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mkv" ContentType="video/unknown"/>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Lst>
  <p:notesMasterIdLst>
    <p:notesMasterId r:id="rId27"/>
  </p:notesMasterIdLst>
  <p:sldIdLst>
    <p:sldId id="256" r:id="rId2"/>
    <p:sldId id="259" r:id="rId3"/>
    <p:sldId id="260" r:id="rId4"/>
    <p:sldId id="261" r:id="rId5"/>
    <p:sldId id="316" r:id="rId6"/>
    <p:sldId id="263" r:id="rId7"/>
    <p:sldId id="309" r:id="rId8"/>
    <p:sldId id="265" r:id="rId9"/>
    <p:sldId id="277" r:id="rId10"/>
    <p:sldId id="272" r:id="rId11"/>
    <p:sldId id="268" r:id="rId12"/>
    <p:sldId id="266" r:id="rId13"/>
    <p:sldId id="269" r:id="rId14"/>
    <p:sldId id="273" r:id="rId15"/>
    <p:sldId id="310" r:id="rId16"/>
    <p:sldId id="311" r:id="rId17"/>
    <p:sldId id="276" r:id="rId18"/>
    <p:sldId id="278" r:id="rId19"/>
    <p:sldId id="312" r:id="rId20"/>
    <p:sldId id="314" r:id="rId21"/>
    <p:sldId id="315" r:id="rId22"/>
    <p:sldId id="288" r:id="rId23"/>
    <p:sldId id="283" r:id="rId24"/>
    <p:sldId id="287" r:id="rId25"/>
    <p:sldId id="289" r:id="rId26"/>
  </p:sldIdLst>
  <p:sldSz cx="9144000" cy="5143500" type="screen16x9"/>
  <p:notesSz cx="6858000" cy="9144000"/>
  <p:embeddedFontLst>
    <p:embeddedFont>
      <p:font typeface="Bahnschrift SemiBold SemiConden" panose="020B0502040204020203" pitchFamily="34" charset="0"/>
      <p:bold r:id="rId28"/>
    </p:embeddedFont>
    <p:embeddedFont>
      <p:font typeface="Corbel" panose="020B0503020204020204" pitchFamily="34" charset="0"/>
      <p:regular r:id="rId29"/>
      <p:bold r:id="rId30"/>
      <p:italic r:id="rId31"/>
      <p:boldItalic r:id="rId32"/>
    </p:embeddedFont>
    <p:embeddedFont>
      <p:font typeface="Lilita One" panose="020B0604020202020204" charset="0"/>
      <p:regular r:id="rId33"/>
    </p:embeddedFont>
    <p:embeddedFont>
      <p:font typeface="Poppins" panose="00000500000000000000" pitchFamily="2" charset="0"/>
      <p:regular r:id="rId34"/>
      <p:bold r:id="rId35"/>
      <p:italic r:id="rId36"/>
      <p:boldItalic r:id="rId37"/>
    </p:embeddedFont>
    <p:embeddedFont>
      <p:font typeface="Ranchers" panose="020B0604020202020204" charset="0"/>
      <p:regular r:id="rId38"/>
    </p:embeddedFont>
    <p:embeddedFont>
      <p:font typeface="Source Sans Pro SemiBold" panose="020B0603030403020204" pitchFamily="34" charset="0"/>
      <p:bold r:id="rId39"/>
      <p:boldItalic r:id="rId40"/>
    </p:embeddedFont>
    <p:embeddedFont>
      <p:font typeface="SVN-Batman Forever Alternate" panose="00000400000000000000" pitchFamily="50" charset="0"/>
      <p:regular r:id="rId41"/>
    </p:embeddedFont>
  </p:embeddedFontLst>
  <p:custDataLst>
    <p:tags r:id="rId42"/>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DD2F75A-1801-4C31-B87F-D9DBC059E798}">
  <a:tblStyle styleId="{8DD2F75A-1801-4C31-B87F-D9DBC059E79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202" d="100"/>
          <a:sy n="202" d="100"/>
        </p:scale>
        <p:origin x="144" y="1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
          <c:w val="0.95040879904807618"/>
          <c:h val="0.90512443504215745"/>
        </c:manualLayout>
      </c:layout>
      <c:pie3DChart>
        <c:varyColors val="1"/>
        <c:ser>
          <c:idx val="0"/>
          <c:order val="0"/>
          <c:tx>
            <c:strRef>
              <c:f>Sheet1!$B$1</c:f>
              <c:strCache>
                <c:ptCount val="1"/>
                <c:pt idx="0">
                  <c:v>Sales</c:v>
                </c:pt>
              </c:strCache>
            </c:strRef>
          </c:tx>
          <c:dPt>
            <c:idx val="0"/>
            <c:bubble3D val="0"/>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2-DC6D-463B-ABF9-96DFAA4C5057}"/>
              </c:ext>
            </c:extLst>
          </c:dPt>
          <c:dPt>
            <c:idx val="1"/>
            <c:bubble3D val="0"/>
            <c:spPr>
              <a:gradFill rotWithShape="1">
                <a:gsLst>
                  <a:gs pos="0">
                    <a:schemeClr val="accent2">
                      <a:tint val="100000"/>
                      <a:shade val="100000"/>
                      <a:satMod val="130000"/>
                    </a:schemeClr>
                  </a:gs>
                  <a:gs pos="100000">
                    <a:schemeClr val="accent2">
                      <a:tint val="50000"/>
                      <a:shade val="100000"/>
                      <a:satMod val="350000"/>
                    </a:schemeClr>
                  </a:gs>
                </a:gsLst>
                <a:lin ang="16200000" scaled="0"/>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3-E20B-4E40-B96D-8E70CD877D2C}"/>
              </c:ext>
            </c:extLst>
          </c:dPt>
          <c:dPt>
            <c:idx val="2"/>
            <c:bubble3D val="0"/>
            <c:spPr>
              <a:gradFill rotWithShape="1">
                <a:gsLst>
                  <a:gs pos="0">
                    <a:schemeClr val="accent3">
                      <a:tint val="100000"/>
                      <a:shade val="100000"/>
                      <a:satMod val="130000"/>
                    </a:schemeClr>
                  </a:gs>
                  <a:gs pos="100000">
                    <a:schemeClr val="accent3">
                      <a:tint val="50000"/>
                      <a:shade val="100000"/>
                      <a:satMod val="350000"/>
                    </a:schemeClr>
                  </a:gs>
                </a:gsLst>
                <a:lin ang="16200000" scaled="0"/>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5-E20B-4E40-B96D-8E70CD877D2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Sheet1!$A$2:$A$4</c:f>
              <c:strCache>
                <c:ptCount val="3"/>
                <c:pt idx="0">
                  <c:v>Nitơ</c:v>
                </c:pt>
                <c:pt idx="1">
                  <c:v>Oxi·</c:v>
                </c:pt>
                <c:pt idx="2">
                  <c:v>Các khí khác</c:v>
                </c:pt>
              </c:strCache>
            </c:strRef>
          </c:cat>
          <c:val>
            <c:numRef>
              <c:f>Sheet1!$B$2:$B$4</c:f>
              <c:numCache>
                <c:formatCode>General</c:formatCode>
                <c:ptCount val="3"/>
                <c:pt idx="0" formatCode="0.00%">
                  <c:v>78</c:v>
                </c:pt>
                <c:pt idx="1">
                  <c:v>21</c:v>
                </c:pt>
                <c:pt idx="2">
                  <c:v>1</c:v>
                </c:pt>
              </c:numCache>
            </c:numRef>
          </c:val>
          <c:extLst>
            <c:ext xmlns:c16="http://schemas.microsoft.com/office/drawing/2014/chart" uri="{C3380CC4-5D6E-409C-BE32-E72D297353CC}">
              <c16:uniqueId val="{00000000-DC6D-463B-ABF9-96DFAA4C5057}"/>
            </c:ext>
          </c:extLst>
        </c:ser>
        <c:dLbls>
          <c:dLblPos val="inEnd"/>
          <c:showLegendKey val="0"/>
          <c:showVal val="0"/>
          <c:showCatName val="0"/>
          <c:showSerName val="0"/>
          <c:showPercent val="1"/>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8732cfaf4f_4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8732cfaf4f_4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70f1f795cd_1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 name="Google Shape;493;g70f1f795cd_1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a36d923691_0_13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9" name="Google Shape;559;ga36d923691_0_13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4"/>
        <p:cNvGrpSpPr/>
        <p:nvPr/>
      </p:nvGrpSpPr>
      <p:grpSpPr>
        <a:xfrm>
          <a:off x="0" y="0"/>
          <a:ext cx="0" cy="0"/>
          <a:chOff x="0" y="0"/>
          <a:chExt cx="0" cy="0"/>
        </a:xfrm>
      </p:grpSpPr>
      <p:sp>
        <p:nvSpPr>
          <p:cNvPr id="955" name="Google Shape;955;g70f1f795cd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6" name="Google Shape;956;g70f1f795c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3"/>
        <p:cNvGrpSpPr/>
        <p:nvPr/>
      </p:nvGrpSpPr>
      <p:grpSpPr>
        <a:xfrm>
          <a:off x="0" y="0"/>
          <a:ext cx="0" cy="0"/>
          <a:chOff x="0" y="0"/>
          <a:chExt cx="0" cy="0"/>
        </a:xfrm>
      </p:grpSpPr>
      <p:sp>
        <p:nvSpPr>
          <p:cNvPr id="1074" name="Google Shape;1074;g70f1f795cd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5" name="Google Shape;1075;g70f1f795c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5"/>
        <p:cNvGrpSpPr/>
        <p:nvPr/>
      </p:nvGrpSpPr>
      <p:grpSpPr>
        <a:xfrm>
          <a:off x="0" y="0"/>
          <a:ext cx="0" cy="0"/>
          <a:chOff x="0" y="0"/>
          <a:chExt cx="0" cy="0"/>
        </a:xfrm>
      </p:grpSpPr>
      <p:sp>
        <p:nvSpPr>
          <p:cNvPr id="1136" name="Google Shape;1136;gad5707b9c9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7" name="Google Shape;1137;gad5707b9c9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3"/>
        <p:cNvGrpSpPr/>
        <p:nvPr/>
      </p:nvGrpSpPr>
      <p:grpSpPr>
        <a:xfrm>
          <a:off x="0" y="0"/>
          <a:ext cx="0" cy="0"/>
          <a:chOff x="0" y="0"/>
          <a:chExt cx="0" cy="0"/>
        </a:xfrm>
      </p:grpSpPr>
      <p:sp>
        <p:nvSpPr>
          <p:cNvPr id="1804" name="Google Shape;1804;g7105a416b5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5" name="Google Shape;1805;g7105a416b5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6"/>
        <p:cNvGrpSpPr/>
        <p:nvPr/>
      </p:nvGrpSpPr>
      <p:grpSpPr>
        <a:xfrm>
          <a:off x="0" y="0"/>
          <a:ext cx="0" cy="0"/>
          <a:chOff x="0" y="0"/>
          <a:chExt cx="0" cy="0"/>
        </a:xfrm>
      </p:grpSpPr>
      <p:sp>
        <p:nvSpPr>
          <p:cNvPr id="1517" name="Google Shape;1517;g7fe0ef0084_2_3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8" name="Google Shape;1518;g7fe0ef0084_2_3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5"/>
        <p:cNvGrpSpPr/>
        <p:nvPr/>
      </p:nvGrpSpPr>
      <p:grpSpPr>
        <a:xfrm>
          <a:off x="0" y="0"/>
          <a:ext cx="0" cy="0"/>
          <a:chOff x="0" y="0"/>
          <a:chExt cx="0" cy="0"/>
        </a:xfrm>
      </p:grpSpPr>
      <p:sp>
        <p:nvSpPr>
          <p:cNvPr id="1606" name="Google Shape;1606;ga2eb8a8b60_0_212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7" name="Google Shape;1607;ga2eb8a8b60_0_212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3"/>
        <p:cNvGrpSpPr/>
        <p:nvPr/>
      </p:nvGrpSpPr>
      <p:grpSpPr>
        <a:xfrm>
          <a:off x="0" y="0"/>
          <a:ext cx="0" cy="0"/>
          <a:chOff x="0" y="0"/>
          <a:chExt cx="0" cy="0"/>
        </a:xfrm>
      </p:grpSpPr>
      <p:sp>
        <p:nvSpPr>
          <p:cNvPr id="1884" name="Google Shape;1884;g70f1f795cd_1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5" name="Google Shape;1885;g70f1f795cd_1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70f1f795cd_1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70f1f795cd_1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ad5707b9c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ad5707b9c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70f1f795cd_1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70f1f795cd_1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8732cfaf4f_0_5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 name="Google Shape;427;g8732cfaf4f_0_5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70f1f795cd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7" name="Google Shape;467;g70f1f795cd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3"/>
        <p:cNvGrpSpPr/>
        <p:nvPr/>
      </p:nvGrpSpPr>
      <p:grpSpPr>
        <a:xfrm>
          <a:off x="0" y="0"/>
          <a:ext cx="0" cy="0"/>
          <a:chOff x="0" y="0"/>
          <a:chExt cx="0" cy="0"/>
        </a:xfrm>
      </p:grpSpPr>
      <p:sp>
        <p:nvSpPr>
          <p:cNvPr id="1084" name="Google Shape;1084;g70f1f795cd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5" name="Google Shape;1085;g70f1f795cd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70f1f795cd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2" name="Google Shape;842;g70f1f795cd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7105a416b5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3" name="Google Shape;553;g7105a416b5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s://www.freepik.com/home" TargetMode="Externa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flipH="1">
            <a:off x="3309975" y="-436124"/>
            <a:ext cx="9810503" cy="6653037"/>
          </a:xfrm>
          <a:custGeom>
            <a:avLst/>
            <a:gdLst/>
            <a:ahLst/>
            <a:cxnLst/>
            <a:rect l="l" t="t" r="r" b="b"/>
            <a:pathLst>
              <a:path w="124653" h="84534" extrusionOk="0">
                <a:moveTo>
                  <a:pt x="38538" y="0"/>
                </a:moveTo>
                <a:cubicBezTo>
                  <a:pt x="31277" y="0"/>
                  <a:pt x="23914" y="1651"/>
                  <a:pt x="17782" y="5121"/>
                </a:cubicBezTo>
                <a:cubicBezTo>
                  <a:pt x="5137" y="12295"/>
                  <a:pt x="0" y="25881"/>
                  <a:pt x="2797" y="37401"/>
                </a:cubicBezTo>
                <a:cubicBezTo>
                  <a:pt x="5654" y="48891"/>
                  <a:pt x="15168" y="58374"/>
                  <a:pt x="26444" y="65548"/>
                </a:cubicBezTo>
                <a:cubicBezTo>
                  <a:pt x="40974" y="74788"/>
                  <a:pt x="58694" y="80806"/>
                  <a:pt x="77509" y="83025"/>
                </a:cubicBezTo>
                <a:cubicBezTo>
                  <a:pt x="82402" y="83614"/>
                  <a:pt x="89834" y="84534"/>
                  <a:pt x="97300" y="84534"/>
                </a:cubicBezTo>
                <a:cubicBezTo>
                  <a:pt x="108339" y="84534"/>
                  <a:pt x="119455" y="82522"/>
                  <a:pt x="122556" y="74454"/>
                </a:cubicBezTo>
                <a:cubicBezTo>
                  <a:pt x="124653" y="69013"/>
                  <a:pt x="119911" y="63694"/>
                  <a:pt x="114136" y="60836"/>
                </a:cubicBezTo>
                <a:cubicBezTo>
                  <a:pt x="108361" y="58010"/>
                  <a:pt x="101491" y="56551"/>
                  <a:pt x="96051" y="53329"/>
                </a:cubicBezTo>
                <a:cubicBezTo>
                  <a:pt x="84014" y="46064"/>
                  <a:pt x="82433" y="32265"/>
                  <a:pt x="76172" y="21261"/>
                </a:cubicBezTo>
                <a:cubicBezTo>
                  <a:pt x="71400" y="12781"/>
                  <a:pt x="63193" y="5516"/>
                  <a:pt x="52311" y="2082"/>
                </a:cubicBezTo>
                <a:cubicBezTo>
                  <a:pt x="48014" y="710"/>
                  <a:pt x="43298" y="0"/>
                  <a:pt x="38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819000" y="1179150"/>
            <a:ext cx="3519600" cy="2097600"/>
          </a:xfrm>
          <a:prstGeom prst="rect">
            <a:avLst/>
          </a:prstGeom>
          <a:ln>
            <a:noFill/>
          </a:ln>
        </p:spPr>
        <p:txBody>
          <a:bodyPr spcFirstLastPara="1" wrap="square" lIns="91425" tIns="91425" rIns="91425" bIns="91425" anchor="t" anchorCtr="0">
            <a:noAutofit/>
          </a:bodyPr>
          <a:lstStyle>
            <a:lvl1pPr lvl="0">
              <a:lnSpc>
                <a:spcPct val="80000"/>
              </a:lnSpc>
              <a:spcBef>
                <a:spcPts val="0"/>
              </a:spcBef>
              <a:spcAft>
                <a:spcPts val="0"/>
              </a:spcAft>
              <a:buClr>
                <a:schemeClr val="accent3"/>
              </a:buClr>
              <a:buSzPts val="4300"/>
              <a:buNone/>
              <a:defRPr sz="8000">
                <a:solidFill>
                  <a:schemeClr val="accent5"/>
                </a:solidFill>
              </a:defRPr>
            </a:lvl1pPr>
            <a:lvl2pPr lvl="1" algn="ctr">
              <a:spcBef>
                <a:spcPts val="0"/>
              </a:spcBef>
              <a:spcAft>
                <a:spcPts val="0"/>
              </a:spcAft>
              <a:buClr>
                <a:schemeClr val="accent3"/>
              </a:buClr>
              <a:buSzPts val="5200"/>
              <a:buNone/>
              <a:defRPr sz="5200">
                <a:solidFill>
                  <a:schemeClr val="accent3"/>
                </a:solidFill>
              </a:defRPr>
            </a:lvl2pPr>
            <a:lvl3pPr lvl="2" algn="ctr">
              <a:spcBef>
                <a:spcPts val="0"/>
              </a:spcBef>
              <a:spcAft>
                <a:spcPts val="0"/>
              </a:spcAft>
              <a:buClr>
                <a:schemeClr val="accent3"/>
              </a:buClr>
              <a:buSzPts val="5200"/>
              <a:buNone/>
              <a:defRPr sz="5200">
                <a:solidFill>
                  <a:schemeClr val="accent3"/>
                </a:solidFill>
              </a:defRPr>
            </a:lvl3pPr>
            <a:lvl4pPr lvl="3" algn="ctr">
              <a:spcBef>
                <a:spcPts val="0"/>
              </a:spcBef>
              <a:spcAft>
                <a:spcPts val="0"/>
              </a:spcAft>
              <a:buClr>
                <a:schemeClr val="accent3"/>
              </a:buClr>
              <a:buSzPts val="5200"/>
              <a:buNone/>
              <a:defRPr sz="5200">
                <a:solidFill>
                  <a:schemeClr val="accent3"/>
                </a:solidFill>
              </a:defRPr>
            </a:lvl4pPr>
            <a:lvl5pPr lvl="4" algn="ctr">
              <a:spcBef>
                <a:spcPts val="0"/>
              </a:spcBef>
              <a:spcAft>
                <a:spcPts val="0"/>
              </a:spcAft>
              <a:buClr>
                <a:schemeClr val="accent3"/>
              </a:buClr>
              <a:buSzPts val="5200"/>
              <a:buNone/>
              <a:defRPr sz="5200">
                <a:solidFill>
                  <a:schemeClr val="accent3"/>
                </a:solidFill>
              </a:defRPr>
            </a:lvl5pPr>
            <a:lvl6pPr lvl="5" algn="ctr">
              <a:spcBef>
                <a:spcPts val="0"/>
              </a:spcBef>
              <a:spcAft>
                <a:spcPts val="0"/>
              </a:spcAft>
              <a:buClr>
                <a:schemeClr val="accent3"/>
              </a:buClr>
              <a:buSzPts val="5200"/>
              <a:buNone/>
              <a:defRPr sz="5200">
                <a:solidFill>
                  <a:schemeClr val="accent3"/>
                </a:solidFill>
              </a:defRPr>
            </a:lvl6pPr>
            <a:lvl7pPr lvl="6" algn="ctr">
              <a:spcBef>
                <a:spcPts val="0"/>
              </a:spcBef>
              <a:spcAft>
                <a:spcPts val="0"/>
              </a:spcAft>
              <a:buClr>
                <a:schemeClr val="accent3"/>
              </a:buClr>
              <a:buSzPts val="5200"/>
              <a:buNone/>
              <a:defRPr sz="5200">
                <a:solidFill>
                  <a:schemeClr val="accent3"/>
                </a:solidFill>
              </a:defRPr>
            </a:lvl7pPr>
            <a:lvl8pPr lvl="7" algn="ctr">
              <a:spcBef>
                <a:spcPts val="0"/>
              </a:spcBef>
              <a:spcAft>
                <a:spcPts val="0"/>
              </a:spcAft>
              <a:buClr>
                <a:schemeClr val="accent3"/>
              </a:buClr>
              <a:buSzPts val="5200"/>
              <a:buNone/>
              <a:defRPr sz="5200">
                <a:solidFill>
                  <a:schemeClr val="accent3"/>
                </a:solidFill>
              </a:defRPr>
            </a:lvl8pPr>
            <a:lvl9pPr lvl="8" algn="ctr">
              <a:spcBef>
                <a:spcPts val="0"/>
              </a:spcBef>
              <a:spcAft>
                <a:spcPts val="0"/>
              </a:spcAft>
              <a:buClr>
                <a:schemeClr val="accent3"/>
              </a:buClr>
              <a:buSzPts val="5200"/>
              <a:buNone/>
              <a:defRPr sz="5200">
                <a:solidFill>
                  <a:schemeClr val="accent3"/>
                </a:solidFill>
              </a:defRPr>
            </a:lvl9pPr>
          </a:lstStyle>
          <a:p>
            <a:endParaRPr/>
          </a:p>
        </p:txBody>
      </p:sp>
      <p:sp>
        <p:nvSpPr>
          <p:cNvPr id="11" name="Google Shape;11;p2"/>
          <p:cNvSpPr txBox="1">
            <a:spLocks noGrp="1"/>
          </p:cNvSpPr>
          <p:nvPr>
            <p:ph type="subTitle" idx="1"/>
          </p:nvPr>
        </p:nvSpPr>
        <p:spPr>
          <a:xfrm>
            <a:off x="819000" y="3276750"/>
            <a:ext cx="2302200" cy="687600"/>
          </a:xfrm>
          <a:prstGeom prst="rect">
            <a:avLst/>
          </a:prstGeom>
          <a:noFill/>
        </p:spPr>
        <p:txBody>
          <a:bodyPr spcFirstLastPara="1" wrap="square" lIns="91425" tIns="91425" rIns="91425" bIns="91425" anchor="t" anchorCtr="0">
            <a:noAutofit/>
          </a:bodyPr>
          <a:lstStyle>
            <a:lvl1pPr lvl="0">
              <a:lnSpc>
                <a:spcPct val="100000"/>
              </a:lnSpc>
              <a:spcBef>
                <a:spcPts val="0"/>
              </a:spcBef>
              <a:spcAft>
                <a:spcPts val="0"/>
              </a:spcAft>
              <a:buClr>
                <a:srgbClr val="000000"/>
              </a:buClr>
              <a:buSzPts val="2800"/>
              <a:buNone/>
              <a:defRPr sz="1600">
                <a:solidFill>
                  <a:schemeClr val="dk1"/>
                </a:solidFill>
              </a:defRPr>
            </a:lvl1pPr>
            <a:lvl2pPr lvl="1" algn="ctr">
              <a:lnSpc>
                <a:spcPct val="100000"/>
              </a:lnSpc>
              <a:spcBef>
                <a:spcPts val="0"/>
              </a:spcBef>
              <a:spcAft>
                <a:spcPts val="0"/>
              </a:spcAft>
              <a:buClr>
                <a:srgbClr val="000000"/>
              </a:buClr>
              <a:buSzPts val="2800"/>
              <a:buNone/>
              <a:defRPr sz="2800">
                <a:solidFill>
                  <a:srgbClr val="000000"/>
                </a:solidFill>
              </a:defRPr>
            </a:lvl2pPr>
            <a:lvl3pPr lvl="2" algn="ctr">
              <a:lnSpc>
                <a:spcPct val="100000"/>
              </a:lnSpc>
              <a:spcBef>
                <a:spcPts val="0"/>
              </a:spcBef>
              <a:spcAft>
                <a:spcPts val="0"/>
              </a:spcAft>
              <a:buClr>
                <a:srgbClr val="000000"/>
              </a:buClr>
              <a:buSzPts val="2800"/>
              <a:buNone/>
              <a:defRPr sz="2800">
                <a:solidFill>
                  <a:srgbClr val="000000"/>
                </a:solidFill>
              </a:defRPr>
            </a:lvl3pPr>
            <a:lvl4pPr lvl="3" algn="ctr">
              <a:lnSpc>
                <a:spcPct val="100000"/>
              </a:lnSpc>
              <a:spcBef>
                <a:spcPts val="0"/>
              </a:spcBef>
              <a:spcAft>
                <a:spcPts val="0"/>
              </a:spcAft>
              <a:buClr>
                <a:srgbClr val="000000"/>
              </a:buClr>
              <a:buSzPts val="2800"/>
              <a:buNone/>
              <a:defRPr sz="2800">
                <a:solidFill>
                  <a:srgbClr val="000000"/>
                </a:solidFill>
              </a:defRPr>
            </a:lvl4pPr>
            <a:lvl5pPr lvl="4" algn="ctr">
              <a:lnSpc>
                <a:spcPct val="100000"/>
              </a:lnSpc>
              <a:spcBef>
                <a:spcPts val="0"/>
              </a:spcBef>
              <a:spcAft>
                <a:spcPts val="0"/>
              </a:spcAft>
              <a:buClr>
                <a:srgbClr val="000000"/>
              </a:buClr>
              <a:buSzPts val="2800"/>
              <a:buNone/>
              <a:defRPr sz="2800">
                <a:solidFill>
                  <a:srgbClr val="000000"/>
                </a:solidFill>
              </a:defRPr>
            </a:lvl5pPr>
            <a:lvl6pPr lvl="5" algn="ctr">
              <a:lnSpc>
                <a:spcPct val="100000"/>
              </a:lnSpc>
              <a:spcBef>
                <a:spcPts val="0"/>
              </a:spcBef>
              <a:spcAft>
                <a:spcPts val="0"/>
              </a:spcAft>
              <a:buClr>
                <a:srgbClr val="000000"/>
              </a:buClr>
              <a:buSzPts val="2800"/>
              <a:buNone/>
              <a:defRPr sz="2800">
                <a:solidFill>
                  <a:srgbClr val="000000"/>
                </a:solidFill>
              </a:defRPr>
            </a:lvl6pPr>
            <a:lvl7pPr lvl="6" algn="ctr">
              <a:lnSpc>
                <a:spcPct val="100000"/>
              </a:lnSpc>
              <a:spcBef>
                <a:spcPts val="0"/>
              </a:spcBef>
              <a:spcAft>
                <a:spcPts val="0"/>
              </a:spcAft>
              <a:buClr>
                <a:srgbClr val="000000"/>
              </a:buClr>
              <a:buSzPts val="2800"/>
              <a:buNone/>
              <a:defRPr sz="2800">
                <a:solidFill>
                  <a:srgbClr val="000000"/>
                </a:solidFill>
              </a:defRPr>
            </a:lvl7pPr>
            <a:lvl8pPr lvl="7" algn="ctr">
              <a:lnSpc>
                <a:spcPct val="100000"/>
              </a:lnSpc>
              <a:spcBef>
                <a:spcPts val="0"/>
              </a:spcBef>
              <a:spcAft>
                <a:spcPts val="0"/>
              </a:spcAft>
              <a:buClr>
                <a:srgbClr val="000000"/>
              </a:buClr>
              <a:buSzPts val="2800"/>
              <a:buNone/>
              <a:defRPr sz="2800">
                <a:solidFill>
                  <a:srgbClr val="000000"/>
                </a:solidFill>
              </a:defRPr>
            </a:lvl8pPr>
            <a:lvl9pPr lvl="8" algn="ctr">
              <a:lnSpc>
                <a:spcPct val="100000"/>
              </a:lnSpc>
              <a:spcBef>
                <a:spcPts val="0"/>
              </a:spcBef>
              <a:spcAft>
                <a:spcPts val="0"/>
              </a:spcAft>
              <a:buClr>
                <a:srgbClr val="000000"/>
              </a:buClr>
              <a:buSzPts val="2800"/>
              <a:buNone/>
              <a:defRPr sz="2800">
                <a:solidFill>
                  <a:srgbClr val="000000"/>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32"/>
        <p:cNvGrpSpPr/>
        <p:nvPr/>
      </p:nvGrpSpPr>
      <p:grpSpPr>
        <a:xfrm>
          <a:off x="0" y="0"/>
          <a:ext cx="0" cy="0"/>
          <a:chOff x="0" y="0"/>
          <a:chExt cx="0" cy="0"/>
        </a:xfrm>
      </p:grpSpPr>
      <p:grpSp>
        <p:nvGrpSpPr>
          <p:cNvPr id="33" name="Google Shape;33;p6"/>
          <p:cNvGrpSpPr/>
          <p:nvPr/>
        </p:nvGrpSpPr>
        <p:grpSpPr>
          <a:xfrm>
            <a:off x="-1241606" y="-2242820"/>
            <a:ext cx="11037387" cy="3986403"/>
            <a:chOff x="-1241606" y="-2242820"/>
            <a:chExt cx="11037387" cy="3986403"/>
          </a:xfrm>
        </p:grpSpPr>
        <p:sp>
          <p:nvSpPr>
            <p:cNvPr id="34" name="Google Shape;34;p6"/>
            <p:cNvSpPr/>
            <p:nvPr/>
          </p:nvSpPr>
          <p:spPr>
            <a:xfrm rot="-9899943" flipH="1">
              <a:off x="-959665" y="-1429645"/>
              <a:ext cx="3986381" cy="2703382"/>
            </a:xfrm>
            <a:custGeom>
              <a:avLst/>
              <a:gdLst/>
              <a:ahLst/>
              <a:cxnLst/>
              <a:rect l="l" t="t" r="r" b="b"/>
              <a:pathLst>
                <a:path w="124653" h="84534" extrusionOk="0">
                  <a:moveTo>
                    <a:pt x="38538" y="0"/>
                  </a:moveTo>
                  <a:cubicBezTo>
                    <a:pt x="31277" y="0"/>
                    <a:pt x="23914" y="1651"/>
                    <a:pt x="17782" y="5121"/>
                  </a:cubicBezTo>
                  <a:cubicBezTo>
                    <a:pt x="5137" y="12295"/>
                    <a:pt x="0" y="25881"/>
                    <a:pt x="2797" y="37401"/>
                  </a:cubicBezTo>
                  <a:cubicBezTo>
                    <a:pt x="5654" y="48891"/>
                    <a:pt x="15168" y="58374"/>
                    <a:pt x="26444" y="65548"/>
                  </a:cubicBezTo>
                  <a:cubicBezTo>
                    <a:pt x="40974" y="74788"/>
                    <a:pt x="58694" y="80806"/>
                    <a:pt x="77509" y="83025"/>
                  </a:cubicBezTo>
                  <a:cubicBezTo>
                    <a:pt x="82402" y="83614"/>
                    <a:pt x="89834" y="84534"/>
                    <a:pt x="97300" y="84534"/>
                  </a:cubicBezTo>
                  <a:cubicBezTo>
                    <a:pt x="108339" y="84534"/>
                    <a:pt x="119455" y="82522"/>
                    <a:pt x="122556" y="74454"/>
                  </a:cubicBezTo>
                  <a:cubicBezTo>
                    <a:pt x="124653" y="69013"/>
                    <a:pt x="119911" y="63694"/>
                    <a:pt x="114136" y="60836"/>
                  </a:cubicBezTo>
                  <a:cubicBezTo>
                    <a:pt x="108361" y="58010"/>
                    <a:pt x="101491" y="56551"/>
                    <a:pt x="96051" y="53329"/>
                  </a:cubicBezTo>
                  <a:cubicBezTo>
                    <a:pt x="84014" y="46064"/>
                    <a:pt x="82433" y="32265"/>
                    <a:pt x="76172" y="21261"/>
                  </a:cubicBezTo>
                  <a:cubicBezTo>
                    <a:pt x="71400" y="12781"/>
                    <a:pt x="63193" y="5516"/>
                    <a:pt x="52311" y="2082"/>
                  </a:cubicBezTo>
                  <a:cubicBezTo>
                    <a:pt x="48014" y="710"/>
                    <a:pt x="43298" y="0"/>
                    <a:pt x="38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6"/>
            <p:cNvSpPr/>
            <p:nvPr/>
          </p:nvSpPr>
          <p:spPr>
            <a:xfrm rot="-5400000" flipH="1">
              <a:off x="6450881" y="-1601317"/>
              <a:ext cx="3986403" cy="2703397"/>
            </a:xfrm>
            <a:custGeom>
              <a:avLst/>
              <a:gdLst/>
              <a:ahLst/>
              <a:cxnLst/>
              <a:rect l="l" t="t" r="r" b="b"/>
              <a:pathLst>
                <a:path w="124653" h="84534" extrusionOk="0">
                  <a:moveTo>
                    <a:pt x="38538" y="0"/>
                  </a:moveTo>
                  <a:cubicBezTo>
                    <a:pt x="31277" y="0"/>
                    <a:pt x="23914" y="1651"/>
                    <a:pt x="17782" y="5121"/>
                  </a:cubicBezTo>
                  <a:cubicBezTo>
                    <a:pt x="5137" y="12295"/>
                    <a:pt x="0" y="25881"/>
                    <a:pt x="2797" y="37401"/>
                  </a:cubicBezTo>
                  <a:cubicBezTo>
                    <a:pt x="5654" y="48891"/>
                    <a:pt x="15168" y="58374"/>
                    <a:pt x="26444" y="65548"/>
                  </a:cubicBezTo>
                  <a:cubicBezTo>
                    <a:pt x="40974" y="74788"/>
                    <a:pt x="58694" y="80806"/>
                    <a:pt x="77509" y="83025"/>
                  </a:cubicBezTo>
                  <a:cubicBezTo>
                    <a:pt x="82402" y="83614"/>
                    <a:pt x="89834" y="84534"/>
                    <a:pt x="97300" y="84534"/>
                  </a:cubicBezTo>
                  <a:cubicBezTo>
                    <a:pt x="108339" y="84534"/>
                    <a:pt x="119455" y="82522"/>
                    <a:pt x="122556" y="74454"/>
                  </a:cubicBezTo>
                  <a:cubicBezTo>
                    <a:pt x="124653" y="69013"/>
                    <a:pt x="119911" y="63694"/>
                    <a:pt x="114136" y="60836"/>
                  </a:cubicBezTo>
                  <a:cubicBezTo>
                    <a:pt x="108361" y="58010"/>
                    <a:pt x="101491" y="56551"/>
                    <a:pt x="96051" y="53329"/>
                  </a:cubicBezTo>
                  <a:cubicBezTo>
                    <a:pt x="84014" y="46064"/>
                    <a:pt x="82433" y="32265"/>
                    <a:pt x="76172" y="21261"/>
                  </a:cubicBezTo>
                  <a:cubicBezTo>
                    <a:pt x="71400" y="12781"/>
                    <a:pt x="63193" y="5516"/>
                    <a:pt x="52311" y="2082"/>
                  </a:cubicBezTo>
                  <a:cubicBezTo>
                    <a:pt x="48014" y="710"/>
                    <a:pt x="43298" y="0"/>
                    <a:pt x="38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6"/>
          <p:cNvSpPr txBox="1">
            <a:spLocks noGrp="1"/>
          </p:cNvSpPr>
          <p:nvPr>
            <p:ph type="title"/>
          </p:nvPr>
        </p:nvSpPr>
        <p:spPr>
          <a:xfrm>
            <a:off x="819000" y="688949"/>
            <a:ext cx="7506000" cy="5781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Tree>
    <p:extLst>
      <p:ext uri="{BB962C8B-B14F-4D97-AF65-F5344CB8AC3E}">
        <p14:creationId xmlns:p14="http://schemas.microsoft.com/office/powerpoint/2010/main" val="758849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grpSp>
        <p:nvGrpSpPr>
          <p:cNvPr id="43" name="Google Shape;43;p8"/>
          <p:cNvGrpSpPr/>
          <p:nvPr/>
        </p:nvGrpSpPr>
        <p:grpSpPr>
          <a:xfrm>
            <a:off x="-4862182" y="-1960533"/>
            <a:ext cx="15410032" cy="13903865"/>
            <a:chOff x="-4862182" y="-1960533"/>
            <a:chExt cx="15410032" cy="13903865"/>
          </a:xfrm>
        </p:grpSpPr>
        <p:sp>
          <p:nvSpPr>
            <p:cNvPr id="44" name="Google Shape;44;p8"/>
            <p:cNvSpPr/>
            <p:nvPr/>
          </p:nvSpPr>
          <p:spPr>
            <a:xfrm rot="1800135" flipH="1">
              <a:off x="-3550807" y="655522"/>
              <a:ext cx="12787283" cy="8671754"/>
            </a:xfrm>
            <a:custGeom>
              <a:avLst/>
              <a:gdLst/>
              <a:ahLst/>
              <a:cxnLst/>
              <a:rect l="l" t="t" r="r" b="b"/>
              <a:pathLst>
                <a:path w="124653" h="84534" extrusionOk="0">
                  <a:moveTo>
                    <a:pt x="38538" y="0"/>
                  </a:moveTo>
                  <a:cubicBezTo>
                    <a:pt x="31277" y="0"/>
                    <a:pt x="23914" y="1651"/>
                    <a:pt x="17782" y="5121"/>
                  </a:cubicBezTo>
                  <a:cubicBezTo>
                    <a:pt x="5137" y="12295"/>
                    <a:pt x="0" y="25881"/>
                    <a:pt x="2797" y="37401"/>
                  </a:cubicBezTo>
                  <a:cubicBezTo>
                    <a:pt x="5654" y="48891"/>
                    <a:pt x="15168" y="58374"/>
                    <a:pt x="26444" y="65548"/>
                  </a:cubicBezTo>
                  <a:cubicBezTo>
                    <a:pt x="40974" y="74788"/>
                    <a:pt x="58694" y="80806"/>
                    <a:pt x="77509" y="83025"/>
                  </a:cubicBezTo>
                  <a:cubicBezTo>
                    <a:pt x="82402" y="83614"/>
                    <a:pt x="89834" y="84534"/>
                    <a:pt x="97300" y="84534"/>
                  </a:cubicBezTo>
                  <a:cubicBezTo>
                    <a:pt x="108339" y="84534"/>
                    <a:pt x="119455" y="82522"/>
                    <a:pt x="122556" y="74454"/>
                  </a:cubicBezTo>
                  <a:cubicBezTo>
                    <a:pt x="124653" y="69013"/>
                    <a:pt x="119911" y="63694"/>
                    <a:pt x="114136" y="60836"/>
                  </a:cubicBezTo>
                  <a:cubicBezTo>
                    <a:pt x="108361" y="58010"/>
                    <a:pt x="101491" y="56551"/>
                    <a:pt x="96051" y="53329"/>
                  </a:cubicBezTo>
                  <a:cubicBezTo>
                    <a:pt x="84014" y="46064"/>
                    <a:pt x="82433" y="32265"/>
                    <a:pt x="76172" y="21261"/>
                  </a:cubicBezTo>
                  <a:cubicBezTo>
                    <a:pt x="71400" y="12781"/>
                    <a:pt x="63193" y="5516"/>
                    <a:pt x="52311" y="2082"/>
                  </a:cubicBezTo>
                  <a:cubicBezTo>
                    <a:pt x="48014" y="710"/>
                    <a:pt x="43298" y="0"/>
                    <a:pt x="38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8"/>
            <p:cNvSpPr/>
            <p:nvPr/>
          </p:nvSpPr>
          <p:spPr>
            <a:xfrm rot="-5400000" flipH="1">
              <a:off x="7279860" y="-479531"/>
              <a:ext cx="2584992" cy="1753024"/>
            </a:xfrm>
            <a:custGeom>
              <a:avLst/>
              <a:gdLst/>
              <a:ahLst/>
              <a:cxnLst/>
              <a:rect l="l" t="t" r="r" b="b"/>
              <a:pathLst>
                <a:path w="124653" h="84534" extrusionOk="0">
                  <a:moveTo>
                    <a:pt x="38538" y="0"/>
                  </a:moveTo>
                  <a:cubicBezTo>
                    <a:pt x="31277" y="0"/>
                    <a:pt x="23914" y="1651"/>
                    <a:pt x="17782" y="5121"/>
                  </a:cubicBezTo>
                  <a:cubicBezTo>
                    <a:pt x="5137" y="12295"/>
                    <a:pt x="0" y="25881"/>
                    <a:pt x="2797" y="37401"/>
                  </a:cubicBezTo>
                  <a:cubicBezTo>
                    <a:pt x="5654" y="48891"/>
                    <a:pt x="15168" y="58374"/>
                    <a:pt x="26444" y="65548"/>
                  </a:cubicBezTo>
                  <a:cubicBezTo>
                    <a:pt x="40974" y="74788"/>
                    <a:pt x="58694" y="80806"/>
                    <a:pt x="77509" y="83025"/>
                  </a:cubicBezTo>
                  <a:cubicBezTo>
                    <a:pt x="82402" y="83614"/>
                    <a:pt x="89834" y="84534"/>
                    <a:pt x="97300" y="84534"/>
                  </a:cubicBezTo>
                  <a:cubicBezTo>
                    <a:pt x="108339" y="84534"/>
                    <a:pt x="119455" y="82522"/>
                    <a:pt x="122556" y="74454"/>
                  </a:cubicBezTo>
                  <a:cubicBezTo>
                    <a:pt x="124653" y="69013"/>
                    <a:pt x="119911" y="63694"/>
                    <a:pt x="114136" y="60836"/>
                  </a:cubicBezTo>
                  <a:cubicBezTo>
                    <a:pt x="108361" y="58010"/>
                    <a:pt x="101491" y="56551"/>
                    <a:pt x="96051" y="53329"/>
                  </a:cubicBezTo>
                  <a:cubicBezTo>
                    <a:pt x="84014" y="46064"/>
                    <a:pt x="82433" y="32265"/>
                    <a:pt x="76172" y="21261"/>
                  </a:cubicBezTo>
                  <a:cubicBezTo>
                    <a:pt x="71400" y="12781"/>
                    <a:pt x="63193" y="5516"/>
                    <a:pt x="52311" y="2082"/>
                  </a:cubicBezTo>
                  <a:cubicBezTo>
                    <a:pt x="48014" y="710"/>
                    <a:pt x="43298" y="0"/>
                    <a:pt x="38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8"/>
            <p:cNvSpPr/>
            <p:nvPr/>
          </p:nvSpPr>
          <p:spPr>
            <a:xfrm rot="-9900048" flipH="1">
              <a:off x="-2399316" y="-1196416"/>
              <a:ext cx="4699671" cy="3186899"/>
            </a:xfrm>
            <a:custGeom>
              <a:avLst/>
              <a:gdLst/>
              <a:ahLst/>
              <a:cxnLst/>
              <a:rect l="l" t="t" r="r" b="b"/>
              <a:pathLst>
                <a:path w="124653" h="84534" extrusionOk="0">
                  <a:moveTo>
                    <a:pt x="38538" y="0"/>
                  </a:moveTo>
                  <a:cubicBezTo>
                    <a:pt x="31277" y="0"/>
                    <a:pt x="23914" y="1651"/>
                    <a:pt x="17782" y="5121"/>
                  </a:cubicBezTo>
                  <a:cubicBezTo>
                    <a:pt x="5137" y="12295"/>
                    <a:pt x="0" y="25881"/>
                    <a:pt x="2797" y="37401"/>
                  </a:cubicBezTo>
                  <a:cubicBezTo>
                    <a:pt x="5654" y="48891"/>
                    <a:pt x="15168" y="58374"/>
                    <a:pt x="26444" y="65548"/>
                  </a:cubicBezTo>
                  <a:cubicBezTo>
                    <a:pt x="40974" y="74788"/>
                    <a:pt x="58694" y="80806"/>
                    <a:pt x="77509" y="83025"/>
                  </a:cubicBezTo>
                  <a:cubicBezTo>
                    <a:pt x="82402" y="83614"/>
                    <a:pt x="89834" y="84534"/>
                    <a:pt x="97300" y="84534"/>
                  </a:cubicBezTo>
                  <a:cubicBezTo>
                    <a:pt x="108339" y="84534"/>
                    <a:pt x="119455" y="82522"/>
                    <a:pt x="122556" y="74454"/>
                  </a:cubicBezTo>
                  <a:cubicBezTo>
                    <a:pt x="124653" y="69013"/>
                    <a:pt x="119911" y="63694"/>
                    <a:pt x="114136" y="60836"/>
                  </a:cubicBezTo>
                  <a:cubicBezTo>
                    <a:pt x="108361" y="58010"/>
                    <a:pt x="101491" y="56551"/>
                    <a:pt x="96051" y="53329"/>
                  </a:cubicBezTo>
                  <a:cubicBezTo>
                    <a:pt x="84014" y="46064"/>
                    <a:pt x="82433" y="32265"/>
                    <a:pt x="76172" y="21261"/>
                  </a:cubicBezTo>
                  <a:cubicBezTo>
                    <a:pt x="71400" y="12781"/>
                    <a:pt x="63193" y="5516"/>
                    <a:pt x="52311" y="2082"/>
                  </a:cubicBezTo>
                  <a:cubicBezTo>
                    <a:pt x="48014" y="710"/>
                    <a:pt x="43298" y="0"/>
                    <a:pt x="38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8"/>
          <p:cNvSpPr txBox="1">
            <a:spLocks noGrp="1"/>
          </p:cNvSpPr>
          <p:nvPr>
            <p:ph type="title"/>
          </p:nvPr>
        </p:nvSpPr>
        <p:spPr>
          <a:xfrm>
            <a:off x="3337800" y="814175"/>
            <a:ext cx="4987200" cy="3515400"/>
          </a:xfrm>
          <a:prstGeom prst="rect">
            <a:avLst/>
          </a:prstGeom>
          <a:ln>
            <a:noFill/>
          </a:ln>
        </p:spPr>
        <p:txBody>
          <a:bodyPr spcFirstLastPara="1" wrap="square" lIns="91425" tIns="91425" rIns="91425" bIns="91425" anchor="ctr" anchorCtr="0">
            <a:noAutofit/>
          </a:bodyPr>
          <a:lstStyle>
            <a:lvl1pPr lvl="0" algn="r" rtl="0">
              <a:lnSpc>
                <a:spcPct val="80000"/>
              </a:lnSpc>
              <a:spcBef>
                <a:spcPts val="0"/>
              </a:spcBef>
              <a:spcAft>
                <a:spcPts val="0"/>
              </a:spcAft>
              <a:buClr>
                <a:schemeClr val="accent6"/>
              </a:buClr>
              <a:buSzPts val="4500"/>
              <a:buNone/>
              <a:defRPr sz="13000">
                <a:solidFill>
                  <a:schemeClr val="accent5"/>
                </a:solidFill>
              </a:defRPr>
            </a:lvl1pPr>
            <a:lvl2pPr lvl="1" rtl="0">
              <a:spcBef>
                <a:spcPts val="0"/>
              </a:spcBef>
              <a:spcAft>
                <a:spcPts val="0"/>
              </a:spcAft>
              <a:buSzPts val="4500"/>
              <a:buNone/>
              <a:defRPr sz="4500"/>
            </a:lvl2pPr>
            <a:lvl3pPr lvl="2" rtl="0">
              <a:spcBef>
                <a:spcPts val="0"/>
              </a:spcBef>
              <a:spcAft>
                <a:spcPts val="0"/>
              </a:spcAft>
              <a:buSzPts val="4500"/>
              <a:buNone/>
              <a:defRPr sz="4500"/>
            </a:lvl3pPr>
            <a:lvl4pPr lvl="3" rtl="0">
              <a:spcBef>
                <a:spcPts val="0"/>
              </a:spcBef>
              <a:spcAft>
                <a:spcPts val="0"/>
              </a:spcAft>
              <a:buSzPts val="4500"/>
              <a:buNone/>
              <a:defRPr sz="4500"/>
            </a:lvl4pPr>
            <a:lvl5pPr lvl="4" rtl="0">
              <a:spcBef>
                <a:spcPts val="0"/>
              </a:spcBef>
              <a:spcAft>
                <a:spcPts val="0"/>
              </a:spcAft>
              <a:buSzPts val="4500"/>
              <a:buNone/>
              <a:defRPr sz="4500"/>
            </a:lvl5pPr>
            <a:lvl6pPr lvl="5" rtl="0">
              <a:spcBef>
                <a:spcPts val="0"/>
              </a:spcBef>
              <a:spcAft>
                <a:spcPts val="0"/>
              </a:spcAft>
              <a:buSzPts val="4500"/>
              <a:buNone/>
              <a:defRPr sz="4500"/>
            </a:lvl6pPr>
            <a:lvl7pPr lvl="6" rtl="0">
              <a:spcBef>
                <a:spcPts val="0"/>
              </a:spcBef>
              <a:spcAft>
                <a:spcPts val="0"/>
              </a:spcAft>
              <a:buSzPts val="4500"/>
              <a:buNone/>
              <a:defRPr sz="4500"/>
            </a:lvl7pPr>
            <a:lvl8pPr lvl="7" rtl="0">
              <a:spcBef>
                <a:spcPts val="0"/>
              </a:spcBef>
              <a:spcAft>
                <a:spcPts val="0"/>
              </a:spcAft>
              <a:buSzPts val="4500"/>
              <a:buNone/>
              <a:defRPr sz="4500"/>
            </a:lvl8pPr>
            <a:lvl9pPr lvl="8" rtl="0">
              <a:spcBef>
                <a:spcPts val="0"/>
              </a:spcBef>
              <a:spcAft>
                <a:spcPts val="0"/>
              </a:spcAft>
              <a:buSzPts val="4500"/>
              <a:buNone/>
              <a:defRPr sz="45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8"/>
        <p:cNvGrpSpPr/>
        <p:nvPr/>
      </p:nvGrpSpPr>
      <p:grpSpPr>
        <a:xfrm>
          <a:off x="0" y="0"/>
          <a:ext cx="0" cy="0"/>
          <a:chOff x="0" y="0"/>
          <a:chExt cx="0" cy="0"/>
        </a:xfrm>
      </p:grpSpPr>
      <p:sp>
        <p:nvSpPr>
          <p:cNvPr id="49" name="Google Shape;49;p9"/>
          <p:cNvSpPr txBox="1">
            <a:spLocks noGrp="1"/>
          </p:cNvSpPr>
          <p:nvPr>
            <p:ph type="title"/>
          </p:nvPr>
        </p:nvSpPr>
        <p:spPr>
          <a:xfrm>
            <a:off x="4962899" y="894575"/>
            <a:ext cx="3362100" cy="684900"/>
          </a:xfrm>
          <a:prstGeom prst="rect">
            <a:avLst/>
          </a:prstGeom>
          <a:solidFill>
            <a:schemeClr val="lt1"/>
          </a:solidFill>
          <a:ln>
            <a:noFill/>
          </a:ln>
        </p:spPr>
        <p:txBody>
          <a:bodyPr spcFirstLastPara="1" wrap="square" lIns="91425" tIns="91425" rIns="91425" bIns="91425" anchor="ctr" anchorCtr="0">
            <a:noAutofit/>
          </a:bodyPr>
          <a:lstStyle>
            <a:lvl1pPr lvl="0" algn="ctr">
              <a:lnSpc>
                <a:spcPct val="90000"/>
              </a:lnSpc>
              <a:spcBef>
                <a:spcPts val="0"/>
              </a:spcBef>
              <a:spcAft>
                <a:spcPts val="0"/>
              </a:spcAft>
              <a:buSzPts val="3500"/>
              <a:buNone/>
              <a:defRPr sz="45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0" name="Google Shape;50;p9"/>
          <p:cNvSpPr txBox="1">
            <a:spLocks noGrp="1"/>
          </p:cNvSpPr>
          <p:nvPr>
            <p:ph type="subTitle" idx="1"/>
          </p:nvPr>
        </p:nvSpPr>
        <p:spPr>
          <a:xfrm>
            <a:off x="4962875" y="1692025"/>
            <a:ext cx="3362100" cy="25569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Clr>
                <a:schemeClr val="accent1"/>
              </a:buClr>
              <a:buSzPts val="1600"/>
              <a:buChar char="●"/>
              <a:defRPr sz="1600">
                <a:solidFill>
                  <a:schemeClr val="dk1"/>
                </a:solidFill>
              </a:defRPr>
            </a:lvl1pPr>
            <a:lvl2pPr lvl="1" algn="ctr">
              <a:lnSpc>
                <a:spcPct val="100000"/>
              </a:lnSpc>
              <a:spcBef>
                <a:spcPts val="1000"/>
              </a:spcBef>
              <a:spcAft>
                <a:spcPts val="0"/>
              </a:spcAft>
              <a:buSzPts val="2100"/>
              <a:buChar char="○"/>
              <a:defRPr sz="2100"/>
            </a:lvl2pPr>
            <a:lvl3pPr lvl="2" algn="ctr">
              <a:lnSpc>
                <a:spcPct val="100000"/>
              </a:lnSpc>
              <a:spcBef>
                <a:spcPts val="0"/>
              </a:spcBef>
              <a:spcAft>
                <a:spcPts val="0"/>
              </a:spcAft>
              <a:buSzPts val="2100"/>
              <a:buChar char="■"/>
              <a:defRPr sz="2100"/>
            </a:lvl3pPr>
            <a:lvl4pPr lvl="3" algn="ctr">
              <a:lnSpc>
                <a:spcPct val="100000"/>
              </a:lnSpc>
              <a:spcBef>
                <a:spcPts val="0"/>
              </a:spcBef>
              <a:spcAft>
                <a:spcPts val="0"/>
              </a:spcAft>
              <a:buSzPts val="2100"/>
              <a:buChar char="●"/>
              <a:defRPr sz="2100"/>
            </a:lvl4pPr>
            <a:lvl5pPr lvl="4" algn="ctr">
              <a:lnSpc>
                <a:spcPct val="100000"/>
              </a:lnSpc>
              <a:spcBef>
                <a:spcPts val="0"/>
              </a:spcBef>
              <a:spcAft>
                <a:spcPts val="0"/>
              </a:spcAft>
              <a:buSzPts val="2100"/>
              <a:buChar char="○"/>
              <a:defRPr sz="2100"/>
            </a:lvl5pPr>
            <a:lvl6pPr lvl="5" algn="ctr">
              <a:lnSpc>
                <a:spcPct val="100000"/>
              </a:lnSpc>
              <a:spcBef>
                <a:spcPts val="0"/>
              </a:spcBef>
              <a:spcAft>
                <a:spcPts val="0"/>
              </a:spcAft>
              <a:buSzPts val="2100"/>
              <a:buChar char="■"/>
              <a:defRPr sz="2100"/>
            </a:lvl6pPr>
            <a:lvl7pPr lvl="6" algn="ctr">
              <a:lnSpc>
                <a:spcPct val="100000"/>
              </a:lnSpc>
              <a:spcBef>
                <a:spcPts val="0"/>
              </a:spcBef>
              <a:spcAft>
                <a:spcPts val="0"/>
              </a:spcAft>
              <a:buSzPts val="2100"/>
              <a:buChar char="●"/>
              <a:defRPr sz="2100"/>
            </a:lvl7pPr>
            <a:lvl8pPr lvl="7" algn="ctr">
              <a:lnSpc>
                <a:spcPct val="100000"/>
              </a:lnSpc>
              <a:spcBef>
                <a:spcPts val="0"/>
              </a:spcBef>
              <a:spcAft>
                <a:spcPts val="0"/>
              </a:spcAft>
              <a:buSzPts val="2100"/>
              <a:buChar char="○"/>
              <a:defRPr sz="2100"/>
            </a:lvl8pPr>
            <a:lvl9pPr lvl="8" algn="ctr">
              <a:lnSpc>
                <a:spcPct val="100000"/>
              </a:lnSpc>
              <a:spcBef>
                <a:spcPts val="0"/>
              </a:spcBef>
              <a:spcAft>
                <a:spcPts val="0"/>
              </a:spcAft>
              <a:buSzPts val="2100"/>
              <a:buChar char="■"/>
              <a:defRPr sz="2100"/>
            </a:lvl9pPr>
          </a:lstStyle>
          <a:p>
            <a:endParaRPr/>
          </a:p>
        </p:txBody>
      </p:sp>
      <p:sp>
        <p:nvSpPr>
          <p:cNvPr id="51" name="Google Shape;51;p9"/>
          <p:cNvSpPr/>
          <p:nvPr/>
        </p:nvSpPr>
        <p:spPr>
          <a:xfrm rot="-900031">
            <a:off x="-2177367" y="2722878"/>
            <a:ext cx="5043620" cy="3420354"/>
          </a:xfrm>
          <a:custGeom>
            <a:avLst/>
            <a:gdLst/>
            <a:ahLst/>
            <a:cxnLst/>
            <a:rect l="l" t="t" r="r" b="b"/>
            <a:pathLst>
              <a:path w="124653" h="84534" extrusionOk="0">
                <a:moveTo>
                  <a:pt x="38538" y="0"/>
                </a:moveTo>
                <a:cubicBezTo>
                  <a:pt x="31277" y="0"/>
                  <a:pt x="23914" y="1651"/>
                  <a:pt x="17782" y="5121"/>
                </a:cubicBezTo>
                <a:cubicBezTo>
                  <a:pt x="5137" y="12295"/>
                  <a:pt x="0" y="25881"/>
                  <a:pt x="2797" y="37401"/>
                </a:cubicBezTo>
                <a:cubicBezTo>
                  <a:pt x="5654" y="48891"/>
                  <a:pt x="15168" y="58374"/>
                  <a:pt x="26444" y="65548"/>
                </a:cubicBezTo>
                <a:cubicBezTo>
                  <a:pt x="40974" y="74788"/>
                  <a:pt x="58694" y="80806"/>
                  <a:pt x="77509" y="83025"/>
                </a:cubicBezTo>
                <a:cubicBezTo>
                  <a:pt x="82402" y="83614"/>
                  <a:pt x="89834" y="84534"/>
                  <a:pt x="97300" y="84534"/>
                </a:cubicBezTo>
                <a:cubicBezTo>
                  <a:pt x="108339" y="84534"/>
                  <a:pt x="119455" y="82522"/>
                  <a:pt x="122556" y="74454"/>
                </a:cubicBezTo>
                <a:cubicBezTo>
                  <a:pt x="124653" y="69013"/>
                  <a:pt x="119911" y="63694"/>
                  <a:pt x="114136" y="60836"/>
                </a:cubicBezTo>
                <a:cubicBezTo>
                  <a:pt x="108361" y="58010"/>
                  <a:pt x="101491" y="56551"/>
                  <a:pt x="96051" y="53329"/>
                </a:cubicBezTo>
                <a:cubicBezTo>
                  <a:pt x="84014" y="46064"/>
                  <a:pt x="82433" y="32265"/>
                  <a:pt x="76172" y="21261"/>
                </a:cubicBezTo>
                <a:cubicBezTo>
                  <a:pt x="71400" y="12781"/>
                  <a:pt x="63193" y="5516"/>
                  <a:pt x="52311" y="2082"/>
                </a:cubicBezTo>
                <a:cubicBezTo>
                  <a:pt x="48014" y="710"/>
                  <a:pt x="43298" y="0"/>
                  <a:pt x="38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spTree>
      <p:nvGrpSpPr>
        <p:cNvPr id="1" name="Shape 48"/>
        <p:cNvGrpSpPr/>
        <p:nvPr/>
      </p:nvGrpSpPr>
      <p:grpSpPr>
        <a:xfrm>
          <a:off x="0" y="0"/>
          <a:ext cx="0" cy="0"/>
          <a:chOff x="0" y="0"/>
          <a:chExt cx="0" cy="0"/>
        </a:xfrm>
      </p:grpSpPr>
      <p:sp>
        <p:nvSpPr>
          <p:cNvPr id="49" name="Google Shape;49;p9"/>
          <p:cNvSpPr txBox="1">
            <a:spLocks noGrp="1"/>
          </p:cNvSpPr>
          <p:nvPr>
            <p:ph type="title"/>
          </p:nvPr>
        </p:nvSpPr>
        <p:spPr>
          <a:xfrm>
            <a:off x="4962899" y="894575"/>
            <a:ext cx="3362100" cy="684900"/>
          </a:xfrm>
          <a:prstGeom prst="rect">
            <a:avLst/>
          </a:prstGeom>
          <a:solidFill>
            <a:schemeClr val="lt1"/>
          </a:solidFill>
          <a:ln>
            <a:noFill/>
          </a:ln>
        </p:spPr>
        <p:txBody>
          <a:bodyPr spcFirstLastPara="1" wrap="square" lIns="91425" tIns="91425" rIns="91425" bIns="91425" anchor="ctr" anchorCtr="0">
            <a:noAutofit/>
          </a:bodyPr>
          <a:lstStyle>
            <a:lvl1pPr lvl="0" algn="ctr">
              <a:lnSpc>
                <a:spcPct val="90000"/>
              </a:lnSpc>
              <a:spcBef>
                <a:spcPts val="0"/>
              </a:spcBef>
              <a:spcAft>
                <a:spcPts val="0"/>
              </a:spcAft>
              <a:buSzPts val="3500"/>
              <a:buNone/>
              <a:defRPr sz="45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0" name="Google Shape;50;p9"/>
          <p:cNvSpPr txBox="1">
            <a:spLocks noGrp="1"/>
          </p:cNvSpPr>
          <p:nvPr>
            <p:ph type="subTitle" idx="1"/>
          </p:nvPr>
        </p:nvSpPr>
        <p:spPr>
          <a:xfrm>
            <a:off x="4962875" y="1692025"/>
            <a:ext cx="3362100" cy="25569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Clr>
                <a:schemeClr val="accent1"/>
              </a:buClr>
              <a:buSzPts val="1600"/>
              <a:buChar char="●"/>
              <a:defRPr sz="1600">
                <a:solidFill>
                  <a:schemeClr val="dk1"/>
                </a:solidFill>
              </a:defRPr>
            </a:lvl1pPr>
            <a:lvl2pPr lvl="1" algn="ctr">
              <a:lnSpc>
                <a:spcPct val="100000"/>
              </a:lnSpc>
              <a:spcBef>
                <a:spcPts val="1000"/>
              </a:spcBef>
              <a:spcAft>
                <a:spcPts val="0"/>
              </a:spcAft>
              <a:buSzPts val="2100"/>
              <a:buChar char="○"/>
              <a:defRPr sz="2100"/>
            </a:lvl2pPr>
            <a:lvl3pPr lvl="2" algn="ctr">
              <a:lnSpc>
                <a:spcPct val="100000"/>
              </a:lnSpc>
              <a:spcBef>
                <a:spcPts val="0"/>
              </a:spcBef>
              <a:spcAft>
                <a:spcPts val="0"/>
              </a:spcAft>
              <a:buSzPts val="2100"/>
              <a:buChar char="■"/>
              <a:defRPr sz="2100"/>
            </a:lvl3pPr>
            <a:lvl4pPr lvl="3" algn="ctr">
              <a:lnSpc>
                <a:spcPct val="100000"/>
              </a:lnSpc>
              <a:spcBef>
                <a:spcPts val="0"/>
              </a:spcBef>
              <a:spcAft>
                <a:spcPts val="0"/>
              </a:spcAft>
              <a:buSzPts val="2100"/>
              <a:buChar char="●"/>
              <a:defRPr sz="2100"/>
            </a:lvl4pPr>
            <a:lvl5pPr lvl="4" algn="ctr">
              <a:lnSpc>
                <a:spcPct val="100000"/>
              </a:lnSpc>
              <a:spcBef>
                <a:spcPts val="0"/>
              </a:spcBef>
              <a:spcAft>
                <a:spcPts val="0"/>
              </a:spcAft>
              <a:buSzPts val="2100"/>
              <a:buChar char="○"/>
              <a:defRPr sz="2100"/>
            </a:lvl5pPr>
            <a:lvl6pPr lvl="5" algn="ctr">
              <a:lnSpc>
                <a:spcPct val="100000"/>
              </a:lnSpc>
              <a:spcBef>
                <a:spcPts val="0"/>
              </a:spcBef>
              <a:spcAft>
                <a:spcPts val="0"/>
              </a:spcAft>
              <a:buSzPts val="2100"/>
              <a:buChar char="■"/>
              <a:defRPr sz="2100"/>
            </a:lvl6pPr>
            <a:lvl7pPr lvl="6" algn="ctr">
              <a:lnSpc>
                <a:spcPct val="100000"/>
              </a:lnSpc>
              <a:spcBef>
                <a:spcPts val="0"/>
              </a:spcBef>
              <a:spcAft>
                <a:spcPts val="0"/>
              </a:spcAft>
              <a:buSzPts val="2100"/>
              <a:buChar char="●"/>
              <a:defRPr sz="2100"/>
            </a:lvl7pPr>
            <a:lvl8pPr lvl="7" algn="ctr">
              <a:lnSpc>
                <a:spcPct val="100000"/>
              </a:lnSpc>
              <a:spcBef>
                <a:spcPts val="0"/>
              </a:spcBef>
              <a:spcAft>
                <a:spcPts val="0"/>
              </a:spcAft>
              <a:buSzPts val="2100"/>
              <a:buChar char="○"/>
              <a:defRPr sz="2100"/>
            </a:lvl8pPr>
            <a:lvl9pPr lvl="8" algn="ctr">
              <a:lnSpc>
                <a:spcPct val="100000"/>
              </a:lnSpc>
              <a:spcBef>
                <a:spcPts val="0"/>
              </a:spcBef>
              <a:spcAft>
                <a:spcPts val="0"/>
              </a:spcAft>
              <a:buSzPts val="2100"/>
              <a:buChar char="■"/>
              <a:defRPr sz="2100"/>
            </a:lvl9pPr>
          </a:lstStyle>
          <a:p>
            <a:endParaRPr/>
          </a:p>
        </p:txBody>
      </p:sp>
      <p:sp>
        <p:nvSpPr>
          <p:cNvPr id="51" name="Google Shape;51;p9"/>
          <p:cNvSpPr/>
          <p:nvPr/>
        </p:nvSpPr>
        <p:spPr>
          <a:xfrm rot="-900031">
            <a:off x="-2177367" y="2722878"/>
            <a:ext cx="5043620" cy="3420354"/>
          </a:xfrm>
          <a:custGeom>
            <a:avLst/>
            <a:gdLst/>
            <a:ahLst/>
            <a:cxnLst/>
            <a:rect l="l" t="t" r="r" b="b"/>
            <a:pathLst>
              <a:path w="124653" h="84534" extrusionOk="0">
                <a:moveTo>
                  <a:pt x="38538" y="0"/>
                </a:moveTo>
                <a:cubicBezTo>
                  <a:pt x="31277" y="0"/>
                  <a:pt x="23914" y="1651"/>
                  <a:pt x="17782" y="5121"/>
                </a:cubicBezTo>
                <a:cubicBezTo>
                  <a:pt x="5137" y="12295"/>
                  <a:pt x="0" y="25881"/>
                  <a:pt x="2797" y="37401"/>
                </a:cubicBezTo>
                <a:cubicBezTo>
                  <a:pt x="5654" y="48891"/>
                  <a:pt x="15168" y="58374"/>
                  <a:pt x="26444" y="65548"/>
                </a:cubicBezTo>
                <a:cubicBezTo>
                  <a:pt x="40974" y="74788"/>
                  <a:pt x="58694" y="80806"/>
                  <a:pt x="77509" y="83025"/>
                </a:cubicBezTo>
                <a:cubicBezTo>
                  <a:pt x="82402" y="83614"/>
                  <a:pt x="89834" y="84534"/>
                  <a:pt x="97300" y="84534"/>
                </a:cubicBezTo>
                <a:cubicBezTo>
                  <a:pt x="108339" y="84534"/>
                  <a:pt x="119455" y="82522"/>
                  <a:pt x="122556" y="74454"/>
                </a:cubicBezTo>
                <a:cubicBezTo>
                  <a:pt x="124653" y="69013"/>
                  <a:pt x="119911" y="63694"/>
                  <a:pt x="114136" y="60836"/>
                </a:cubicBezTo>
                <a:cubicBezTo>
                  <a:pt x="108361" y="58010"/>
                  <a:pt x="101491" y="56551"/>
                  <a:pt x="96051" y="53329"/>
                </a:cubicBezTo>
                <a:cubicBezTo>
                  <a:pt x="84014" y="46064"/>
                  <a:pt x="82433" y="32265"/>
                  <a:pt x="76172" y="21261"/>
                </a:cubicBezTo>
                <a:cubicBezTo>
                  <a:pt x="71400" y="12781"/>
                  <a:pt x="63193" y="5516"/>
                  <a:pt x="52311" y="2082"/>
                </a:cubicBezTo>
                <a:cubicBezTo>
                  <a:pt x="48014" y="710"/>
                  <a:pt x="43298" y="0"/>
                  <a:pt x="38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63172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spTree>
      <p:nvGrpSpPr>
        <p:cNvPr id="1" name="Shape 48"/>
        <p:cNvGrpSpPr/>
        <p:nvPr/>
      </p:nvGrpSpPr>
      <p:grpSpPr>
        <a:xfrm>
          <a:off x="0" y="0"/>
          <a:ext cx="0" cy="0"/>
          <a:chOff x="0" y="0"/>
          <a:chExt cx="0" cy="0"/>
        </a:xfrm>
      </p:grpSpPr>
      <p:sp>
        <p:nvSpPr>
          <p:cNvPr id="49" name="Google Shape;49;p9"/>
          <p:cNvSpPr txBox="1">
            <a:spLocks noGrp="1"/>
          </p:cNvSpPr>
          <p:nvPr>
            <p:ph type="title"/>
          </p:nvPr>
        </p:nvSpPr>
        <p:spPr>
          <a:xfrm>
            <a:off x="4962899" y="894575"/>
            <a:ext cx="3362100" cy="684900"/>
          </a:xfrm>
          <a:prstGeom prst="rect">
            <a:avLst/>
          </a:prstGeom>
          <a:solidFill>
            <a:schemeClr val="lt1"/>
          </a:solidFill>
          <a:ln>
            <a:noFill/>
          </a:ln>
        </p:spPr>
        <p:txBody>
          <a:bodyPr spcFirstLastPara="1" wrap="square" lIns="91425" tIns="91425" rIns="91425" bIns="91425" anchor="ctr" anchorCtr="0">
            <a:noAutofit/>
          </a:bodyPr>
          <a:lstStyle>
            <a:lvl1pPr lvl="0" algn="ctr">
              <a:lnSpc>
                <a:spcPct val="90000"/>
              </a:lnSpc>
              <a:spcBef>
                <a:spcPts val="0"/>
              </a:spcBef>
              <a:spcAft>
                <a:spcPts val="0"/>
              </a:spcAft>
              <a:buSzPts val="3500"/>
              <a:buNone/>
              <a:defRPr sz="45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0" name="Google Shape;50;p9"/>
          <p:cNvSpPr txBox="1">
            <a:spLocks noGrp="1"/>
          </p:cNvSpPr>
          <p:nvPr>
            <p:ph type="subTitle" idx="1"/>
          </p:nvPr>
        </p:nvSpPr>
        <p:spPr>
          <a:xfrm>
            <a:off x="4962875" y="1692025"/>
            <a:ext cx="3362100" cy="25569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Clr>
                <a:schemeClr val="accent1"/>
              </a:buClr>
              <a:buSzPts val="1600"/>
              <a:buChar char="●"/>
              <a:defRPr sz="1600">
                <a:solidFill>
                  <a:schemeClr val="dk1"/>
                </a:solidFill>
              </a:defRPr>
            </a:lvl1pPr>
            <a:lvl2pPr lvl="1" algn="ctr">
              <a:lnSpc>
                <a:spcPct val="100000"/>
              </a:lnSpc>
              <a:spcBef>
                <a:spcPts val="1000"/>
              </a:spcBef>
              <a:spcAft>
                <a:spcPts val="0"/>
              </a:spcAft>
              <a:buSzPts val="2100"/>
              <a:buChar char="○"/>
              <a:defRPr sz="2100"/>
            </a:lvl2pPr>
            <a:lvl3pPr lvl="2" algn="ctr">
              <a:lnSpc>
                <a:spcPct val="100000"/>
              </a:lnSpc>
              <a:spcBef>
                <a:spcPts val="0"/>
              </a:spcBef>
              <a:spcAft>
                <a:spcPts val="0"/>
              </a:spcAft>
              <a:buSzPts val="2100"/>
              <a:buChar char="■"/>
              <a:defRPr sz="2100"/>
            </a:lvl3pPr>
            <a:lvl4pPr lvl="3" algn="ctr">
              <a:lnSpc>
                <a:spcPct val="100000"/>
              </a:lnSpc>
              <a:spcBef>
                <a:spcPts val="0"/>
              </a:spcBef>
              <a:spcAft>
                <a:spcPts val="0"/>
              </a:spcAft>
              <a:buSzPts val="2100"/>
              <a:buChar char="●"/>
              <a:defRPr sz="2100"/>
            </a:lvl4pPr>
            <a:lvl5pPr lvl="4" algn="ctr">
              <a:lnSpc>
                <a:spcPct val="100000"/>
              </a:lnSpc>
              <a:spcBef>
                <a:spcPts val="0"/>
              </a:spcBef>
              <a:spcAft>
                <a:spcPts val="0"/>
              </a:spcAft>
              <a:buSzPts val="2100"/>
              <a:buChar char="○"/>
              <a:defRPr sz="2100"/>
            </a:lvl5pPr>
            <a:lvl6pPr lvl="5" algn="ctr">
              <a:lnSpc>
                <a:spcPct val="100000"/>
              </a:lnSpc>
              <a:spcBef>
                <a:spcPts val="0"/>
              </a:spcBef>
              <a:spcAft>
                <a:spcPts val="0"/>
              </a:spcAft>
              <a:buSzPts val="2100"/>
              <a:buChar char="■"/>
              <a:defRPr sz="2100"/>
            </a:lvl6pPr>
            <a:lvl7pPr lvl="6" algn="ctr">
              <a:lnSpc>
                <a:spcPct val="100000"/>
              </a:lnSpc>
              <a:spcBef>
                <a:spcPts val="0"/>
              </a:spcBef>
              <a:spcAft>
                <a:spcPts val="0"/>
              </a:spcAft>
              <a:buSzPts val="2100"/>
              <a:buChar char="●"/>
              <a:defRPr sz="2100"/>
            </a:lvl7pPr>
            <a:lvl8pPr lvl="7" algn="ctr">
              <a:lnSpc>
                <a:spcPct val="100000"/>
              </a:lnSpc>
              <a:spcBef>
                <a:spcPts val="0"/>
              </a:spcBef>
              <a:spcAft>
                <a:spcPts val="0"/>
              </a:spcAft>
              <a:buSzPts val="2100"/>
              <a:buChar char="○"/>
              <a:defRPr sz="2100"/>
            </a:lvl8pPr>
            <a:lvl9pPr lvl="8" algn="ctr">
              <a:lnSpc>
                <a:spcPct val="100000"/>
              </a:lnSpc>
              <a:spcBef>
                <a:spcPts val="0"/>
              </a:spcBef>
              <a:spcAft>
                <a:spcPts val="0"/>
              </a:spcAft>
              <a:buSzPts val="2100"/>
              <a:buChar char="■"/>
              <a:defRPr sz="2100"/>
            </a:lvl9pPr>
          </a:lstStyle>
          <a:p>
            <a:endParaRPr/>
          </a:p>
        </p:txBody>
      </p:sp>
      <p:sp>
        <p:nvSpPr>
          <p:cNvPr id="51" name="Google Shape;51;p9"/>
          <p:cNvSpPr/>
          <p:nvPr/>
        </p:nvSpPr>
        <p:spPr>
          <a:xfrm rot="-900031">
            <a:off x="-2177367" y="2722878"/>
            <a:ext cx="5043620" cy="3420354"/>
          </a:xfrm>
          <a:custGeom>
            <a:avLst/>
            <a:gdLst/>
            <a:ahLst/>
            <a:cxnLst/>
            <a:rect l="l" t="t" r="r" b="b"/>
            <a:pathLst>
              <a:path w="124653" h="84534" extrusionOk="0">
                <a:moveTo>
                  <a:pt x="38538" y="0"/>
                </a:moveTo>
                <a:cubicBezTo>
                  <a:pt x="31277" y="0"/>
                  <a:pt x="23914" y="1651"/>
                  <a:pt x="17782" y="5121"/>
                </a:cubicBezTo>
                <a:cubicBezTo>
                  <a:pt x="5137" y="12295"/>
                  <a:pt x="0" y="25881"/>
                  <a:pt x="2797" y="37401"/>
                </a:cubicBezTo>
                <a:cubicBezTo>
                  <a:pt x="5654" y="48891"/>
                  <a:pt x="15168" y="58374"/>
                  <a:pt x="26444" y="65548"/>
                </a:cubicBezTo>
                <a:cubicBezTo>
                  <a:pt x="40974" y="74788"/>
                  <a:pt x="58694" y="80806"/>
                  <a:pt x="77509" y="83025"/>
                </a:cubicBezTo>
                <a:cubicBezTo>
                  <a:pt x="82402" y="83614"/>
                  <a:pt x="89834" y="84534"/>
                  <a:pt x="97300" y="84534"/>
                </a:cubicBezTo>
                <a:cubicBezTo>
                  <a:pt x="108339" y="84534"/>
                  <a:pt x="119455" y="82522"/>
                  <a:pt x="122556" y="74454"/>
                </a:cubicBezTo>
                <a:cubicBezTo>
                  <a:pt x="124653" y="69013"/>
                  <a:pt x="119911" y="63694"/>
                  <a:pt x="114136" y="60836"/>
                </a:cubicBezTo>
                <a:cubicBezTo>
                  <a:pt x="108361" y="58010"/>
                  <a:pt x="101491" y="56551"/>
                  <a:pt x="96051" y="53329"/>
                </a:cubicBezTo>
                <a:cubicBezTo>
                  <a:pt x="84014" y="46064"/>
                  <a:pt x="82433" y="32265"/>
                  <a:pt x="76172" y="21261"/>
                </a:cubicBezTo>
                <a:cubicBezTo>
                  <a:pt x="71400" y="12781"/>
                  <a:pt x="63193" y="5516"/>
                  <a:pt x="52311" y="2082"/>
                </a:cubicBezTo>
                <a:cubicBezTo>
                  <a:pt x="48014" y="710"/>
                  <a:pt x="43298" y="0"/>
                  <a:pt x="38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76523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spTree>
      <p:nvGrpSpPr>
        <p:cNvPr id="1" name="Shape 48"/>
        <p:cNvGrpSpPr/>
        <p:nvPr/>
      </p:nvGrpSpPr>
      <p:grpSpPr>
        <a:xfrm>
          <a:off x="0" y="0"/>
          <a:ext cx="0" cy="0"/>
          <a:chOff x="0" y="0"/>
          <a:chExt cx="0" cy="0"/>
        </a:xfrm>
      </p:grpSpPr>
      <p:sp>
        <p:nvSpPr>
          <p:cNvPr id="49" name="Google Shape;49;p9"/>
          <p:cNvSpPr txBox="1">
            <a:spLocks noGrp="1"/>
          </p:cNvSpPr>
          <p:nvPr>
            <p:ph type="title"/>
          </p:nvPr>
        </p:nvSpPr>
        <p:spPr>
          <a:xfrm>
            <a:off x="4962899" y="894575"/>
            <a:ext cx="3362100" cy="684900"/>
          </a:xfrm>
          <a:prstGeom prst="rect">
            <a:avLst/>
          </a:prstGeom>
          <a:solidFill>
            <a:schemeClr val="lt1"/>
          </a:solidFill>
          <a:ln>
            <a:noFill/>
          </a:ln>
        </p:spPr>
        <p:txBody>
          <a:bodyPr spcFirstLastPara="1" wrap="square" lIns="91425" tIns="91425" rIns="91425" bIns="91425" anchor="ctr" anchorCtr="0">
            <a:noAutofit/>
          </a:bodyPr>
          <a:lstStyle>
            <a:lvl1pPr lvl="0" algn="ctr">
              <a:lnSpc>
                <a:spcPct val="90000"/>
              </a:lnSpc>
              <a:spcBef>
                <a:spcPts val="0"/>
              </a:spcBef>
              <a:spcAft>
                <a:spcPts val="0"/>
              </a:spcAft>
              <a:buSzPts val="3500"/>
              <a:buNone/>
              <a:defRPr sz="45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0" name="Google Shape;50;p9"/>
          <p:cNvSpPr txBox="1">
            <a:spLocks noGrp="1"/>
          </p:cNvSpPr>
          <p:nvPr>
            <p:ph type="subTitle" idx="1"/>
          </p:nvPr>
        </p:nvSpPr>
        <p:spPr>
          <a:xfrm>
            <a:off x="4962875" y="1692025"/>
            <a:ext cx="3362100" cy="25569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Clr>
                <a:schemeClr val="accent1"/>
              </a:buClr>
              <a:buSzPts val="1600"/>
              <a:buChar char="●"/>
              <a:defRPr sz="1600">
                <a:solidFill>
                  <a:schemeClr val="dk1"/>
                </a:solidFill>
              </a:defRPr>
            </a:lvl1pPr>
            <a:lvl2pPr lvl="1" algn="ctr">
              <a:lnSpc>
                <a:spcPct val="100000"/>
              </a:lnSpc>
              <a:spcBef>
                <a:spcPts val="1000"/>
              </a:spcBef>
              <a:spcAft>
                <a:spcPts val="0"/>
              </a:spcAft>
              <a:buSzPts val="2100"/>
              <a:buChar char="○"/>
              <a:defRPr sz="2100"/>
            </a:lvl2pPr>
            <a:lvl3pPr lvl="2" algn="ctr">
              <a:lnSpc>
                <a:spcPct val="100000"/>
              </a:lnSpc>
              <a:spcBef>
                <a:spcPts val="0"/>
              </a:spcBef>
              <a:spcAft>
                <a:spcPts val="0"/>
              </a:spcAft>
              <a:buSzPts val="2100"/>
              <a:buChar char="■"/>
              <a:defRPr sz="2100"/>
            </a:lvl3pPr>
            <a:lvl4pPr lvl="3" algn="ctr">
              <a:lnSpc>
                <a:spcPct val="100000"/>
              </a:lnSpc>
              <a:spcBef>
                <a:spcPts val="0"/>
              </a:spcBef>
              <a:spcAft>
                <a:spcPts val="0"/>
              </a:spcAft>
              <a:buSzPts val="2100"/>
              <a:buChar char="●"/>
              <a:defRPr sz="2100"/>
            </a:lvl4pPr>
            <a:lvl5pPr lvl="4" algn="ctr">
              <a:lnSpc>
                <a:spcPct val="100000"/>
              </a:lnSpc>
              <a:spcBef>
                <a:spcPts val="0"/>
              </a:spcBef>
              <a:spcAft>
                <a:spcPts val="0"/>
              </a:spcAft>
              <a:buSzPts val="2100"/>
              <a:buChar char="○"/>
              <a:defRPr sz="2100"/>
            </a:lvl5pPr>
            <a:lvl6pPr lvl="5" algn="ctr">
              <a:lnSpc>
                <a:spcPct val="100000"/>
              </a:lnSpc>
              <a:spcBef>
                <a:spcPts val="0"/>
              </a:spcBef>
              <a:spcAft>
                <a:spcPts val="0"/>
              </a:spcAft>
              <a:buSzPts val="2100"/>
              <a:buChar char="■"/>
              <a:defRPr sz="2100"/>
            </a:lvl6pPr>
            <a:lvl7pPr lvl="6" algn="ctr">
              <a:lnSpc>
                <a:spcPct val="100000"/>
              </a:lnSpc>
              <a:spcBef>
                <a:spcPts val="0"/>
              </a:spcBef>
              <a:spcAft>
                <a:spcPts val="0"/>
              </a:spcAft>
              <a:buSzPts val="2100"/>
              <a:buChar char="●"/>
              <a:defRPr sz="2100"/>
            </a:lvl7pPr>
            <a:lvl8pPr lvl="7" algn="ctr">
              <a:lnSpc>
                <a:spcPct val="100000"/>
              </a:lnSpc>
              <a:spcBef>
                <a:spcPts val="0"/>
              </a:spcBef>
              <a:spcAft>
                <a:spcPts val="0"/>
              </a:spcAft>
              <a:buSzPts val="2100"/>
              <a:buChar char="○"/>
              <a:defRPr sz="2100"/>
            </a:lvl8pPr>
            <a:lvl9pPr lvl="8" algn="ctr">
              <a:lnSpc>
                <a:spcPct val="100000"/>
              </a:lnSpc>
              <a:spcBef>
                <a:spcPts val="0"/>
              </a:spcBef>
              <a:spcAft>
                <a:spcPts val="0"/>
              </a:spcAft>
              <a:buSzPts val="2100"/>
              <a:buChar char="■"/>
              <a:defRPr sz="2100"/>
            </a:lvl9pPr>
          </a:lstStyle>
          <a:p>
            <a:endParaRPr/>
          </a:p>
        </p:txBody>
      </p:sp>
      <p:sp>
        <p:nvSpPr>
          <p:cNvPr id="51" name="Google Shape;51;p9"/>
          <p:cNvSpPr/>
          <p:nvPr/>
        </p:nvSpPr>
        <p:spPr>
          <a:xfrm rot="-900031">
            <a:off x="-2177367" y="2722878"/>
            <a:ext cx="5043620" cy="3420354"/>
          </a:xfrm>
          <a:custGeom>
            <a:avLst/>
            <a:gdLst/>
            <a:ahLst/>
            <a:cxnLst/>
            <a:rect l="l" t="t" r="r" b="b"/>
            <a:pathLst>
              <a:path w="124653" h="84534" extrusionOk="0">
                <a:moveTo>
                  <a:pt x="38538" y="0"/>
                </a:moveTo>
                <a:cubicBezTo>
                  <a:pt x="31277" y="0"/>
                  <a:pt x="23914" y="1651"/>
                  <a:pt x="17782" y="5121"/>
                </a:cubicBezTo>
                <a:cubicBezTo>
                  <a:pt x="5137" y="12295"/>
                  <a:pt x="0" y="25881"/>
                  <a:pt x="2797" y="37401"/>
                </a:cubicBezTo>
                <a:cubicBezTo>
                  <a:pt x="5654" y="48891"/>
                  <a:pt x="15168" y="58374"/>
                  <a:pt x="26444" y="65548"/>
                </a:cubicBezTo>
                <a:cubicBezTo>
                  <a:pt x="40974" y="74788"/>
                  <a:pt x="58694" y="80806"/>
                  <a:pt x="77509" y="83025"/>
                </a:cubicBezTo>
                <a:cubicBezTo>
                  <a:pt x="82402" y="83614"/>
                  <a:pt x="89834" y="84534"/>
                  <a:pt x="97300" y="84534"/>
                </a:cubicBezTo>
                <a:cubicBezTo>
                  <a:pt x="108339" y="84534"/>
                  <a:pt x="119455" y="82522"/>
                  <a:pt x="122556" y="74454"/>
                </a:cubicBezTo>
                <a:cubicBezTo>
                  <a:pt x="124653" y="69013"/>
                  <a:pt x="119911" y="63694"/>
                  <a:pt x="114136" y="60836"/>
                </a:cubicBezTo>
                <a:cubicBezTo>
                  <a:pt x="108361" y="58010"/>
                  <a:pt x="101491" y="56551"/>
                  <a:pt x="96051" y="53329"/>
                </a:cubicBezTo>
                <a:cubicBezTo>
                  <a:pt x="84014" y="46064"/>
                  <a:pt x="82433" y="32265"/>
                  <a:pt x="76172" y="21261"/>
                </a:cubicBezTo>
                <a:cubicBezTo>
                  <a:pt x="71400" y="12781"/>
                  <a:pt x="63193" y="5516"/>
                  <a:pt x="52311" y="2082"/>
                </a:cubicBezTo>
                <a:cubicBezTo>
                  <a:pt x="48014" y="710"/>
                  <a:pt x="43298" y="0"/>
                  <a:pt x="38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44048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dk1"/>
        </a:solidFill>
        <a:effectLst/>
      </p:bgPr>
    </p:bg>
    <p:spTree>
      <p:nvGrpSpPr>
        <p:cNvPr id="1" name="Shape 52"/>
        <p:cNvGrpSpPr/>
        <p:nvPr/>
      </p:nvGrpSpPr>
      <p:grpSpPr>
        <a:xfrm>
          <a:off x="0" y="0"/>
          <a:ext cx="0" cy="0"/>
          <a:chOff x="0" y="0"/>
          <a:chExt cx="0" cy="0"/>
        </a:xfrm>
      </p:grpSpPr>
      <p:sp>
        <p:nvSpPr>
          <p:cNvPr id="53" name="Google Shape;53;p10"/>
          <p:cNvSpPr/>
          <p:nvPr/>
        </p:nvSpPr>
        <p:spPr>
          <a:xfrm rot="-900014">
            <a:off x="-1390726" y="1566499"/>
            <a:ext cx="7286832" cy="4941598"/>
          </a:xfrm>
          <a:custGeom>
            <a:avLst/>
            <a:gdLst/>
            <a:ahLst/>
            <a:cxnLst/>
            <a:rect l="l" t="t" r="r" b="b"/>
            <a:pathLst>
              <a:path w="124653" h="84534" extrusionOk="0">
                <a:moveTo>
                  <a:pt x="38538" y="0"/>
                </a:moveTo>
                <a:cubicBezTo>
                  <a:pt x="31277" y="0"/>
                  <a:pt x="23914" y="1651"/>
                  <a:pt x="17782" y="5121"/>
                </a:cubicBezTo>
                <a:cubicBezTo>
                  <a:pt x="5137" y="12295"/>
                  <a:pt x="0" y="25881"/>
                  <a:pt x="2797" y="37401"/>
                </a:cubicBezTo>
                <a:cubicBezTo>
                  <a:pt x="5654" y="48891"/>
                  <a:pt x="15168" y="58374"/>
                  <a:pt x="26444" y="65548"/>
                </a:cubicBezTo>
                <a:cubicBezTo>
                  <a:pt x="40974" y="74788"/>
                  <a:pt x="58694" y="80806"/>
                  <a:pt x="77509" y="83025"/>
                </a:cubicBezTo>
                <a:cubicBezTo>
                  <a:pt x="82402" y="83614"/>
                  <a:pt x="89834" y="84534"/>
                  <a:pt x="97300" y="84534"/>
                </a:cubicBezTo>
                <a:cubicBezTo>
                  <a:pt x="108339" y="84534"/>
                  <a:pt x="119455" y="82522"/>
                  <a:pt x="122556" y="74454"/>
                </a:cubicBezTo>
                <a:cubicBezTo>
                  <a:pt x="124653" y="69013"/>
                  <a:pt x="119911" y="63694"/>
                  <a:pt x="114136" y="60836"/>
                </a:cubicBezTo>
                <a:cubicBezTo>
                  <a:pt x="108361" y="58010"/>
                  <a:pt x="101491" y="56551"/>
                  <a:pt x="96051" y="53329"/>
                </a:cubicBezTo>
                <a:cubicBezTo>
                  <a:pt x="84014" y="46064"/>
                  <a:pt x="82433" y="32265"/>
                  <a:pt x="76172" y="21261"/>
                </a:cubicBezTo>
                <a:cubicBezTo>
                  <a:pt x="71400" y="12781"/>
                  <a:pt x="63193" y="5516"/>
                  <a:pt x="52311" y="2082"/>
                </a:cubicBezTo>
                <a:cubicBezTo>
                  <a:pt x="48014" y="710"/>
                  <a:pt x="43298" y="0"/>
                  <a:pt x="385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0"/>
          <p:cNvSpPr/>
          <p:nvPr/>
        </p:nvSpPr>
        <p:spPr>
          <a:xfrm rot="-9899941">
            <a:off x="7292871" y="-207110"/>
            <a:ext cx="3438561" cy="2331876"/>
          </a:xfrm>
          <a:custGeom>
            <a:avLst/>
            <a:gdLst/>
            <a:ahLst/>
            <a:cxnLst/>
            <a:rect l="l" t="t" r="r" b="b"/>
            <a:pathLst>
              <a:path w="124653" h="84534" extrusionOk="0">
                <a:moveTo>
                  <a:pt x="38538" y="0"/>
                </a:moveTo>
                <a:cubicBezTo>
                  <a:pt x="31277" y="0"/>
                  <a:pt x="23914" y="1651"/>
                  <a:pt x="17782" y="5121"/>
                </a:cubicBezTo>
                <a:cubicBezTo>
                  <a:pt x="5137" y="12295"/>
                  <a:pt x="0" y="25881"/>
                  <a:pt x="2797" y="37401"/>
                </a:cubicBezTo>
                <a:cubicBezTo>
                  <a:pt x="5654" y="48891"/>
                  <a:pt x="15168" y="58374"/>
                  <a:pt x="26444" y="65548"/>
                </a:cubicBezTo>
                <a:cubicBezTo>
                  <a:pt x="40974" y="74788"/>
                  <a:pt x="58694" y="80806"/>
                  <a:pt x="77509" y="83025"/>
                </a:cubicBezTo>
                <a:cubicBezTo>
                  <a:pt x="82402" y="83614"/>
                  <a:pt x="89834" y="84534"/>
                  <a:pt x="97300" y="84534"/>
                </a:cubicBezTo>
                <a:cubicBezTo>
                  <a:pt x="108339" y="84534"/>
                  <a:pt x="119455" y="82522"/>
                  <a:pt x="122556" y="74454"/>
                </a:cubicBezTo>
                <a:cubicBezTo>
                  <a:pt x="124653" y="69013"/>
                  <a:pt x="119911" y="63694"/>
                  <a:pt x="114136" y="60836"/>
                </a:cubicBezTo>
                <a:cubicBezTo>
                  <a:pt x="108361" y="58010"/>
                  <a:pt x="101491" y="56551"/>
                  <a:pt x="96051" y="53329"/>
                </a:cubicBezTo>
                <a:cubicBezTo>
                  <a:pt x="84014" y="46064"/>
                  <a:pt x="82433" y="32265"/>
                  <a:pt x="76172" y="21261"/>
                </a:cubicBezTo>
                <a:cubicBezTo>
                  <a:pt x="71400" y="12781"/>
                  <a:pt x="63193" y="5516"/>
                  <a:pt x="52311" y="2082"/>
                </a:cubicBezTo>
                <a:cubicBezTo>
                  <a:pt x="48014" y="710"/>
                  <a:pt x="43298" y="0"/>
                  <a:pt x="38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0"/>
          <p:cNvSpPr txBox="1">
            <a:spLocks noGrp="1"/>
          </p:cNvSpPr>
          <p:nvPr>
            <p:ph type="title"/>
          </p:nvPr>
        </p:nvSpPr>
        <p:spPr>
          <a:xfrm>
            <a:off x="731845" y="2826259"/>
            <a:ext cx="1930800" cy="16179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2500"/>
              <a:buNone/>
              <a:defRPr sz="2500" b="0"/>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6"/>
        <p:cNvGrpSpPr/>
        <p:nvPr/>
      </p:nvGrpSpPr>
      <p:grpSpPr>
        <a:xfrm>
          <a:off x="0" y="0"/>
          <a:ext cx="0" cy="0"/>
          <a:chOff x="0" y="0"/>
          <a:chExt cx="0" cy="0"/>
        </a:xfrm>
      </p:grpSpPr>
      <p:sp>
        <p:nvSpPr>
          <p:cNvPr id="57" name="Google Shape;57;p11"/>
          <p:cNvSpPr txBox="1">
            <a:spLocks noGrp="1"/>
          </p:cNvSpPr>
          <p:nvPr>
            <p:ph type="title" hasCustomPrompt="1"/>
          </p:nvPr>
        </p:nvSpPr>
        <p:spPr>
          <a:xfrm>
            <a:off x="2994550" y="1629250"/>
            <a:ext cx="5440200" cy="1467300"/>
          </a:xfrm>
          <a:prstGeom prst="rect">
            <a:avLst/>
          </a:prstGeom>
        </p:spPr>
        <p:txBody>
          <a:bodyPr spcFirstLastPara="1" wrap="square" lIns="91425" tIns="91425" rIns="91425" bIns="91425" anchor="ctr" anchorCtr="0">
            <a:noAutofit/>
          </a:bodyPr>
          <a:lstStyle>
            <a:lvl1pPr lvl="0" algn="r">
              <a:spcBef>
                <a:spcPts val="0"/>
              </a:spcBef>
              <a:spcAft>
                <a:spcPts val="0"/>
              </a:spcAft>
              <a:buSzPts val="12000"/>
              <a:buNone/>
              <a:defRPr sz="8500"/>
            </a:lvl1pPr>
            <a:lvl2pPr lvl="1" algn="ctr">
              <a:spcBef>
                <a:spcPts val="0"/>
              </a:spcBef>
              <a:spcAft>
                <a:spcPts val="0"/>
              </a:spcAft>
              <a:buClr>
                <a:schemeClr val="accent1"/>
              </a:buClr>
              <a:buSzPts val="12000"/>
              <a:buNone/>
              <a:defRPr sz="12000">
                <a:solidFill>
                  <a:schemeClr val="accent1"/>
                </a:solidFill>
              </a:defRPr>
            </a:lvl2pPr>
            <a:lvl3pPr lvl="2" algn="ctr">
              <a:spcBef>
                <a:spcPts val="0"/>
              </a:spcBef>
              <a:spcAft>
                <a:spcPts val="0"/>
              </a:spcAft>
              <a:buClr>
                <a:schemeClr val="accent1"/>
              </a:buClr>
              <a:buSzPts val="12000"/>
              <a:buNone/>
              <a:defRPr sz="12000">
                <a:solidFill>
                  <a:schemeClr val="accent1"/>
                </a:solidFill>
              </a:defRPr>
            </a:lvl3pPr>
            <a:lvl4pPr lvl="3" algn="ctr">
              <a:spcBef>
                <a:spcPts val="0"/>
              </a:spcBef>
              <a:spcAft>
                <a:spcPts val="0"/>
              </a:spcAft>
              <a:buClr>
                <a:schemeClr val="accent1"/>
              </a:buClr>
              <a:buSzPts val="12000"/>
              <a:buNone/>
              <a:defRPr sz="12000">
                <a:solidFill>
                  <a:schemeClr val="accent1"/>
                </a:solidFill>
              </a:defRPr>
            </a:lvl4pPr>
            <a:lvl5pPr lvl="4" algn="ctr">
              <a:spcBef>
                <a:spcPts val="0"/>
              </a:spcBef>
              <a:spcAft>
                <a:spcPts val="0"/>
              </a:spcAft>
              <a:buClr>
                <a:schemeClr val="accent1"/>
              </a:buClr>
              <a:buSzPts val="12000"/>
              <a:buNone/>
              <a:defRPr sz="12000">
                <a:solidFill>
                  <a:schemeClr val="accent1"/>
                </a:solidFill>
              </a:defRPr>
            </a:lvl5pPr>
            <a:lvl6pPr lvl="5" algn="ctr">
              <a:spcBef>
                <a:spcPts val="0"/>
              </a:spcBef>
              <a:spcAft>
                <a:spcPts val="0"/>
              </a:spcAft>
              <a:buClr>
                <a:schemeClr val="accent1"/>
              </a:buClr>
              <a:buSzPts val="12000"/>
              <a:buNone/>
              <a:defRPr sz="12000">
                <a:solidFill>
                  <a:schemeClr val="accent1"/>
                </a:solidFill>
              </a:defRPr>
            </a:lvl6pPr>
            <a:lvl7pPr lvl="6" algn="ctr">
              <a:spcBef>
                <a:spcPts val="0"/>
              </a:spcBef>
              <a:spcAft>
                <a:spcPts val="0"/>
              </a:spcAft>
              <a:buClr>
                <a:schemeClr val="accent1"/>
              </a:buClr>
              <a:buSzPts val="12000"/>
              <a:buNone/>
              <a:defRPr sz="12000">
                <a:solidFill>
                  <a:schemeClr val="accent1"/>
                </a:solidFill>
              </a:defRPr>
            </a:lvl7pPr>
            <a:lvl8pPr lvl="7" algn="ctr">
              <a:spcBef>
                <a:spcPts val="0"/>
              </a:spcBef>
              <a:spcAft>
                <a:spcPts val="0"/>
              </a:spcAft>
              <a:buClr>
                <a:schemeClr val="accent1"/>
              </a:buClr>
              <a:buSzPts val="12000"/>
              <a:buNone/>
              <a:defRPr sz="12000">
                <a:solidFill>
                  <a:schemeClr val="accent1"/>
                </a:solidFill>
              </a:defRPr>
            </a:lvl8pPr>
            <a:lvl9pPr lvl="8" algn="ctr">
              <a:spcBef>
                <a:spcPts val="0"/>
              </a:spcBef>
              <a:spcAft>
                <a:spcPts val="0"/>
              </a:spcAft>
              <a:buClr>
                <a:schemeClr val="accent1"/>
              </a:buClr>
              <a:buSzPts val="12000"/>
              <a:buNone/>
              <a:defRPr sz="12000">
                <a:solidFill>
                  <a:schemeClr val="accent1"/>
                </a:solidFill>
              </a:defRPr>
            </a:lvl9pPr>
          </a:lstStyle>
          <a:p>
            <a:r>
              <a:t>xx%</a:t>
            </a:r>
          </a:p>
        </p:txBody>
      </p:sp>
      <p:sp>
        <p:nvSpPr>
          <p:cNvPr id="58" name="Google Shape;58;p11"/>
          <p:cNvSpPr txBox="1">
            <a:spLocks noGrp="1"/>
          </p:cNvSpPr>
          <p:nvPr>
            <p:ph type="subTitle" idx="1"/>
          </p:nvPr>
        </p:nvSpPr>
        <p:spPr>
          <a:xfrm>
            <a:off x="3818150" y="2887488"/>
            <a:ext cx="4619700" cy="584100"/>
          </a:xfrm>
          <a:prstGeom prst="rect">
            <a:avLst/>
          </a:prstGeom>
          <a:noFill/>
        </p:spPr>
        <p:txBody>
          <a:bodyPr spcFirstLastPara="1" wrap="square" lIns="91425" tIns="91425" rIns="91425" bIns="91425" anchor="ctr" anchorCtr="0">
            <a:noAutofit/>
          </a:bodyPr>
          <a:lstStyle>
            <a:lvl1pPr lvl="0" algn="r" rtl="0">
              <a:lnSpc>
                <a:spcPct val="100000"/>
              </a:lnSpc>
              <a:spcBef>
                <a:spcPts val="0"/>
              </a:spcBef>
              <a:spcAft>
                <a:spcPts val="0"/>
              </a:spcAft>
              <a:buClr>
                <a:schemeClr val="accent1"/>
              </a:buClr>
              <a:buSzPts val="2100"/>
              <a:buNone/>
              <a:defRPr>
                <a:solidFill>
                  <a:schemeClr val="dk1"/>
                </a:solidFill>
              </a:defRPr>
            </a:lvl1pPr>
            <a:lvl2pPr lvl="1" algn="ctr" rtl="0">
              <a:lnSpc>
                <a:spcPct val="100000"/>
              </a:lnSpc>
              <a:spcBef>
                <a:spcPts val="0"/>
              </a:spcBef>
              <a:spcAft>
                <a:spcPts val="0"/>
              </a:spcAft>
              <a:buClr>
                <a:schemeClr val="accent1"/>
              </a:buClr>
              <a:buSzPts val="2100"/>
              <a:buNone/>
              <a:defRPr sz="2100">
                <a:solidFill>
                  <a:schemeClr val="accent1"/>
                </a:solidFill>
              </a:defRPr>
            </a:lvl2pPr>
            <a:lvl3pPr lvl="2" algn="ctr" rtl="0">
              <a:lnSpc>
                <a:spcPct val="100000"/>
              </a:lnSpc>
              <a:spcBef>
                <a:spcPts val="0"/>
              </a:spcBef>
              <a:spcAft>
                <a:spcPts val="0"/>
              </a:spcAft>
              <a:buClr>
                <a:schemeClr val="accent1"/>
              </a:buClr>
              <a:buSzPts val="2100"/>
              <a:buNone/>
              <a:defRPr sz="2100">
                <a:solidFill>
                  <a:schemeClr val="accent1"/>
                </a:solidFill>
              </a:defRPr>
            </a:lvl3pPr>
            <a:lvl4pPr lvl="3" algn="ctr" rtl="0">
              <a:lnSpc>
                <a:spcPct val="100000"/>
              </a:lnSpc>
              <a:spcBef>
                <a:spcPts val="0"/>
              </a:spcBef>
              <a:spcAft>
                <a:spcPts val="0"/>
              </a:spcAft>
              <a:buClr>
                <a:schemeClr val="accent1"/>
              </a:buClr>
              <a:buSzPts val="2100"/>
              <a:buNone/>
              <a:defRPr sz="2100">
                <a:solidFill>
                  <a:schemeClr val="accent1"/>
                </a:solidFill>
              </a:defRPr>
            </a:lvl4pPr>
            <a:lvl5pPr lvl="4" algn="ctr" rtl="0">
              <a:lnSpc>
                <a:spcPct val="100000"/>
              </a:lnSpc>
              <a:spcBef>
                <a:spcPts val="0"/>
              </a:spcBef>
              <a:spcAft>
                <a:spcPts val="0"/>
              </a:spcAft>
              <a:buClr>
                <a:schemeClr val="accent1"/>
              </a:buClr>
              <a:buSzPts val="2100"/>
              <a:buNone/>
              <a:defRPr sz="2100">
                <a:solidFill>
                  <a:schemeClr val="accent1"/>
                </a:solidFill>
              </a:defRPr>
            </a:lvl5pPr>
            <a:lvl6pPr lvl="5" algn="ctr" rtl="0">
              <a:lnSpc>
                <a:spcPct val="100000"/>
              </a:lnSpc>
              <a:spcBef>
                <a:spcPts val="0"/>
              </a:spcBef>
              <a:spcAft>
                <a:spcPts val="0"/>
              </a:spcAft>
              <a:buClr>
                <a:schemeClr val="accent1"/>
              </a:buClr>
              <a:buSzPts val="2100"/>
              <a:buNone/>
              <a:defRPr sz="2100">
                <a:solidFill>
                  <a:schemeClr val="accent1"/>
                </a:solidFill>
              </a:defRPr>
            </a:lvl6pPr>
            <a:lvl7pPr lvl="6" algn="ctr" rtl="0">
              <a:lnSpc>
                <a:spcPct val="100000"/>
              </a:lnSpc>
              <a:spcBef>
                <a:spcPts val="0"/>
              </a:spcBef>
              <a:spcAft>
                <a:spcPts val="0"/>
              </a:spcAft>
              <a:buClr>
                <a:schemeClr val="accent1"/>
              </a:buClr>
              <a:buSzPts val="2100"/>
              <a:buNone/>
              <a:defRPr sz="2100">
                <a:solidFill>
                  <a:schemeClr val="accent1"/>
                </a:solidFill>
              </a:defRPr>
            </a:lvl7pPr>
            <a:lvl8pPr lvl="7" algn="ctr" rtl="0">
              <a:lnSpc>
                <a:spcPct val="100000"/>
              </a:lnSpc>
              <a:spcBef>
                <a:spcPts val="0"/>
              </a:spcBef>
              <a:spcAft>
                <a:spcPts val="0"/>
              </a:spcAft>
              <a:buClr>
                <a:schemeClr val="accent1"/>
              </a:buClr>
              <a:buSzPts val="2100"/>
              <a:buNone/>
              <a:defRPr sz="2100">
                <a:solidFill>
                  <a:schemeClr val="accent1"/>
                </a:solidFill>
              </a:defRPr>
            </a:lvl8pPr>
            <a:lvl9pPr lvl="8" algn="ctr" rtl="0">
              <a:lnSpc>
                <a:spcPct val="100000"/>
              </a:lnSpc>
              <a:spcBef>
                <a:spcPts val="0"/>
              </a:spcBef>
              <a:spcAft>
                <a:spcPts val="0"/>
              </a:spcAft>
              <a:buClr>
                <a:schemeClr val="accent1"/>
              </a:buClr>
              <a:buSzPts val="2100"/>
              <a:buNone/>
              <a:defRPr sz="2100">
                <a:solidFill>
                  <a:schemeClr val="accent1"/>
                </a:solidFill>
              </a:defRPr>
            </a:lvl9pPr>
          </a:lstStyle>
          <a:p>
            <a:endParaRPr/>
          </a:p>
        </p:txBody>
      </p:sp>
      <p:grpSp>
        <p:nvGrpSpPr>
          <p:cNvPr id="59" name="Google Shape;59;p11"/>
          <p:cNvGrpSpPr/>
          <p:nvPr/>
        </p:nvGrpSpPr>
        <p:grpSpPr>
          <a:xfrm>
            <a:off x="-3999278" y="-4342890"/>
            <a:ext cx="15279196" cy="13844602"/>
            <a:chOff x="-3999278" y="-4342890"/>
            <a:chExt cx="15279196" cy="13844602"/>
          </a:xfrm>
        </p:grpSpPr>
        <p:sp>
          <p:nvSpPr>
            <p:cNvPr id="60" name="Google Shape;60;p11"/>
            <p:cNvSpPr/>
            <p:nvPr/>
          </p:nvSpPr>
          <p:spPr>
            <a:xfrm rot="-9000168" flipH="1">
              <a:off x="-3142183" y="-2603119"/>
              <a:ext cx="8487719" cy="5702223"/>
            </a:xfrm>
            <a:custGeom>
              <a:avLst/>
              <a:gdLst/>
              <a:ahLst/>
              <a:cxnLst/>
              <a:rect l="l" t="t" r="r" b="b"/>
              <a:pathLst>
                <a:path w="124653" h="84534" extrusionOk="0">
                  <a:moveTo>
                    <a:pt x="38538" y="0"/>
                  </a:moveTo>
                  <a:cubicBezTo>
                    <a:pt x="31277" y="0"/>
                    <a:pt x="23914" y="1651"/>
                    <a:pt x="17782" y="5121"/>
                  </a:cubicBezTo>
                  <a:cubicBezTo>
                    <a:pt x="5137" y="12295"/>
                    <a:pt x="0" y="25881"/>
                    <a:pt x="2797" y="37401"/>
                  </a:cubicBezTo>
                  <a:cubicBezTo>
                    <a:pt x="5654" y="48891"/>
                    <a:pt x="15168" y="58374"/>
                    <a:pt x="26444" y="65548"/>
                  </a:cubicBezTo>
                  <a:cubicBezTo>
                    <a:pt x="40974" y="74788"/>
                    <a:pt x="58694" y="80806"/>
                    <a:pt x="77509" y="83025"/>
                  </a:cubicBezTo>
                  <a:cubicBezTo>
                    <a:pt x="82402" y="83614"/>
                    <a:pt x="89834" y="84534"/>
                    <a:pt x="97300" y="84534"/>
                  </a:cubicBezTo>
                  <a:cubicBezTo>
                    <a:pt x="108339" y="84534"/>
                    <a:pt x="119455" y="82522"/>
                    <a:pt x="122556" y="74454"/>
                  </a:cubicBezTo>
                  <a:cubicBezTo>
                    <a:pt x="124653" y="69013"/>
                    <a:pt x="119911" y="63694"/>
                    <a:pt x="114136" y="60836"/>
                  </a:cubicBezTo>
                  <a:cubicBezTo>
                    <a:pt x="108361" y="58010"/>
                    <a:pt x="101491" y="56551"/>
                    <a:pt x="96051" y="53329"/>
                  </a:cubicBezTo>
                  <a:cubicBezTo>
                    <a:pt x="84014" y="46064"/>
                    <a:pt x="82433" y="32265"/>
                    <a:pt x="76172" y="21261"/>
                  </a:cubicBezTo>
                  <a:cubicBezTo>
                    <a:pt x="71400" y="12781"/>
                    <a:pt x="63193" y="5516"/>
                    <a:pt x="52311" y="2082"/>
                  </a:cubicBezTo>
                  <a:cubicBezTo>
                    <a:pt x="48014" y="710"/>
                    <a:pt x="43298" y="0"/>
                    <a:pt x="38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1"/>
            <p:cNvSpPr/>
            <p:nvPr/>
          </p:nvSpPr>
          <p:spPr>
            <a:xfrm rot="2699781" flipH="1">
              <a:off x="3728250" y="3085768"/>
              <a:ext cx="6920987" cy="4650162"/>
            </a:xfrm>
            <a:custGeom>
              <a:avLst/>
              <a:gdLst/>
              <a:ahLst/>
              <a:cxnLst/>
              <a:rect l="l" t="t" r="r" b="b"/>
              <a:pathLst>
                <a:path w="124653" h="84534" extrusionOk="0">
                  <a:moveTo>
                    <a:pt x="38538" y="0"/>
                  </a:moveTo>
                  <a:cubicBezTo>
                    <a:pt x="31277" y="0"/>
                    <a:pt x="23914" y="1651"/>
                    <a:pt x="17782" y="5121"/>
                  </a:cubicBezTo>
                  <a:cubicBezTo>
                    <a:pt x="5137" y="12295"/>
                    <a:pt x="0" y="25881"/>
                    <a:pt x="2797" y="37401"/>
                  </a:cubicBezTo>
                  <a:cubicBezTo>
                    <a:pt x="5654" y="48891"/>
                    <a:pt x="15168" y="58374"/>
                    <a:pt x="26444" y="65548"/>
                  </a:cubicBezTo>
                  <a:cubicBezTo>
                    <a:pt x="40974" y="74788"/>
                    <a:pt x="58694" y="80806"/>
                    <a:pt x="77509" y="83025"/>
                  </a:cubicBezTo>
                  <a:cubicBezTo>
                    <a:pt x="82402" y="83614"/>
                    <a:pt x="89834" y="84534"/>
                    <a:pt x="97300" y="84534"/>
                  </a:cubicBezTo>
                  <a:cubicBezTo>
                    <a:pt x="108339" y="84534"/>
                    <a:pt x="119455" y="82522"/>
                    <a:pt x="122556" y="74454"/>
                  </a:cubicBezTo>
                  <a:cubicBezTo>
                    <a:pt x="124653" y="69013"/>
                    <a:pt x="119911" y="63694"/>
                    <a:pt x="114136" y="60836"/>
                  </a:cubicBezTo>
                  <a:cubicBezTo>
                    <a:pt x="108361" y="58010"/>
                    <a:pt x="101491" y="56551"/>
                    <a:pt x="96051" y="53329"/>
                  </a:cubicBezTo>
                  <a:cubicBezTo>
                    <a:pt x="84014" y="46064"/>
                    <a:pt x="82433" y="32265"/>
                    <a:pt x="76172" y="21261"/>
                  </a:cubicBezTo>
                  <a:cubicBezTo>
                    <a:pt x="71400" y="12781"/>
                    <a:pt x="63193" y="5516"/>
                    <a:pt x="52311" y="2082"/>
                  </a:cubicBezTo>
                  <a:cubicBezTo>
                    <a:pt x="48014" y="710"/>
                    <a:pt x="43298" y="0"/>
                    <a:pt x="38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ig number">
  <p:cSld name="1_Big number">
    <p:spTree>
      <p:nvGrpSpPr>
        <p:cNvPr id="1" name="Shape 56"/>
        <p:cNvGrpSpPr/>
        <p:nvPr/>
      </p:nvGrpSpPr>
      <p:grpSpPr>
        <a:xfrm>
          <a:off x="0" y="0"/>
          <a:ext cx="0" cy="0"/>
          <a:chOff x="0" y="0"/>
          <a:chExt cx="0" cy="0"/>
        </a:xfrm>
      </p:grpSpPr>
      <p:sp>
        <p:nvSpPr>
          <p:cNvPr id="57" name="Google Shape;57;p11"/>
          <p:cNvSpPr txBox="1">
            <a:spLocks noGrp="1"/>
          </p:cNvSpPr>
          <p:nvPr>
            <p:ph type="title" hasCustomPrompt="1"/>
          </p:nvPr>
        </p:nvSpPr>
        <p:spPr>
          <a:xfrm>
            <a:off x="2994550" y="1629250"/>
            <a:ext cx="5440200" cy="1467300"/>
          </a:xfrm>
          <a:prstGeom prst="rect">
            <a:avLst/>
          </a:prstGeom>
        </p:spPr>
        <p:txBody>
          <a:bodyPr spcFirstLastPara="1" wrap="square" lIns="91425" tIns="91425" rIns="91425" bIns="91425" anchor="ctr" anchorCtr="0">
            <a:noAutofit/>
          </a:bodyPr>
          <a:lstStyle>
            <a:lvl1pPr lvl="0" algn="r">
              <a:spcBef>
                <a:spcPts val="0"/>
              </a:spcBef>
              <a:spcAft>
                <a:spcPts val="0"/>
              </a:spcAft>
              <a:buSzPts val="12000"/>
              <a:buNone/>
              <a:defRPr sz="8500"/>
            </a:lvl1pPr>
            <a:lvl2pPr lvl="1" algn="ctr">
              <a:spcBef>
                <a:spcPts val="0"/>
              </a:spcBef>
              <a:spcAft>
                <a:spcPts val="0"/>
              </a:spcAft>
              <a:buClr>
                <a:schemeClr val="accent1"/>
              </a:buClr>
              <a:buSzPts val="12000"/>
              <a:buNone/>
              <a:defRPr sz="12000">
                <a:solidFill>
                  <a:schemeClr val="accent1"/>
                </a:solidFill>
              </a:defRPr>
            </a:lvl2pPr>
            <a:lvl3pPr lvl="2" algn="ctr">
              <a:spcBef>
                <a:spcPts val="0"/>
              </a:spcBef>
              <a:spcAft>
                <a:spcPts val="0"/>
              </a:spcAft>
              <a:buClr>
                <a:schemeClr val="accent1"/>
              </a:buClr>
              <a:buSzPts val="12000"/>
              <a:buNone/>
              <a:defRPr sz="12000">
                <a:solidFill>
                  <a:schemeClr val="accent1"/>
                </a:solidFill>
              </a:defRPr>
            </a:lvl3pPr>
            <a:lvl4pPr lvl="3" algn="ctr">
              <a:spcBef>
                <a:spcPts val="0"/>
              </a:spcBef>
              <a:spcAft>
                <a:spcPts val="0"/>
              </a:spcAft>
              <a:buClr>
                <a:schemeClr val="accent1"/>
              </a:buClr>
              <a:buSzPts val="12000"/>
              <a:buNone/>
              <a:defRPr sz="12000">
                <a:solidFill>
                  <a:schemeClr val="accent1"/>
                </a:solidFill>
              </a:defRPr>
            </a:lvl4pPr>
            <a:lvl5pPr lvl="4" algn="ctr">
              <a:spcBef>
                <a:spcPts val="0"/>
              </a:spcBef>
              <a:spcAft>
                <a:spcPts val="0"/>
              </a:spcAft>
              <a:buClr>
                <a:schemeClr val="accent1"/>
              </a:buClr>
              <a:buSzPts val="12000"/>
              <a:buNone/>
              <a:defRPr sz="12000">
                <a:solidFill>
                  <a:schemeClr val="accent1"/>
                </a:solidFill>
              </a:defRPr>
            </a:lvl5pPr>
            <a:lvl6pPr lvl="5" algn="ctr">
              <a:spcBef>
                <a:spcPts val="0"/>
              </a:spcBef>
              <a:spcAft>
                <a:spcPts val="0"/>
              </a:spcAft>
              <a:buClr>
                <a:schemeClr val="accent1"/>
              </a:buClr>
              <a:buSzPts val="12000"/>
              <a:buNone/>
              <a:defRPr sz="12000">
                <a:solidFill>
                  <a:schemeClr val="accent1"/>
                </a:solidFill>
              </a:defRPr>
            </a:lvl6pPr>
            <a:lvl7pPr lvl="6" algn="ctr">
              <a:spcBef>
                <a:spcPts val="0"/>
              </a:spcBef>
              <a:spcAft>
                <a:spcPts val="0"/>
              </a:spcAft>
              <a:buClr>
                <a:schemeClr val="accent1"/>
              </a:buClr>
              <a:buSzPts val="12000"/>
              <a:buNone/>
              <a:defRPr sz="12000">
                <a:solidFill>
                  <a:schemeClr val="accent1"/>
                </a:solidFill>
              </a:defRPr>
            </a:lvl7pPr>
            <a:lvl8pPr lvl="7" algn="ctr">
              <a:spcBef>
                <a:spcPts val="0"/>
              </a:spcBef>
              <a:spcAft>
                <a:spcPts val="0"/>
              </a:spcAft>
              <a:buClr>
                <a:schemeClr val="accent1"/>
              </a:buClr>
              <a:buSzPts val="12000"/>
              <a:buNone/>
              <a:defRPr sz="12000">
                <a:solidFill>
                  <a:schemeClr val="accent1"/>
                </a:solidFill>
              </a:defRPr>
            </a:lvl8pPr>
            <a:lvl9pPr lvl="8" algn="ctr">
              <a:spcBef>
                <a:spcPts val="0"/>
              </a:spcBef>
              <a:spcAft>
                <a:spcPts val="0"/>
              </a:spcAft>
              <a:buClr>
                <a:schemeClr val="accent1"/>
              </a:buClr>
              <a:buSzPts val="12000"/>
              <a:buNone/>
              <a:defRPr sz="12000">
                <a:solidFill>
                  <a:schemeClr val="accent1"/>
                </a:solidFill>
              </a:defRPr>
            </a:lvl9pPr>
          </a:lstStyle>
          <a:p>
            <a:r>
              <a:t>xx%</a:t>
            </a:r>
          </a:p>
        </p:txBody>
      </p:sp>
      <p:sp>
        <p:nvSpPr>
          <p:cNvPr id="58" name="Google Shape;58;p11"/>
          <p:cNvSpPr txBox="1">
            <a:spLocks noGrp="1"/>
          </p:cNvSpPr>
          <p:nvPr>
            <p:ph type="subTitle" idx="1"/>
          </p:nvPr>
        </p:nvSpPr>
        <p:spPr>
          <a:xfrm>
            <a:off x="3818150" y="2887488"/>
            <a:ext cx="4619700" cy="584100"/>
          </a:xfrm>
          <a:prstGeom prst="rect">
            <a:avLst/>
          </a:prstGeom>
          <a:noFill/>
        </p:spPr>
        <p:txBody>
          <a:bodyPr spcFirstLastPara="1" wrap="square" lIns="91425" tIns="91425" rIns="91425" bIns="91425" anchor="ctr" anchorCtr="0">
            <a:noAutofit/>
          </a:bodyPr>
          <a:lstStyle>
            <a:lvl1pPr lvl="0" algn="r" rtl="0">
              <a:lnSpc>
                <a:spcPct val="100000"/>
              </a:lnSpc>
              <a:spcBef>
                <a:spcPts val="0"/>
              </a:spcBef>
              <a:spcAft>
                <a:spcPts val="0"/>
              </a:spcAft>
              <a:buClr>
                <a:schemeClr val="accent1"/>
              </a:buClr>
              <a:buSzPts val="2100"/>
              <a:buNone/>
              <a:defRPr>
                <a:solidFill>
                  <a:schemeClr val="dk1"/>
                </a:solidFill>
              </a:defRPr>
            </a:lvl1pPr>
            <a:lvl2pPr lvl="1" algn="ctr" rtl="0">
              <a:lnSpc>
                <a:spcPct val="100000"/>
              </a:lnSpc>
              <a:spcBef>
                <a:spcPts val="0"/>
              </a:spcBef>
              <a:spcAft>
                <a:spcPts val="0"/>
              </a:spcAft>
              <a:buClr>
                <a:schemeClr val="accent1"/>
              </a:buClr>
              <a:buSzPts val="2100"/>
              <a:buNone/>
              <a:defRPr sz="2100">
                <a:solidFill>
                  <a:schemeClr val="accent1"/>
                </a:solidFill>
              </a:defRPr>
            </a:lvl2pPr>
            <a:lvl3pPr lvl="2" algn="ctr" rtl="0">
              <a:lnSpc>
                <a:spcPct val="100000"/>
              </a:lnSpc>
              <a:spcBef>
                <a:spcPts val="0"/>
              </a:spcBef>
              <a:spcAft>
                <a:spcPts val="0"/>
              </a:spcAft>
              <a:buClr>
                <a:schemeClr val="accent1"/>
              </a:buClr>
              <a:buSzPts val="2100"/>
              <a:buNone/>
              <a:defRPr sz="2100">
                <a:solidFill>
                  <a:schemeClr val="accent1"/>
                </a:solidFill>
              </a:defRPr>
            </a:lvl3pPr>
            <a:lvl4pPr lvl="3" algn="ctr" rtl="0">
              <a:lnSpc>
                <a:spcPct val="100000"/>
              </a:lnSpc>
              <a:spcBef>
                <a:spcPts val="0"/>
              </a:spcBef>
              <a:spcAft>
                <a:spcPts val="0"/>
              </a:spcAft>
              <a:buClr>
                <a:schemeClr val="accent1"/>
              </a:buClr>
              <a:buSzPts val="2100"/>
              <a:buNone/>
              <a:defRPr sz="2100">
                <a:solidFill>
                  <a:schemeClr val="accent1"/>
                </a:solidFill>
              </a:defRPr>
            </a:lvl4pPr>
            <a:lvl5pPr lvl="4" algn="ctr" rtl="0">
              <a:lnSpc>
                <a:spcPct val="100000"/>
              </a:lnSpc>
              <a:spcBef>
                <a:spcPts val="0"/>
              </a:spcBef>
              <a:spcAft>
                <a:spcPts val="0"/>
              </a:spcAft>
              <a:buClr>
                <a:schemeClr val="accent1"/>
              </a:buClr>
              <a:buSzPts val="2100"/>
              <a:buNone/>
              <a:defRPr sz="2100">
                <a:solidFill>
                  <a:schemeClr val="accent1"/>
                </a:solidFill>
              </a:defRPr>
            </a:lvl5pPr>
            <a:lvl6pPr lvl="5" algn="ctr" rtl="0">
              <a:lnSpc>
                <a:spcPct val="100000"/>
              </a:lnSpc>
              <a:spcBef>
                <a:spcPts val="0"/>
              </a:spcBef>
              <a:spcAft>
                <a:spcPts val="0"/>
              </a:spcAft>
              <a:buClr>
                <a:schemeClr val="accent1"/>
              </a:buClr>
              <a:buSzPts val="2100"/>
              <a:buNone/>
              <a:defRPr sz="2100">
                <a:solidFill>
                  <a:schemeClr val="accent1"/>
                </a:solidFill>
              </a:defRPr>
            </a:lvl6pPr>
            <a:lvl7pPr lvl="6" algn="ctr" rtl="0">
              <a:lnSpc>
                <a:spcPct val="100000"/>
              </a:lnSpc>
              <a:spcBef>
                <a:spcPts val="0"/>
              </a:spcBef>
              <a:spcAft>
                <a:spcPts val="0"/>
              </a:spcAft>
              <a:buClr>
                <a:schemeClr val="accent1"/>
              </a:buClr>
              <a:buSzPts val="2100"/>
              <a:buNone/>
              <a:defRPr sz="2100">
                <a:solidFill>
                  <a:schemeClr val="accent1"/>
                </a:solidFill>
              </a:defRPr>
            </a:lvl7pPr>
            <a:lvl8pPr lvl="7" algn="ctr" rtl="0">
              <a:lnSpc>
                <a:spcPct val="100000"/>
              </a:lnSpc>
              <a:spcBef>
                <a:spcPts val="0"/>
              </a:spcBef>
              <a:spcAft>
                <a:spcPts val="0"/>
              </a:spcAft>
              <a:buClr>
                <a:schemeClr val="accent1"/>
              </a:buClr>
              <a:buSzPts val="2100"/>
              <a:buNone/>
              <a:defRPr sz="2100">
                <a:solidFill>
                  <a:schemeClr val="accent1"/>
                </a:solidFill>
              </a:defRPr>
            </a:lvl8pPr>
            <a:lvl9pPr lvl="8" algn="ctr" rtl="0">
              <a:lnSpc>
                <a:spcPct val="100000"/>
              </a:lnSpc>
              <a:spcBef>
                <a:spcPts val="0"/>
              </a:spcBef>
              <a:spcAft>
                <a:spcPts val="0"/>
              </a:spcAft>
              <a:buClr>
                <a:schemeClr val="accent1"/>
              </a:buClr>
              <a:buSzPts val="2100"/>
              <a:buNone/>
              <a:defRPr sz="2100">
                <a:solidFill>
                  <a:schemeClr val="accent1"/>
                </a:solidFill>
              </a:defRPr>
            </a:lvl9pPr>
          </a:lstStyle>
          <a:p>
            <a:endParaRPr/>
          </a:p>
        </p:txBody>
      </p:sp>
      <p:grpSp>
        <p:nvGrpSpPr>
          <p:cNvPr id="59" name="Google Shape;59;p11"/>
          <p:cNvGrpSpPr/>
          <p:nvPr/>
        </p:nvGrpSpPr>
        <p:grpSpPr>
          <a:xfrm>
            <a:off x="-3999278" y="-4342890"/>
            <a:ext cx="15279196" cy="13844602"/>
            <a:chOff x="-3999278" y="-4342890"/>
            <a:chExt cx="15279196" cy="13844602"/>
          </a:xfrm>
        </p:grpSpPr>
        <p:sp>
          <p:nvSpPr>
            <p:cNvPr id="60" name="Google Shape;60;p11"/>
            <p:cNvSpPr/>
            <p:nvPr/>
          </p:nvSpPr>
          <p:spPr>
            <a:xfrm rot="-9000168" flipH="1">
              <a:off x="-3142183" y="-2603119"/>
              <a:ext cx="8487719" cy="5702223"/>
            </a:xfrm>
            <a:custGeom>
              <a:avLst/>
              <a:gdLst/>
              <a:ahLst/>
              <a:cxnLst/>
              <a:rect l="l" t="t" r="r" b="b"/>
              <a:pathLst>
                <a:path w="124653" h="84534" extrusionOk="0">
                  <a:moveTo>
                    <a:pt x="38538" y="0"/>
                  </a:moveTo>
                  <a:cubicBezTo>
                    <a:pt x="31277" y="0"/>
                    <a:pt x="23914" y="1651"/>
                    <a:pt x="17782" y="5121"/>
                  </a:cubicBezTo>
                  <a:cubicBezTo>
                    <a:pt x="5137" y="12295"/>
                    <a:pt x="0" y="25881"/>
                    <a:pt x="2797" y="37401"/>
                  </a:cubicBezTo>
                  <a:cubicBezTo>
                    <a:pt x="5654" y="48891"/>
                    <a:pt x="15168" y="58374"/>
                    <a:pt x="26444" y="65548"/>
                  </a:cubicBezTo>
                  <a:cubicBezTo>
                    <a:pt x="40974" y="74788"/>
                    <a:pt x="58694" y="80806"/>
                    <a:pt x="77509" y="83025"/>
                  </a:cubicBezTo>
                  <a:cubicBezTo>
                    <a:pt x="82402" y="83614"/>
                    <a:pt x="89834" y="84534"/>
                    <a:pt x="97300" y="84534"/>
                  </a:cubicBezTo>
                  <a:cubicBezTo>
                    <a:pt x="108339" y="84534"/>
                    <a:pt x="119455" y="82522"/>
                    <a:pt x="122556" y="74454"/>
                  </a:cubicBezTo>
                  <a:cubicBezTo>
                    <a:pt x="124653" y="69013"/>
                    <a:pt x="119911" y="63694"/>
                    <a:pt x="114136" y="60836"/>
                  </a:cubicBezTo>
                  <a:cubicBezTo>
                    <a:pt x="108361" y="58010"/>
                    <a:pt x="101491" y="56551"/>
                    <a:pt x="96051" y="53329"/>
                  </a:cubicBezTo>
                  <a:cubicBezTo>
                    <a:pt x="84014" y="46064"/>
                    <a:pt x="82433" y="32265"/>
                    <a:pt x="76172" y="21261"/>
                  </a:cubicBezTo>
                  <a:cubicBezTo>
                    <a:pt x="71400" y="12781"/>
                    <a:pt x="63193" y="5516"/>
                    <a:pt x="52311" y="2082"/>
                  </a:cubicBezTo>
                  <a:cubicBezTo>
                    <a:pt x="48014" y="710"/>
                    <a:pt x="43298" y="0"/>
                    <a:pt x="38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1"/>
            <p:cNvSpPr/>
            <p:nvPr/>
          </p:nvSpPr>
          <p:spPr>
            <a:xfrm rot="2699781" flipH="1">
              <a:off x="3728250" y="3085768"/>
              <a:ext cx="6920987" cy="4650162"/>
            </a:xfrm>
            <a:custGeom>
              <a:avLst/>
              <a:gdLst/>
              <a:ahLst/>
              <a:cxnLst/>
              <a:rect l="l" t="t" r="r" b="b"/>
              <a:pathLst>
                <a:path w="124653" h="84534" extrusionOk="0">
                  <a:moveTo>
                    <a:pt x="38538" y="0"/>
                  </a:moveTo>
                  <a:cubicBezTo>
                    <a:pt x="31277" y="0"/>
                    <a:pt x="23914" y="1651"/>
                    <a:pt x="17782" y="5121"/>
                  </a:cubicBezTo>
                  <a:cubicBezTo>
                    <a:pt x="5137" y="12295"/>
                    <a:pt x="0" y="25881"/>
                    <a:pt x="2797" y="37401"/>
                  </a:cubicBezTo>
                  <a:cubicBezTo>
                    <a:pt x="5654" y="48891"/>
                    <a:pt x="15168" y="58374"/>
                    <a:pt x="26444" y="65548"/>
                  </a:cubicBezTo>
                  <a:cubicBezTo>
                    <a:pt x="40974" y="74788"/>
                    <a:pt x="58694" y="80806"/>
                    <a:pt x="77509" y="83025"/>
                  </a:cubicBezTo>
                  <a:cubicBezTo>
                    <a:pt x="82402" y="83614"/>
                    <a:pt x="89834" y="84534"/>
                    <a:pt x="97300" y="84534"/>
                  </a:cubicBezTo>
                  <a:cubicBezTo>
                    <a:pt x="108339" y="84534"/>
                    <a:pt x="119455" y="82522"/>
                    <a:pt x="122556" y="74454"/>
                  </a:cubicBezTo>
                  <a:cubicBezTo>
                    <a:pt x="124653" y="69013"/>
                    <a:pt x="119911" y="63694"/>
                    <a:pt x="114136" y="60836"/>
                  </a:cubicBezTo>
                  <a:cubicBezTo>
                    <a:pt x="108361" y="58010"/>
                    <a:pt x="101491" y="56551"/>
                    <a:pt x="96051" y="53329"/>
                  </a:cubicBezTo>
                  <a:cubicBezTo>
                    <a:pt x="84014" y="46064"/>
                    <a:pt x="82433" y="32265"/>
                    <a:pt x="76172" y="21261"/>
                  </a:cubicBezTo>
                  <a:cubicBezTo>
                    <a:pt x="71400" y="12781"/>
                    <a:pt x="63193" y="5516"/>
                    <a:pt x="52311" y="2082"/>
                  </a:cubicBezTo>
                  <a:cubicBezTo>
                    <a:pt x="48014" y="710"/>
                    <a:pt x="43298" y="0"/>
                    <a:pt x="38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0208844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ig number">
  <p:cSld name="1_Big number">
    <p:spTree>
      <p:nvGrpSpPr>
        <p:cNvPr id="1" name="Shape 56"/>
        <p:cNvGrpSpPr/>
        <p:nvPr/>
      </p:nvGrpSpPr>
      <p:grpSpPr>
        <a:xfrm>
          <a:off x="0" y="0"/>
          <a:ext cx="0" cy="0"/>
          <a:chOff x="0" y="0"/>
          <a:chExt cx="0" cy="0"/>
        </a:xfrm>
      </p:grpSpPr>
      <p:sp>
        <p:nvSpPr>
          <p:cNvPr id="57" name="Google Shape;57;p11"/>
          <p:cNvSpPr txBox="1">
            <a:spLocks noGrp="1"/>
          </p:cNvSpPr>
          <p:nvPr>
            <p:ph type="title" hasCustomPrompt="1"/>
          </p:nvPr>
        </p:nvSpPr>
        <p:spPr>
          <a:xfrm>
            <a:off x="2994550" y="1629250"/>
            <a:ext cx="5440200" cy="1467300"/>
          </a:xfrm>
          <a:prstGeom prst="rect">
            <a:avLst/>
          </a:prstGeom>
        </p:spPr>
        <p:txBody>
          <a:bodyPr spcFirstLastPara="1" wrap="square" lIns="91425" tIns="91425" rIns="91425" bIns="91425" anchor="ctr" anchorCtr="0">
            <a:noAutofit/>
          </a:bodyPr>
          <a:lstStyle>
            <a:lvl1pPr lvl="0" algn="r">
              <a:spcBef>
                <a:spcPts val="0"/>
              </a:spcBef>
              <a:spcAft>
                <a:spcPts val="0"/>
              </a:spcAft>
              <a:buSzPts val="12000"/>
              <a:buNone/>
              <a:defRPr sz="8500"/>
            </a:lvl1pPr>
            <a:lvl2pPr lvl="1" algn="ctr">
              <a:spcBef>
                <a:spcPts val="0"/>
              </a:spcBef>
              <a:spcAft>
                <a:spcPts val="0"/>
              </a:spcAft>
              <a:buClr>
                <a:schemeClr val="accent1"/>
              </a:buClr>
              <a:buSzPts val="12000"/>
              <a:buNone/>
              <a:defRPr sz="12000">
                <a:solidFill>
                  <a:schemeClr val="accent1"/>
                </a:solidFill>
              </a:defRPr>
            </a:lvl2pPr>
            <a:lvl3pPr lvl="2" algn="ctr">
              <a:spcBef>
                <a:spcPts val="0"/>
              </a:spcBef>
              <a:spcAft>
                <a:spcPts val="0"/>
              </a:spcAft>
              <a:buClr>
                <a:schemeClr val="accent1"/>
              </a:buClr>
              <a:buSzPts val="12000"/>
              <a:buNone/>
              <a:defRPr sz="12000">
                <a:solidFill>
                  <a:schemeClr val="accent1"/>
                </a:solidFill>
              </a:defRPr>
            </a:lvl3pPr>
            <a:lvl4pPr lvl="3" algn="ctr">
              <a:spcBef>
                <a:spcPts val="0"/>
              </a:spcBef>
              <a:spcAft>
                <a:spcPts val="0"/>
              </a:spcAft>
              <a:buClr>
                <a:schemeClr val="accent1"/>
              </a:buClr>
              <a:buSzPts val="12000"/>
              <a:buNone/>
              <a:defRPr sz="12000">
                <a:solidFill>
                  <a:schemeClr val="accent1"/>
                </a:solidFill>
              </a:defRPr>
            </a:lvl4pPr>
            <a:lvl5pPr lvl="4" algn="ctr">
              <a:spcBef>
                <a:spcPts val="0"/>
              </a:spcBef>
              <a:spcAft>
                <a:spcPts val="0"/>
              </a:spcAft>
              <a:buClr>
                <a:schemeClr val="accent1"/>
              </a:buClr>
              <a:buSzPts val="12000"/>
              <a:buNone/>
              <a:defRPr sz="12000">
                <a:solidFill>
                  <a:schemeClr val="accent1"/>
                </a:solidFill>
              </a:defRPr>
            </a:lvl5pPr>
            <a:lvl6pPr lvl="5" algn="ctr">
              <a:spcBef>
                <a:spcPts val="0"/>
              </a:spcBef>
              <a:spcAft>
                <a:spcPts val="0"/>
              </a:spcAft>
              <a:buClr>
                <a:schemeClr val="accent1"/>
              </a:buClr>
              <a:buSzPts val="12000"/>
              <a:buNone/>
              <a:defRPr sz="12000">
                <a:solidFill>
                  <a:schemeClr val="accent1"/>
                </a:solidFill>
              </a:defRPr>
            </a:lvl6pPr>
            <a:lvl7pPr lvl="6" algn="ctr">
              <a:spcBef>
                <a:spcPts val="0"/>
              </a:spcBef>
              <a:spcAft>
                <a:spcPts val="0"/>
              </a:spcAft>
              <a:buClr>
                <a:schemeClr val="accent1"/>
              </a:buClr>
              <a:buSzPts val="12000"/>
              <a:buNone/>
              <a:defRPr sz="12000">
                <a:solidFill>
                  <a:schemeClr val="accent1"/>
                </a:solidFill>
              </a:defRPr>
            </a:lvl7pPr>
            <a:lvl8pPr lvl="7" algn="ctr">
              <a:spcBef>
                <a:spcPts val="0"/>
              </a:spcBef>
              <a:spcAft>
                <a:spcPts val="0"/>
              </a:spcAft>
              <a:buClr>
                <a:schemeClr val="accent1"/>
              </a:buClr>
              <a:buSzPts val="12000"/>
              <a:buNone/>
              <a:defRPr sz="12000">
                <a:solidFill>
                  <a:schemeClr val="accent1"/>
                </a:solidFill>
              </a:defRPr>
            </a:lvl8pPr>
            <a:lvl9pPr lvl="8" algn="ctr">
              <a:spcBef>
                <a:spcPts val="0"/>
              </a:spcBef>
              <a:spcAft>
                <a:spcPts val="0"/>
              </a:spcAft>
              <a:buClr>
                <a:schemeClr val="accent1"/>
              </a:buClr>
              <a:buSzPts val="12000"/>
              <a:buNone/>
              <a:defRPr sz="12000">
                <a:solidFill>
                  <a:schemeClr val="accent1"/>
                </a:solidFill>
              </a:defRPr>
            </a:lvl9pPr>
          </a:lstStyle>
          <a:p>
            <a:r>
              <a:t>xx%</a:t>
            </a:r>
          </a:p>
        </p:txBody>
      </p:sp>
      <p:sp>
        <p:nvSpPr>
          <p:cNvPr id="58" name="Google Shape;58;p11"/>
          <p:cNvSpPr txBox="1">
            <a:spLocks noGrp="1"/>
          </p:cNvSpPr>
          <p:nvPr>
            <p:ph type="subTitle" idx="1"/>
          </p:nvPr>
        </p:nvSpPr>
        <p:spPr>
          <a:xfrm>
            <a:off x="3818150" y="2887488"/>
            <a:ext cx="4619700" cy="584100"/>
          </a:xfrm>
          <a:prstGeom prst="rect">
            <a:avLst/>
          </a:prstGeom>
          <a:noFill/>
        </p:spPr>
        <p:txBody>
          <a:bodyPr spcFirstLastPara="1" wrap="square" lIns="91425" tIns="91425" rIns="91425" bIns="91425" anchor="ctr" anchorCtr="0">
            <a:noAutofit/>
          </a:bodyPr>
          <a:lstStyle>
            <a:lvl1pPr lvl="0" algn="r" rtl="0">
              <a:lnSpc>
                <a:spcPct val="100000"/>
              </a:lnSpc>
              <a:spcBef>
                <a:spcPts val="0"/>
              </a:spcBef>
              <a:spcAft>
                <a:spcPts val="0"/>
              </a:spcAft>
              <a:buClr>
                <a:schemeClr val="accent1"/>
              </a:buClr>
              <a:buSzPts val="2100"/>
              <a:buNone/>
              <a:defRPr>
                <a:solidFill>
                  <a:schemeClr val="dk1"/>
                </a:solidFill>
              </a:defRPr>
            </a:lvl1pPr>
            <a:lvl2pPr lvl="1" algn="ctr" rtl="0">
              <a:lnSpc>
                <a:spcPct val="100000"/>
              </a:lnSpc>
              <a:spcBef>
                <a:spcPts val="0"/>
              </a:spcBef>
              <a:spcAft>
                <a:spcPts val="0"/>
              </a:spcAft>
              <a:buClr>
                <a:schemeClr val="accent1"/>
              </a:buClr>
              <a:buSzPts val="2100"/>
              <a:buNone/>
              <a:defRPr sz="2100">
                <a:solidFill>
                  <a:schemeClr val="accent1"/>
                </a:solidFill>
              </a:defRPr>
            </a:lvl2pPr>
            <a:lvl3pPr lvl="2" algn="ctr" rtl="0">
              <a:lnSpc>
                <a:spcPct val="100000"/>
              </a:lnSpc>
              <a:spcBef>
                <a:spcPts val="0"/>
              </a:spcBef>
              <a:spcAft>
                <a:spcPts val="0"/>
              </a:spcAft>
              <a:buClr>
                <a:schemeClr val="accent1"/>
              </a:buClr>
              <a:buSzPts val="2100"/>
              <a:buNone/>
              <a:defRPr sz="2100">
                <a:solidFill>
                  <a:schemeClr val="accent1"/>
                </a:solidFill>
              </a:defRPr>
            </a:lvl3pPr>
            <a:lvl4pPr lvl="3" algn="ctr" rtl="0">
              <a:lnSpc>
                <a:spcPct val="100000"/>
              </a:lnSpc>
              <a:spcBef>
                <a:spcPts val="0"/>
              </a:spcBef>
              <a:spcAft>
                <a:spcPts val="0"/>
              </a:spcAft>
              <a:buClr>
                <a:schemeClr val="accent1"/>
              </a:buClr>
              <a:buSzPts val="2100"/>
              <a:buNone/>
              <a:defRPr sz="2100">
                <a:solidFill>
                  <a:schemeClr val="accent1"/>
                </a:solidFill>
              </a:defRPr>
            </a:lvl4pPr>
            <a:lvl5pPr lvl="4" algn="ctr" rtl="0">
              <a:lnSpc>
                <a:spcPct val="100000"/>
              </a:lnSpc>
              <a:spcBef>
                <a:spcPts val="0"/>
              </a:spcBef>
              <a:spcAft>
                <a:spcPts val="0"/>
              </a:spcAft>
              <a:buClr>
                <a:schemeClr val="accent1"/>
              </a:buClr>
              <a:buSzPts val="2100"/>
              <a:buNone/>
              <a:defRPr sz="2100">
                <a:solidFill>
                  <a:schemeClr val="accent1"/>
                </a:solidFill>
              </a:defRPr>
            </a:lvl5pPr>
            <a:lvl6pPr lvl="5" algn="ctr" rtl="0">
              <a:lnSpc>
                <a:spcPct val="100000"/>
              </a:lnSpc>
              <a:spcBef>
                <a:spcPts val="0"/>
              </a:spcBef>
              <a:spcAft>
                <a:spcPts val="0"/>
              </a:spcAft>
              <a:buClr>
                <a:schemeClr val="accent1"/>
              </a:buClr>
              <a:buSzPts val="2100"/>
              <a:buNone/>
              <a:defRPr sz="2100">
                <a:solidFill>
                  <a:schemeClr val="accent1"/>
                </a:solidFill>
              </a:defRPr>
            </a:lvl6pPr>
            <a:lvl7pPr lvl="6" algn="ctr" rtl="0">
              <a:lnSpc>
                <a:spcPct val="100000"/>
              </a:lnSpc>
              <a:spcBef>
                <a:spcPts val="0"/>
              </a:spcBef>
              <a:spcAft>
                <a:spcPts val="0"/>
              </a:spcAft>
              <a:buClr>
                <a:schemeClr val="accent1"/>
              </a:buClr>
              <a:buSzPts val="2100"/>
              <a:buNone/>
              <a:defRPr sz="2100">
                <a:solidFill>
                  <a:schemeClr val="accent1"/>
                </a:solidFill>
              </a:defRPr>
            </a:lvl7pPr>
            <a:lvl8pPr lvl="7" algn="ctr" rtl="0">
              <a:lnSpc>
                <a:spcPct val="100000"/>
              </a:lnSpc>
              <a:spcBef>
                <a:spcPts val="0"/>
              </a:spcBef>
              <a:spcAft>
                <a:spcPts val="0"/>
              </a:spcAft>
              <a:buClr>
                <a:schemeClr val="accent1"/>
              </a:buClr>
              <a:buSzPts val="2100"/>
              <a:buNone/>
              <a:defRPr sz="2100">
                <a:solidFill>
                  <a:schemeClr val="accent1"/>
                </a:solidFill>
              </a:defRPr>
            </a:lvl8pPr>
            <a:lvl9pPr lvl="8" algn="ctr" rtl="0">
              <a:lnSpc>
                <a:spcPct val="100000"/>
              </a:lnSpc>
              <a:spcBef>
                <a:spcPts val="0"/>
              </a:spcBef>
              <a:spcAft>
                <a:spcPts val="0"/>
              </a:spcAft>
              <a:buClr>
                <a:schemeClr val="accent1"/>
              </a:buClr>
              <a:buSzPts val="2100"/>
              <a:buNone/>
              <a:defRPr sz="2100">
                <a:solidFill>
                  <a:schemeClr val="accent1"/>
                </a:solidFill>
              </a:defRPr>
            </a:lvl9pPr>
          </a:lstStyle>
          <a:p>
            <a:endParaRPr/>
          </a:p>
        </p:txBody>
      </p:sp>
      <p:grpSp>
        <p:nvGrpSpPr>
          <p:cNvPr id="59" name="Google Shape;59;p11"/>
          <p:cNvGrpSpPr/>
          <p:nvPr/>
        </p:nvGrpSpPr>
        <p:grpSpPr>
          <a:xfrm>
            <a:off x="-3999278" y="-4342890"/>
            <a:ext cx="15279196" cy="13844602"/>
            <a:chOff x="-3999278" y="-4342890"/>
            <a:chExt cx="15279196" cy="13844602"/>
          </a:xfrm>
        </p:grpSpPr>
        <p:sp>
          <p:nvSpPr>
            <p:cNvPr id="60" name="Google Shape;60;p11"/>
            <p:cNvSpPr/>
            <p:nvPr/>
          </p:nvSpPr>
          <p:spPr>
            <a:xfrm rot="-9000168" flipH="1">
              <a:off x="-3142183" y="-2603119"/>
              <a:ext cx="8487719" cy="5702223"/>
            </a:xfrm>
            <a:custGeom>
              <a:avLst/>
              <a:gdLst/>
              <a:ahLst/>
              <a:cxnLst/>
              <a:rect l="l" t="t" r="r" b="b"/>
              <a:pathLst>
                <a:path w="124653" h="84534" extrusionOk="0">
                  <a:moveTo>
                    <a:pt x="38538" y="0"/>
                  </a:moveTo>
                  <a:cubicBezTo>
                    <a:pt x="31277" y="0"/>
                    <a:pt x="23914" y="1651"/>
                    <a:pt x="17782" y="5121"/>
                  </a:cubicBezTo>
                  <a:cubicBezTo>
                    <a:pt x="5137" y="12295"/>
                    <a:pt x="0" y="25881"/>
                    <a:pt x="2797" y="37401"/>
                  </a:cubicBezTo>
                  <a:cubicBezTo>
                    <a:pt x="5654" y="48891"/>
                    <a:pt x="15168" y="58374"/>
                    <a:pt x="26444" y="65548"/>
                  </a:cubicBezTo>
                  <a:cubicBezTo>
                    <a:pt x="40974" y="74788"/>
                    <a:pt x="58694" y="80806"/>
                    <a:pt x="77509" y="83025"/>
                  </a:cubicBezTo>
                  <a:cubicBezTo>
                    <a:pt x="82402" y="83614"/>
                    <a:pt x="89834" y="84534"/>
                    <a:pt x="97300" y="84534"/>
                  </a:cubicBezTo>
                  <a:cubicBezTo>
                    <a:pt x="108339" y="84534"/>
                    <a:pt x="119455" y="82522"/>
                    <a:pt x="122556" y="74454"/>
                  </a:cubicBezTo>
                  <a:cubicBezTo>
                    <a:pt x="124653" y="69013"/>
                    <a:pt x="119911" y="63694"/>
                    <a:pt x="114136" y="60836"/>
                  </a:cubicBezTo>
                  <a:cubicBezTo>
                    <a:pt x="108361" y="58010"/>
                    <a:pt x="101491" y="56551"/>
                    <a:pt x="96051" y="53329"/>
                  </a:cubicBezTo>
                  <a:cubicBezTo>
                    <a:pt x="84014" y="46064"/>
                    <a:pt x="82433" y="32265"/>
                    <a:pt x="76172" y="21261"/>
                  </a:cubicBezTo>
                  <a:cubicBezTo>
                    <a:pt x="71400" y="12781"/>
                    <a:pt x="63193" y="5516"/>
                    <a:pt x="52311" y="2082"/>
                  </a:cubicBezTo>
                  <a:cubicBezTo>
                    <a:pt x="48014" y="710"/>
                    <a:pt x="43298" y="0"/>
                    <a:pt x="38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1"/>
            <p:cNvSpPr/>
            <p:nvPr/>
          </p:nvSpPr>
          <p:spPr>
            <a:xfrm rot="2699781" flipH="1">
              <a:off x="3728250" y="3085768"/>
              <a:ext cx="6920987" cy="4650162"/>
            </a:xfrm>
            <a:custGeom>
              <a:avLst/>
              <a:gdLst/>
              <a:ahLst/>
              <a:cxnLst/>
              <a:rect l="l" t="t" r="r" b="b"/>
              <a:pathLst>
                <a:path w="124653" h="84534" extrusionOk="0">
                  <a:moveTo>
                    <a:pt x="38538" y="0"/>
                  </a:moveTo>
                  <a:cubicBezTo>
                    <a:pt x="31277" y="0"/>
                    <a:pt x="23914" y="1651"/>
                    <a:pt x="17782" y="5121"/>
                  </a:cubicBezTo>
                  <a:cubicBezTo>
                    <a:pt x="5137" y="12295"/>
                    <a:pt x="0" y="25881"/>
                    <a:pt x="2797" y="37401"/>
                  </a:cubicBezTo>
                  <a:cubicBezTo>
                    <a:pt x="5654" y="48891"/>
                    <a:pt x="15168" y="58374"/>
                    <a:pt x="26444" y="65548"/>
                  </a:cubicBezTo>
                  <a:cubicBezTo>
                    <a:pt x="40974" y="74788"/>
                    <a:pt x="58694" y="80806"/>
                    <a:pt x="77509" y="83025"/>
                  </a:cubicBezTo>
                  <a:cubicBezTo>
                    <a:pt x="82402" y="83614"/>
                    <a:pt x="89834" y="84534"/>
                    <a:pt x="97300" y="84534"/>
                  </a:cubicBezTo>
                  <a:cubicBezTo>
                    <a:pt x="108339" y="84534"/>
                    <a:pt x="119455" y="82522"/>
                    <a:pt x="122556" y="74454"/>
                  </a:cubicBezTo>
                  <a:cubicBezTo>
                    <a:pt x="124653" y="69013"/>
                    <a:pt x="119911" y="63694"/>
                    <a:pt x="114136" y="60836"/>
                  </a:cubicBezTo>
                  <a:cubicBezTo>
                    <a:pt x="108361" y="58010"/>
                    <a:pt x="101491" y="56551"/>
                    <a:pt x="96051" y="53329"/>
                  </a:cubicBezTo>
                  <a:cubicBezTo>
                    <a:pt x="84014" y="46064"/>
                    <a:pt x="82433" y="32265"/>
                    <a:pt x="76172" y="21261"/>
                  </a:cubicBezTo>
                  <a:cubicBezTo>
                    <a:pt x="71400" y="12781"/>
                    <a:pt x="63193" y="5516"/>
                    <a:pt x="52311" y="2082"/>
                  </a:cubicBezTo>
                  <a:cubicBezTo>
                    <a:pt x="48014" y="710"/>
                    <a:pt x="43298" y="0"/>
                    <a:pt x="38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683434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8"/>
        <p:cNvGrpSpPr/>
        <p:nvPr/>
      </p:nvGrpSpPr>
      <p:grpSpPr>
        <a:xfrm>
          <a:off x="0" y="0"/>
          <a:ext cx="0" cy="0"/>
          <a:chOff x="0" y="0"/>
          <a:chExt cx="0" cy="0"/>
        </a:xfrm>
      </p:grpSpPr>
      <p:sp>
        <p:nvSpPr>
          <p:cNvPr id="9" name="Google Shape;9;p2"/>
          <p:cNvSpPr/>
          <p:nvPr/>
        </p:nvSpPr>
        <p:spPr>
          <a:xfrm flipH="1">
            <a:off x="3309975" y="-436124"/>
            <a:ext cx="9810503" cy="6653037"/>
          </a:xfrm>
          <a:custGeom>
            <a:avLst/>
            <a:gdLst/>
            <a:ahLst/>
            <a:cxnLst/>
            <a:rect l="l" t="t" r="r" b="b"/>
            <a:pathLst>
              <a:path w="124653" h="84534" extrusionOk="0">
                <a:moveTo>
                  <a:pt x="38538" y="0"/>
                </a:moveTo>
                <a:cubicBezTo>
                  <a:pt x="31277" y="0"/>
                  <a:pt x="23914" y="1651"/>
                  <a:pt x="17782" y="5121"/>
                </a:cubicBezTo>
                <a:cubicBezTo>
                  <a:pt x="5137" y="12295"/>
                  <a:pt x="0" y="25881"/>
                  <a:pt x="2797" y="37401"/>
                </a:cubicBezTo>
                <a:cubicBezTo>
                  <a:pt x="5654" y="48891"/>
                  <a:pt x="15168" y="58374"/>
                  <a:pt x="26444" y="65548"/>
                </a:cubicBezTo>
                <a:cubicBezTo>
                  <a:pt x="40974" y="74788"/>
                  <a:pt x="58694" y="80806"/>
                  <a:pt x="77509" y="83025"/>
                </a:cubicBezTo>
                <a:cubicBezTo>
                  <a:pt x="82402" y="83614"/>
                  <a:pt x="89834" y="84534"/>
                  <a:pt x="97300" y="84534"/>
                </a:cubicBezTo>
                <a:cubicBezTo>
                  <a:pt x="108339" y="84534"/>
                  <a:pt x="119455" y="82522"/>
                  <a:pt x="122556" y="74454"/>
                </a:cubicBezTo>
                <a:cubicBezTo>
                  <a:pt x="124653" y="69013"/>
                  <a:pt x="119911" y="63694"/>
                  <a:pt x="114136" y="60836"/>
                </a:cubicBezTo>
                <a:cubicBezTo>
                  <a:pt x="108361" y="58010"/>
                  <a:pt x="101491" y="56551"/>
                  <a:pt x="96051" y="53329"/>
                </a:cubicBezTo>
                <a:cubicBezTo>
                  <a:pt x="84014" y="46064"/>
                  <a:pt x="82433" y="32265"/>
                  <a:pt x="76172" y="21261"/>
                </a:cubicBezTo>
                <a:cubicBezTo>
                  <a:pt x="71400" y="12781"/>
                  <a:pt x="63193" y="5516"/>
                  <a:pt x="52311" y="2082"/>
                </a:cubicBezTo>
                <a:cubicBezTo>
                  <a:pt x="48014" y="710"/>
                  <a:pt x="43298" y="0"/>
                  <a:pt x="38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819000" y="1179150"/>
            <a:ext cx="3519600" cy="2097600"/>
          </a:xfrm>
          <a:prstGeom prst="rect">
            <a:avLst/>
          </a:prstGeom>
          <a:ln>
            <a:noFill/>
          </a:ln>
        </p:spPr>
        <p:txBody>
          <a:bodyPr spcFirstLastPara="1" wrap="square" lIns="91425" tIns="91425" rIns="91425" bIns="91425" anchor="t" anchorCtr="0">
            <a:noAutofit/>
          </a:bodyPr>
          <a:lstStyle>
            <a:lvl1pPr lvl="0">
              <a:lnSpc>
                <a:spcPct val="80000"/>
              </a:lnSpc>
              <a:spcBef>
                <a:spcPts val="0"/>
              </a:spcBef>
              <a:spcAft>
                <a:spcPts val="0"/>
              </a:spcAft>
              <a:buClr>
                <a:schemeClr val="accent3"/>
              </a:buClr>
              <a:buSzPts val="4300"/>
              <a:buNone/>
              <a:defRPr sz="8000">
                <a:solidFill>
                  <a:schemeClr val="accent5"/>
                </a:solidFill>
              </a:defRPr>
            </a:lvl1pPr>
            <a:lvl2pPr lvl="1" algn="ctr">
              <a:spcBef>
                <a:spcPts val="0"/>
              </a:spcBef>
              <a:spcAft>
                <a:spcPts val="0"/>
              </a:spcAft>
              <a:buClr>
                <a:schemeClr val="accent3"/>
              </a:buClr>
              <a:buSzPts val="5200"/>
              <a:buNone/>
              <a:defRPr sz="5200">
                <a:solidFill>
                  <a:schemeClr val="accent3"/>
                </a:solidFill>
              </a:defRPr>
            </a:lvl2pPr>
            <a:lvl3pPr lvl="2" algn="ctr">
              <a:spcBef>
                <a:spcPts val="0"/>
              </a:spcBef>
              <a:spcAft>
                <a:spcPts val="0"/>
              </a:spcAft>
              <a:buClr>
                <a:schemeClr val="accent3"/>
              </a:buClr>
              <a:buSzPts val="5200"/>
              <a:buNone/>
              <a:defRPr sz="5200">
                <a:solidFill>
                  <a:schemeClr val="accent3"/>
                </a:solidFill>
              </a:defRPr>
            </a:lvl3pPr>
            <a:lvl4pPr lvl="3" algn="ctr">
              <a:spcBef>
                <a:spcPts val="0"/>
              </a:spcBef>
              <a:spcAft>
                <a:spcPts val="0"/>
              </a:spcAft>
              <a:buClr>
                <a:schemeClr val="accent3"/>
              </a:buClr>
              <a:buSzPts val="5200"/>
              <a:buNone/>
              <a:defRPr sz="5200">
                <a:solidFill>
                  <a:schemeClr val="accent3"/>
                </a:solidFill>
              </a:defRPr>
            </a:lvl4pPr>
            <a:lvl5pPr lvl="4" algn="ctr">
              <a:spcBef>
                <a:spcPts val="0"/>
              </a:spcBef>
              <a:spcAft>
                <a:spcPts val="0"/>
              </a:spcAft>
              <a:buClr>
                <a:schemeClr val="accent3"/>
              </a:buClr>
              <a:buSzPts val="5200"/>
              <a:buNone/>
              <a:defRPr sz="5200">
                <a:solidFill>
                  <a:schemeClr val="accent3"/>
                </a:solidFill>
              </a:defRPr>
            </a:lvl5pPr>
            <a:lvl6pPr lvl="5" algn="ctr">
              <a:spcBef>
                <a:spcPts val="0"/>
              </a:spcBef>
              <a:spcAft>
                <a:spcPts val="0"/>
              </a:spcAft>
              <a:buClr>
                <a:schemeClr val="accent3"/>
              </a:buClr>
              <a:buSzPts val="5200"/>
              <a:buNone/>
              <a:defRPr sz="5200">
                <a:solidFill>
                  <a:schemeClr val="accent3"/>
                </a:solidFill>
              </a:defRPr>
            </a:lvl6pPr>
            <a:lvl7pPr lvl="6" algn="ctr">
              <a:spcBef>
                <a:spcPts val="0"/>
              </a:spcBef>
              <a:spcAft>
                <a:spcPts val="0"/>
              </a:spcAft>
              <a:buClr>
                <a:schemeClr val="accent3"/>
              </a:buClr>
              <a:buSzPts val="5200"/>
              <a:buNone/>
              <a:defRPr sz="5200">
                <a:solidFill>
                  <a:schemeClr val="accent3"/>
                </a:solidFill>
              </a:defRPr>
            </a:lvl7pPr>
            <a:lvl8pPr lvl="7" algn="ctr">
              <a:spcBef>
                <a:spcPts val="0"/>
              </a:spcBef>
              <a:spcAft>
                <a:spcPts val="0"/>
              </a:spcAft>
              <a:buClr>
                <a:schemeClr val="accent3"/>
              </a:buClr>
              <a:buSzPts val="5200"/>
              <a:buNone/>
              <a:defRPr sz="5200">
                <a:solidFill>
                  <a:schemeClr val="accent3"/>
                </a:solidFill>
              </a:defRPr>
            </a:lvl8pPr>
            <a:lvl9pPr lvl="8" algn="ctr">
              <a:spcBef>
                <a:spcPts val="0"/>
              </a:spcBef>
              <a:spcAft>
                <a:spcPts val="0"/>
              </a:spcAft>
              <a:buClr>
                <a:schemeClr val="accent3"/>
              </a:buClr>
              <a:buSzPts val="5200"/>
              <a:buNone/>
              <a:defRPr sz="5200">
                <a:solidFill>
                  <a:schemeClr val="accent3"/>
                </a:solidFill>
              </a:defRPr>
            </a:lvl9pPr>
          </a:lstStyle>
          <a:p>
            <a:endParaRPr/>
          </a:p>
        </p:txBody>
      </p:sp>
      <p:sp>
        <p:nvSpPr>
          <p:cNvPr id="11" name="Google Shape;11;p2"/>
          <p:cNvSpPr txBox="1">
            <a:spLocks noGrp="1"/>
          </p:cNvSpPr>
          <p:nvPr>
            <p:ph type="subTitle" idx="1"/>
          </p:nvPr>
        </p:nvSpPr>
        <p:spPr>
          <a:xfrm>
            <a:off x="819000" y="3276750"/>
            <a:ext cx="2302200" cy="687600"/>
          </a:xfrm>
          <a:prstGeom prst="rect">
            <a:avLst/>
          </a:prstGeom>
          <a:noFill/>
        </p:spPr>
        <p:txBody>
          <a:bodyPr spcFirstLastPara="1" wrap="square" lIns="91425" tIns="91425" rIns="91425" bIns="91425" anchor="t" anchorCtr="0">
            <a:noAutofit/>
          </a:bodyPr>
          <a:lstStyle>
            <a:lvl1pPr lvl="0">
              <a:lnSpc>
                <a:spcPct val="100000"/>
              </a:lnSpc>
              <a:spcBef>
                <a:spcPts val="0"/>
              </a:spcBef>
              <a:spcAft>
                <a:spcPts val="0"/>
              </a:spcAft>
              <a:buClr>
                <a:srgbClr val="000000"/>
              </a:buClr>
              <a:buSzPts val="2800"/>
              <a:buNone/>
              <a:defRPr sz="1600">
                <a:solidFill>
                  <a:schemeClr val="dk1"/>
                </a:solidFill>
              </a:defRPr>
            </a:lvl1pPr>
            <a:lvl2pPr lvl="1" algn="ctr">
              <a:lnSpc>
                <a:spcPct val="100000"/>
              </a:lnSpc>
              <a:spcBef>
                <a:spcPts val="0"/>
              </a:spcBef>
              <a:spcAft>
                <a:spcPts val="0"/>
              </a:spcAft>
              <a:buClr>
                <a:srgbClr val="000000"/>
              </a:buClr>
              <a:buSzPts val="2800"/>
              <a:buNone/>
              <a:defRPr sz="2800">
                <a:solidFill>
                  <a:srgbClr val="000000"/>
                </a:solidFill>
              </a:defRPr>
            </a:lvl2pPr>
            <a:lvl3pPr lvl="2" algn="ctr">
              <a:lnSpc>
                <a:spcPct val="100000"/>
              </a:lnSpc>
              <a:spcBef>
                <a:spcPts val="0"/>
              </a:spcBef>
              <a:spcAft>
                <a:spcPts val="0"/>
              </a:spcAft>
              <a:buClr>
                <a:srgbClr val="000000"/>
              </a:buClr>
              <a:buSzPts val="2800"/>
              <a:buNone/>
              <a:defRPr sz="2800">
                <a:solidFill>
                  <a:srgbClr val="000000"/>
                </a:solidFill>
              </a:defRPr>
            </a:lvl3pPr>
            <a:lvl4pPr lvl="3" algn="ctr">
              <a:lnSpc>
                <a:spcPct val="100000"/>
              </a:lnSpc>
              <a:spcBef>
                <a:spcPts val="0"/>
              </a:spcBef>
              <a:spcAft>
                <a:spcPts val="0"/>
              </a:spcAft>
              <a:buClr>
                <a:srgbClr val="000000"/>
              </a:buClr>
              <a:buSzPts val="2800"/>
              <a:buNone/>
              <a:defRPr sz="2800">
                <a:solidFill>
                  <a:srgbClr val="000000"/>
                </a:solidFill>
              </a:defRPr>
            </a:lvl4pPr>
            <a:lvl5pPr lvl="4" algn="ctr">
              <a:lnSpc>
                <a:spcPct val="100000"/>
              </a:lnSpc>
              <a:spcBef>
                <a:spcPts val="0"/>
              </a:spcBef>
              <a:spcAft>
                <a:spcPts val="0"/>
              </a:spcAft>
              <a:buClr>
                <a:srgbClr val="000000"/>
              </a:buClr>
              <a:buSzPts val="2800"/>
              <a:buNone/>
              <a:defRPr sz="2800">
                <a:solidFill>
                  <a:srgbClr val="000000"/>
                </a:solidFill>
              </a:defRPr>
            </a:lvl5pPr>
            <a:lvl6pPr lvl="5" algn="ctr">
              <a:lnSpc>
                <a:spcPct val="100000"/>
              </a:lnSpc>
              <a:spcBef>
                <a:spcPts val="0"/>
              </a:spcBef>
              <a:spcAft>
                <a:spcPts val="0"/>
              </a:spcAft>
              <a:buClr>
                <a:srgbClr val="000000"/>
              </a:buClr>
              <a:buSzPts val="2800"/>
              <a:buNone/>
              <a:defRPr sz="2800">
                <a:solidFill>
                  <a:srgbClr val="000000"/>
                </a:solidFill>
              </a:defRPr>
            </a:lvl6pPr>
            <a:lvl7pPr lvl="6" algn="ctr">
              <a:lnSpc>
                <a:spcPct val="100000"/>
              </a:lnSpc>
              <a:spcBef>
                <a:spcPts val="0"/>
              </a:spcBef>
              <a:spcAft>
                <a:spcPts val="0"/>
              </a:spcAft>
              <a:buClr>
                <a:srgbClr val="000000"/>
              </a:buClr>
              <a:buSzPts val="2800"/>
              <a:buNone/>
              <a:defRPr sz="2800">
                <a:solidFill>
                  <a:srgbClr val="000000"/>
                </a:solidFill>
              </a:defRPr>
            </a:lvl7pPr>
            <a:lvl8pPr lvl="7" algn="ctr">
              <a:lnSpc>
                <a:spcPct val="100000"/>
              </a:lnSpc>
              <a:spcBef>
                <a:spcPts val="0"/>
              </a:spcBef>
              <a:spcAft>
                <a:spcPts val="0"/>
              </a:spcAft>
              <a:buClr>
                <a:srgbClr val="000000"/>
              </a:buClr>
              <a:buSzPts val="2800"/>
              <a:buNone/>
              <a:defRPr sz="2800">
                <a:solidFill>
                  <a:srgbClr val="000000"/>
                </a:solidFill>
              </a:defRPr>
            </a:lvl8pPr>
            <a:lvl9pPr lvl="8" algn="ctr">
              <a:lnSpc>
                <a:spcPct val="100000"/>
              </a:lnSpc>
              <a:spcBef>
                <a:spcPts val="0"/>
              </a:spcBef>
              <a:spcAft>
                <a:spcPts val="0"/>
              </a:spcAft>
              <a:buClr>
                <a:srgbClr val="000000"/>
              </a:buClr>
              <a:buSzPts val="2800"/>
              <a:buNone/>
              <a:defRPr sz="2800">
                <a:solidFill>
                  <a:srgbClr val="000000"/>
                </a:solidFill>
              </a:defRPr>
            </a:lvl9pPr>
          </a:lstStyle>
          <a:p>
            <a:endParaRPr/>
          </a:p>
        </p:txBody>
      </p:sp>
    </p:spTree>
    <p:extLst>
      <p:ext uri="{BB962C8B-B14F-4D97-AF65-F5344CB8AC3E}">
        <p14:creationId xmlns:p14="http://schemas.microsoft.com/office/powerpoint/2010/main" val="6808736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62"/>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able of contents">
  <p:cSld name="CUSTOM_9_1">
    <p:spTree>
      <p:nvGrpSpPr>
        <p:cNvPr id="1" name="Shape 63"/>
        <p:cNvGrpSpPr/>
        <p:nvPr/>
      </p:nvGrpSpPr>
      <p:grpSpPr>
        <a:xfrm>
          <a:off x="0" y="0"/>
          <a:ext cx="0" cy="0"/>
          <a:chOff x="0" y="0"/>
          <a:chExt cx="0" cy="0"/>
        </a:xfrm>
      </p:grpSpPr>
      <p:sp>
        <p:nvSpPr>
          <p:cNvPr id="64" name="Google Shape;64;p13"/>
          <p:cNvSpPr/>
          <p:nvPr/>
        </p:nvSpPr>
        <p:spPr>
          <a:xfrm rot="-1799977">
            <a:off x="-3608516" y="-94354"/>
            <a:ext cx="13031996" cy="8837708"/>
          </a:xfrm>
          <a:custGeom>
            <a:avLst/>
            <a:gdLst/>
            <a:ahLst/>
            <a:cxnLst/>
            <a:rect l="l" t="t" r="r" b="b"/>
            <a:pathLst>
              <a:path w="124653" h="84534" extrusionOk="0">
                <a:moveTo>
                  <a:pt x="38538" y="0"/>
                </a:moveTo>
                <a:cubicBezTo>
                  <a:pt x="31277" y="0"/>
                  <a:pt x="23914" y="1651"/>
                  <a:pt x="17782" y="5121"/>
                </a:cubicBezTo>
                <a:cubicBezTo>
                  <a:pt x="5137" y="12295"/>
                  <a:pt x="0" y="25881"/>
                  <a:pt x="2797" y="37401"/>
                </a:cubicBezTo>
                <a:cubicBezTo>
                  <a:pt x="5654" y="48891"/>
                  <a:pt x="15168" y="58374"/>
                  <a:pt x="26444" y="65548"/>
                </a:cubicBezTo>
                <a:cubicBezTo>
                  <a:pt x="40974" y="74788"/>
                  <a:pt x="58694" y="80806"/>
                  <a:pt x="77509" y="83025"/>
                </a:cubicBezTo>
                <a:cubicBezTo>
                  <a:pt x="82402" y="83614"/>
                  <a:pt x="89834" y="84534"/>
                  <a:pt x="97300" y="84534"/>
                </a:cubicBezTo>
                <a:cubicBezTo>
                  <a:pt x="108339" y="84534"/>
                  <a:pt x="119455" y="82522"/>
                  <a:pt x="122556" y="74454"/>
                </a:cubicBezTo>
                <a:cubicBezTo>
                  <a:pt x="124653" y="69013"/>
                  <a:pt x="119911" y="63694"/>
                  <a:pt x="114136" y="60836"/>
                </a:cubicBezTo>
                <a:cubicBezTo>
                  <a:pt x="108361" y="58010"/>
                  <a:pt x="101491" y="56551"/>
                  <a:pt x="96051" y="53329"/>
                </a:cubicBezTo>
                <a:cubicBezTo>
                  <a:pt x="84014" y="46064"/>
                  <a:pt x="82433" y="32265"/>
                  <a:pt x="76172" y="21261"/>
                </a:cubicBezTo>
                <a:cubicBezTo>
                  <a:pt x="71400" y="12781"/>
                  <a:pt x="63193" y="5516"/>
                  <a:pt x="52311" y="2082"/>
                </a:cubicBezTo>
                <a:cubicBezTo>
                  <a:pt x="48014" y="710"/>
                  <a:pt x="43298" y="0"/>
                  <a:pt x="38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3"/>
          <p:cNvSpPr txBox="1">
            <a:spLocks noGrp="1"/>
          </p:cNvSpPr>
          <p:nvPr>
            <p:ph type="subTitle" idx="1"/>
          </p:nvPr>
        </p:nvSpPr>
        <p:spPr>
          <a:xfrm>
            <a:off x="5945879" y="3839904"/>
            <a:ext cx="2508900" cy="630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b="0">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6" name="Google Shape;66;p13"/>
          <p:cNvSpPr txBox="1">
            <a:spLocks noGrp="1"/>
          </p:cNvSpPr>
          <p:nvPr>
            <p:ph type="title" hasCustomPrompt="1"/>
          </p:nvPr>
        </p:nvSpPr>
        <p:spPr>
          <a:xfrm>
            <a:off x="999151" y="1880464"/>
            <a:ext cx="1871100" cy="597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400"/>
              <a:buNone/>
              <a:defRPr sz="5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67" name="Google Shape;67;p13"/>
          <p:cNvSpPr txBox="1">
            <a:spLocks noGrp="1"/>
          </p:cNvSpPr>
          <p:nvPr>
            <p:ph type="title" idx="2" hasCustomPrompt="1"/>
          </p:nvPr>
        </p:nvSpPr>
        <p:spPr>
          <a:xfrm>
            <a:off x="3628301" y="1878325"/>
            <a:ext cx="1871100" cy="597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400"/>
              <a:buNone/>
              <a:defRPr sz="5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68" name="Google Shape;68;p13"/>
          <p:cNvSpPr txBox="1">
            <a:spLocks noGrp="1"/>
          </p:cNvSpPr>
          <p:nvPr>
            <p:ph type="title" idx="3" hasCustomPrompt="1"/>
          </p:nvPr>
        </p:nvSpPr>
        <p:spPr>
          <a:xfrm>
            <a:off x="6257447" y="1880470"/>
            <a:ext cx="1871100" cy="597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400"/>
              <a:buNone/>
              <a:defRPr sz="5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69" name="Google Shape;69;p13"/>
          <p:cNvSpPr txBox="1">
            <a:spLocks noGrp="1"/>
          </p:cNvSpPr>
          <p:nvPr>
            <p:ph type="subTitle" idx="4"/>
          </p:nvPr>
        </p:nvSpPr>
        <p:spPr>
          <a:xfrm>
            <a:off x="694856" y="3846300"/>
            <a:ext cx="2508900" cy="630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b="0">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0" name="Google Shape;70;p13"/>
          <p:cNvSpPr txBox="1">
            <a:spLocks noGrp="1"/>
          </p:cNvSpPr>
          <p:nvPr>
            <p:ph type="subTitle" idx="5"/>
          </p:nvPr>
        </p:nvSpPr>
        <p:spPr>
          <a:xfrm>
            <a:off x="3317255" y="3846300"/>
            <a:ext cx="2508900" cy="630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b="0">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1" name="Google Shape;71;p13"/>
          <p:cNvSpPr txBox="1">
            <a:spLocks noGrp="1"/>
          </p:cNvSpPr>
          <p:nvPr>
            <p:ph type="title" idx="6"/>
          </p:nvPr>
        </p:nvSpPr>
        <p:spPr>
          <a:xfrm>
            <a:off x="819000" y="688949"/>
            <a:ext cx="7506000" cy="5781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72" name="Google Shape;72;p13"/>
          <p:cNvSpPr txBox="1">
            <a:spLocks noGrp="1"/>
          </p:cNvSpPr>
          <p:nvPr>
            <p:ph type="title" idx="7"/>
          </p:nvPr>
        </p:nvSpPr>
        <p:spPr>
          <a:xfrm>
            <a:off x="670966" y="3056075"/>
            <a:ext cx="2557200" cy="863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300"/>
              <a:buNone/>
              <a:defRPr sz="2300"/>
            </a:lvl1pPr>
            <a:lvl2pPr lvl="1" rtl="0">
              <a:spcBef>
                <a:spcPts val="0"/>
              </a:spcBef>
              <a:spcAft>
                <a:spcPts val="0"/>
              </a:spcAft>
              <a:buSzPts val="2300"/>
              <a:buNone/>
              <a:defRPr sz="2300"/>
            </a:lvl2pPr>
            <a:lvl3pPr lvl="2" rtl="0">
              <a:spcBef>
                <a:spcPts val="0"/>
              </a:spcBef>
              <a:spcAft>
                <a:spcPts val="0"/>
              </a:spcAft>
              <a:buSzPts val="2300"/>
              <a:buNone/>
              <a:defRPr sz="2300"/>
            </a:lvl3pPr>
            <a:lvl4pPr lvl="3" rtl="0">
              <a:spcBef>
                <a:spcPts val="0"/>
              </a:spcBef>
              <a:spcAft>
                <a:spcPts val="0"/>
              </a:spcAft>
              <a:buSzPts val="2300"/>
              <a:buNone/>
              <a:defRPr sz="2300"/>
            </a:lvl4pPr>
            <a:lvl5pPr lvl="4" rtl="0">
              <a:spcBef>
                <a:spcPts val="0"/>
              </a:spcBef>
              <a:spcAft>
                <a:spcPts val="0"/>
              </a:spcAft>
              <a:buSzPts val="2300"/>
              <a:buNone/>
              <a:defRPr sz="2300"/>
            </a:lvl5pPr>
            <a:lvl6pPr lvl="5" rtl="0">
              <a:spcBef>
                <a:spcPts val="0"/>
              </a:spcBef>
              <a:spcAft>
                <a:spcPts val="0"/>
              </a:spcAft>
              <a:buSzPts val="2300"/>
              <a:buNone/>
              <a:defRPr sz="2300"/>
            </a:lvl6pPr>
            <a:lvl7pPr lvl="6" rtl="0">
              <a:spcBef>
                <a:spcPts val="0"/>
              </a:spcBef>
              <a:spcAft>
                <a:spcPts val="0"/>
              </a:spcAft>
              <a:buSzPts val="2300"/>
              <a:buNone/>
              <a:defRPr sz="2300"/>
            </a:lvl7pPr>
            <a:lvl8pPr lvl="7" rtl="0">
              <a:spcBef>
                <a:spcPts val="0"/>
              </a:spcBef>
              <a:spcAft>
                <a:spcPts val="0"/>
              </a:spcAft>
              <a:buSzPts val="2300"/>
              <a:buNone/>
              <a:defRPr sz="2300"/>
            </a:lvl8pPr>
            <a:lvl9pPr lvl="8" rtl="0">
              <a:spcBef>
                <a:spcPts val="0"/>
              </a:spcBef>
              <a:spcAft>
                <a:spcPts val="0"/>
              </a:spcAft>
              <a:buSzPts val="2300"/>
              <a:buNone/>
              <a:defRPr sz="2300"/>
            </a:lvl9pPr>
          </a:lstStyle>
          <a:p>
            <a:endParaRPr/>
          </a:p>
        </p:txBody>
      </p:sp>
      <p:sp>
        <p:nvSpPr>
          <p:cNvPr id="73" name="Google Shape;73;p13"/>
          <p:cNvSpPr txBox="1">
            <a:spLocks noGrp="1"/>
          </p:cNvSpPr>
          <p:nvPr>
            <p:ph type="title" idx="8"/>
          </p:nvPr>
        </p:nvSpPr>
        <p:spPr>
          <a:xfrm>
            <a:off x="3293243" y="3056075"/>
            <a:ext cx="2557200" cy="863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300"/>
              <a:buNone/>
              <a:defRPr sz="2300"/>
            </a:lvl1pPr>
            <a:lvl2pPr lvl="1" rtl="0">
              <a:spcBef>
                <a:spcPts val="0"/>
              </a:spcBef>
              <a:spcAft>
                <a:spcPts val="0"/>
              </a:spcAft>
              <a:buSzPts val="2300"/>
              <a:buNone/>
              <a:defRPr sz="2300"/>
            </a:lvl2pPr>
            <a:lvl3pPr lvl="2" rtl="0">
              <a:spcBef>
                <a:spcPts val="0"/>
              </a:spcBef>
              <a:spcAft>
                <a:spcPts val="0"/>
              </a:spcAft>
              <a:buSzPts val="2300"/>
              <a:buNone/>
              <a:defRPr sz="2300"/>
            </a:lvl3pPr>
            <a:lvl4pPr lvl="3" rtl="0">
              <a:spcBef>
                <a:spcPts val="0"/>
              </a:spcBef>
              <a:spcAft>
                <a:spcPts val="0"/>
              </a:spcAft>
              <a:buSzPts val="2300"/>
              <a:buNone/>
              <a:defRPr sz="2300"/>
            </a:lvl4pPr>
            <a:lvl5pPr lvl="4" rtl="0">
              <a:spcBef>
                <a:spcPts val="0"/>
              </a:spcBef>
              <a:spcAft>
                <a:spcPts val="0"/>
              </a:spcAft>
              <a:buSzPts val="2300"/>
              <a:buNone/>
              <a:defRPr sz="2300"/>
            </a:lvl5pPr>
            <a:lvl6pPr lvl="5" rtl="0">
              <a:spcBef>
                <a:spcPts val="0"/>
              </a:spcBef>
              <a:spcAft>
                <a:spcPts val="0"/>
              </a:spcAft>
              <a:buSzPts val="2300"/>
              <a:buNone/>
              <a:defRPr sz="2300"/>
            </a:lvl6pPr>
            <a:lvl7pPr lvl="6" rtl="0">
              <a:spcBef>
                <a:spcPts val="0"/>
              </a:spcBef>
              <a:spcAft>
                <a:spcPts val="0"/>
              </a:spcAft>
              <a:buSzPts val="2300"/>
              <a:buNone/>
              <a:defRPr sz="2300"/>
            </a:lvl7pPr>
            <a:lvl8pPr lvl="7" rtl="0">
              <a:spcBef>
                <a:spcPts val="0"/>
              </a:spcBef>
              <a:spcAft>
                <a:spcPts val="0"/>
              </a:spcAft>
              <a:buSzPts val="2300"/>
              <a:buNone/>
              <a:defRPr sz="2300"/>
            </a:lvl8pPr>
            <a:lvl9pPr lvl="8" rtl="0">
              <a:spcBef>
                <a:spcPts val="0"/>
              </a:spcBef>
              <a:spcAft>
                <a:spcPts val="0"/>
              </a:spcAft>
              <a:buSzPts val="2300"/>
              <a:buNone/>
              <a:defRPr sz="2300"/>
            </a:lvl9pPr>
          </a:lstStyle>
          <a:p>
            <a:endParaRPr/>
          </a:p>
        </p:txBody>
      </p:sp>
      <p:sp>
        <p:nvSpPr>
          <p:cNvPr id="74" name="Google Shape;74;p13"/>
          <p:cNvSpPr txBox="1">
            <a:spLocks noGrp="1"/>
          </p:cNvSpPr>
          <p:nvPr>
            <p:ph type="title" idx="9"/>
          </p:nvPr>
        </p:nvSpPr>
        <p:spPr>
          <a:xfrm>
            <a:off x="5915511" y="3056075"/>
            <a:ext cx="2557200" cy="863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300"/>
              <a:buNone/>
              <a:defRPr sz="2300"/>
            </a:lvl1pPr>
            <a:lvl2pPr lvl="1" rtl="0">
              <a:spcBef>
                <a:spcPts val="0"/>
              </a:spcBef>
              <a:spcAft>
                <a:spcPts val="0"/>
              </a:spcAft>
              <a:buSzPts val="2300"/>
              <a:buNone/>
              <a:defRPr sz="2300"/>
            </a:lvl2pPr>
            <a:lvl3pPr lvl="2" rtl="0">
              <a:spcBef>
                <a:spcPts val="0"/>
              </a:spcBef>
              <a:spcAft>
                <a:spcPts val="0"/>
              </a:spcAft>
              <a:buSzPts val="2300"/>
              <a:buNone/>
              <a:defRPr sz="2300"/>
            </a:lvl3pPr>
            <a:lvl4pPr lvl="3" rtl="0">
              <a:spcBef>
                <a:spcPts val="0"/>
              </a:spcBef>
              <a:spcAft>
                <a:spcPts val="0"/>
              </a:spcAft>
              <a:buSzPts val="2300"/>
              <a:buNone/>
              <a:defRPr sz="2300"/>
            </a:lvl4pPr>
            <a:lvl5pPr lvl="4" rtl="0">
              <a:spcBef>
                <a:spcPts val="0"/>
              </a:spcBef>
              <a:spcAft>
                <a:spcPts val="0"/>
              </a:spcAft>
              <a:buSzPts val="2300"/>
              <a:buNone/>
              <a:defRPr sz="2300"/>
            </a:lvl5pPr>
            <a:lvl6pPr lvl="5" rtl="0">
              <a:spcBef>
                <a:spcPts val="0"/>
              </a:spcBef>
              <a:spcAft>
                <a:spcPts val="0"/>
              </a:spcAft>
              <a:buSzPts val="2300"/>
              <a:buNone/>
              <a:defRPr sz="2300"/>
            </a:lvl6pPr>
            <a:lvl7pPr lvl="6" rtl="0">
              <a:spcBef>
                <a:spcPts val="0"/>
              </a:spcBef>
              <a:spcAft>
                <a:spcPts val="0"/>
              </a:spcAft>
              <a:buSzPts val="2300"/>
              <a:buNone/>
              <a:defRPr sz="2300"/>
            </a:lvl7pPr>
            <a:lvl8pPr lvl="7" rtl="0">
              <a:spcBef>
                <a:spcPts val="0"/>
              </a:spcBef>
              <a:spcAft>
                <a:spcPts val="0"/>
              </a:spcAft>
              <a:buSzPts val="2300"/>
              <a:buNone/>
              <a:defRPr sz="2300"/>
            </a:lvl8pPr>
            <a:lvl9pPr lvl="8" rtl="0">
              <a:spcBef>
                <a:spcPts val="0"/>
              </a:spcBef>
              <a:spcAft>
                <a:spcPts val="0"/>
              </a:spcAft>
              <a:buSzPts val="2300"/>
              <a:buNone/>
              <a:defRPr sz="2300"/>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able of contents">
  <p:cSld name="1_Table of contents">
    <p:spTree>
      <p:nvGrpSpPr>
        <p:cNvPr id="1" name="Shape 63"/>
        <p:cNvGrpSpPr/>
        <p:nvPr/>
      </p:nvGrpSpPr>
      <p:grpSpPr>
        <a:xfrm>
          <a:off x="0" y="0"/>
          <a:ext cx="0" cy="0"/>
          <a:chOff x="0" y="0"/>
          <a:chExt cx="0" cy="0"/>
        </a:xfrm>
      </p:grpSpPr>
      <p:sp>
        <p:nvSpPr>
          <p:cNvPr id="64" name="Google Shape;64;p13"/>
          <p:cNvSpPr/>
          <p:nvPr/>
        </p:nvSpPr>
        <p:spPr>
          <a:xfrm rot="-1799977">
            <a:off x="-3608516" y="-94354"/>
            <a:ext cx="13031996" cy="8837708"/>
          </a:xfrm>
          <a:custGeom>
            <a:avLst/>
            <a:gdLst/>
            <a:ahLst/>
            <a:cxnLst/>
            <a:rect l="l" t="t" r="r" b="b"/>
            <a:pathLst>
              <a:path w="124653" h="84534" extrusionOk="0">
                <a:moveTo>
                  <a:pt x="38538" y="0"/>
                </a:moveTo>
                <a:cubicBezTo>
                  <a:pt x="31277" y="0"/>
                  <a:pt x="23914" y="1651"/>
                  <a:pt x="17782" y="5121"/>
                </a:cubicBezTo>
                <a:cubicBezTo>
                  <a:pt x="5137" y="12295"/>
                  <a:pt x="0" y="25881"/>
                  <a:pt x="2797" y="37401"/>
                </a:cubicBezTo>
                <a:cubicBezTo>
                  <a:pt x="5654" y="48891"/>
                  <a:pt x="15168" y="58374"/>
                  <a:pt x="26444" y="65548"/>
                </a:cubicBezTo>
                <a:cubicBezTo>
                  <a:pt x="40974" y="74788"/>
                  <a:pt x="58694" y="80806"/>
                  <a:pt x="77509" y="83025"/>
                </a:cubicBezTo>
                <a:cubicBezTo>
                  <a:pt x="82402" y="83614"/>
                  <a:pt x="89834" y="84534"/>
                  <a:pt x="97300" y="84534"/>
                </a:cubicBezTo>
                <a:cubicBezTo>
                  <a:pt x="108339" y="84534"/>
                  <a:pt x="119455" y="82522"/>
                  <a:pt x="122556" y="74454"/>
                </a:cubicBezTo>
                <a:cubicBezTo>
                  <a:pt x="124653" y="69013"/>
                  <a:pt x="119911" y="63694"/>
                  <a:pt x="114136" y="60836"/>
                </a:cubicBezTo>
                <a:cubicBezTo>
                  <a:pt x="108361" y="58010"/>
                  <a:pt x="101491" y="56551"/>
                  <a:pt x="96051" y="53329"/>
                </a:cubicBezTo>
                <a:cubicBezTo>
                  <a:pt x="84014" y="46064"/>
                  <a:pt x="82433" y="32265"/>
                  <a:pt x="76172" y="21261"/>
                </a:cubicBezTo>
                <a:cubicBezTo>
                  <a:pt x="71400" y="12781"/>
                  <a:pt x="63193" y="5516"/>
                  <a:pt x="52311" y="2082"/>
                </a:cubicBezTo>
                <a:cubicBezTo>
                  <a:pt x="48014" y="710"/>
                  <a:pt x="43298" y="0"/>
                  <a:pt x="38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3"/>
          <p:cNvSpPr txBox="1">
            <a:spLocks noGrp="1"/>
          </p:cNvSpPr>
          <p:nvPr>
            <p:ph type="subTitle" idx="1"/>
          </p:nvPr>
        </p:nvSpPr>
        <p:spPr>
          <a:xfrm>
            <a:off x="5945879" y="3839904"/>
            <a:ext cx="2508900" cy="630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b="0">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6" name="Google Shape;66;p13"/>
          <p:cNvSpPr txBox="1">
            <a:spLocks noGrp="1"/>
          </p:cNvSpPr>
          <p:nvPr>
            <p:ph type="title" hasCustomPrompt="1"/>
          </p:nvPr>
        </p:nvSpPr>
        <p:spPr>
          <a:xfrm>
            <a:off x="999151" y="1880464"/>
            <a:ext cx="1871100" cy="597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400"/>
              <a:buNone/>
              <a:defRPr sz="5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67" name="Google Shape;67;p13"/>
          <p:cNvSpPr txBox="1">
            <a:spLocks noGrp="1"/>
          </p:cNvSpPr>
          <p:nvPr>
            <p:ph type="title" idx="2" hasCustomPrompt="1"/>
          </p:nvPr>
        </p:nvSpPr>
        <p:spPr>
          <a:xfrm>
            <a:off x="3628301" y="1878325"/>
            <a:ext cx="1871100" cy="597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400"/>
              <a:buNone/>
              <a:defRPr sz="5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68" name="Google Shape;68;p13"/>
          <p:cNvSpPr txBox="1">
            <a:spLocks noGrp="1"/>
          </p:cNvSpPr>
          <p:nvPr>
            <p:ph type="title" idx="3" hasCustomPrompt="1"/>
          </p:nvPr>
        </p:nvSpPr>
        <p:spPr>
          <a:xfrm>
            <a:off x="6257447" y="1880470"/>
            <a:ext cx="1871100" cy="597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400"/>
              <a:buNone/>
              <a:defRPr sz="5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69" name="Google Shape;69;p13"/>
          <p:cNvSpPr txBox="1">
            <a:spLocks noGrp="1"/>
          </p:cNvSpPr>
          <p:nvPr>
            <p:ph type="subTitle" idx="4"/>
          </p:nvPr>
        </p:nvSpPr>
        <p:spPr>
          <a:xfrm>
            <a:off x="694856" y="3846300"/>
            <a:ext cx="2508900" cy="630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b="0">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0" name="Google Shape;70;p13"/>
          <p:cNvSpPr txBox="1">
            <a:spLocks noGrp="1"/>
          </p:cNvSpPr>
          <p:nvPr>
            <p:ph type="subTitle" idx="5"/>
          </p:nvPr>
        </p:nvSpPr>
        <p:spPr>
          <a:xfrm>
            <a:off x="3317255" y="3846300"/>
            <a:ext cx="2508900" cy="630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b="0">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1" name="Google Shape;71;p13"/>
          <p:cNvSpPr txBox="1">
            <a:spLocks noGrp="1"/>
          </p:cNvSpPr>
          <p:nvPr>
            <p:ph type="title" idx="6"/>
          </p:nvPr>
        </p:nvSpPr>
        <p:spPr>
          <a:xfrm>
            <a:off x="819000" y="688949"/>
            <a:ext cx="7506000" cy="5781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72" name="Google Shape;72;p13"/>
          <p:cNvSpPr txBox="1">
            <a:spLocks noGrp="1"/>
          </p:cNvSpPr>
          <p:nvPr>
            <p:ph type="title" idx="7"/>
          </p:nvPr>
        </p:nvSpPr>
        <p:spPr>
          <a:xfrm>
            <a:off x="670966" y="3056075"/>
            <a:ext cx="2557200" cy="863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300"/>
              <a:buNone/>
              <a:defRPr sz="2300"/>
            </a:lvl1pPr>
            <a:lvl2pPr lvl="1" rtl="0">
              <a:spcBef>
                <a:spcPts val="0"/>
              </a:spcBef>
              <a:spcAft>
                <a:spcPts val="0"/>
              </a:spcAft>
              <a:buSzPts val="2300"/>
              <a:buNone/>
              <a:defRPr sz="2300"/>
            </a:lvl2pPr>
            <a:lvl3pPr lvl="2" rtl="0">
              <a:spcBef>
                <a:spcPts val="0"/>
              </a:spcBef>
              <a:spcAft>
                <a:spcPts val="0"/>
              </a:spcAft>
              <a:buSzPts val="2300"/>
              <a:buNone/>
              <a:defRPr sz="2300"/>
            </a:lvl3pPr>
            <a:lvl4pPr lvl="3" rtl="0">
              <a:spcBef>
                <a:spcPts val="0"/>
              </a:spcBef>
              <a:spcAft>
                <a:spcPts val="0"/>
              </a:spcAft>
              <a:buSzPts val="2300"/>
              <a:buNone/>
              <a:defRPr sz="2300"/>
            </a:lvl4pPr>
            <a:lvl5pPr lvl="4" rtl="0">
              <a:spcBef>
                <a:spcPts val="0"/>
              </a:spcBef>
              <a:spcAft>
                <a:spcPts val="0"/>
              </a:spcAft>
              <a:buSzPts val="2300"/>
              <a:buNone/>
              <a:defRPr sz="2300"/>
            </a:lvl5pPr>
            <a:lvl6pPr lvl="5" rtl="0">
              <a:spcBef>
                <a:spcPts val="0"/>
              </a:spcBef>
              <a:spcAft>
                <a:spcPts val="0"/>
              </a:spcAft>
              <a:buSzPts val="2300"/>
              <a:buNone/>
              <a:defRPr sz="2300"/>
            </a:lvl6pPr>
            <a:lvl7pPr lvl="6" rtl="0">
              <a:spcBef>
                <a:spcPts val="0"/>
              </a:spcBef>
              <a:spcAft>
                <a:spcPts val="0"/>
              </a:spcAft>
              <a:buSzPts val="2300"/>
              <a:buNone/>
              <a:defRPr sz="2300"/>
            </a:lvl7pPr>
            <a:lvl8pPr lvl="7" rtl="0">
              <a:spcBef>
                <a:spcPts val="0"/>
              </a:spcBef>
              <a:spcAft>
                <a:spcPts val="0"/>
              </a:spcAft>
              <a:buSzPts val="2300"/>
              <a:buNone/>
              <a:defRPr sz="2300"/>
            </a:lvl8pPr>
            <a:lvl9pPr lvl="8" rtl="0">
              <a:spcBef>
                <a:spcPts val="0"/>
              </a:spcBef>
              <a:spcAft>
                <a:spcPts val="0"/>
              </a:spcAft>
              <a:buSzPts val="2300"/>
              <a:buNone/>
              <a:defRPr sz="2300"/>
            </a:lvl9pPr>
          </a:lstStyle>
          <a:p>
            <a:endParaRPr/>
          </a:p>
        </p:txBody>
      </p:sp>
      <p:sp>
        <p:nvSpPr>
          <p:cNvPr id="73" name="Google Shape;73;p13"/>
          <p:cNvSpPr txBox="1">
            <a:spLocks noGrp="1"/>
          </p:cNvSpPr>
          <p:nvPr>
            <p:ph type="title" idx="8"/>
          </p:nvPr>
        </p:nvSpPr>
        <p:spPr>
          <a:xfrm>
            <a:off x="3293243" y="3056075"/>
            <a:ext cx="2557200" cy="863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300"/>
              <a:buNone/>
              <a:defRPr sz="2300"/>
            </a:lvl1pPr>
            <a:lvl2pPr lvl="1" rtl="0">
              <a:spcBef>
                <a:spcPts val="0"/>
              </a:spcBef>
              <a:spcAft>
                <a:spcPts val="0"/>
              </a:spcAft>
              <a:buSzPts val="2300"/>
              <a:buNone/>
              <a:defRPr sz="2300"/>
            </a:lvl2pPr>
            <a:lvl3pPr lvl="2" rtl="0">
              <a:spcBef>
                <a:spcPts val="0"/>
              </a:spcBef>
              <a:spcAft>
                <a:spcPts val="0"/>
              </a:spcAft>
              <a:buSzPts val="2300"/>
              <a:buNone/>
              <a:defRPr sz="2300"/>
            </a:lvl3pPr>
            <a:lvl4pPr lvl="3" rtl="0">
              <a:spcBef>
                <a:spcPts val="0"/>
              </a:spcBef>
              <a:spcAft>
                <a:spcPts val="0"/>
              </a:spcAft>
              <a:buSzPts val="2300"/>
              <a:buNone/>
              <a:defRPr sz="2300"/>
            </a:lvl4pPr>
            <a:lvl5pPr lvl="4" rtl="0">
              <a:spcBef>
                <a:spcPts val="0"/>
              </a:spcBef>
              <a:spcAft>
                <a:spcPts val="0"/>
              </a:spcAft>
              <a:buSzPts val="2300"/>
              <a:buNone/>
              <a:defRPr sz="2300"/>
            </a:lvl5pPr>
            <a:lvl6pPr lvl="5" rtl="0">
              <a:spcBef>
                <a:spcPts val="0"/>
              </a:spcBef>
              <a:spcAft>
                <a:spcPts val="0"/>
              </a:spcAft>
              <a:buSzPts val="2300"/>
              <a:buNone/>
              <a:defRPr sz="2300"/>
            </a:lvl6pPr>
            <a:lvl7pPr lvl="6" rtl="0">
              <a:spcBef>
                <a:spcPts val="0"/>
              </a:spcBef>
              <a:spcAft>
                <a:spcPts val="0"/>
              </a:spcAft>
              <a:buSzPts val="2300"/>
              <a:buNone/>
              <a:defRPr sz="2300"/>
            </a:lvl7pPr>
            <a:lvl8pPr lvl="7" rtl="0">
              <a:spcBef>
                <a:spcPts val="0"/>
              </a:spcBef>
              <a:spcAft>
                <a:spcPts val="0"/>
              </a:spcAft>
              <a:buSzPts val="2300"/>
              <a:buNone/>
              <a:defRPr sz="2300"/>
            </a:lvl8pPr>
            <a:lvl9pPr lvl="8" rtl="0">
              <a:spcBef>
                <a:spcPts val="0"/>
              </a:spcBef>
              <a:spcAft>
                <a:spcPts val="0"/>
              </a:spcAft>
              <a:buSzPts val="2300"/>
              <a:buNone/>
              <a:defRPr sz="2300"/>
            </a:lvl9pPr>
          </a:lstStyle>
          <a:p>
            <a:endParaRPr/>
          </a:p>
        </p:txBody>
      </p:sp>
      <p:sp>
        <p:nvSpPr>
          <p:cNvPr id="74" name="Google Shape;74;p13"/>
          <p:cNvSpPr txBox="1">
            <a:spLocks noGrp="1"/>
          </p:cNvSpPr>
          <p:nvPr>
            <p:ph type="title" idx="9"/>
          </p:nvPr>
        </p:nvSpPr>
        <p:spPr>
          <a:xfrm>
            <a:off x="5915511" y="3056075"/>
            <a:ext cx="2557200" cy="863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300"/>
              <a:buNone/>
              <a:defRPr sz="2300"/>
            </a:lvl1pPr>
            <a:lvl2pPr lvl="1" rtl="0">
              <a:spcBef>
                <a:spcPts val="0"/>
              </a:spcBef>
              <a:spcAft>
                <a:spcPts val="0"/>
              </a:spcAft>
              <a:buSzPts val="2300"/>
              <a:buNone/>
              <a:defRPr sz="2300"/>
            </a:lvl2pPr>
            <a:lvl3pPr lvl="2" rtl="0">
              <a:spcBef>
                <a:spcPts val="0"/>
              </a:spcBef>
              <a:spcAft>
                <a:spcPts val="0"/>
              </a:spcAft>
              <a:buSzPts val="2300"/>
              <a:buNone/>
              <a:defRPr sz="2300"/>
            </a:lvl3pPr>
            <a:lvl4pPr lvl="3" rtl="0">
              <a:spcBef>
                <a:spcPts val="0"/>
              </a:spcBef>
              <a:spcAft>
                <a:spcPts val="0"/>
              </a:spcAft>
              <a:buSzPts val="2300"/>
              <a:buNone/>
              <a:defRPr sz="2300"/>
            </a:lvl4pPr>
            <a:lvl5pPr lvl="4" rtl="0">
              <a:spcBef>
                <a:spcPts val="0"/>
              </a:spcBef>
              <a:spcAft>
                <a:spcPts val="0"/>
              </a:spcAft>
              <a:buSzPts val="2300"/>
              <a:buNone/>
              <a:defRPr sz="2300"/>
            </a:lvl5pPr>
            <a:lvl6pPr lvl="5" rtl="0">
              <a:spcBef>
                <a:spcPts val="0"/>
              </a:spcBef>
              <a:spcAft>
                <a:spcPts val="0"/>
              </a:spcAft>
              <a:buSzPts val="2300"/>
              <a:buNone/>
              <a:defRPr sz="2300"/>
            </a:lvl6pPr>
            <a:lvl7pPr lvl="6" rtl="0">
              <a:spcBef>
                <a:spcPts val="0"/>
              </a:spcBef>
              <a:spcAft>
                <a:spcPts val="0"/>
              </a:spcAft>
              <a:buSzPts val="2300"/>
              <a:buNone/>
              <a:defRPr sz="2300"/>
            </a:lvl7pPr>
            <a:lvl8pPr lvl="7" rtl="0">
              <a:spcBef>
                <a:spcPts val="0"/>
              </a:spcBef>
              <a:spcAft>
                <a:spcPts val="0"/>
              </a:spcAft>
              <a:buSzPts val="2300"/>
              <a:buNone/>
              <a:defRPr sz="2300"/>
            </a:lvl8pPr>
            <a:lvl9pPr lvl="8" rtl="0">
              <a:spcBef>
                <a:spcPts val="0"/>
              </a:spcBef>
              <a:spcAft>
                <a:spcPts val="0"/>
              </a:spcAft>
              <a:buSzPts val="2300"/>
              <a:buNone/>
              <a:defRPr sz="2300"/>
            </a:lvl9pPr>
          </a:lstStyle>
          <a:p>
            <a:endParaRPr/>
          </a:p>
        </p:txBody>
      </p:sp>
    </p:spTree>
    <p:extLst>
      <p:ext uri="{BB962C8B-B14F-4D97-AF65-F5344CB8AC3E}">
        <p14:creationId xmlns:p14="http://schemas.microsoft.com/office/powerpoint/2010/main" val="10685274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able of contents">
  <p:cSld name="1_Table of contents">
    <p:spTree>
      <p:nvGrpSpPr>
        <p:cNvPr id="1" name="Shape 63"/>
        <p:cNvGrpSpPr/>
        <p:nvPr/>
      </p:nvGrpSpPr>
      <p:grpSpPr>
        <a:xfrm>
          <a:off x="0" y="0"/>
          <a:ext cx="0" cy="0"/>
          <a:chOff x="0" y="0"/>
          <a:chExt cx="0" cy="0"/>
        </a:xfrm>
      </p:grpSpPr>
      <p:sp>
        <p:nvSpPr>
          <p:cNvPr id="64" name="Google Shape;64;p13"/>
          <p:cNvSpPr/>
          <p:nvPr/>
        </p:nvSpPr>
        <p:spPr>
          <a:xfrm rot="-1799977">
            <a:off x="-3608516" y="-94354"/>
            <a:ext cx="13031996" cy="8837708"/>
          </a:xfrm>
          <a:custGeom>
            <a:avLst/>
            <a:gdLst/>
            <a:ahLst/>
            <a:cxnLst/>
            <a:rect l="l" t="t" r="r" b="b"/>
            <a:pathLst>
              <a:path w="124653" h="84534" extrusionOk="0">
                <a:moveTo>
                  <a:pt x="38538" y="0"/>
                </a:moveTo>
                <a:cubicBezTo>
                  <a:pt x="31277" y="0"/>
                  <a:pt x="23914" y="1651"/>
                  <a:pt x="17782" y="5121"/>
                </a:cubicBezTo>
                <a:cubicBezTo>
                  <a:pt x="5137" y="12295"/>
                  <a:pt x="0" y="25881"/>
                  <a:pt x="2797" y="37401"/>
                </a:cubicBezTo>
                <a:cubicBezTo>
                  <a:pt x="5654" y="48891"/>
                  <a:pt x="15168" y="58374"/>
                  <a:pt x="26444" y="65548"/>
                </a:cubicBezTo>
                <a:cubicBezTo>
                  <a:pt x="40974" y="74788"/>
                  <a:pt x="58694" y="80806"/>
                  <a:pt x="77509" y="83025"/>
                </a:cubicBezTo>
                <a:cubicBezTo>
                  <a:pt x="82402" y="83614"/>
                  <a:pt x="89834" y="84534"/>
                  <a:pt x="97300" y="84534"/>
                </a:cubicBezTo>
                <a:cubicBezTo>
                  <a:pt x="108339" y="84534"/>
                  <a:pt x="119455" y="82522"/>
                  <a:pt x="122556" y="74454"/>
                </a:cubicBezTo>
                <a:cubicBezTo>
                  <a:pt x="124653" y="69013"/>
                  <a:pt x="119911" y="63694"/>
                  <a:pt x="114136" y="60836"/>
                </a:cubicBezTo>
                <a:cubicBezTo>
                  <a:pt x="108361" y="58010"/>
                  <a:pt x="101491" y="56551"/>
                  <a:pt x="96051" y="53329"/>
                </a:cubicBezTo>
                <a:cubicBezTo>
                  <a:pt x="84014" y="46064"/>
                  <a:pt x="82433" y="32265"/>
                  <a:pt x="76172" y="21261"/>
                </a:cubicBezTo>
                <a:cubicBezTo>
                  <a:pt x="71400" y="12781"/>
                  <a:pt x="63193" y="5516"/>
                  <a:pt x="52311" y="2082"/>
                </a:cubicBezTo>
                <a:cubicBezTo>
                  <a:pt x="48014" y="710"/>
                  <a:pt x="43298" y="0"/>
                  <a:pt x="38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3"/>
          <p:cNvSpPr txBox="1">
            <a:spLocks noGrp="1"/>
          </p:cNvSpPr>
          <p:nvPr>
            <p:ph type="subTitle" idx="1"/>
          </p:nvPr>
        </p:nvSpPr>
        <p:spPr>
          <a:xfrm>
            <a:off x="5945879" y="3839904"/>
            <a:ext cx="2508900" cy="630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b="0">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6" name="Google Shape;66;p13"/>
          <p:cNvSpPr txBox="1">
            <a:spLocks noGrp="1"/>
          </p:cNvSpPr>
          <p:nvPr>
            <p:ph type="title" hasCustomPrompt="1"/>
          </p:nvPr>
        </p:nvSpPr>
        <p:spPr>
          <a:xfrm>
            <a:off x="999151" y="1880464"/>
            <a:ext cx="1871100" cy="597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400"/>
              <a:buNone/>
              <a:defRPr sz="5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67" name="Google Shape;67;p13"/>
          <p:cNvSpPr txBox="1">
            <a:spLocks noGrp="1"/>
          </p:cNvSpPr>
          <p:nvPr>
            <p:ph type="title" idx="2" hasCustomPrompt="1"/>
          </p:nvPr>
        </p:nvSpPr>
        <p:spPr>
          <a:xfrm>
            <a:off x="3628301" y="1878325"/>
            <a:ext cx="1871100" cy="597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400"/>
              <a:buNone/>
              <a:defRPr sz="5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68" name="Google Shape;68;p13"/>
          <p:cNvSpPr txBox="1">
            <a:spLocks noGrp="1"/>
          </p:cNvSpPr>
          <p:nvPr>
            <p:ph type="title" idx="3" hasCustomPrompt="1"/>
          </p:nvPr>
        </p:nvSpPr>
        <p:spPr>
          <a:xfrm>
            <a:off x="6257447" y="1880470"/>
            <a:ext cx="1871100" cy="597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400"/>
              <a:buNone/>
              <a:defRPr sz="5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69" name="Google Shape;69;p13"/>
          <p:cNvSpPr txBox="1">
            <a:spLocks noGrp="1"/>
          </p:cNvSpPr>
          <p:nvPr>
            <p:ph type="subTitle" idx="4"/>
          </p:nvPr>
        </p:nvSpPr>
        <p:spPr>
          <a:xfrm>
            <a:off x="694856" y="3846300"/>
            <a:ext cx="2508900" cy="630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b="0">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0" name="Google Shape;70;p13"/>
          <p:cNvSpPr txBox="1">
            <a:spLocks noGrp="1"/>
          </p:cNvSpPr>
          <p:nvPr>
            <p:ph type="subTitle" idx="5"/>
          </p:nvPr>
        </p:nvSpPr>
        <p:spPr>
          <a:xfrm>
            <a:off x="3317255" y="3846300"/>
            <a:ext cx="2508900" cy="630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b="0">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1" name="Google Shape;71;p13"/>
          <p:cNvSpPr txBox="1">
            <a:spLocks noGrp="1"/>
          </p:cNvSpPr>
          <p:nvPr>
            <p:ph type="title" idx="6"/>
          </p:nvPr>
        </p:nvSpPr>
        <p:spPr>
          <a:xfrm>
            <a:off x="819000" y="688949"/>
            <a:ext cx="7506000" cy="5781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72" name="Google Shape;72;p13"/>
          <p:cNvSpPr txBox="1">
            <a:spLocks noGrp="1"/>
          </p:cNvSpPr>
          <p:nvPr>
            <p:ph type="title" idx="7"/>
          </p:nvPr>
        </p:nvSpPr>
        <p:spPr>
          <a:xfrm>
            <a:off x="670966" y="3056075"/>
            <a:ext cx="2557200" cy="863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300"/>
              <a:buNone/>
              <a:defRPr sz="2300"/>
            </a:lvl1pPr>
            <a:lvl2pPr lvl="1" rtl="0">
              <a:spcBef>
                <a:spcPts val="0"/>
              </a:spcBef>
              <a:spcAft>
                <a:spcPts val="0"/>
              </a:spcAft>
              <a:buSzPts val="2300"/>
              <a:buNone/>
              <a:defRPr sz="2300"/>
            </a:lvl2pPr>
            <a:lvl3pPr lvl="2" rtl="0">
              <a:spcBef>
                <a:spcPts val="0"/>
              </a:spcBef>
              <a:spcAft>
                <a:spcPts val="0"/>
              </a:spcAft>
              <a:buSzPts val="2300"/>
              <a:buNone/>
              <a:defRPr sz="2300"/>
            </a:lvl3pPr>
            <a:lvl4pPr lvl="3" rtl="0">
              <a:spcBef>
                <a:spcPts val="0"/>
              </a:spcBef>
              <a:spcAft>
                <a:spcPts val="0"/>
              </a:spcAft>
              <a:buSzPts val="2300"/>
              <a:buNone/>
              <a:defRPr sz="2300"/>
            </a:lvl4pPr>
            <a:lvl5pPr lvl="4" rtl="0">
              <a:spcBef>
                <a:spcPts val="0"/>
              </a:spcBef>
              <a:spcAft>
                <a:spcPts val="0"/>
              </a:spcAft>
              <a:buSzPts val="2300"/>
              <a:buNone/>
              <a:defRPr sz="2300"/>
            </a:lvl5pPr>
            <a:lvl6pPr lvl="5" rtl="0">
              <a:spcBef>
                <a:spcPts val="0"/>
              </a:spcBef>
              <a:spcAft>
                <a:spcPts val="0"/>
              </a:spcAft>
              <a:buSzPts val="2300"/>
              <a:buNone/>
              <a:defRPr sz="2300"/>
            </a:lvl6pPr>
            <a:lvl7pPr lvl="6" rtl="0">
              <a:spcBef>
                <a:spcPts val="0"/>
              </a:spcBef>
              <a:spcAft>
                <a:spcPts val="0"/>
              </a:spcAft>
              <a:buSzPts val="2300"/>
              <a:buNone/>
              <a:defRPr sz="2300"/>
            </a:lvl7pPr>
            <a:lvl8pPr lvl="7" rtl="0">
              <a:spcBef>
                <a:spcPts val="0"/>
              </a:spcBef>
              <a:spcAft>
                <a:spcPts val="0"/>
              </a:spcAft>
              <a:buSzPts val="2300"/>
              <a:buNone/>
              <a:defRPr sz="2300"/>
            </a:lvl8pPr>
            <a:lvl9pPr lvl="8" rtl="0">
              <a:spcBef>
                <a:spcPts val="0"/>
              </a:spcBef>
              <a:spcAft>
                <a:spcPts val="0"/>
              </a:spcAft>
              <a:buSzPts val="2300"/>
              <a:buNone/>
              <a:defRPr sz="2300"/>
            </a:lvl9pPr>
          </a:lstStyle>
          <a:p>
            <a:endParaRPr/>
          </a:p>
        </p:txBody>
      </p:sp>
      <p:sp>
        <p:nvSpPr>
          <p:cNvPr id="73" name="Google Shape;73;p13"/>
          <p:cNvSpPr txBox="1">
            <a:spLocks noGrp="1"/>
          </p:cNvSpPr>
          <p:nvPr>
            <p:ph type="title" idx="8"/>
          </p:nvPr>
        </p:nvSpPr>
        <p:spPr>
          <a:xfrm>
            <a:off x="3293243" y="3056075"/>
            <a:ext cx="2557200" cy="863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300"/>
              <a:buNone/>
              <a:defRPr sz="2300"/>
            </a:lvl1pPr>
            <a:lvl2pPr lvl="1" rtl="0">
              <a:spcBef>
                <a:spcPts val="0"/>
              </a:spcBef>
              <a:spcAft>
                <a:spcPts val="0"/>
              </a:spcAft>
              <a:buSzPts val="2300"/>
              <a:buNone/>
              <a:defRPr sz="2300"/>
            </a:lvl2pPr>
            <a:lvl3pPr lvl="2" rtl="0">
              <a:spcBef>
                <a:spcPts val="0"/>
              </a:spcBef>
              <a:spcAft>
                <a:spcPts val="0"/>
              </a:spcAft>
              <a:buSzPts val="2300"/>
              <a:buNone/>
              <a:defRPr sz="2300"/>
            </a:lvl3pPr>
            <a:lvl4pPr lvl="3" rtl="0">
              <a:spcBef>
                <a:spcPts val="0"/>
              </a:spcBef>
              <a:spcAft>
                <a:spcPts val="0"/>
              </a:spcAft>
              <a:buSzPts val="2300"/>
              <a:buNone/>
              <a:defRPr sz="2300"/>
            </a:lvl4pPr>
            <a:lvl5pPr lvl="4" rtl="0">
              <a:spcBef>
                <a:spcPts val="0"/>
              </a:spcBef>
              <a:spcAft>
                <a:spcPts val="0"/>
              </a:spcAft>
              <a:buSzPts val="2300"/>
              <a:buNone/>
              <a:defRPr sz="2300"/>
            </a:lvl5pPr>
            <a:lvl6pPr lvl="5" rtl="0">
              <a:spcBef>
                <a:spcPts val="0"/>
              </a:spcBef>
              <a:spcAft>
                <a:spcPts val="0"/>
              </a:spcAft>
              <a:buSzPts val="2300"/>
              <a:buNone/>
              <a:defRPr sz="2300"/>
            </a:lvl6pPr>
            <a:lvl7pPr lvl="6" rtl="0">
              <a:spcBef>
                <a:spcPts val="0"/>
              </a:spcBef>
              <a:spcAft>
                <a:spcPts val="0"/>
              </a:spcAft>
              <a:buSzPts val="2300"/>
              <a:buNone/>
              <a:defRPr sz="2300"/>
            </a:lvl7pPr>
            <a:lvl8pPr lvl="7" rtl="0">
              <a:spcBef>
                <a:spcPts val="0"/>
              </a:spcBef>
              <a:spcAft>
                <a:spcPts val="0"/>
              </a:spcAft>
              <a:buSzPts val="2300"/>
              <a:buNone/>
              <a:defRPr sz="2300"/>
            </a:lvl8pPr>
            <a:lvl9pPr lvl="8" rtl="0">
              <a:spcBef>
                <a:spcPts val="0"/>
              </a:spcBef>
              <a:spcAft>
                <a:spcPts val="0"/>
              </a:spcAft>
              <a:buSzPts val="2300"/>
              <a:buNone/>
              <a:defRPr sz="2300"/>
            </a:lvl9pPr>
          </a:lstStyle>
          <a:p>
            <a:endParaRPr/>
          </a:p>
        </p:txBody>
      </p:sp>
      <p:sp>
        <p:nvSpPr>
          <p:cNvPr id="74" name="Google Shape;74;p13"/>
          <p:cNvSpPr txBox="1">
            <a:spLocks noGrp="1"/>
          </p:cNvSpPr>
          <p:nvPr>
            <p:ph type="title" idx="9"/>
          </p:nvPr>
        </p:nvSpPr>
        <p:spPr>
          <a:xfrm>
            <a:off x="5915511" y="3056075"/>
            <a:ext cx="2557200" cy="863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300"/>
              <a:buNone/>
              <a:defRPr sz="2300"/>
            </a:lvl1pPr>
            <a:lvl2pPr lvl="1" rtl="0">
              <a:spcBef>
                <a:spcPts val="0"/>
              </a:spcBef>
              <a:spcAft>
                <a:spcPts val="0"/>
              </a:spcAft>
              <a:buSzPts val="2300"/>
              <a:buNone/>
              <a:defRPr sz="2300"/>
            </a:lvl2pPr>
            <a:lvl3pPr lvl="2" rtl="0">
              <a:spcBef>
                <a:spcPts val="0"/>
              </a:spcBef>
              <a:spcAft>
                <a:spcPts val="0"/>
              </a:spcAft>
              <a:buSzPts val="2300"/>
              <a:buNone/>
              <a:defRPr sz="2300"/>
            </a:lvl3pPr>
            <a:lvl4pPr lvl="3" rtl="0">
              <a:spcBef>
                <a:spcPts val="0"/>
              </a:spcBef>
              <a:spcAft>
                <a:spcPts val="0"/>
              </a:spcAft>
              <a:buSzPts val="2300"/>
              <a:buNone/>
              <a:defRPr sz="2300"/>
            </a:lvl4pPr>
            <a:lvl5pPr lvl="4" rtl="0">
              <a:spcBef>
                <a:spcPts val="0"/>
              </a:spcBef>
              <a:spcAft>
                <a:spcPts val="0"/>
              </a:spcAft>
              <a:buSzPts val="2300"/>
              <a:buNone/>
              <a:defRPr sz="2300"/>
            </a:lvl5pPr>
            <a:lvl6pPr lvl="5" rtl="0">
              <a:spcBef>
                <a:spcPts val="0"/>
              </a:spcBef>
              <a:spcAft>
                <a:spcPts val="0"/>
              </a:spcAft>
              <a:buSzPts val="2300"/>
              <a:buNone/>
              <a:defRPr sz="2300"/>
            </a:lvl6pPr>
            <a:lvl7pPr lvl="6" rtl="0">
              <a:spcBef>
                <a:spcPts val="0"/>
              </a:spcBef>
              <a:spcAft>
                <a:spcPts val="0"/>
              </a:spcAft>
              <a:buSzPts val="2300"/>
              <a:buNone/>
              <a:defRPr sz="2300"/>
            </a:lvl7pPr>
            <a:lvl8pPr lvl="7" rtl="0">
              <a:spcBef>
                <a:spcPts val="0"/>
              </a:spcBef>
              <a:spcAft>
                <a:spcPts val="0"/>
              </a:spcAft>
              <a:buSzPts val="2300"/>
              <a:buNone/>
              <a:defRPr sz="2300"/>
            </a:lvl8pPr>
            <a:lvl9pPr lvl="8" rtl="0">
              <a:spcBef>
                <a:spcPts val="0"/>
              </a:spcBef>
              <a:spcAft>
                <a:spcPts val="0"/>
              </a:spcAft>
              <a:buSzPts val="2300"/>
              <a:buNone/>
              <a:defRPr sz="2300"/>
            </a:lvl9pPr>
          </a:lstStyle>
          <a:p>
            <a:endParaRPr/>
          </a:p>
        </p:txBody>
      </p:sp>
    </p:spTree>
    <p:extLst>
      <p:ext uri="{BB962C8B-B14F-4D97-AF65-F5344CB8AC3E}">
        <p14:creationId xmlns:p14="http://schemas.microsoft.com/office/powerpoint/2010/main" val="30736639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able of contents">
  <p:cSld name="1_Table of contents">
    <p:spTree>
      <p:nvGrpSpPr>
        <p:cNvPr id="1" name="Shape 63"/>
        <p:cNvGrpSpPr/>
        <p:nvPr/>
      </p:nvGrpSpPr>
      <p:grpSpPr>
        <a:xfrm>
          <a:off x="0" y="0"/>
          <a:ext cx="0" cy="0"/>
          <a:chOff x="0" y="0"/>
          <a:chExt cx="0" cy="0"/>
        </a:xfrm>
      </p:grpSpPr>
      <p:sp>
        <p:nvSpPr>
          <p:cNvPr id="64" name="Google Shape;64;p13"/>
          <p:cNvSpPr/>
          <p:nvPr/>
        </p:nvSpPr>
        <p:spPr>
          <a:xfrm rot="-1799977">
            <a:off x="-3608516" y="-94354"/>
            <a:ext cx="13031996" cy="8837708"/>
          </a:xfrm>
          <a:custGeom>
            <a:avLst/>
            <a:gdLst/>
            <a:ahLst/>
            <a:cxnLst/>
            <a:rect l="l" t="t" r="r" b="b"/>
            <a:pathLst>
              <a:path w="124653" h="84534" extrusionOk="0">
                <a:moveTo>
                  <a:pt x="38538" y="0"/>
                </a:moveTo>
                <a:cubicBezTo>
                  <a:pt x="31277" y="0"/>
                  <a:pt x="23914" y="1651"/>
                  <a:pt x="17782" y="5121"/>
                </a:cubicBezTo>
                <a:cubicBezTo>
                  <a:pt x="5137" y="12295"/>
                  <a:pt x="0" y="25881"/>
                  <a:pt x="2797" y="37401"/>
                </a:cubicBezTo>
                <a:cubicBezTo>
                  <a:pt x="5654" y="48891"/>
                  <a:pt x="15168" y="58374"/>
                  <a:pt x="26444" y="65548"/>
                </a:cubicBezTo>
                <a:cubicBezTo>
                  <a:pt x="40974" y="74788"/>
                  <a:pt x="58694" y="80806"/>
                  <a:pt x="77509" y="83025"/>
                </a:cubicBezTo>
                <a:cubicBezTo>
                  <a:pt x="82402" y="83614"/>
                  <a:pt x="89834" y="84534"/>
                  <a:pt x="97300" y="84534"/>
                </a:cubicBezTo>
                <a:cubicBezTo>
                  <a:pt x="108339" y="84534"/>
                  <a:pt x="119455" y="82522"/>
                  <a:pt x="122556" y="74454"/>
                </a:cubicBezTo>
                <a:cubicBezTo>
                  <a:pt x="124653" y="69013"/>
                  <a:pt x="119911" y="63694"/>
                  <a:pt x="114136" y="60836"/>
                </a:cubicBezTo>
                <a:cubicBezTo>
                  <a:pt x="108361" y="58010"/>
                  <a:pt x="101491" y="56551"/>
                  <a:pt x="96051" y="53329"/>
                </a:cubicBezTo>
                <a:cubicBezTo>
                  <a:pt x="84014" y="46064"/>
                  <a:pt x="82433" y="32265"/>
                  <a:pt x="76172" y="21261"/>
                </a:cubicBezTo>
                <a:cubicBezTo>
                  <a:pt x="71400" y="12781"/>
                  <a:pt x="63193" y="5516"/>
                  <a:pt x="52311" y="2082"/>
                </a:cubicBezTo>
                <a:cubicBezTo>
                  <a:pt x="48014" y="710"/>
                  <a:pt x="43298" y="0"/>
                  <a:pt x="38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3"/>
          <p:cNvSpPr txBox="1">
            <a:spLocks noGrp="1"/>
          </p:cNvSpPr>
          <p:nvPr>
            <p:ph type="subTitle" idx="1"/>
          </p:nvPr>
        </p:nvSpPr>
        <p:spPr>
          <a:xfrm>
            <a:off x="5945879" y="3839904"/>
            <a:ext cx="2508900" cy="630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b="0">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6" name="Google Shape;66;p13"/>
          <p:cNvSpPr txBox="1">
            <a:spLocks noGrp="1"/>
          </p:cNvSpPr>
          <p:nvPr>
            <p:ph type="title" hasCustomPrompt="1"/>
          </p:nvPr>
        </p:nvSpPr>
        <p:spPr>
          <a:xfrm>
            <a:off x="999151" y="1880464"/>
            <a:ext cx="1871100" cy="597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400"/>
              <a:buNone/>
              <a:defRPr sz="5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67" name="Google Shape;67;p13"/>
          <p:cNvSpPr txBox="1">
            <a:spLocks noGrp="1"/>
          </p:cNvSpPr>
          <p:nvPr>
            <p:ph type="title" idx="2" hasCustomPrompt="1"/>
          </p:nvPr>
        </p:nvSpPr>
        <p:spPr>
          <a:xfrm>
            <a:off x="3628301" y="1878325"/>
            <a:ext cx="1871100" cy="597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400"/>
              <a:buNone/>
              <a:defRPr sz="5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68" name="Google Shape;68;p13"/>
          <p:cNvSpPr txBox="1">
            <a:spLocks noGrp="1"/>
          </p:cNvSpPr>
          <p:nvPr>
            <p:ph type="title" idx="3" hasCustomPrompt="1"/>
          </p:nvPr>
        </p:nvSpPr>
        <p:spPr>
          <a:xfrm>
            <a:off x="6257447" y="1880470"/>
            <a:ext cx="1871100" cy="597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400"/>
              <a:buNone/>
              <a:defRPr sz="5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69" name="Google Shape;69;p13"/>
          <p:cNvSpPr txBox="1">
            <a:spLocks noGrp="1"/>
          </p:cNvSpPr>
          <p:nvPr>
            <p:ph type="subTitle" idx="4"/>
          </p:nvPr>
        </p:nvSpPr>
        <p:spPr>
          <a:xfrm>
            <a:off x="694856" y="3846300"/>
            <a:ext cx="2508900" cy="630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b="0">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0" name="Google Shape;70;p13"/>
          <p:cNvSpPr txBox="1">
            <a:spLocks noGrp="1"/>
          </p:cNvSpPr>
          <p:nvPr>
            <p:ph type="subTitle" idx="5"/>
          </p:nvPr>
        </p:nvSpPr>
        <p:spPr>
          <a:xfrm>
            <a:off x="3317255" y="3846300"/>
            <a:ext cx="2508900" cy="630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b="0">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1" name="Google Shape;71;p13"/>
          <p:cNvSpPr txBox="1">
            <a:spLocks noGrp="1"/>
          </p:cNvSpPr>
          <p:nvPr>
            <p:ph type="title" idx="6"/>
          </p:nvPr>
        </p:nvSpPr>
        <p:spPr>
          <a:xfrm>
            <a:off x="819000" y="688949"/>
            <a:ext cx="7506000" cy="5781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72" name="Google Shape;72;p13"/>
          <p:cNvSpPr txBox="1">
            <a:spLocks noGrp="1"/>
          </p:cNvSpPr>
          <p:nvPr>
            <p:ph type="title" idx="7"/>
          </p:nvPr>
        </p:nvSpPr>
        <p:spPr>
          <a:xfrm>
            <a:off x="670966" y="3056075"/>
            <a:ext cx="2557200" cy="863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300"/>
              <a:buNone/>
              <a:defRPr sz="2300"/>
            </a:lvl1pPr>
            <a:lvl2pPr lvl="1" rtl="0">
              <a:spcBef>
                <a:spcPts val="0"/>
              </a:spcBef>
              <a:spcAft>
                <a:spcPts val="0"/>
              </a:spcAft>
              <a:buSzPts val="2300"/>
              <a:buNone/>
              <a:defRPr sz="2300"/>
            </a:lvl2pPr>
            <a:lvl3pPr lvl="2" rtl="0">
              <a:spcBef>
                <a:spcPts val="0"/>
              </a:spcBef>
              <a:spcAft>
                <a:spcPts val="0"/>
              </a:spcAft>
              <a:buSzPts val="2300"/>
              <a:buNone/>
              <a:defRPr sz="2300"/>
            </a:lvl3pPr>
            <a:lvl4pPr lvl="3" rtl="0">
              <a:spcBef>
                <a:spcPts val="0"/>
              </a:spcBef>
              <a:spcAft>
                <a:spcPts val="0"/>
              </a:spcAft>
              <a:buSzPts val="2300"/>
              <a:buNone/>
              <a:defRPr sz="2300"/>
            </a:lvl4pPr>
            <a:lvl5pPr lvl="4" rtl="0">
              <a:spcBef>
                <a:spcPts val="0"/>
              </a:spcBef>
              <a:spcAft>
                <a:spcPts val="0"/>
              </a:spcAft>
              <a:buSzPts val="2300"/>
              <a:buNone/>
              <a:defRPr sz="2300"/>
            </a:lvl5pPr>
            <a:lvl6pPr lvl="5" rtl="0">
              <a:spcBef>
                <a:spcPts val="0"/>
              </a:spcBef>
              <a:spcAft>
                <a:spcPts val="0"/>
              </a:spcAft>
              <a:buSzPts val="2300"/>
              <a:buNone/>
              <a:defRPr sz="2300"/>
            </a:lvl6pPr>
            <a:lvl7pPr lvl="6" rtl="0">
              <a:spcBef>
                <a:spcPts val="0"/>
              </a:spcBef>
              <a:spcAft>
                <a:spcPts val="0"/>
              </a:spcAft>
              <a:buSzPts val="2300"/>
              <a:buNone/>
              <a:defRPr sz="2300"/>
            </a:lvl7pPr>
            <a:lvl8pPr lvl="7" rtl="0">
              <a:spcBef>
                <a:spcPts val="0"/>
              </a:spcBef>
              <a:spcAft>
                <a:spcPts val="0"/>
              </a:spcAft>
              <a:buSzPts val="2300"/>
              <a:buNone/>
              <a:defRPr sz="2300"/>
            </a:lvl8pPr>
            <a:lvl9pPr lvl="8" rtl="0">
              <a:spcBef>
                <a:spcPts val="0"/>
              </a:spcBef>
              <a:spcAft>
                <a:spcPts val="0"/>
              </a:spcAft>
              <a:buSzPts val="2300"/>
              <a:buNone/>
              <a:defRPr sz="2300"/>
            </a:lvl9pPr>
          </a:lstStyle>
          <a:p>
            <a:endParaRPr/>
          </a:p>
        </p:txBody>
      </p:sp>
      <p:sp>
        <p:nvSpPr>
          <p:cNvPr id="73" name="Google Shape;73;p13"/>
          <p:cNvSpPr txBox="1">
            <a:spLocks noGrp="1"/>
          </p:cNvSpPr>
          <p:nvPr>
            <p:ph type="title" idx="8"/>
          </p:nvPr>
        </p:nvSpPr>
        <p:spPr>
          <a:xfrm>
            <a:off x="3293243" y="3056075"/>
            <a:ext cx="2557200" cy="863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300"/>
              <a:buNone/>
              <a:defRPr sz="2300"/>
            </a:lvl1pPr>
            <a:lvl2pPr lvl="1" rtl="0">
              <a:spcBef>
                <a:spcPts val="0"/>
              </a:spcBef>
              <a:spcAft>
                <a:spcPts val="0"/>
              </a:spcAft>
              <a:buSzPts val="2300"/>
              <a:buNone/>
              <a:defRPr sz="2300"/>
            </a:lvl2pPr>
            <a:lvl3pPr lvl="2" rtl="0">
              <a:spcBef>
                <a:spcPts val="0"/>
              </a:spcBef>
              <a:spcAft>
                <a:spcPts val="0"/>
              </a:spcAft>
              <a:buSzPts val="2300"/>
              <a:buNone/>
              <a:defRPr sz="2300"/>
            </a:lvl3pPr>
            <a:lvl4pPr lvl="3" rtl="0">
              <a:spcBef>
                <a:spcPts val="0"/>
              </a:spcBef>
              <a:spcAft>
                <a:spcPts val="0"/>
              </a:spcAft>
              <a:buSzPts val="2300"/>
              <a:buNone/>
              <a:defRPr sz="2300"/>
            </a:lvl4pPr>
            <a:lvl5pPr lvl="4" rtl="0">
              <a:spcBef>
                <a:spcPts val="0"/>
              </a:spcBef>
              <a:spcAft>
                <a:spcPts val="0"/>
              </a:spcAft>
              <a:buSzPts val="2300"/>
              <a:buNone/>
              <a:defRPr sz="2300"/>
            </a:lvl5pPr>
            <a:lvl6pPr lvl="5" rtl="0">
              <a:spcBef>
                <a:spcPts val="0"/>
              </a:spcBef>
              <a:spcAft>
                <a:spcPts val="0"/>
              </a:spcAft>
              <a:buSzPts val="2300"/>
              <a:buNone/>
              <a:defRPr sz="2300"/>
            </a:lvl6pPr>
            <a:lvl7pPr lvl="6" rtl="0">
              <a:spcBef>
                <a:spcPts val="0"/>
              </a:spcBef>
              <a:spcAft>
                <a:spcPts val="0"/>
              </a:spcAft>
              <a:buSzPts val="2300"/>
              <a:buNone/>
              <a:defRPr sz="2300"/>
            </a:lvl7pPr>
            <a:lvl8pPr lvl="7" rtl="0">
              <a:spcBef>
                <a:spcPts val="0"/>
              </a:spcBef>
              <a:spcAft>
                <a:spcPts val="0"/>
              </a:spcAft>
              <a:buSzPts val="2300"/>
              <a:buNone/>
              <a:defRPr sz="2300"/>
            </a:lvl8pPr>
            <a:lvl9pPr lvl="8" rtl="0">
              <a:spcBef>
                <a:spcPts val="0"/>
              </a:spcBef>
              <a:spcAft>
                <a:spcPts val="0"/>
              </a:spcAft>
              <a:buSzPts val="2300"/>
              <a:buNone/>
              <a:defRPr sz="2300"/>
            </a:lvl9pPr>
          </a:lstStyle>
          <a:p>
            <a:endParaRPr/>
          </a:p>
        </p:txBody>
      </p:sp>
      <p:sp>
        <p:nvSpPr>
          <p:cNvPr id="74" name="Google Shape;74;p13"/>
          <p:cNvSpPr txBox="1">
            <a:spLocks noGrp="1"/>
          </p:cNvSpPr>
          <p:nvPr>
            <p:ph type="title" idx="9"/>
          </p:nvPr>
        </p:nvSpPr>
        <p:spPr>
          <a:xfrm>
            <a:off x="5915511" y="3056075"/>
            <a:ext cx="2557200" cy="863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300"/>
              <a:buNone/>
              <a:defRPr sz="2300"/>
            </a:lvl1pPr>
            <a:lvl2pPr lvl="1" rtl="0">
              <a:spcBef>
                <a:spcPts val="0"/>
              </a:spcBef>
              <a:spcAft>
                <a:spcPts val="0"/>
              </a:spcAft>
              <a:buSzPts val="2300"/>
              <a:buNone/>
              <a:defRPr sz="2300"/>
            </a:lvl2pPr>
            <a:lvl3pPr lvl="2" rtl="0">
              <a:spcBef>
                <a:spcPts val="0"/>
              </a:spcBef>
              <a:spcAft>
                <a:spcPts val="0"/>
              </a:spcAft>
              <a:buSzPts val="2300"/>
              <a:buNone/>
              <a:defRPr sz="2300"/>
            </a:lvl3pPr>
            <a:lvl4pPr lvl="3" rtl="0">
              <a:spcBef>
                <a:spcPts val="0"/>
              </a:spcBef>
              <a:spcAft>
                <a:spcPts val="0"/>
              </a:spcAft>
              <a:buSzPts val="2300"/>
              <a:buNone/>
              <a:defRPr sz="2300"/>
            </a:lvl4pPr>
            <a:lvl5pPr lvl="4" rtl="0">
              <a:spcBef>
                <a:spcPts val="0"/>
              </a:spcBef>
              <a:spcAft>
                <a:spcPts val="0"/>
              </a:spcAft>
              <a:buSzPts val="2300"/>
              <a:buNone/>
              <a:defRPr sz="2300"/>
            </a:lvl5pPr>
            <a:lvl6pPr lvl="5" rtl="0">
              <a:spcBef>
                <a:spcPts val="0"/>
              </a:spcBef>
              <a:spcAft>
                <a:spcPts val="0"/>
              </a:spcAft>
              <a:buSzPts val="2300"/>
              <a:buNone/>
              <a:defRPr sz="2300"/>
            </a:lvl6pPr>
            <a:lvl7pPr lvl="6" rtl="0">
              <a:spcBef>
                <a:spcPts val="0"/>
              </a:spcBef>
              <a:spcAft>
                <a:spcPts val="0"/>
              </a:spcAft>
              <a:buSzPts val="2300"/>
              <a:buNone/>
              <a:defRPr sz="2300"/>
            </a:lvl7pPr>
            <a:lvl8pPr lvl="7" rtl="0">
              <a:spcBef>
                <a:spcPts val="0"/>
              </a:spcBef>
              <a:spcAft>
                <a:spcPts val="0"/>
              </a:spcAft>
              <a:buSzPts val="2300"/>
              <a:buNone/>
              <a:defRPr sz="2300"/>
            </a:lvl8pPr>
            <a:lvl9pPr lvl="8" rtl="0">
              <a:spcBef>
                <a:spcPts val="0"/>
              </a:spcBef>
              <a:spcAft>
                <a:spcPts val="0"/>
              </a:spcAft>
              <a:buSzPts val="2300"/>
              <a:buNone/>
              <a:defRPr sz="2300"/>
            </a:lvl9pPr>
          </a:lstStyle>
          <a:p>
            <a:endParaRPr/>
          </a:p>
        </p:txBody>
      </p:sp>
    </p:spTree>
    <p:extLst>
      <p:ext uri="{BB962C8B-B14F-4D97-AF65-F5344CB8AC3E}">
        <p14:creationId xmlns:p14="http://schemas.microsoft.com/office/powerpoint/2010/main" val="1094552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able of contents">
  <p:cSld name="1_Table of contents">
    <p:spTree>
      <p:nvGrpSpPr>
        <p:cNvPr id="1" name="Shape 63"/>
        <p:cNvGrpSpPr/>
        <p:nvPr/>
      </p:nvGrpSpPr>
      <p:grpSpPr>
        <a:xfrm>
          <a:off x="0" y="0"/>
          <a:ext cx="0" cy="0"/>
          <a:chOff x="0" y="0"/>
          <a:chExt cx="0" cy="0"/>
        </a:xfrm>
      </p:grpSpPr>
      <p:sp>
        <p:nvSpPr>
          <p:cNvPr id="64" name="Google Shape;64;p13"/>
          <p:cNvSpPr/>
          <p:nvPr/>
        </p:nvSpPr>
        <p:spPr>
          <a:xfrm rot="-1799977">
            <a:off x="-3608516" y="-94354"/>
            <a:ext cx="13031996" cy="8837708"/>
          </a:xfrm>
          <a:custGeom>
            <a:avLst/>
            <a:gdLst/>
            <a:ahLst/>
            <a:cxnLst/>
            <a:rect l="l" t="t" r="r" b="b"/>
            <a:pathLst>
              <a:path w="124653" h="84534" extrusionOk="0">
                <a:moveTo>
                  <a:pt x="38538" y="0"/>
                </a:moveTo>
                <a:cubicBezTo>
                  <a:pt x="31277" y="0"/>
                  <a:pt x="23914" y="1651"/>
                  <a:pt x="17782" y="5121"/>
                </a:cubicBezTo>
                <a:cubicBezTo>
                  <a:pt x="5137" y="12295"/>
                  <a:pt x="0" y="25881"/>
                  <a:pt x="2797" y="37401"/>
                </a:cubicBezTo>
                <a:cubicBezTo>
                  <a:pt x="5654" y="48891"/>
                  <a:pt x="15168" y="58374"/>
                  <a:pt x="26444" y="65548"/>
                </a:cubicBezTo>
                <a:cubicBezTo>
                  <a:pt x="40974" y="74788"/>
                  <a:pt x="58694" y="80806"/>
                  <a:pt x="77509" y="83025"/>
                </a:cubicBezTo>
                <a:cubicBezTo>
                  <a:pt x="82402" y="83614"/>
                  <a:pt x="89834" y="84534"/>
                  <a:pt x="97300" y="84534"/>
                </a:cubicBezTo>
                <a:cubicBezTo>
                  <a:pt x="108339" y="84534"/>
                  <a:pt x="119455" y="82522"/>
                  <a:pt x="122556" y="74454"/>
                </a:cubicBezTo>
                <a:cubicBezTo>
                  <a:pt x="124653" y="69013"/>
                  <a:pt x="119911" y="63694"/>
                  <a:pt x="114136" y="60836"/>
                </a:cubicBezTo>
                <a:cubicBezTo>
                  <a:pt x="108361" y="58010"/>
                  <a:pt x="101491" y="56551"/>
                  <a:pt x="96051" y="53329"/>
                </a:cubicBezTo>
                <a:cubicBezTo>
                  <a:pt x="84014" y="46064"/>
                  <a:pt x="82433" y="32265"/>
                  <a:pt x="76172" y="21261"/>
                </a:cubicBezTo>
                <a:cubicBezTo>
                  <a:pt x="71400" y="12781"/>
                  <a:pt x="63193" y="5516"/>
                  <a:pt x="52311" y="2082"/>
                </a:cubicBezTo>
                <a:cubicBezTo>
                  <a:pt x="48014" y="710"/>
                  <a:pt x="43298" y="0"/>
                  <a:pt x="38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3"/>
          <p:cNvSpPr txBox="1">
            <a:spLocks noGrp="1"/>
          </p:cNvSpPr>
          <p:nvPr>
            <p:ph type="subTitle" idx="1"/>
          </p:nvPr>
        </p:nvSpPr>
        <p:spPr>
          <a:xfrm>
            <a:off x="5945879" y="3839904"/>
            <a:ext cx="2508900" cy="630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b="0">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6" name="Google Shape;66;p13"/>
          <p:cNvSpPr txBox="1">
            <a:spLocks noGrp="1"/>
          </p:cNvSpPr>
          <p:nvPr>
            <p:ph type="title" hasCustomPrompt="1"/>
          </p:nvPr>
        </p:nvSpPr>
        <p:spPr>
          <a:xfrm>
            <a:off x="999151" y="1880464"/>
            <a:ext cx="1871100" cy="597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400"/>
              <a:buNone/>
              <a:defRPr sz="5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67" name="Google Shape;67;p13"/>
          <p:cNvSpPr txBox="1">
            <a:spLocks noGrp="1"/>
          </p:cNvSpPr>
          <p:nvPr>
            <p:ph type="title" idx="2" hasCustomPrompt="1"/>
          </p:nvPr>
        </p:nvSpPr>
        <p:spPr>
          <a:xfrm>
            <a:off x="3628301" y="1878325"/>
            <a:ext cx="1871100" cy="597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400"/>
              <a:buNone/>
              <a:defRPr sz="5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68" name="Google Shape;68;p13"/>
          <p:cNvSpPr txBox="1">
            <a:spLocks noGrp="1"/>
          </p:cNvSpPr>
          <p:nvPr>
            <p:ph type="title" idx="3" hasCustomPrompt="1"/>
          </p:nvPr>
        </p:nvSpPr>
        <p:spPr>
          <a:xfrm>
            <a:off x="6257447" y="1880470"/>
            <a:ext cx="1871100" cy="597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400"/>
              <a:buNone/>
              <a:defRPr sz="5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69" name="Google Shape;69;p13"/>
          <p:cNvSpPr txBox="1">
            <a:spLocks noGrp="1"/>
          </p:cNvSpPr>
          <p:nvPr>
            <p:ph type="subTitle" idx="4"/>
          </p:nvPr>
        </p:nvSpPr>
        <p:spPr>
          <a:xfrm>
            <a:off x="694856" y="3846300"/>
            <a:ext cx="2508900" cy="630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b="0">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0" name="Google Shape;70;p13"/>
          <p:cNvSpPr txBox="1">
            <a:spLocks noGrp="1"/>
          </p:cNvSpPr>
          <p:nvPr>
            <p:ph type="subTitle" idx="5"/>
          </p:nvPr>
        </p:nvSpPr>
        <p:spPr>
          <a:xfrm>
            <a:off x="3317255" y="3846300"/>
            <a:ext cx="2508900" cy="630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b="0">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1" name="Google Shape;71;p13"/>
          <p:cNvSpPr txBox="1">
            <a:spLocks noGrp="1"/>
          </p:cNvSpPr>
          <p:nvPr>
            <p:ph type="title" idx="6"/>
          </p:nvPr>
        </p:nvSpPr>
        <p:spPr>
          <a:xfrm>
            <a:off x="819000" y="688949"/>
            <a:ext cx="7506000" cy="5781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72" name="Google Shape;72;p13"/>
          <p:cNvSpPr txBox="1">
            <a:spLocks noGrp="1"/>
          </p:cNvSpPr>
          <p:nvPr>
            <p:ph type="title" idx="7"/>
          </p:nvPr>
        </p:nvSpPr>
        <p:spPr>
          <a:xfrm>
            <a:off x="670966" y="3056075"/>
            <a:ext cx="2557200" cy="863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300"/>
              <a:buNone/>
              <a:defRPr sz="2300"/>
            </a:lvl1pPr>
            <a:lvl2pPr lvl="1" rtl="0">
              <a:spcBef>
                <a:spcPts val="0"/>
              </a:spcBef>
              <a:spcAft>
                <a:spcPts val="0"/>
              </a:spcAft>
              <a:buSzPts val="2300"/>
              <a:buNone/>
              <a:defRPr sz="2300"/>
            </a:lvl2pPr>
            <a:lvl3pPr lvl="2" rtl="0">
              <a:spcBef>
                <a:spcPts val="0"/>
              </a:spcBef>
              <a:spcAft>
                <a:spcPts val="0"/>
              </a:spcAft>
              <a:buSzPts val="2300"/>
              <a:buNone/>
              <a:defRPr sz="2300"/>
            </a:lvl3pPr>
            <a:lvl4pPr lvl="3" rtl="0">
              <a:spcBef>
                <a:spcPts val="0"/>
              </a:spcBef>
              <a:spcAft>
                <a:spcPts val="0"/>
              </a:spcAft>
              <a:buSzPts val="2300"/>
              <a:buNone/>
              <a:defRPr sz="2300"/>
            </a:lvl4pPr>
            <a:lvl5pPr lvl="4" rtl="0">
              <a:spcBef>
                <a:spcPts val="0"/>
              </a:spcBef>
              <a:spcAft>
                <a:spcPts val="0"/>
              </a:spcAft>
              <a:buSzPts val="2300"/>
              <a:buNone/>
              <a:defRPr sz="2300"/>
            </a:lvl5pPr>
            <a:lvl6pPr lvl="5" rtl="0">
              <a:spcBef>
                <a:spcPts val="0"/>
              </a:spcBef>
              <a:spcAft>
                <a:spcPts val="0"/>
              </a:spcAft>
              <a:buSzPts val="2300"/>
              <a:buNone/>
              <a:defRPr sz="2300"/>
            </a:lvl6pPr>
            <a:lvl7pPr lvl="6" rtl="0">
              <a:spcBef>
                <a:spcPts val="0"/>
              </a:spcBef>
              <a:spcAft>
                <a:spcPts val="0"/>
              </a:spcAft>
              <a:buSzPts val="2300"/>
              <a:buNone/>
              <a:defRPr sz="2300"/>
            </a:lvl7pPr>
            <a:lvl8pPr lvl="7" rtl="0">
              <a:spcBef>
                <a:spcPts val="0"/>
              </a:spcBef>
              <a:spcAft>
                <a:spcPts val="0"/>
              </a:spcAft>
              <a:buSzPts val="2300"/>
              <a:buNone/>
              <a:defRPr sz="2300"/>
            </a:lvl8pPr>
            <a:lvl9pPr lvl="8" rtl="0">
              <a:spcBef>
                <a:spcPts val="0"/>
              </a:spcBef>
              <a:spcAft>
                <a:spcPts val="0"/>
              </a:spcAft>
              <a:buSzPts val="2300"/>
              <a:buNone/>
              <a:defRPr sz="2300"/>
            </a:lvl9pPr>
          </a:lstStyle>
          <a:p>
            <a:endParaRPr/>
          </a:p>
        </p:txBody>
      </p:sp>
      <p:sp>
        <p:nvSpPr>
          <p:cNvPr id="73" name="Google Shape;73;p13"/>
          <p:cNvSpPr txBox="1">
            <a:spLocks noGrp="1"/>
          </p:cNvSpPr>
          <p:nvPr>
            <p:ph type="title" idx="8"/>
          </p:nvPr>
        </p:nvSpPr>
        <p:spPr>
          <a:xfrm>
            <a:off x="3293243" y="3056075"/>
            <a:ext cx="2557200" cy="863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300"/>
              <a:buNone/>
              <a:defRPr sz="2300"/>
            </a:lvl1pPr>
            <a:lvl2pPr lvl="1" rtl="0">
              <a:spcBef>
                <a:spcPts val="0"/>
              </a:spcBef>
              <a:spcAft>
                <a:spcPts val="0"/>
              </a:spcAft>
              <a:buSzPts val="2300"/>
              <a:buNone/>
              <a:defRPr sz="2300"/>
            </a:lvl2pPr>
            <a:lvl3pPr lvl="2" rtl="0">
              <a:spcBef>
                <a:spcPts val="0"/>
              </a:spcBef>
              <a:spcAft>
                <a:spcPts val="0"/>
              </a:spcAft>
              <a:buSzPts val="2300"/>
              <a:buNone/>
              <a:defRPr sz="2300"/>
            </a:lvl3pPr>
            <a:lvl4pPr lvl="3" rtl="0">
              <a:spcBef>
                <a:spcPts val="0"/>
              </a:spcBef>
              <a:spcAft>
                <a:spcPts val="0"/>
              </a:spcAft>
              <a:buSzPts val="2300"/>
              <a:buNone/>
              <a:defRPr sz="2300"/>
            </a:lvl4pPr>
            <a:lvl5pPr lvl="4" rtl="0">
              <a:spcBef>
                <a:spcPts val="0"/>
              </a:spcBef>
              <a:spcAft>
                <a:spcPts val="0"/>
              </a:spcAft>
              <a:buSzPts val="2300"/>
              <a:buNone/>
              <a:defRPr sz="2300"/>
            </a:lvl5pPr>
            <a:lvl6pPr lvl="5" rtl="0">
              <a:spcBef>
                <a:spcPts val="0"/>
              </a:spcBef>
              <a:spcAft>
                <a:spcPts val="0"/>
              </a:spcAft>
              <a:buSzPts val="2300"/>
              <a:buNone/>
              <a:defRPr sz="2300"/>
            </a:lvl6pPr>
            <a:lvl7pPr lvl="6" rtl="0">
              <a:spcBef>
                <a:spcPts val="0"/>
              </a:spcBef>
              <a:spcAft>
                <a:spcPts val="0"/>
              </a:spcAft>
              <a:buSzPts val="2300"/>
              <a:buNone/>
              <a:defRPr sz="2300"/>
            </a:lvl7pPr>
            <a:lvl8pPr lvl="7" rtl="0">
              <a:spcBef>
                <a:spcPts val="0"/>
              </a:spcBef>
              <a:spcAft>
                <a:spcPts val="0"/>
              </a:spcAft>
              <a:buSzPts val="2300"/>
              <a:buNone/>
              <a:defRPr sz="2300"/>
            </a:lvl8pPr>
            <a:lvl9pPr lvl="8" rtl="0">
              <a:spcBef>
                <a:spcPts val="0"/>
              </a:spcBef>
              <a:spcAft>
                <a:spcPts val="0"/>
              </a:spcAft>
              <a:buSzPts val="2300"/>
              <a:buNone/>
              <a:defRPr sz="2300"/>
            </a:lvl9pPr>
          </a:lstStyle>
          <a:p>
            <a:endParaRPr/>
          </a:p>
        </p:txBody>
      </p:sp>
      <p:sp>
        <p:nvSpPr>
          <p:cNvPr id="74" name="Google Shape;74;p13"/>
          <p:cNvSpPr txBox="1">
            <a:spLocks noGrp="1"/>
          </p:cNvSpPr>
          <p:nvPr>
            <p:ph type="title" idx="9"/>
          </p:nvPr>
        </p:nvSpPr>
        <p:spPr>
          <a:xfrm>
            <a:off x="5915511" y="3056075"/>
            <a:ext cx="2557200" cy="863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300"/>
              <a:buNone/>
              <a:defRPr sz="2300"/>
            </a:lvl1pPr>
            <a:lvl2pPr lvl="1" rtl="0">
              <a:spcBef>
                <a:spcPts val="0"/>
              </a:spcBef>
              <a:spcAft>
                <a:spcPts val="0"/>
              </a:spcAft>
              <a:buSzPts val="2300"/>
              <a:buNone/>
              <a:defRPr sz="2300"/>
            </a:lvl2pPr>
            <a:lvl3pPr lvl="2" rtl="0">
              <a:spcBef>
                <a:spcPts val="0"/>
              </a:spcBef>
              <a:spcAft>
                <a:spcPts val="0"/>
              </a:spcAft>
              <a:buSzPts val="2300"/>
              <a:buNone/>
              <a:defRPr sz="2300"/>
            </a:lvl3pPr>
            <a:lvl4pPr lvl="3" rtl="0">
              <a:spcBef>
                <a:spcPts val="0"/>
              </a:spcBef>
              <a:spcAft>
                <a:spcPts val="0"/>
              </a:spcAft>
              <a:buSzPts val="2300"/>
              <a:buNone/>
              <a:defRPr sz="2300"/>
            </a:lvl4pPr>
            <a:lvl5pPr lvl="4" rtl="0">
              <a:spcBef>
                <a:spcPts val="0"/>
              </a:spcBef>
              <a:spcAft>
                <a:spcPts val="0"/>
              </a:spcAft>
              <a:buSzPts val="2300"/>
              <a:buNone/>
              <a:defRPr sz="2300"/>
            </a:lvl5pPr>
            <a:lvl6pPr lvl="5" rtl="0">
              <a:spcBef>
                <a:spcPts val="0"/>
              </a:spcBef>
              <a:spcAft>
                <a:spcPts val="0"/>
              </a:spcAft>
              <a:buSzPts val="2300"/>
              <a:buNone/>
              <a:defRPr sz="2300"/>
            </a:lvl6pPr>
            <a:lvl7pPr lvl="6" rtl="0">
              <a:spcBef>
                <a:spcPts val="0"/>
              </a:spcBef>
              <a:spcAft>
                <a:spcPts val="0"/>
              </a:spcAft>
              <a:buSzPts val="2300"/>
              <a:buNone/>
              <a:defRPr sz="2300"/>
            </a:lvl7pPr>
            <a:lvl8pPr lvl="7" rtl="0">
              <a:spcBef>
                <a:spcPts val="0"/>
              </a:spcBef>
              <a:spcAft>
                <a:spcPts val="0"/>
              </a:spcAft>
              <a:buSzPts val="2300"/>
              <a:buNone/>
              <a:defRPr sz="2300"/>
            </a:lvl8pPr>
            <a:lvl9pPr lvl="8" rtl="0">
              <a:spcBef>
                <a:spcPts val="0"/>
              </a:spcBef>
              <a:spcAft>
                <a:spcPts val="0"/>
              </a:spcAft>
              <a:buSzPts val="2300"/>
              <a:buNone/>
              <a:defRPr sz="2300"/>
            </a:lvl9pPr>
          </a:lstStyle>
          <a:p>
            <a:endParaRPr/>
          </a:p>
        </p:txBody>
      </p:sp>
    </p:spTree>
    <p:extLst>
      <p:ext uri="{BB962C8B-B14F-4D97-AF65-F5344CB8AC3E}">
        <p14:creationId xmlns:p14="http://schemas.microsoft.com/office/powerpoint/2010/main" val="171024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1">
  <p:cSld name="CUSTOM_27">
    <p:bg>
      <p:bgPr>
        <a:solidFill>
          <a:schemeClr val="accent1"/>
        </a:solidFill>
        <a:effectLst/>
      </p:bgPr>
    </p:bg>
    <p:spTree>
      <p:nvGrpSpPr>
        <p:cNvPr id="1" name="Shape 93"/>
        <p:cNvGrpSpPr/>
        <p:nvPr/>
      </p:nvGrpSpPr>
      <p:grpSpPr>
        <a:xfrm>
          <a:off x="0" y="0"/>
          <a:ext cx="0" cy="0"/>
          <a:chOff x="0" y="0"/>
          <a:chExt cx="0" cy="0"/>
        </a:xfrm>
      </p:grpSpPr>
      <p:grpSp>
        <p:nvGrpSpPr>
          <p:cNvPr id="94" name="Google Shape;94;p15"/>
          <p:cNvGrpSpPr/>
          <p:nvPr/>
        </p:nvGrpSpPr>
        <p:grpSpPr>
          <a:xfrm>
            <a:off x="-1562408" y="-2831656"/>
            <a:ext cx="13146447" cy="12065924"/>
            <a:chOff x="-1562408" y="-2831656"/>
            <a:chExt cx="13146447" cy="12065924"/>
          </a:xfrm>
        </p:grpSpPr>
        <p:sp>
          <p:nvSpPr>
            <p:cNvPr id="95" name="Google Shape;95;p15"/>
            <p:cNvSpPr/>
            <p:nvPr/>
          </p:nvSpPr>
          <p:spPr>
            <a:xfrm rot="-1800004">
              <a:off x="-443676" y="-395388"/>
              <a:ext cx="10908984" cy="7397977"/>
            </a:xfrm>
            <a:custGeom>
              <a:avLst/>
              <a:gdLst/>
              <a:ahLst/>
              <a:cxnLst/>
              <a:rect l="l" t="t" r="r" b="b"/>
              <a:pathLst>
                <a:path w="124653" h="84534" extrusionOk="0">
                  <a:moveTo>
                    <a:pt x="38538" y="0"/>
                  </a:moveTo>
                  <a:cubicBezTo>
                    <a:pt x="31277" y="0"/>
                    <a:pt x="23914" y="1651"/>
                    <a:pt x="17782" y="5121"/>
                  </a:cubicBezTo>
                  <a:cubicBezTo>
                    <a:pt x="5137" y="12295"/>
                    <a:pt x="0" y="25881"/>
                    <a:pt x="2797" y="37401"/>
                  </a:cubicBezTo>
                  <a:cubicBezTo>
                    <a:pt x="5654" y="48891"/>
                    <a:pt x="15168" y="58374"/>
                    <a:pt x="26444" y="65548"/>
                  </a:cubicBezTo>
                  <a:cubicBezTo>
                    <a:pt x="40974" y="74788"/>
                    <a:pt x="58694" y="80806"/>
                    <a:pt x="77509" y="83025"/>
                  </a:cubicBezTo>
                  <a:cubicBezTo>
                    <a:pt x="82402" y="83614"/>
                    <a:pt x="89834" y="84534"/>
                    <a:pt x="97300" y="84534"/>
                  </a:cubicBezTo>
                  <a:cubicBezTo>
                    <a:pt x="108339" y="84534"/>
                    <a:pt x="119455" y="82522"/>
                    <a:pt x="122556" y="74454"/>
                  </a:cubicBezTo>
                  <a:cubicBezTo>
                    <a:pt x="124653" y="69013"/>
                    <a:pt x="119911" y="63694"/>
                    <a:pt x="114136" y="60836"/>
                  </a:cubicBezTo>
                  <a:cubicBezTo>
                    <a:pt x="108361" y="58010"/>
                    <a:pt x="101491" y="56551"/>
                    <a:pt x="96051" y="53329"/>
                  </a:cubicBezTo>
                  <a:cubicBezTo>
                    <a:pt x="84014" y="46064"/>
                    <a:pt x="82433" y="32265"/>
                    <a:pt x="76172" y="21261"/>
                  </a:cubicBezTo>
                  <a:cubicBezTo>
                    <a:pt x="71400" y="12781"/>
                    <a:pt x="63193" y="5516"/>
                    <a:pt x="52311" y="2082"/>
                  </a:cubicBezTo>
                  <a:cubicBezTo>
                    <a:pt x="48014" y="710"/>
                    <a:pt x="43298" y="0"/>
                    <a:pt x="385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5"/>
            <p:cNvSpPr/>
            <p:nvPr/>
          </p:nvSpPr>
          <p:spPr>
            <a:xfrm rot="9739395">
              <a:off x="3835164" y="-1991161"/>
              <a:ext cx="6188594" cy="4196823"/>
            </a:xfrm>
            <a:custGeom>
              <a:avLst/>
              <a:gdLst/>
              <a:ahLst/>
              <a:cxnLst/>
              <a:rect l="l" t="t" r="r" b="b"/>
              <a:pathLst>
                <a:path w="124653" h="84534" extrusionOk="0">
                  <a:moveTo>
                    <a:pt x="38538" y="0"/>
                  </a:moveTo>
                  <a:cubicBezTo>
                    <a:pt x="31277" y="0"/>
                    <a:pt x="23914" y="1651"/>
                    <a:pt x="17782" y="5121"/>
                  </a:cubicBezTo>
                  <a:cubicBezTo>
                    <a:pt x="5137" y="12295"/>
                    <a:pt x="0" y="25881"/>
                    <a:pt x="2797" y="37401"/>
                  </a:cubicBezTo>
                  <a:cubicBezTo>
                    <a:pt x="5654" y="48891"/>
                    <a:pt x="15168" y="58374"/>
                    <a:pt x="26444" y="65548"/>
                  </a:cubicBezTo>
                  <a:cubicBezTo>
                    <a:pt x="40974" y="74788"/>
                    <a:pt x="58694" y="80806"/>
                    <a:pt x="77509" y="83025"/>
                  </a:cubicBezTo>
                  <a:cubicBezTo>
                    <a:pt x="82402" y="83614"/>
                    <a:pt x="89834" y="84534"/>
                    <a:pt x="97300" y="84534"/>
                  </a:cubicBezTo>
                  <a:cubicBezTo>
                    <a:pt x="108339" y="84534"/>
                    <a:pt x="119455" y="82522"/>
                    <a:pt x="122556" y="74454"/>
                  </a:cubicBezTo>
                  <a:cubicBezTo>
                    <a:pt x="124653" y="69013"/>
                    <a:pt x="119911" y="63694"/>
                    <a:pt x="114136" y="60836"/>
                  </a:cubicBezTo>
                  <a:cubicBezTo>
                    <a:pt x="108361" y="58010"/>
                    <a:pt x="101491" y="56551"/>
                    <a:pt x="96051" y="53329"/>
                  </a:cubicBezTo>
                  <a:cubicBezTo>
                    <a:pt x="84014" y="46064"/>
                    <a:pt x="82433" y="32265"/>
                    <a:pt x="76172" y="21261"/>
                  </a:cubicBezTo>
                  <a:cubicBezTo>
                    <a:pt x="71400" y="12781"/>
                    <a:pt x="63193" y="5516"/>
                    <a:pt x="52311" y="2082"/>
                  </a:cubicBezTo>
                  <a:cubicBezTo>
                    <a:pt x="48014" y="710"/>
                    <a:pt x="43298" y="0"/>
                    <a:pt x="385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 name="Google Shape;97;p15"/>
          <p:cNvSpPr txBox="1">
            <a:spLocks noGrp="1"/>
          </p:cNvSpPr>
          <p:nvPr>
            <p:ph type="title"/>
          </p:nvPr>
        </p:nvSpPr>
        <p:spPr>
          <a:xfrm>
            <a:off x="1616700" y="2076575"/>
            <a:ext cx="5910600" cy="1656300"/>
          </a:xfrm>
          <a:prstGeom prst="rect">
            <a:avLst/>
          </a:prstGeom>
          <a:ln>
            <a:noFill/>
          </a:ln>
        </p:spPr>
        <p:txBody>
          <a:bodyPr spcFirstLastPara="1" wrap="square" lIns="91425" tIns="91425" rIns="91425" bIns="91425" anchor="t" anchorCtr="0">
            <a:noAutofit/>
          </a:bodyPr>
          <a:lstStyle>
            <a:lvl1pPr lvl="0" algn="ctr" rtl="0">
              <a:lnSpc>
                <a:spcPct val="90000"/>
              </a:lnSpc>
              <a:spcBef>
                <a:spcPts val="0"/>
              </a:spcBef>
              <a:spcAft>
                <a:spcPts val="0"/>
              </a:spcAft>
              <a:buClr>
                <a:schemeClr val="dk1"/>
              </a:buClr>
              <a:buSzPts val="4200"/>
              <a:buNone/>
              <a:defRPr sz="6000"/>
            </a:lvl1pPr>
            <a:lvl2pPr lvl="1" algn="ctr" rtl="0">
              <a:spcBef>
                <a:spcPts val="0"/>
              </a:spcBef>
              <a:spcAft>
                <a:spcPts val="0"/>
              </a:spcAft>
              <a:buClr>
                <a:schemeClr val="dk1"/>
              </a:buClr>
              <a:buSzPts val="4200"/>
              <a:buNone/>
              <a:defRPr sz="4200">
                <a:solidFill>
                  <a:schemeClr val="dk1"/>
                </a:solidFill>
              </a:defRPr>
            </a:lvl2pPr>
            <a:lvl3pPr lvl="2" algn="ctr" rtl="0">
              <a:spcBef>
                <a:spcPts val="0"/>
              </a:spcBef>
              <a:spcAft>
                <a:spcPts val="0"/>
              </a:spcAft>
              <a:buClr>
                <a:schemeClr val="dk1"/>
              </a:buClr>
              <a:buSzPts val="4200"/>
              <a:buNone/>
              <a:defRPr sz="4200">
                <a:solidFill>
                  <a:schemeClr val="dk1"/>
                </a:solidFill>
              </a:defRPr>
            </a:lvl3pPr>
            <a:lvl4pPr lvl="3" algn="ctr" rtl="0">
              <a:spcBef>
                <a:spcPts val="0"/>
              </a:spcBef>
              <a:spcAft>
                <a:spcPts val="0"/>
              </a:spcAft>
              <a:buClr>
                <a:schemeClr val="dk1"/>
              </a:buClr>
              <a:buSzPts val="4200"/>
              <a:buNone/>
              <a:defRPr sz="4200">
                <a:solidFill>
                  <a:schemeClr val="dk1"/>
                </a:solidFill>
              </a:defRPr>
            </a:lvl4pPr>
            <a:lvl5pPr lvl="4" algn="ctr" rtl="0">
              <a:spcBef>
                <a:spcPts val="0"/>
              </a:spcBef>
              <a:spcAft>
                <a:spcPts val="0"/>
              </a:spcAft>
              <a:buClr>
                <a:schemeClr val="dk1"/>
              </a:buClr>
              <a:buSzPts val="4200"/>
              <a:buNone/>
              <a:defRPr sz="4200">
                <a:solidFill>
                  <a:schemeClr val="dk1"/>
                </a:solidFill>
              </a:defRPr>
            </a:lvl5pPr>
            <a:lvl6pPr lvl="5" algn="ctr" rtl="0">
              <a:spcBef>
                <a:spcPts val="0"/>
              </a:spcBef>
              <a:spcAft>
                <a:spcPts val="0"/>
              </a:spcAft>
              <a:buClr>
                <a:schemeClr val="dk1"/>
              </a:buClr>
              <a:buSzPts val="4200"/>
              <a:buNone/>
              <a:defRPr sz="4200">
                <a:solidFill>
                  <a:schemeClr val="dk1"/>
                </a:solidFill>
              </a:defRPr>
            </a:lvl6pPr>
            <a:lvl7pPr lvl="6" algn="ctr" rtl="0">
              <a:spcBef>
                <a:spcPts val="0"/>
              </a:spcBef>
              <a:spcAft>
                <a:spcPts val="0"/>
              </a:spcAft>
              <a:buClr>
                <a:schemeClr val="dk1"/>
              </a:buClr>
              <a:buSzPts val="4200"/>
              <a:buNone/>
              <a:defRPr sz="4200">
                <a:solidFill>
                  <a:schemeClr val="dk1"/>
                </a:solidFill>
              </a:defRPr>
            </a:lvl7pPr>
            <a:lvl8pPr lvl="7" algn="ctr" rtl="0">
              <a:spcBef>
                <a:spcPts val="0"/>
              </a:spcBef>
              <a:spcAft>
                <a:spcPts val="0"/>
              </a:spcAft>
              <a:buClr>
                <a:schemeClr val="dk1"/>
              </a:buClr>
              <a:buSzPts val="4200"/>
              <a:buNone/>
              <a:defRPr sz="4200">
                <a:solidFill>
                  <a:schemeClr val="dk1"/>
                </a:solidFill>
              </a:defRPr>
            </a:lvl8pPr>
            <a:lvl9pPr lvl="8" algn="ctr" rtl="0">
              <a:spcBef>
                <a:spcPts val="0"/>
              </a:spcBef>
              <a:spcAft>
                <a:spcPts val="0"/>
              </a:spcAft>
              <a:buClr>
                <a:schemeClr val="dk1"/>
              </a:buClr>
              <a:buSzPts val="4200"/>
              <a:buNone/>
              <a:defRPr sz="4200">
                <a:solidFill>
                  <a:schemeClr val="dk1"/>
                </a:solidFill>
              </a:defRPr>
            </a:lvl9pPr>
          </a:lstStyle>
          <a:p>
            <a:endParaRPr/>
          </a:p>
        </p:txBody>
      </p:sp>
      <p:sp>
        <p:nvSpPr>
          <p:cNvPr id="98" name="Google Shape;98;p15"/>
          <p:cNvSpPr txBox="1">
            <a:spLocks noGrp="1"/>
          </p:cNvSpPr>
          <p:nvPr>
            <p:ph type="subTitle" idx="1"/>
          </p:nvPr>
        </p:nvSpPr>
        <p:spPr>
          <a:xfrm>
            <a:off x="1796350" y="3972908"/>
            <a:ext cx="5553300" cy="492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100"/>
              <a:buNone/>
              <a:defRPr sz="1800">
                <a:solidFill>
                  <a:schemeClr val="dk2"/>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9" name="Google Shape;99;p15"/>
          <p:cNvSpPr txBox="1">
            <a:spLocks noGrp="1"/>
          </p:cNvSpPr>
          <p:nvPr>
            <p:ph type="title" idx="2" hasCustomPrompt="1"/>
          </p:nvPr>
        </p:nvSpPr>
        <p:spPr>
          <a:xfrm>
            <a:off x="6989883" y="451079"/>
            <a:ext cx="1474200" cy="145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2000"/>
              <a:buNone/>
              <a:defRPr sz="8500"/>
            </a:lvl1pPr>
            <a:lvl2pPr lvl="1" algn="ctr" rtl="0">
              <a:spcBef>
                <a:spcPts val="0"/>
              </a:spcBef>
              <a:spcAft>
                <a:spcPts val="0"/>
              </a:spcAft>
              <a:buClr>
                <a:schemeClr val="accent1"/>
              </a:buClr>
              <a:buSzPts val="12000"/>
              <a:buNone/>
              <a:defRPr sz="12000">
                <a:solidFill>
                  <a:schemeClr val="accent1"/>
                </a:solidFill>
              </a:defRPr>
            </a:lvl2pPr>
            <a:lvl3pPr lvl="2" algn="ctr" rtl="0">
              <a:spcBef>
                <a:spcPts val="0"/>
              </a:spcBef>
              <a:spcAft>
                <a:spcPts val="0"/>
              </a:spcAft>
              <a:buClr>
                <a:schemeClr val="accent1"/>
              </a:buClr>
              <a:buSzPts val="12000"/>
              <a:buNone/>
              <a:defRPr sz="12000">
                <a:solidFill>
                  <a:schemeClr val="accent1"/>
                </a:solidFill>
              </a:defRPr>
            </a:lvl3pPr>
            <a:lvl4pPr lvl="3" algn="ctr" rtl="0">
              <a:spcBef>
                <a:spcPts val="0"/>
              </a:spcBef>
              <a:spcAft>
                <a:spcPts val="0"/>
              </a:spcAft>
              <a:buClr>
                <a:schemeClr val="accent1"/>
              </a:buClr>
              <a:buSzPts val="12000"/>
              <a:buNone/>
              <a:defRPr sz="12000">
                <a:solidFill>
                  <a:schemeClr val="accent1"/>
                </a:solidFill>
              </a:defRPr>
            </a:lvl4pPr>
            <a:lvl5pPr lvl="4" algn="ctr" rtl="0">
              <a:spcBef>
                <a:spcPts val="0"/>
              </a:spcBef>
              <a:spcAft>
                <a:spcPts val="0"/>
              </a:spcAft>
              <a:buClr>
                <a:schemeClr val="accent1"/>
              </a:buClr>
              <a:buSzPts val="12000"/>
              <a:buNone/>
              <a:defRPr sz="12000">
                <a:solidFill>
                  <a:schemeClr val="accent1"/>
                </a:solidFill>
              </a:defRPr>
            </a:lvl5pPr>
            <a:lvl6pPr lvl="5" algn="ctr" rtl="0">
              <a:spcBef>
                <a:spcPts val="0"/>
              </a:spcBef>
              <a:spcAft>
                <a:spcPts val="0"/>
              </a:spcAft>
              <a:buClr>
                <a:schemeClr val="accent1"/>
              </a:buClr>
              <a:buSzPts val="12000"/>
              <a:buNone/>
              <a:defRPr sz="12000">
                <a:solidFill>
                  <a:schemeClr val="accent1"/>
                </a:solidFill>
              </a:defRPr>
            </a:lvl6pPr>
            <a:lvl7pPr lvl="6" algn="ctr" rtl="0">
              <a:spcBef>
                <a:spcPts val="0"/>
              </a:spcBef>
              <a:spcAft>
                <a:spcPts val="0"/>
              </a:spcAft>
              <a:buClr>
                <a:schemeClr val="accent1"/>
              </a:buClr>
              <a:buSzPts val="12000"/>
              <a:buNone/>
              <a:defRPr sz="12000">
                <a:solidFill>
                  <a:schemeClr val="accent1"/>
                </a:solidFill>
              </a:defRPr>
            </a:lvl7pPr>
            <a:lvl8pPr lvl="7" algn="ctr" rtl="0">
              <a:spcBef>
                <a:spcPts val="0"/>
              </a:spcBef>
              <a:spcAft>
                <a:spcPts val="0"/>
              </a:spcAft>
              <a:buClr>
                <a:schemeClr val="accent1"/>
              </a:buClr>
              <a:buSzPts val="12000"/>
              <a:buNone/>
              <a:defRPr sz="12000">
                <a:solidFill>
                  <a:schemeClr val="accent1"/>
                </a:solidFill>
              </a:defRPr>
            </a:lvl8pPr>
            <a:lvl9pPr lvl="8" algn="ctr" rtl="0">
              <a:spcBef>
                <a:spcPts val="0"/>
              </a:spcBef>
              <a:spcAft>
                <a:spcPts val="0"/>
              </a:spcAft>
              <a:buClr>
                <a:schemeClr val="accent1"/>
              </a:buClr>
              <a:buSzPts val="12000"/>
              <a:buNone/>
              <a:defRPr sz="12000">
                <a:solidFill>
                  <a:schemeClr val="accent1"/>
                </a:solidFill>
              </a:defRPr>
            </a:lvl9pPr>
          </a:lstStyle>
          <a:p>
            <a:r>
              <a:t>xx%</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2">
  <p:cSld name="CUSTOM_28">
    <p:bg>
      <p:bgPr>
        <a:solidFill>
          <a:schemeClr val="accent1"/>
        </a:solidFill>
        <a:effectLst/>
      </p:bgPr>
    </p:bg>
    <p:spTree>
      <p:nvGrpSpPr>
        <p:cNvPr id="1" name="Shape 100"/>
        <p:cNvGrpSpPr/>
        <p:nvPr/>
      </p:nvGrpSpPr>
      <p:grpSpPr>
        <a:xfrm>
          <a:off x="0" y="0"/>
          <a:ext cx="0" cy="0"/>
          <a:chOff x="0" y="0"/>
          <a:chExt cx="0" cy="0"/>
        </a:xfrm>
      </p:grpSpPr>
      <p:grpSp>
        <p:nvGrpSpPr>
          <p:cNvPr id="101" name="Google Shape;101;p16"/>
          <p:cNvGrpSpPr/>
          <p:nvPr/>
        </p:nvGrpSpPr>
        <p:grpSpPr>
          <a:xfrm>
            <a:off x="-5374925" y="-5596719"/>
            <a:ext cx="17864741" cy="11327085"/>
            <a:chOff x="-5374925" y="-5596719"/>
            <a:chExt cx="17864741" cy="11327085"/>
          </a:xfrm>
        </p:grpSpPr>
        <p:sp>
          <p:nvSpPr>
            <p:cNvPr id="102" name="Google Shape;102;p16"/>
            <p:cNvSpPr/>
            <p:nvPr/>
          </p:nvSpPr>
          <p:spPr>
            <a:xfrm rot="-8999937" flipH="1">
              <a:off x="-4306584" y="-3465528"/>
              <a:ext cx="10417543" cy="7064704"/>
            </a:xfrm>
            <a:custGeom>
              <a:avLst/>
              <a:gdLst/>
              <a:ahLst/>
              <a:cxnLst/>
              <a:rect l="l" t="t" r="r" b="b"/>
              <a:pathLst>
                <a:path w="124653" h="84534" extrusionOk="0">
                  <a:moveTo>
                    <a:pt x="38538" y="0"/>
                  </a:moveTo>
                  <a:cubicBezTo>
                    <a:pt x="31277" y="0"/>
                    <a:pt x="23914" y="1651"/>
                    <a:pt x="17782" y="5121"/>
                  </a:cubicBezTo>
                  <a:cubicBezTo>
                    <a:pt x="5137" y="12295"/>
                    <a:pt x="0" y="25881"/>
                    <a:pt x="2797" y="37401"/>
                  </a:cubicBezTo>
                  <a:cubicBezTo>
                    <a:pt x="5654" y="48891"/>
                    <a:pt x="15168" y="58374"/>
                    <a:pt x="26444" y="65548"/>
                  </a:cubicBezTo>
                  <a:cubicBezTo>
                    <a:pt x="40974" y="74788"/>
                    <a:pt x="58694" y="80806"/>
                    <a:pt x="77509" y="83025"/>
                  </a:cubicBezTo>
                  <a:cubicBezTo>
                    <a:pt x="82402" y="83614"/>
                    <a:pt x="89834" y="84534"/>
                    <a:pt x="97300" y="84534"/>
                  </a:cubicBezTo>
                  <a:cubicBezTo>
                    <a:pt x="108339" y="84534"/>
                    <a:pt x="119455" y="82522"/>
                    <a:pt x="122556" y="74454"/>
                  </a:cubicBezTo>
                  <a:cubicBezTo>
                    <a:pt x="124653" y="69013"/>
                    <a:pt x="119911" y="63694"/>
                    <a:pt x="114136" y="60836"/>
                  </a:cubicBezTo>
                  <a:cubicBezTo>
                    <a:pt x="108361" y="58010"/>
                    <a:pt x="101491" y="56551"/>
                    <a:pt x="96051" y="53329"/>
                  </a:cubicBezTo>
                  <a:cubicBezTo>
                    <a:pt x="84014" y="46064"/>
                    <a:pt x="82433" y="32265"/>
                    <a:pt x="76172" y="21261"/>
                  </a:cubicBezTo>
                  <a:cubicBezTo>
                    <a:pt x="71400" y="12781"/>
                    <a:pt x="63193" y="5516"/>
                    <a:pt x="52311" y="2082"/>
                  </a:cubicBezTo>
                  <a:cubicBezTo>
                    <a:pt x="48014" y="710"/>
                    <a:pt x="43298" y="0"/>
                    <a:pt x="385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6"/>
            <p:cNvSpPr/>
            <p:nvPr/>
          </p:nvSpPr>
          <p:spPr>
            <a:xfrm rot="470698" flipH="1">
              <a:off x="6318598" y="-1669766"/>
              <a:ext cx="5924736" cy="4017887"/>
            </a:xfrm>
            <a:custGeom>
              <a:avLst/>
              <a:gdLst/>
              <a:ahLst/>
              <a:cxnLst/>
              <a:rect l="l" t="t" r="r" b="b"/>
              <a:pathLst>
                <a:path w="124653" h="84534" extrusionOk="0">
                  <a:moveTo>
                    <a:pt x="38538" y="0"/>
                  </a:moveTo>
                  <a:cubicBezTo>
                    <a:pt x="31277" y="0"/>
                    <a:pt x="23914" y="1651"/>
                    <a:pt x="17782" y="5121"/>
                  </a:cubicBezTo>
                  <a:cubicBezTo>
                    <a:pt x="5137" y="12295"/>
                    <a:pt x="0" y="25881"/>
                    <a:pt x="2797" y="37401"/>
                  </a:cubicBezTo>
                  <a:cubicBezTo>
                    <a:pt x="5654" y="48891"/>
                    <a:pt x="15168" y="58374"/>
                    <a:pt x="26444" y="65548"/>
                  </a:cubicBezTo>
                  <a:cubicBezTo>
                    <a:pt x="40974" y="74788"/>
                    <a:pt x="58694" y="80806"/>
                    <a:pt x="77509" y="83025"/>
                  </a:cubicBezTo>
                  <a:cubicBezTo>
                    <a:pt x="82402" y="83614"/>
                    <a:pt x="89834" y="84534"/>
                    <a:pt x="97300" y="84534"/>
                  </a:cubicBezTo>
                  <a:cubicBezTo>
                    <a:pt x="108339" y="84534"/>
                    <a:pt x="119455" y="82522"/>
                    <a:pt x="122556" y="74454"/>
                  </a:cubicBezTo>
                  <a:cubicBezTo>
                    <a:pt x="124653" y="69013"/>
                    <a:pt x="119911" y="63694"/>
                    <a:pt x="114136" y="60836"/>
                  </a:cubicBezTo>
                  <a:cubicBezTo>
                    <a:pt x="108361" y="58010"/>
                    <a:pt x="101491" y="56551"/>
                    <a:pt x="96051" y="53329"/>
                  </a:cubicBezTo>
                  <a:cubicBezTo>
                    <a:pt x="84014" y="46064"/>
                    <a:pt x="82433" y="32265"/>
                    <a:pt x="76172" y="21261"/>
                  </a:cubicBezTo>
                  <a:cubicBezTo>
                    <a:pt x="71400" y="12781"/>
                    <a:pt x="63193" y="5516"/>
                    <a:pt x="52311" y="2082"/>
                  </a:cubicBezTo>
                  <a:cubicBezTo>
                    <a:pt x="48014" y="710"/>
                    <a:pt x="43298" y="0"/>
                    <a:pt x="385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 name="Google Shape;104;p16"/>
          <p:cNvSpPr txBox="1">
            <a:spLocks noGrp="1"/>
          </p:cNvSpPr>
          <p:nvPr>
            <p:ph type="title"/>
          </p:nvPr>
        </p:nvSpPr>
        <p:spPr>
          <a:xfrm>
            <a:off x="1141875" y="2076575"/>
            <a:ext cx="6860100" cy="1656300"/>
          </a:xfrm>
          <a:prstGeom prst="rect">
            <a:avLst/>
          </a:prstGeom>
          <a:ln>
            <a:noFill/>
          </a:ln>
        </p:spPr>
        <p:txBody>
          <a:bodyPr spcFirstLastPara="1" wrap="square" lIns="91425" tIns="91425" rIns="91425" bIns="91425" anchor="t" anchorCtr="0">
            <a:noAutofit/>
          </a:bodyPr>
          <a:lstStyle>
            <a:lvl1pPr lvl="0" algn="ctr" rtl="0">
              <a:lnSpc>
                <a:spcPct val="90000"/>
              </a:lnSpc>
              <a:spcBef>
                <a:spcPts val="0"/>
              </a:spcBef>
              <a:spcAft>
                <a:spcPts val="0"/>
              </a:spcAft>
              <a:buClr>
                <a:schemeClr val="dk1"/>
              </a:buClr>
              <a:buSzPts val="4200"/>
              <a:buNone/>
              <a:defRPr sz="6000"/>
            </a:lvl1pPr>
            <a:lvl2pPr lvl="1" algn="ctr" rtl="0">
              <a:spcBef>
                <a:spcPts val="0"/>
              </a:spcBef>
              <a:spcAft>
                <a:spcPts val="0"/>
              </a:spcAft>
              <a:buClr>
                <a:schemeClr val="dk1"/>
              </a:buClr>
              <a:buSzPts val="4200"/>
              <a:buNone/>
              <a:defRPr sz="4200">
                <a:solidFill>
                  <a:schemeClr val="dk1"/>
                </a:solidFill>
              </a:defRPr>
            </a:lvl2pPr>
            <a:lvl3pPr lvl="2" algn="ctr" rtl="0">
              <a:spcBef>
                <a:spcPts val="0"/>
              </a:spcBef>
              <a:spcAft>
                <a:spcPts val="0"/>
              </a:spcAft>
              <a:buClr>
                <a:schemeClr val="dk1"/>
              </a:buClr>
              <a:buSzPts val="4200"/>
              <a:buNone/>
              <a:defRPr sz="4200">
                <a:solidFill>
                  <a:schemeClr val="dk1"/>
                </a:solidFill>
              </a:defRPr>
            </a:lvl3pPr>
            <a:lvl4pPr lvl="3" algn="ctr" rtl="0">
              <a:spcBef>
                <a:spcPts val="0"/>
              </a:spcBef>
              <a:spcAft>
                <a:spcPts val="0"/>
              </a:spcAft>
              <a:buClr>
                <a:schemeClr val="dk1"/>
              </a:buClr>
              <a:buSzPts val="4200"/>
              <a:buNone/>
              <a:defRPr sz="4200">
                <a:solidFill>
                  <a:schemeClr val="dk1"/>
                </a:solidFill>
              </a:defRPr>
            </a:lvl4pPr>
            <a:lvl5pPr lvl="4" algn="ctr" rtl="0">
              <a:spcBef>
                <a:spcPts val="0"/>
              </a:spcBef>
              <a:spcAft>
                <a:spcPts val="0"/>
              </a:spcAft>
              <a:buClr>
                <a:schemeClr val="dk1"/>
              </a:buClr>
              <a:buSzPts val="4200"/>
              <a:buNone/>
              <a:defRPr sz="4200">
                <a:solidFill>
                  <a:schemeClr val="dk1"/>
                </a:solidFill>
              </a:defRPr>
            </a:lvl5pPr>
            <a:lvl6pPr lvl="5" algn="ctr" rtl="0">
              <a:spcBef>
                <a:spcPts val="0"/>
              </a:spcBef>
              <a:spcAft>
                <a:spcPts val="0"/>
              </a:spcAft>
              <a:buClr>
                <a:schemeClr val="dk1"/>
              </a:buClr>
              <a:buSzPts val="4200"/>
              <a:buNone/>
              <a:defRPr sz="4200">
                <a:solidFill>
                  <a:schemeClr val="dk1"/>
                </a:solidFill>
              </a:defRPr>
            </a:lvl6pPr>
            <a:lvl7pPr lvl="6" algn="ctr" rtl="0">
              <a:spcBef>
                <a:spcPts val="0"/>
              </a:spcBef>
              <a:spcAft>
                <a:spcPts val="0"/>
              </a:spcAft>
              <a:buClr>
                <a:schemeClr val="dk1"/>
              </a:buClr>
              <a:buSzPts val="4200"/>
              <a:buNone/>
              <a:defRPr sz="4200">
                <a:solidFill>
                  <a:schemeClr val="dk1"/>
                </a:solidFill>
              </a:defRPr>
            </a:lvl7pPr>
            <a:lvl8pPr lvl="7" algn="ctr" rtl="0">
              <a:spcBef>
                <a:spcPts val="0"/>
              </a:spcBef>
              <a:spcAft>
                <a:spcPts val="0"/>
              </a:spcAft>
              <a:buClr>
                <a:schemeClr val="dk1"/>
              </a:buClr>
              <a:buSzPts val="4200"/>
              <a:buNone/>
              <a:defRPr sz="4200">
                <a:solidFill>
                  <a:schemeClr val="dk1"/>
                </a:solidFill>
              </a:defRPr>
            </a:lvl8pPr>
            <a:lvl9pPr lvl="8" algn="ctr" rtl="0">
              <a:spcBef>
                <a:spcPts val="0"/>
              </a:spcBef>
              <a:spcAft>
                <a:spcPts val="0"/>
              </a:spcAft>
              <a:buClr>
                <a:schemeClr val="dk1"/>
              </a:buClr>
              <a:buSzPts val="4200"/>
              <a:buNone/>
              <a:defRPr sz="4200">
                <a:solidFill>
                  <a:schemeClr val="dk1"/>
                </a:solidFill>
              </a:defRPr>
            </a:lvl9pPr>
          </a:lstStyle>
          <a:p>
            <a:endParaRPr/>
          </a:p>
        </p:txBody>
      </p:sp>
      <p:sp>
        <p:nvSpPr>
          <p:cNvPr id="105" name="Google Shape;105;p16"/>
          <p:cNvSpPr txBox="1">
            <a:spLocks noGrp="1"/>
          </p:cNvSpPr>
          <p:nvPr>
            <p:ph type="subTitle" idx="1"/>
          </p:nvPr>
        </p:nvSpPr>
        <p:spPr>
          <a:xfrm>
            <a:off x="1796350" y="3972908"/>
            <a:ext cx="5553300" cy="492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100"/>
              <a:buNone/>
              <a:defRPr sz="1800">
                <a:solidFill>
                  <a:schemeClr val="dk2"/>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6" name="Google Shape;106;p16"/>
          <p:cNvSpPr txBox="1">
            <a:spLocks noGrp="1"/>
          </p:cNvSpPr>
          <p:nvPr>
            <p:ph type="title" idx="2" hasCustomPrompt="1"/>
          </p:nvPr>
        </p:nvSpPr>
        <p:spPr>
          <a:xfrm>
            <a:off x="6989883" y="451079"/>
            <a:ext cx="1474200" cy="145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2000"/>
              <a:buNone/>
              <a:defRPr sz="8500"/>
            </a:lvl1pPr>
            <a:lvl2pPr lvl="1" algn="ctr" rtl="0">
              <a:spcBef>
                <a:spcPts val="0"/>
              </a:spcBef>
              <a:spcAft>
                <a:spcPts val="0"/>
              </a:spcAft>
              <a:buClr>
                <a:schemeClr val="accent1"/>
              </a:buClr>
              <a:buSzPts val="12000"/>
              <a:buNone/>
              <a:defRPr sz="12000">
                <a:solidFill>
                  <a:schemeClr val="accent1"/>
                </a:solidFill>
              </a:defRPr>
            </a:lvl2pPr>
            <a:lvl3pPr lvl="2" algn="ctr" rtl="0">
              <a:spcBef>
                <a:spcPts val="0"/>
              </a:spcBef>
              <a:spcAft>
                <a:spcPts val="0"/>
              </a:spcAft>
              <a:buClr>
                <a:schemeClr val="accent1"/>
              </a:buClr>
              <a:buSzPts val="12000"/>
              <a:buNone/>
              <a:defRPr sz="12000">
                <a:solidFill>
                  <a:schemeClr val="accent1"/>
                </a:solidFill>
              </a:defRPr>
            </a:lvl3pPr>
            <a:lvl4pPr lvl="3" algn="ctr" rtl="0">
              <a:spcBef>
                <a:spcPts val="0"/>
              </a:spcBef>
              <a:spcAft>
                <a:spcPts val="0"/>
              </a:spcAft>
              <a:buClr>
                <a:schemeClr val="accent1"/>
              </a:buClr>
              <a:buSzPts val="12000"/>
              <a:buNone/>
              <a:defRPr sz="12000">
                <a:solidFill>
                  <a:schemeClr val="accent1"/>
                </a:solidFill>
              </a:defRPr>
            </a:lvl4pPr>
            <a:lvl5pPr lvl="4" algn="ctr" rtl="0">
              <a:spcBef>
                <a:spcPts val="0"/>
              </a:spcBef>
              <a:spcAft>
                <a:spcPts val="0"/>
              </a:spcAft>
              <a:buClr>
                <a:schemeClr val="accent1"/>
              </a:buClr>
              <a:buSzPts val="12000"/>
              <a:buNone/>
              <a:defRPr sz="12000">
                <a:solidFill>
                  <a:schemeClr val="accent1"/>
                </a:solidFill>
              </a:defRPr>
            </a:lvl5pPr>
            <a:lvl6pPr lvl="5" algn="ctr" rtl="0">
              <a:spcBef>
                <a:spcPts val="0"/>
              </a:spcBef>
              <a:spcAft>
                <a:spcPts val="0"/>
              </a:spcAft>
              <a:buClr>
                <a:schemeClr val="accent1"/>
              </a:buClr>
              <a:buSzPts val="12000"/>
              <a:buNone/>
              <a:defRPr sz="12000">
                <a:solidFill>
                  <a:schemeClr val="accent1"/>
                </a:solidFill>
              </a:defRPr>
            </a:lvl6pPr>
            <a:lvl7pPr lvl="6" algn="ctr" rtl="0">
              <a:spcBef>
                <a:spcPts val="0"/>
              </a:spcBef>
              <a:spcAft>
                <a:spcPts val="0"/>
              </a:spcAft>
              <a:buClr>
                <a:schemeClr val="accent1"/>
              </a:buClr>
              <a:buSzPts val="12000"/>
              <a:buNone/>
              <a:defRPr sz="12000">
                <a:solidFill>
                  <a:schemeClr val="accent1"/>
                </a:solidFill>
              </a:defRPr>
            </a:lvl7pPr>
            <a:lvl8pPr lvl="7" algn="ctr" rtl="0">
              <a:spcBef>
                <a:spcPts val="0"/>
              </a:spcBef>
              <a:spcAft>
                <a:spcPts val="0"/>
              </a:spcAft>
              <a:buClr>
                <a:schemeClr val="accent1"/>
              </a:buClr>
              <a:buSzPts val="12000"/>
              <a:buNone/>
              <a:defRPr sz="12000">
                <a:solidFill>
                  <a:schemeClr val="accent1"/>
                </a:solidFill>
              </a:defRPr>
            </a:lvl8pPr>
            <a:lvl9pPr lvl="8" algn="ctr" rtl="0">
              <a:spcBef>
                <a:spcPts val="0"/>
              </a:spcBef>
              <a:spcAft>
                <a:spcPts val="0"/>
              </a:spcAft>
              <a:buClr>
                <a:schemeClr val="accent1"/>
              </a:buClr>
              <a:buSzPts val="12000"/>
              <a:buNone/>
              <a:defRPr sz="12000">
                <a:solidFill>
                  <a:schemeClr val="accent1"/>
                </a:solidFill>
              </a:defRPr>
            </a:lvl9pPr>
          </a:lstStyle>
          <a:p>
            <a:r>
              <a:t>xx%</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2">
  <p:cSld name="CUSTOM_25_1">
    <p:bg>
      <p:bgPr>
        <a:solidFill>
          <a:schemeClr val="accent1"/>
        </a:solidFill>
        <a:effectLst/>
      </p:bgPr>
    </p:bg>
    <p:spTree>
      <p:nvGrpSpPr>
        <p:cNvPr id="1" name="Shape 110"/>
        <p:cNvGrpSpPr/>
        <p:nvPr/>
      </p:nvGrpSpPr>
      <p:grpSpPr>
        <a:xfrm>
          <a:off x="0" y="0"/>
          <a:ext cx="0" cy="0"/>
          <a:chOff x="0" y="0"/>
          <a:chExt cx="0" cy="0"/>
        </a:xfrm>
      </p:grpSpPr>
      <p:grpSp>
        <p:nvGrpSpPr>
          <p:cNvPr id="111" name="Google Shape;111;p18"/>
          <p:cNvGrpSpPr/>
          <p:nvPr/>
        </p:nvGrpSpPr>
        <p:grpSpPr>
          <a:xfrm>
            <a:off x="-546191" y="-1302926"/>
            <a:ext cx="14003916" cy="10162931"/>
            <a:chOff x="-546191" y="-1302926"/>
            <a:chExt cx="14003916" cy="10162931"/>
          </a:xfrm>
        </p:grpSpPr>
        <p:sp>
          <p:nvSpPr>
            <p:cNvPr id="112" name="Google Shape;112;p18"/>
            <p:cNvSpPr/>
            <p:nvPr/>
          </p:nvSpPr>
          <p:spPr>
            <a:xfrm rot="5400000">
              <a:off x="-1115179" y="-733938"/>
              <a:ext cx="3535782" cy="2397807"/>
            </a:xfrm>
            <a:custGeom>
              <a:avLst/>
              <a:gdLst/>
              <a:ahLst/>
              <a:cxnLst/>
              <a:rect l="l" t="t" r="r" b="b"/>
              <a:pathLst>
                <a:path w="124653" h="84534" extrusionOk="0">
                  <a:moveTo>
                    <a:pt x="38538" y="0"/>
                  </a:moveTo>
                  <a:cubicBezTo>
                    <a:pt x="31277" y="0"/>
                    <a:pt x="23914" y="1651"/>
                    <a:pt x="17782" y="5121"/>
                  </a:cubicBezTo>
                  <a:cubicBezTo>
                    <a:pt x="5137" y="12295"/>
                    <a:pt x="0" y="25881"/>
                    <a:pt x="2797" y="37401"/>
                  </a:cubicBezTo>
                  <a:cubicBezTo>
                    <a:pt x="5654" y="48891"/>
                    <a:pt x="15168" y="58374"/>
                    <a:pt x="26444" y="65548"/>
                  </a:cubicBezTo>
                  <a:cubicBezTo>
                    <a:pt x="40974" y="74788"/>
                    <a:pt x="58694" y="80806"/>
                    <a:pt x="77509" y="83025"/>
                  </a:cubicBezTo>
                  <a:cubicBezTo>
                    <a:pt x="82402" y="83614"/>
                    <a:pt x="89834" y="84534"/>
                    <a:pt x="97300" y="84534"/>
                  </a:cubicBezTo>
                  <a:cubicBezTo>
                    <a:pt x="108339" y="84534"/>
                    <a:pt x="119455" y="82522"/>
                    <a:pt x="122556" y="74454"/>
                  </a:cubicBezTo>
                  <a:cubicBezTo>
                    <a:pt x="124653" y="69013"/>
                    <a:pt x="119911" y="63694"/>
                    <a:pt x="114136" y="60836"/>
                  </a:cubicBezTo>
                  <a:cubicBezTo>
                    <a:pt x="108361" y="58010"/>
                    <a:pt x="101491" y="56551"/>
                    <a:pt x="96051" y="53329"/>
                  </a:cubicBezTo>
                  <a:cubicBezTo>
                    <a:pt x="84014" y="46064"/>
                    <a:pt x="82433" y="32265"/>
                    <a:pt x="76172" y="21261"/>
                  </a:cubicBezTo>
                  <a:cubicBezTo>
                    <a:pt x="71400" y="12781"/>
                    <a:pt x="63193" y="5516"/>
                    <a:pt x="52311" y="2082"/>
                  </a:cubicBezTo>
                  <a:cubicBezTo>
                    <a:pt x="48014" y="710"/>
                    <a:pt x="43298" y="0"/>
                    <a:pt x="385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8"/>
            <p:cNvSpPr/>
            <p:nvPr/>
          </p:nvSpPr>
          <p:spPr>
            <a:xfrm rot="899874" flipH="1">
              <a:off x="3973065" y="1808878"/>
              <a:ext cx="8858247" cy="6007260"/>
            </a:xfrm>
            <a:custGeom>
              <a:avLst/>
              <a:gdLst/>
              <a:ahLst/>
              <a:cxnLst/>
              <a:rect l="l" t="t" r="r" b="b"/>
              <a:pathLst>
                <a:path w="124653" h="84534" extrusionOk="0">
                  <a:moveTo>
                    <a:pt x="38538" y="0"/>
                  </a:moveTo>
                  <a:cubicBezTo>
                    <a:pt x="31277" y="0"/>
                    <a:pt x="23914" y="1651"/>
                    <a:pt x="17782" y="5121"/>
                  </a:cubicBezTo>
                  <a:cubicBezTo>
                    <a:pt x="5137" y="12295"/>
                    <a:pt x="0" y="25881"/>
                    <a:pt x="2797" y="37401"/>
                  </a:cubicBezTo>
                  <a:cubicBezTo>
                    <a:pt x="5654" y="48891"/>
                    <a:pt x="15168" y="58374"/>
                    <a:pt x="26444" y="65548"/>
                  </a:cubicBezTo>
                  <a:cubicBezTo>
                    <a:pt x="40974" y="74788"/>
                    <a:pt x="58694" y="80806"/>
                    <a:pt x="77509" y="83025"/>
                  </a:cubicBezTo>
                  <a:cubicBezTo>
                    <a:pt x="82402" y="83614"/>
                    <a:pt x="89834" y="84534"/>
                    <a:pt x="97300" y="84534"/>
                  </a:cubicBezTo>
                  <a:cubicBezTo>
                    <a:pt x="108339" y="84534"/>
                    <a:pt x="119455" y="82522"/>
                    <a:pt x="122556" y="74454"/>
                  </a:cubicBezTo>
                  <a:cubicBezTo>
                    <a:pt x="124653" y="69013"/>
                    <a:pt x="119911" y="63694"/>
                    <a:pt x="114136" y="60836"/>
                  </a:cubicBezTo>
                  <a:cubicBezTo>
                    <a:pt x="108361" y="58010"/>
                    <a:pt x="101491" y="56551"/>
                    <a:pt x="96051" y="53329"/>
                  </a:cubicBezTo>
                  <a:cubicBezTo>
                    <a:pt x="84014" y="46064"/>
                    <a:pt x="82433" y="32265"/>
                    <a:pt x="76172" y="21261"/>
                  </a:cubicBezTo>
                  <a:cubicBezTo>
                    <a:pt x="71400" y="12781"/>
                    <a:pt x="63193" y="5516"/>
                    <a:pt x="52311" y="2082"/>
                  </a:cubicBezTo>
                  <a:cubicBezTo>
                    <a:pt x="48014" y="710"/>
                    <a:pt x="43298" y="0"/>
                    <a:pt x="385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 name="Google Shape;114;p18"/>
          <p:cNvSpPr txBox="1">
            <a:spLocks noGrp="1"/>
          </p:cNvSpPr>
          <p:nvPr>
            <p:ph type="title"/>
          </p:nvPr>
        </p:nvSpPr>
        <p:spPr>
          <a:xfrm>
            <a:off x="819000" y="688949"/>
            <a:ext cx="7506000" cy="5781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2">
  <p:cSld name="1_Title Only 2">
    <p:bg>
      <p:bgPr>
        <a:solidFill>
          <a:schemeClr val="accent1"/>
        </a:solidFill>
        <a:effectLst/>
      </p:bgPr>
    </p:bg>
    <p:spTree>
      <p:nvGrpSpPr>
        <p:cNvPr id="1" name="Shape 110"/>
        <p:cNvGrpSpPr/>
        <p:nvPr/>
      </p:nvGrpSpPr>
      <p:grpSpPr>
        <a:xfrm>
          <a:off x="0" y="0"/>
          <a:ext cx="0" cy="0"/>
          <a:chOff x="0" y="0"/>
          <a:chExt cx="0" cy="0"/>
        </a:xfrm>
      </p:grpSpPr>
      <p:grpSp>
        <p:nvGrpSpPr>
          <p:cNvPr id="111" name="Google Shape;111;p18"/>
          <p:cNvGrpSpPr/>
          <p:nvPr/>
        </p:nvGrpSpPr>
        <p:grpSpPr>
          <a:xfrm>
            <a:off x="-546191" y="-1302926"/>
            <a:ext cx="14003916" cy="10162931"/>
            <a:chOff x="-546191" y="-1302926"/>
            <a:chExt cx="14003916" cy="10162931"/>
          </a:xfrm>
        </p:grpSpPr>
        <p:sp>
          <p:nvSpPr>
            <p:cNvPr id="112" name="Google Shape;112;p18"/>
            <p:cNvSpPr/>
            <p:nvPr/>
          </p:nvSpPr>
          <p:spPr>
            <a:xfrm rot="5400000">
              <a:off x="-1115179" y="-733938"/>
              <a:ext cx="3535782" cy="2397807"/>
            </a:xfrm>
            <a:custGeom>
              <a:avLst/>
              <a:gdLst/>
              <a:ahLst/>
              <a:cxnLst/>
              <a:rect l="l" t="t" r="r" b="b"/>
              <a:pathLst>
                <a:path w="124653" h="84534" extrusionOk="0">
                  <a:moveTo>
                    <a:pt x="38538" y="0"/>
                  </a:moveTo>
                  <a:cubicBezTo>
                    <a:pt x="31277" y="0"/>
                    <a:pt x="23914" y="1651"/>
                    <a:pt x="17782" y="5121"/>
                  </a:cubicBezTo>
                  <a:cubicBezTo>
                    <a:pt x="5137" y="12295"/>
                    <a:pt x="0" y="25881"/>
                    <a:pt x="2797" y="37401"/>
                  </a:cubicBezTo>
                  <a:cubicBezTo>
                    <a:pt x="5654" y="48891"/>
                    <a:pt x="15168" y="58374"/>
                    <a:pt x="26444" y="65548"/>
                  </a:cubicBezTo>
                  <a:cubicBezTo>
                    <a:pt x="40974" y="74788"/>
                    <a:pt x="58694" y="80806"/>
                    <a:pt x="77509" y="83025"/>
                  </a:cubicBezTo>
                  <a:cubicBezTo>
                    <a:pt x="82402" y="83614"/>
                    <a:pt x="89834" y="84534"/>
                    <a:pt x="97300" y="84534"/>
                  </a:cubicBezTo>
                  <a:cubicBezTo>
                    <a:pt x="108339" y="84534"/>
                    <a:pt x="119455" y="82522"/>
                    <a:pt x="122556" y="74454"/>
                  </a:cubicBezTo>
                  <a:cubicBezTo>
                    <a:pt x="124653" y="69013"/>
                    <a:pt x="119911" y="63694"/>
                    <a:pt x="114136" y="60836"/>
                  </a:cubicBezTo>
                  <a:cubicBezTo>
                    <a:pt x="108361" y="58010"/>
                    <a:pt x="101491" y="56551"/>
                    <a:pt x="96051" y="53329"/>
                  </a:cubicBezTo>
                  <a:cubicBezTo>
                    <a:pt x="84014" y="46064"/>
                    <a:pt x="82433" y="32265"/>
                    <a:pt x="76172" y="21261"/>
                  </a:cubicBezTo>
                  <a:cubicBezTo>
                    <a:pt x="71400" y="12781"/>
                    <a:pt x="63193" y="5516"/>
                    <a:pt x="52311" y="2082"/>
                  </a:cubicBezTo>
                  <a:cubicBezTo>
                    <a:pt x="48014" y="710"/>
                    <a:pt x="43298" y="0"/>
                    <a:pt x="385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8"/>
            <p:cNvSpPr/>
            <p:nvPr/>
          </p:nvSpPr>
          <p:spPr>
            <a:xfrm rot="899874" flipH="1">
              <a:off x="3973065" y="1808878"/>
              <a:ext cx="8858247" cy="6007260"/>
            </a:xfrm>
            <a:custGeom>
              <a:avLst/>
              <a:gdLst/>
              <a:ahLst/>
              <a:cxnLst/>
              <a:rect l="l" t="t" r="r" b="b"/>
              <a:pathLst>
                <a:path w="124653" h="84534" extrusionOk="0">
                  <a:moveTo>
                    <a:pt x="38538" y="0"/>
                  </a:moveTo>
                  <a:cubicBezTo>
                    <a:pt x="31277" y="0"/>
                    <a:pt x="23914" y="1651"/>
                    <a:pt x="17782" y="5121"/>
                  </a:cubicBezTo>
                  <a:cubicBezTo>
                    <a:pt x="5137" y="12295"/>
                    <a:pt x="0" y="25881"/>
                    <a:pt x="2797" y="37401"/>
                  </a:cubicBezTo>
                  <a:cubicBezTo>
                    <a:pt x="5654" y="48891"/>
                    <a:pt x="15168" y="58374"/>
                    <a:pt x="26444" y="65548"/>
                  </a:cubicBezTo>
                  <a:cubicBezTo>
                    <a:pt x="40974" y="74788"/>
                    <a:pt x="58694" y="80806"/>
                    <a:pt x="77509" y="83025"/>
                  </a:cubicBezTo>
                  <a:cubicBezTo>
                    <a:pt x="82402" y="83614"/>
                    <a:pt x="89834" y="84534"/>
                    <a:pt x="97300" y="84534"/>
                  </a:cubicBezTo>
                  <a:cubicBezTo>
                    <a:pt x="108339" y="84534"/>
                    <a:pt x="119455" y="82522"/>
                    <a:pt x="122556" y="74454"/>
                  </a:cubicBezTo>
                  <a:cubicBezTo>
                    <a:pt x="124653" y="69013"/>
                    <a:pt x="119911" y="63694"/>
                    <a:pt x="114136" y="60836"/>
                  </a:cubicBezTo>
                  <a:cubicBezTo>
                    <a:pt x="108361" y="58010"/>
                    <a:pt x="101491" y="56551"/>
                    <a:pt x="96051" y="53329"/>
                  </a:cubicBezTo>
                  <a:cubicBezTo>
                    <a:pt x="84014" y="46064"/>
                    <a:pt x="82433" y="32265"/>
                    <a:pt x="76172" y="21261"/>
                  </a:cubicBezTo>
                  <a:cubicBezTo>
                    <a:pt x="71400" y="12781"/>
                    <a:pt x="63193" y="5516"/>
                    <a:pt x="52311" y="2082"/>
                  </a:cubicBezTo>
                  <a:cubicBezTo>
                    <a:pt x="48014" y="710"/>
                    <a:pt x="43298" y="0"/>
                    <a:pt x="385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 name="Google Shape;114;p18"/>
          <p:cNvSpPr txBox="1">
            <a:spLocks noGrp="1"/>
          </p:cNvSpPr>
          <p:nvPr>
            <p:ph type="title"/>
          </p:nvPr>
        </p:nvSpPr>
        <p:spPr>
          <a:xfrm>
            <a:off x="819000" y="688949"/>
            <a:ext cx="7506000" cy="5781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Tree>
    <p:extLst>
      <p:ext uri="{BB962C8B-B14F-4D97-AF65-F5344CB8AC3E}">
        <p14:creationId xmlns:p14="http://schemas.microsoft.com/office/powerpoint/2010/main" val="1205978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8"/>
        <p:cNvGrpSpPr/>
        <p:nvPr/>
      </p:nvGrpSpPr>
      <p:grpSpPr>
        <a:xfrm>
          <a:off x="0" y="0"/>
          <a:ext cx="0" cy="0"/>
          <a:chOff x="0" y="0"/>
          <a:chExt cx="0" cy="0"/>
        </a:xfrm>
      </p:grpSpPr>
      <p:sp>
        <p:nvSpPr>
          <p:cNvPr id="9" name="Google Shape;9;p2"/>
          <p:cNvSpPr/>
          <p:nvPr/>
        </p:nvSpPr>
        <p:spPr>
          <a:xfrm flipH="1">
            <a:off x="3309975" y="-436124"/>
            <a:ext cx="9810503" cy="6653037"/>
          </a:xfrm>
          <a:custGeom>
            <a:avLst/>
            <a:gdLst/>
            <a:ahLst/>
            <a:cxnLst/>
            <a:rect l="l" t="t" r="r" b="b"/>
            <a:pathLst>
              <a:path w="124653" h="84534" extrusionOk="0">
                <a:moveTo>
                  <a:pt x="38538" y="0"/>
                </a:moveTo>
                <a:cubicBezTo>
                  <a:pt x="31277" y="0"/>
                  <a:pt x="23914" y="1651"/>
                  <a:pt x="17782" y="5121"/>
                </a:cubicBezTo>
                <a:cubicBezTo>
                  <a:pt x="5137" y="12295"/>
                  <a:pt x="0" y="25881"/>
                  <a:pt x="2797" y="37401"/>
                </a:cubicBezTo>
                <a:cubicBezTo>
                  <a:pt x="5654" y="48891"/>
                  <a:pt x="15168" y="58374"/>
                  <a:pt x="26444" y="65548"/>
                </a:cubicBezTo>
                <a:cubicBezTo>
                  <a:pt x="40974" y="74788"/>
                  <a:pt x="58694" y="80806"/>
                  <a:pt x="77509" y="83025"/>
                </a:cubicBezTo>
                <a:cubicBezTo>
                  <a:pt x="82402" y="83614"/>
                  <a:pt x="89834" y="84534"/>
                  <a:pt x="97300" y="84534"/>
                </a:cubicBezTo>
                <a:cubicBezTo>
                  <a:pt x="108339" y="84534"/>
                  <a:pt x="119455" y="82522"/>
                  <a:pt x="122556" y="74454"/>
                </a:cubicBezTo>
                <a:cubicBezTo>
                  <a:pt x="124653" y="69013"/>
                  <a:pt x="119911" y="63694"/>
                  <a:pt x="114136" y="60836"/>
                </a:cubicBezTo>
                <a:cubicBezTo>
                  <a:pt x="108361" y="58010"/>
                  <a:pt x="101491" y="56551"/>
                  <a:pt x="96051" y="53329"/>
                </a:cubicBezTo>
                <a:cubicBezTo>
                  <a:pt x="84014" y="46064"/>
                  <a:pt x="82433" y="32265"/>
                  <a:pt x="76172" y="21261"/>
                </a:cubicBezTo>
                <a:cubicBezTo>
                  <a:pt x="71400" y="12781"/>
                  <a:pt x="63193" y="5516"/>
                  <a:pt x="52311" y="2082"/>
                </a:cubicBezTo>
                <a:cubicBezTo>
                  <a:pt x="48014" y="710"/>
                  <a:pt x="43298" y="0"/>
                  <a:pt x="38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819000" y="1179150"/>
            <a:ext cx="3519600" cy="2097600"/>
          </a:xfrm>
          <a:prstGeom prst="rect">
            <a:avLst/>
          </a:prstGeom>
          <a:ln>
            <a:noFill/>
          </a:ln>
        </p:spPr>
        <p:txBody>
          <a:bodyPr spcFirstLastPara="1" wrap="square" lIns="91425" tIns="91425" rIns="91425" bIns="91425" anchor="t" anchorCtr="0">
            <a:noAutofit/>
          </a:bodyPr>
          <a:lstStyle>
            <a:lvl1pPr lvl="0">
              <a:lnSpc>
                <a:spcPct val="80000"/>
              </a:lnSpc>
              <a:spcBef>
                <a:spcPts val="0"/>
              </a:spcBef>
              <a:spcAft>
                <a:spcPts val="0"/>
              </a:spcAft>
              <a:buClr>
                <a:schemeClr val="accent3"/>
              </a:buClr>
              <a:buSzPts val="4300"/>
              <a:buNone/>
              <a:defRPr sz="8000">
                <a:solidFill>
                  <a:schemeClr val="accent5"/>
                </a:solidFill>
              </a:defRPr>
            </a:lvl1pPr>
            <a:lvl2pPr lvl="1" algn="ctr">
              <a:spcBef>
                <a:spcPts val="0"/>
              </a:spcBef>
              <a:spcAft>
                <a:spcPts val="0"/>
              </a:spcAft>
              <a:buClr>
                <a:schemeClr val="accent3"/>
              </a:buClr>
              <a:buSzPts val="5200"/>
              <a:buNone/>
              <a:defRPr sz="5200">
                <a:solidFill>
                  <a:schemeClr val="accent3"/>
                </a:solidFill>
              </a:defRPr>
            </a:lvl2pPr>
            <a:lvl3pPr lvl="2" algn="ctr">
              <a:spcBef>
                <a:spcPts val="0"/>
              </a:spcBef>
              <a:spcAft>
                <a:spcPts val="0"/>
              </a:spcAft>
              <a:buClr>
                <a:schemeClr val="accent3"/>
              </a:buClr>
              <a:buSzPts val="5200"/>
              <a:buNone/>
              <a:defRPr sz="5200">
                <a:solidFill>
                  <a:schemeClr val="accent3"/>
                </a:solidFill>
              </a:defRPr>
            </a:lvl3pPr>
            <a:lvl4pPr lvl="3" algn="ctr">
              <a:spcBef>
                <a:spcPts val="0"/>
              </a:spcBef>
              <a:spcAft>
                <a:spcPts val="0"/>
              </a:spcAft>
              <a:buClr>
                <a:schemeClr val="accent3"/>
              </a:buClr>
              <a:buSzPts val="5200"/>
              <a:buNone/>
              <a:defRPr sz="5200">
                <a:solidFill>
                  <a:schemeClr val="accent3"/>
                </a:solidFill>
              </a:defRPr>
            </a:lvl4pPr>
            <a:lvl5pPr lvl="4" algn="ctr">
              <a:spcBef>
                <a:spcPts val="0"/>
              </a:spcBef>
              <a:spcAft>
                <a:spcPts val="0"/>
              </a:spcAft>
              <a:buClr>
                <a:schemeClr val="accent3"/>
              </a:buClr>
              <a:buSzPts val="5200"/>
              <a:buNone/>
              <a:defRPr sz="5200">
                <a:solidFill>
                  <a:schemeClr val="accent3"/>
                </a:solidFill>
              </a:defRPr>
            </a:lvl5pPr>
            <a:lvl6pPr lvl="5" algn="ctr">
              <a:spcBef>
                <a:spcPts val="0"/>
              </a:spcBef>
              <a:spcAft>
                <a:spcPts val="0"/>
              </a:spcAft>
              <a:buClr>
                <a:schemeClr val="accent3"/>
              </a:buClr>
              <a:buSzPts val="5200"/>
              <a:buNone/>
              <a:defRPr sz="5200">
                <a:solidFill>
                  <a:schemeClr val="accent3"/>
                </a:solidFill>
              </a:defRPr>
            </a:lvl6pPr>
            <a:lvl7pPr lvl="6" algn="ctr">
              <a:spcBef>
                <a:spcPts val="0"/>
              </a:spcBef>
              <a:spcAft>
                <a:spcPts val="0"/>
              </a:spcAft>
              <a:buClr>
                <a:schemeClr val="accent3"/>
              </a:buClr>
              <a:buSzPts val="5200"/>
              <a:buNone/>
              <a:defRPr sz="5200">
                <a:solidFill>
                  <a:schemeClr val="accent3"/>
                </a:solidFill>
              </a:defRPr>
            </a:lvl7pPr>
            <a:lvl8pPr lvl="7" algn="ctr">
              <a:spcBef>
                <a:spcPts val="0"/>
              </a:spcBef>
              <a:spcAft>
                <a:spcPts val="0"/>
              </a:spcAft>
              <a:buClr>
                <a:schemeClr val="accent3"/>
              </a:buClr>
              <a:buSzPts val="5200"/>
              <a:buNone/>
              <a:defRPr sz="5200">
                <a:solidFill>
                  <a:schemeClr val="accent3"/>
                </a:solidFill>
              </a:defRPr>
            </a:lvl8pPr>
            <a:lvl9pPr lvl="8" algn="ctr">
              <a:spcBef>
                <a:spcPts val="0"/>
              </a:spcBef>
              <a:spcAft>
                <a:spcPts val="0"/>
              </a:spcAft>
              <a:buClr>
                <a:schemeClr val="accent3"/>
              </a:buClr>
              <a:buSzPts val="5200"/>
              <a:buNone/>
              <a:defRPr sz="5200">
                <a:solidFill>
                  <a:schemeClr val="accent3"/>
                </a:solidFill>
              </a:defRPr>
            </a:lvl9pPr>
          </a:lstStyle>
          <a:p>
            <a:endParaRPr/>
          </a:p>
        </p:txBody>
      </p:sp>
      <p:sp>
        <p:nvSpPr>
          <p:cNvPr id="11" name="Google Shape;11;p2"/>
          <p:cNvSpPr txBox="1">
            <a:spLocks noGrp="1"/>
          </p:cNvSpPr>
          <p:nvPr>
            <p:ph type="subTitle" idx="1"/>
          </p:nvPr>
        </p:nvSpPr>
        <p:spPr>
          <a:xfrm>
            <a:off x="819000" y="3276750"/>
            <a:ext cx="2302200" cy="687600"/>
          </a:xfrm>
          <a:prstGeom prst="rect">
            <a:avLst/>
          </a:prstGeom>
          <a:noFill/>
        </p:spPr>
        <p:txBody>
          <a:bodyPr spcFirstLastPara="1" wrap="square" lIns="91425" tIns="91425" rIns="91425" bIns="91425" anchor="t" anchorCtr="0">
            <a:noAutofit/>
          </a:bodyPr>
          <a:lstStyle>
            <a:lvl1pPr lvl="0">
              <a:lnSpc>
                <a:spcPct val="100000"/>
              </a:lnSpc>
              <a:spcBef>
                <a:spcPts val="0"/>
              </a:spcBef>
              <a:spcAft>
                <a:spcPts val="0"/>
              </a:spcAft>
              <a:buClr>
                <a:srgbClr val="000000"/>
              </a:buClr>
              <a:buSzPts val="2800"/>
              <a:buNone/>
              <a:defRPr sz="1600">
                <a:solidFill>
                  <a:schemeClr val="dk1"/>
                </a:solidFill>
              </a:defRPr>
            </a:lvl1pPr>
            <a:lvl2pPr lvl="1" algn="ctr">
              <a:lnSpc>
                <a:spcPct val="100000"/>
              </a:lnSpc>
              <a:spcBef>
                <a:spcPts val="0"/>
              </a:spcBef>
              <a:spcAft>
                <a:spcPts val="0"/>
              </a:spcAft>
              <a:buClr>
                <a:srgbClr val="000000"/>
              </a:buClr>
              <a:buSzPts val="2800"/>
              <a:buNone/>
              <a:defRPr sz="2800">
                <a:solidFill>
                  <a:srgbClr val="000000"/>
                </a:solidFill>
              </a:defRPr>
            </a:lvl2pPr>
            <a:lvl3pPr lvl="2" algn="ctr">
              <a:lnSpc>
                <a:spcPct val="100000"/>
              </a:lnSpc>
              <a:spcBef>
                <a:spcPts val="0"/>
              </a:spcBef>
              <a:spcAft>
                <a:spcPts val="0"/>
              </a:spcAft>
              <a:buClr>
                <a:srgbClr val="000000"/>
              </a:buClr>
              <a:buSzPts val="2800"/>
              <a:buNone/>
              <a:defRPr sz="2800">
                <a:solidFill>
                  <a:srgbClr val="000000"/>
                </a:solidFill>
              </a:defRPr>
            </a:lvl3pPr>
            <a:lvl4pPr lvl="3" algn="ctr">
              <a:lnSpc>
                <a:spcPct val="100000"/>
              </a:lnSpc>
              <a:spcBef>
                <a:spcPts val="0"/>
              </a:spcBef>
              <a:spcAft>
                <a:spcPts val="0"/>
              </a:spcAft>
              <a:buClr>
                <a:srgbClr val="000000"/>
              </a:buClr>
              <a:buSzPts val="2800"/>
              <a:buNone/>
              <a:defRPr sz="2800">
                <a:solidFill>
                  <a:srgbClr val="000000"/>
                </a:solidFill>
              </a:defRPr>
            </a:lvl4pPr>
            <a:lvl5pPr lvl="4" algn="ctr">
              <a:lnSpc>
                <a:spcPct val="100000"/>
              </a:lnSpc>
              <a:spcBef>
                <a:spcPts val="0"/>
              </a:spcBef>
              <a:spcAft>
                <a:spcPts val="0"/>
              </a:spcAft>
              <a:buClr>
                <a:srgbClr val="000000"/>
              </a:buClr>
              <a:buSzPts val="2800"/>
              <a:buNone/>
              <a:defRPr sz="2800">
                <a:solidFill>
                  <a:srgbClr val="000000"/>
                </a:solidFill>
              </a:defRPr>
            </a:lvl5pPr>
            <a:lvl6pPr lvl="5" algn="ctr">
              <a:lnSpc>
                <a:spcPct val="100000"/>
              </a:lnSpc>
              <a:spcBef>
                <a:spcPts val="0"/>
              </a:spcBef>
              <a:spcAft>
                <a:spcPts val="0"/>
              </a:spcAft>
              <a:buClr>
                <a:srgbClr val="000000"/>
              </a:buClr>
              <a:buSzPts val="2800"/>
              <a:buNone/>
              <a:defRPr sz="2800">
                <a:solidFill>
                  <a:srgbClr val="000000"/>
                </a:solidFill>
              </a:defRPr>
            </a:lvl6pPr>
            <a:lvl7pPr lvl="6" algn="ctr">
              <a:lnSpc>
                <a:spcPct val="100000"/>
              </a:lnSpc>
              <a:spcBef>
                <a:spcPts val="0"/>
              </a:spcBef>
              <a:spcAft>
                <a:spcPts val="0"/>
              </a:spcAft>
              <a:buClr>
                <a:srgbClr val="000000"/>
              </a:buClr>
              <a:buSzPts val="2800"/>
              <a:buNone/>
              <a:defRPr sz="2800">
                <a:solidFill>
                  <a:srgbClr val="000000"/>
                </a:solidFill>
              </a:defRPr>
            </a:lvl7pPr>
            <a:lvl8pPr lvl="7" algn="ctr">
              <a:lnSpc>
                <a:spcPct val="100000"/>
              </a:lnSpc>
              <a:spcBef>
                <a:spcPts val="0"/>
              </a:spcBef>
              <a:spcAft>
                <a:spcPts val="0"/>
              </a:spcAft>
              <a:buClr>
                <a:srgbClr val="000000"/>
              </a:buClr>
              <a:buSzPts val="2800"/>
              <a:buNone/>
              <a:defRPr sz="2800">
                <a:solidFill>
                  <a:srgbClr val="000000"/>
                </a:solidFill>
              </a:defRPr>
            </a:lvl8pPr>
            <a:lvl9pPr lvl="8" algn="ctr">
              <a:lnSpc>
                <a:spcPct val="100000"/>
              </a:lnSpc>
              <a:spcBef>
                <a:spcPts val="0"/>
              </a:spcBef>
              <a:spcAft>
                <a:spcPts val="0"/>
              </a:spcAft>
              <a:buClr>
                <a:srgbClr val="000000"/>
              </a:buClr>
              <a:buSzPts val="2800"/>
              <a:buNone/>
              <a:defRPr sz="2800">
                <a:solidFill>
                  <a:srgbClr val="000000"/>
                </a:solidFill>
              </a:defRPr>
            </a:lvl9pPr>
          </a:lstStyle>
          <a:p>
            <a:endParaRPr/>
          </a:p>
        </p:txBody>
      </p:sp>
    </p:spTree>
    <p:extLst>
      <p:ext uri="{BB962C8B-B14F-4D97-AF65-F5344CB8AC3E}">
        <p14:creationId xmlns:p14="http://schemas.microsoft.com/office/powerpoint/2010/main" val="22768509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2">
  <p:cSld name="1_Title Only 2">
    <p:bg>
      <p:bgPr>
        <a:solidFill>
          <a:schemeClr val="accent1"/>
        </a:solidFill>
        <a:effectLst/>
      </p:bgPr>
    </p:bg>
    <p:spTree>
      <p:nvGrpSpPr>
        <p:cNvPr id="1" name="Shape 110"/>
        <p:cNvGrpSpPr/>
        <p:nvPr/>
      </p:nvGrpSpPr>
      <p:grpSpPr>
        <a:xfrm>
          <a:off x="0" y="0"/>
          <a:ext cx="0" cy="0"/>
          <a:chOff x="0" y="0"/>
          <a:chExt cx="0" cy="0"/>
        </a:xfrm>
      </p:grpSpPr>
      <p:grpSp>
        <p:nvGrpSpPr>
          <p:cNvPr id="111" name="Google Shape;111;p18"/>
          <p:cNvGrpSpPr/>
          <p:nvPr/>
        </p:nvGrpSpPr>
        <p:grpSpPr>
          <a:xfrm>
            <a:off x="-546191" y="-1302926"/>
            <a:ext cx="14003916" cy="10162931"/>
            <a:chOff x="-546191" y="-1302926"/>
            <a:chExt cx="14003916" cy="10162931"/>
          </a:xfrm>
        </p:grpSpPr>
        <p:sp>
          <p:nvSpPr>
            <p:cNvPr id="112" name="Google Shape;112;p18"/>
            <p:cNvSpPr/>
            <p:nvPr/>
          </p:nvSpPr>
          <p:spPr>
            <a:xfrm rot="5400000">
              <a:off x="-1115179" y="-733938"/>
              <a:ext cx="3535782" cy="2397807"/>
            </a:xfrm>
            <a:custGeom>
              <a:avLst/>
              <a:gdLst/>
              <a:ahLst/>
              <a:cxnLst/>
              <a:rect l="l" t="t" r="r" b="b"/>
              <a:pathLst>
                <a:path w="124653" h="84534" extrusionOk="0">
                  <a:moveTo>
                    <a:pt x="38538" y="0"/>
                  </a:moveTo>
                  <a:cubicBezTo>
                    <a:pt x="31277" y="0"/>
                    <a:pt x="23914" y="1651"/>
                    <a:pt x="17782" y="5121"/>
                  </a:cubicBezTo>
                  <a:cubicBezTo>
                    <a:pt x="5137" y="12295"/>
                    <a:pt x="0" y="25881"/>
                    <a:pt x="2797" y="37401"/>
                  </a:cubicBezTo>
                  <a:cubicBezTo>
                    <a:pt x="5654" y="48891"/>
                    <a:pt x="15168" y="58374"/>
                    <a:pt x="26444" y="65548"/>
                  </a:cubicBezTo>
                  <a:cubicBezTo>
                    <a:pt x="40974" y="74788"/>
                    <a:pt x="58694" y="80806"/>
                    <a:pt x="77509" y="83025"/>
                  </a:cubicBezTo>
                  <a:cubicBezTo>
                    <a:pt x="82402" y="83614"/>
                    <a:pt x="89834" y="84534"/>
                    <a:pt x="97300" y="84534"/>
                  </a:cubicBezTo>
                  <a:cubicBezTo>
                    <a:pt x="108339" y="84534"/>
                    <a:pt x="119455" y="82522"/>
                    <a:pt x="122556" y="74454"/>
                  </a:cubicBezTo>
                  <a:cubicBezTo>
                    <a:pt x="124653" y="69013"/>
                    <a:pt x="119911" y="63694"/>
                    <a:pt x="114136" y="60836"/>
                  </a:cubicBezTo>
                  <a:cubicBezTo>
                    <a:pt x="108361" y="58010"/>
                    <a:pt x="101491" y="56551"/>
                    <a:pt x="96051" y="53329"/>
                  </a:cubicBezTo>
                  <a:cubicBezTo>
                    <a:pt x="84014" y="46064"/>
                    <a:pt x="82433" y="32265"/>
                    <a:pt x="76172" y="21261"/>
                  </a:cubicBezTo>
                  <a:cubicBezTo>
                    <a:pt x="71400" y="12781"/>
                    <a:pt x="63193" y="5516"/>
                    <a:pt x="52311" y="2082"/>
                  </a:cubicBezTo>
                  <a:cubicBezTo>
                    <a:pt x="48014" y="710"/>
                    <a:pt x="43298" y="0"/>
                    <a:pt x="385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8"/>
            <p:cNvSpPr/>
            <p:nvPr/>
          </p:nvSpPr>
          <p:spPr>
            <a:xfrm rot="899874" flipH="1">
              <a:off x="3973065" y="1808878"/>
              <a:ext cx="8858247" cy="6007260"/>
            </a:xfrm>
            <a:custGeom>
              <a:avLst/>
              <a:gdLst/>
              <a:ahLst/>
              <a:cxnLst/>
              <a:rect l="l" t="t" r="r" b="b"/>
              <a:pathLst>
                <a:path w="124653" h="84534" extrusionOk="0">
                  <a:moveTo>
                    <a:pt x="38538" y="0"/>
                  </a:moveTo>
                  <a:cubicBezTo>
                    <a:pt x="31277" y="0"/>
                    <a:pt x="23914" y="1651"/>
                    <a:pt x="17782" y="5121"/>
                  </a:cubicBezTo>
                  <a:cubicBezTo>
                    <a:pt x="5137" y="12295"/>
                    <a:pt x="0" y="25881"/>
                    <a:pt x="2797" y="37401"/>
                  </a:cubicBezTo>
                  <a:cubicBezTo>
                    <a:pt x="5654" y="48891"/>
                    <a:pt x="15168" y="58374"/>
                    <a:pt x="26444" y="65548"/>
                  </a:cubicBezTo>
                  <a:cubicBezTo>
                    <a:pt x="40974" y="74788"/>
                    <a:pt x="58694" y="80806"/>
                    <a:pt x="77509" y="83025"/>
                  </a:cubicBezTo>
                  <a:cubicBezTo>
                    <a:pt x="82402" y="83614"/>
                    <a:pt x="89834" y="84534"/>
                    <a:pt x="97300" y="84534"/>
                  </a:cubicBezTo>
                  <a:cubicBezTo>
                    <a:pt x="108339" y="84534"/>
                    <a:pt x="119455" y="82522"/>
                    <a:pt x="122556" y="74454"/>
                  </a:cubicBezTo>
                  <a:cubicBezTo>
                    <a:pt x="124653" y="69013"/>
                    <a:pt x="119911" y="63694"/>
                    <a:pt x="114136" y="60836"/>
                  </a:cubicBezTo>
                  <a:cubicBezTo>
                    <a:pt x="108361" y="58010"/>
                    <a:pt x="101491" y="56551"/>
                    <a:pt x="96051" y="53329"/>
                  </a:cubicBezTo>
                  <a:cubicBezTo>
                    <a:pt x="84014" y="46064"/>
                    <a:pt x="82433" y="32265"/>
                    <a:pt x="76172" y="21261"/>
                  </a:cubicBezTo>
                  <a:cubicBezTo>
                    <a:pt x="71400" y="12781"/>
                    <a:pt x="63193" y="5516"/>
                    <a:pt x="52311" y="2082"/>
                  </a:cubicBezTo>
                  <a:cubicBezTo>
                    <a:pt x="48014" y="710"/>
                    <a:pt x="43298" y="0"/>
                    <a:pt x="385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 name="Google Shape;114;p18"/>
          <p:cNvSpPr txBox="1">
            <a:spLocks noGrp="1"/>
          </p:cNvSpPr>
          <p:nvPr>
            <p:ph type="title"/>
          </p:nvPr>
        </p:nvSpPr>
        <p:spPr>
          <a:xfrm>
            <a:off x="819000" y="688949"/>
            <a:ext cx="7506000" cy="5781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Tree>
    <p:extLst>
      <p:ext uri="{BB962C8B-B14F-4D97-AF65-F5344CB8AC3E}">
        <p14:creationId xmlns:p14="http://schemas.microsoft.com/office/powerpoint/2010/main" val="34357585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2">
  <p:cSld name="1_Title Only 2">
    <p:bg>
      <p:bgPr>
        <a:solidFill>
          <a:schemeClr val="accent1"/>
        </a:solidFill>
        <a:effectLst/>
      </p:bgPr>
    </p:bg>
    <p:spTree>
      <p:nvGrpSpPr>
        <p:cNvPr id="1" name="Shape 110"/>
        <p:cNvGrpSpPr/>
        <p:nvPr/>
      </p:nvGrpSpPr>
      <p:grpSpPr>
        <a:xfrm>
          <a:off x="0" y="0"/>
          <a:ext cx="0" cy="0"/>
          <a:chOff x="0" y="0"/>
          <a:chExt cx="0" cy="0"/>
        </a:xfrm>
      </p:grpSpPr>
      <p:grpSp>
        <p:nvGrpSpPr>
          <p:cNvPr id="111" name="Google Shape;111;p18"/>
          <p:cNvGrpSpPr/>
          <p:nvPr/>
        </p:nvGrpSpPr>
        <p:grpSpPr>
          <a:xfrm>
            <a:off x="-546191" y="-1302926"/>
            <a:ext cx="14003916" cy="10162931"/>
            <a:chOff x="-546191" y="-1302926"/>
            <a:chExt cx="14003916" cy="10162931"/>
          </a:xfrm>
        </p:grpSpPr>
        <p:sp>
          <p:nvSpPr>
            <p:cNvPr id="112" name="Google Shape;112;p18"/>
            <p:cNvSpPr/>
            <p:nvPr/>
          </p:nvSpPr>
          <p:spPr>
            <a:xfrm rot="5400000">
              <a:off x="-1115179" y="-733938"/>
              <a:ext cx="3535782" cy="2397807"/>
            </a:xfrm>
            <a:custGeom>
              <a:avLst/>
              <a:gdLst/>
              <a:ahLst/>
              <a:cxnLst/>
              <a:rect l="l" t="t" r="r" b="b"/>
              <a:pathLst>
                <a:path w="124653" h="84534" extrusionOk="0">
                  <a:moveTo>
                    <a:pt x="38538" y="0"/>
                  </a:moveTo>
                  <a:cubicBezTo>
                    <a:pt x="31277" y="0"/>
                    <a:pt x="23914" y="1651"/>
                    <a:pt x="17782" y="5121"/>
                  </a:cubicBezTo>
                  <a:cubicBezTo>
                    <a:pt x="5137" y="12295"/>
                    <a:pt x="0" y="25881"/>
                    <a:pt x="2797" y="37401"/>
                  </a:cubicBezTo>
                  <a:cubicBezTo>
                    <a:pt x="5654" y="48891"/>
                    <a:pt x="15168" y="58374"/>
                    <a:pt x="26444" y="65548"/>
                  </a:cubicBezTo>
                  <a:cubicBezTo>
                    <a:pt x="40974" y="74788"/>
                    <a:pt x="58694" y="80806"/>
                    <a:pt x="77509" y="83025"/>
                  </a:cubicBezTo>
                  <a:cubicBezTo>
                    <a:pt x="82402" y="83614"/>
                    <a:pt x="89834" y="84534"/>
                    <a:pt x="97300" y="84534"/>
                  </a:cubicBezTo>
                  <a:cubicBezTo>
                    <a:pt x="108339" y="84534"/>
                    <a:pt x="119455" y="82522"/>
                    <a:pt x="122556" y="74454"/>
                  </a:cubicBezTo>
                  <a:cubicBezTo>
                    <a:pt x="124653" y="69013"/>
                    <a:pt x="119911" y="63694"/>
                    <a:pt x="114136" y="60836"/>
                  </a:cubicBezTo>
                  <a:cubicBezTo>
                    <a:pt x="108361" y="58010"/>
                    <a:pt x="101491" y="56551"/>
                    <a:pt x="96051" y="53329"/>
                  </a:cubicBezTo>
                  <a:cubicBezTo>
                    <a:pt x="84014" y="46064"/>
                    <a:pt x="82433" y="32265"/>
                    <a:pt x="76172" y="21261"/>
                  </a:cubicBezTo>
                  <a:cubicBezTo>
                    <a:pt x="71400" y="12781"/>
                    <a:pt x="63193" y="5516"/>
                    <a:pt x="52311" y="2082"/>
                  </a:cubicBezTo>
                  <a:cubicBezTo>
                    <a:pt x="48014" y="710"/>
                    <a:pt x="43298" y="0"/>
                    <a:pt x="385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8"/>
            <p:cNvSpPr/>
            <p:nvPr/>
          </p:nvSpPr>
          <p:spPr>
            <a:xfrm rot="899874" flipH="1">
              <a:off x="3973065" y="1808878"/>
              <a:ext cx="8858247" cy="6007260"/>
            </a:xfrm>
            <a:custGeom>
              <a:avLst/>
              <a:gdLst/>
              <a:ahLst/>
              <a:cxnLst/>
              <a:rect l="l" t="t" r="r" b="b"/>
              <a:pathLst>
                <a:path w="124653" h="84534" extrusionOk="0">
                  <a:moveTo>
                    <a:pt x="38538" y="0"/>
                  </a:moveTo>
                  <a:cubicBezTo>
                    <a:pt x="31277" y="0"/>
                    <a:pt x="23914" y="1651"/>
                    <a:pt x="17782" y="5121"/>
                  </a:cubicBezTo>
                  <a:cubicBezTo>
                    <a:pt x="5137" y="12295"/>
                    <a:pt x="0" y="25881"/>
                    <a:pt x="2797" y="37401"/>
                  </a:cubicBezTo>
                  <a:cubicBezTo>
                    <a:pt x="5654" y="48891"/>
                    <a:pt x="15168" y="58374"/>
                    <a:pt x="26444" y="65548"/>
                  </a:cubicBezTo>
                  <a:cubicBezTo>
                    <a:pt x="40974" y="74788"/>
                    <a:pt x="58694" y="80806"/>
                    <a:pt x="77509" y="83025"/>
                  </a:cubicBezTo>
                  <a:cubicBezTo>
                    <a:pt x="82402" y="83614"/>
                    <a:pt x="89834" y="84534"/>
                    <a:pt x="97300" y="84534"/>
                  </a:cubicBezTo>
                  <a:cubicBezTo>
                    <a:pt x="108339" y="84534"/>
                    <a:pt x="119455" y="82522"/>
                    <a:pt x="122556" y="74454"/>
                  </a:cubicBezTo>
                  <a:cubicBezTo>
                    <a:pt x="124653" y="69013"/>
                    <a:pt x="119911" y="63694"/>
                    <a:pt x="114136" y="60836"/>
                  </a:cubicBezTo>
                  <a:cubicBezTo>
                    <a:pt x="108361" y="58010"/>
                    <a:pt x="101491" y="56551"/>
                    <a:pt x="96051" y="53329"/>
                  </a:cubicBezTo>
                  <a:cubicBezTo>
                    <a:pt x="84014" y="46064"/>
                    <a:pt x="82433" y="32265"/>
                    <a:pt x="76172" y="21261"/>
                  </a:cubicBezTo>
                  <a:cubicBezTo>
                    <a:pt x="71400" y="12781"/>
                    <a:pt x="63193" y="5516"/>
                    <a:pt x="52311" y="2082"/>
                  </a:cubicBezTo>
                  <a:cubicBezTo>
                    <a:pt x="48014" y="710"/>
                    <a:pt x="43298" y="0"/>
                    <a:pt x="385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 name="Google Shape;114;p18"/>
          <p:cNvSpPr txBox="1">
            <a:spLocks noGrp="1"/>
          </p:cNvSpPr>
          <p:nvPr>
            <p:ph type="title"/>
          </p:nvPr>
        </p:nvSpPr>
        <p:spPr>
          <a:xfrm>
            <a:off x="819000" y="688949"/>
            <a:ext cx="7506000" cy="5781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Tree>
    <p:extLst>
      <p:ext uri="{BB962C8B-B14F-4D97-AF65-F5344CB8AC3E}">
        <p14:creationId xmlns:p14="http://schemas.microsoft.com/office/powerpoint/2010/main" val="11886329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2">
  <p:cSld name="1_Title Only 2">
    <p:bg>
      <p:bgPr>
        <a:solidFill>
          <a:schemeClr val="accent1"/>
        </a:solidFill>
        <a:effectLst/>
      </p:bgPr>
    </p:bg>
    <p:spTree>
      <p:nvGrpSpPr>
        <p:cNvPr id="1" name="Shape 110"/>
        <p:cNvGrpSpPr/>
        <p:nvPr/>
      </p:nvGrpSpPr>
      <p:grpSpPr>
        <a:xfrm>
          <a:off x="0" y="0"/>
          <a:ext cx="0" cy="0"/>
          <a:chOff x="0" y="0"/>
          <a:chExt cx="0" cy="0"/>
        </a:xfrm>
      </p:grpSpPr>
      <p:grpSp>
        <p:nvGrpSpPr>
          <p:cNvPr id="111" name="Google Shape;111;p18"/>
          <p:cNvGrpSpPr/>
          <p:nvPr/>
        </p:nvGrpSpPr>
        <p:grpSpPr>
          <a:xfrm>
            <a:off x="-546191" y="-1302926"/>
            <a:ext cx="14003916" cy="10162931"/>
            <a:chOff x="-546191" y="-1302926"/>
            <a:chExt cx="14003916" cy="10162931"/>
          </a:xfrm>
        </p:grpSpPr>
        <p:sp>
          <p:nvSpPr>
            <p:cNvPr id="112" name="Google Shape;112;p18"/>
            <p:cNvSpPr/>
            <p:nvPr/>
          </p:nvSpPr>
          <p:spPr>
            <a:xfrm rot="5400000">
              <a:off x="-1115179" y="-733938"/>
              <a:ext cx="3535782" cy="2397807"/>
            </a:xfrm>
            <a:custGeom>
              <a:avLst/>
              <a:gdLst/>
              <a:ahLst/>
              <a:cxnLst/>
              <a:rect l="l" t="t" r="r" b="b"/>
              <a:pathLst>
                <a:path w="124653" h="84534" extrusionOk="0">
                  <a:moveTo>
                    <a:pt x="38538" y="0"/>
                  </a:moveTo>
                  <a:cubicBezTo>
                    <a:pt x="31277" y="0"/>
                    <a:pt x="23914" y="1651"/>
                    <a:pt x="17782" y="5121"/>
                  </a:cubicBezTo>
                  <a:cubicBezTo>
                    <a:pt x="5137" y="12295"/>
                    <a:pt x="0" y="25881"/>
                    <a:pt x="2797" y="37401"/>
                  </a:cubicBezTo>
                  <a:cubicBezTo>
                    <a:pt x="5654" y="48891"/>
                    <a:pt x="15168" y="58374"/>
                    <a:pt x="26444" y="65548"/>
                  </a:cubicBezTo>
                  <a:cubicBezTo>
                    <a:pt x="40974" y="74788"/>
                    <a:pt x="58694" y="80806"/>
                    <a:pt x="77509" y="83025"/>
                  </a:cubicBezTo>
                  <a:cubicBezTo>
                    <a:pt x="82402" y="83614"/>
                    <a:pt x="89834" y="84534"/>
                    <a:pt x="97300" y="84534"/>
                  </a:cubicBezTo>
                  <a:cubicBezTo>
                    <a:pt x="108339" y="84534"/>
                    <a:pt x="119455" y="82522"/>
                    <a:pt x="122556" y="74454"/>
                  </a:cubicBezTo>
                  <a:cubicBezTo>
                    <a:pt x="124653" y="69013"/>
                    <a:pt x="119911" y="63694"/>
                    <a:pt x="114136" y="60836"/>
                  </a:cubicBezTo>
                  <a:cubicBezTo>
                    <a:pt x="108361" y="58010"/>
                    <a:pt x="101491" y="56551"/>
                    <a:pt x="96051" y="53329"/>
                  </a:cubicBezTo>
                  <a:cubicBezTo>
                    <a:pt x="84014" y="46064"/>
                    <a:pt x="82433" y="32265"/>
                    <a:pt x="76172" y="21261"/>
                  </a:cubicBezTo>
                  <a:cubicBezTo>
                    <a:pt x="71400" y="12781"/>
                    <a:pt x="63193" y="5516"/>
                    <a:pt x="52311" y="2082"/>
                  </a:cubicBezTo>
                  <a:cubicBezTo>
                    <a:pt x="48014" y="710"/>
                    <a:pt x="43298" y="0"/>
                    <a:pt x="385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8"/>
            <p:cNvSpPr/>
            <p:nvPr/>
          </p:nvSpPr>
          <p:spPr>
            <a:xfrm rot="899874" flipH="1">
              <a:off x="3973065" y="1808878"/>
              <a:ext cx="8858247" cy="6007260"/>
            </a:xfrm>
            <a:custGeom>
              <a:avLst/>
              <a:gdLst/>
              <a:ahLst/>
              <a:cxnLst/>
              <a:rect l="l" t="t" r="r" b="b"/>
              <a:pathLst>
                <a:path w="124653" h="84534" extrusionOk="0">
                  <a:moveTo>
                    <a:pt x="38538" y="0"/>
                  </a:moveTo>
                  <a:cubicBezTo>
                    <a:pt x="31277" y="0"/>
                    <a:pt x="23914" y="1651"/>
                    <a:pt x="17782" y="5121"/>
                  </a:cubicBezTo>
                  <a:cubicBezTo>
                    <a:pt x="5137" y="12295"/>
                    <a:pt x="0" y="25881"/>
                    <a:pt x="2797" y="37401"/>
                  </a:cubicBezTo>
                  <a:cubicBezTo>
                    <a:pt x="5654" y="48891"/>
                    <a:pt x="15168" y="58374"/>
                    <a:pt x="26444" y="65548"/>
                  </a:cubicBezTo>
                  <a:cubicBezTo>
                    <a:pt x="40974" y="74788"/>
                    <a:pt x="58694" y="80806"/>
                    <a:pt x="77509" y="83025"/>
                  </a:cubicBezTo>
                  <a:cubicBezTo>
                    <a:pt x="82402" y="83614"/>
                    <a:pt x="89834" y="84534"/>
                    <a:pt x="97300" y="84534"/>
                  </a:cubicBezTo>
                  <a:cubicBezTo>
                    <a:pt x="108339" y="84534"/>
                    <a:pt x="119455" y="82522"/>
                    <a:pt x="122556" y="74454"/>
                  </a:cubicBezTo>
                  <a:cubicBezTo>
                    <a:pt x="124653" y="69013"/>
                    <a:pt x="119911" y="63694"/>
                    <a:pt x="114136" y="60836"/>
                  </a:cubicBezTo>
                  <a:cubicBezTo>
                    <a:pt x="108361" y="58010"/>
                    <a:pt x="101491" y="56551"/>
                    <a:pt x="96051" y="53329"/>
                  </a:cubicBezTo>
                  <a:cubicBezTo>
                    <a:pt x="84014" y="46064"/>
                    <a:pt x="82433" y="32265"/>
                    <a:pt x="76172" y="21261"/>
                  </a:cubicBezTo>
                  <a:cubicBezTo>
                    <a:pt x="71400" y="12781"/>
                    <a:pt x="63193" y="5516"/>
                    <a:pt x="52311" y="2082"/>
                  </a:cubicBezTo>
                  <a:cubicBezTo>
                    <a:pt x="48014" y="710"/>
                    <a:pt x="43298" y="0"/>
                    <a:pt x="385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 name="Google Shape;114;p18"/>
          <p:cNvSpPr txBox="1">
            <a:spLocks noGrp="1"/>
          </p:cNvSpPr>
          <p:nvPr>
            <p:ph type="title"/>
          </p:nvPr>
        </p:nvSpPr>
        <p:spPr>
          <a:xfrm>
            <a:off x="819000" y="688949"/>
            <a:ext cx="7506000" cy="5781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Tree>
    <p:extLst>
      <p:ext uri="{BB962C8B-B14F-4D97-AF65-F5344CB8AC3E}">
        <p14:creationId xmlns:p14="http://schemas.microsoft.com/office/powerpoint/2010/main" val="10021647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hree Columns">
  <p:cSld name="CUSTOM_2_1">
    <p:spTree>
      <p:nvGrpSpPr>
        <p:cNvPr id="1" name="Shape 134"/>
        <p:cNvGrpSpPr/>
        <p:nvPr/>
      </p:nvGrpSpPr>
      <p:grpSpPr>
        <a:xfrm>
          <a:off x="0" y="0"/>
          <a:ext cx="0" cy="0"/>
          <a:chOff x="0" y="0"/>
          <a:chExt cx="0" cy="0"/>
        </a:xfrm>
      </p:grpSpPr>
      <p:grpSp>
        <p:nvGrpSpPr>
          <p:cNvPr id="135" name="Google Shape;135;p21"/>
          <p:cNvGrpSpPr/>
          <p:nvPr/>
        </p:nvGrpSpPr>
        <p:grpSpPr>
          <a:xfrm>
            <a:off x="-1695901" y="-1285622"/>
            <a:ext cx="11574741" cy="3975456"/>
            <a:chOff x="-1695901" y="-1285622"/>
            <a:chExt cx="11574741" cy="3975456"/>
          </a:xfrm>
        </p:grpSpPr>
        <p:sp>
          <p:nvSpPr>
            <p:cNvPr id="136" name="Google Shape;136;p21"/>
            <p:cNvSpPr/>
            <p:nvPr/>
          </p:nvSpPr>
          <p:spPr>
            <a:xfrm rot="-6299775" flipH="1">
              <a:off x="7129094" y="-620009"/>
              <a:ext cx="2873577" cy="1948729"/>
            </a:xfrm>
            <a:custGeom>
              <a:avLst/>
              <a:gdLst/>
              <a:ahLst/>
              <a:cxnLst/>
              <a:rect l="l" t="t" r="r" b="b"/>
              <a:pathLst>
                <a:path w="124653" h="84534" extrusionOk="0">
                  <a:moveTo>
                    <a:pt x="38538" y="0"/>
                  </a:moveTo>
                  <a:cubicBezTo>
                    <a:pt x="31277" y="0"/>
                    <a:pt x="23914" y="1651"/>
                    <a:pt x="17782" y="5121"/>
                  </a:cubicBezTo>
                  <a:cubicBezTo>
                    <a:pt x="5137" y="12295"/>
                    <a:pt x="0" y="25881"/>
                    <a:pt x="2797" y="37401"/>
                  </a:cubicBezTo>
                  <a:cubicBezTo>
                    <a:pt x="5654" y="48891"/>
                    <a:pt x="15168" y="58374"/>
                    <a:pt x="26444" y="65548"/>
                  </a:cubicBezTo>
                  <a:cubicBezTo>
                    <a:pt x="40974" y="74788"/>
                    <a:pt x="58694" y="80806"/>
                    <a:pt x="77509" y="83025"/>
                  </a:cubicBezTo>
                  <a:cubicBezTo>
                    <a:pt x="82402" y="83614"/>
                    <a:pt x="89834" y="84534"/>
                    <a:pt x="97300" y="84534"/>
                  </a:cubicBezTo>
                  <a:cubicBezTo>
                    <a:pt x="108339" y="84534"/>
                    <a:pt x="119455" y="82522"/>
                    <a:pt x="122556" y="74454"/>
                  </a:cubicBezTo>
                  <a:cubicBezTo>
                    <a:pt x="124653" y="69013"/>
                    <a:pt x="119911" y="63694"/>
                    <a:pt x="114136" y="60836"/>
                  </a:cubicBezTo>
                  <a:cubicBezTo>
                    <a:pt x="108361" y="58010"/>
                    <a:pt x="101491" y="56551"/>
                    <a:pt x="96051" y="53329"/>
                  </a:cubicBezTo>
                  <a:cubicBezTo>
                    <a:pt x="84014" y="46064"/>
                    <a:pt x="82433" y="32265"/>
                    <a:pt x="76172" y="21261"/>
                  </a:cubicBezTo>
                  <a:cubicBezTo>
                    <a:pt x="71400" y="12781"/>
                    <a:pt x="63193" y="5516"/>
                    <a:pt x="52311" y="2082"/>
                  </a:cubicBezTo>
                  <a:cubicBezTo>
                    <a:pt x="48014" y="710"/>
                    <a:pt x="43298" y="0"/>
                    <a:pt x="38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1"/>
            <p:cNvSpPr/>
            <p:nvPr/>
          </p:nvSpPr>
          <p:spPr>
            <a:xfrm rot="-9899864" flipH="1">
              <a:off x="-1492646" y="402329"/>
              <a:ext cx="2873658" cy="1948784"/>
            </a:xfrm>
            <a:custGeom>
              <a:avLst/>
              <a:gdLst/>
              <a:ahLst/>
              <a:cxnLst/>
              <a:rect l="l" t="t" r="r" b="b"/>
              <a:pathLst>
                <a:path w="124653" h="84534" extrusionOk="0">
                  <a:moveTo>
                    <a:pt x="38538" y="0"/>
                  </a:moveTo>
                  <a:cubicBezTo>
                    <a:pt x="31277" y="0"/>
                    <a:pt x="23914" y="1651"/>
                    <a:pt x="17782" y="5121"/>
                  </a:cubicBezTo>
                  <a:cubicBezTo>
                    <a:pt x="5137" y="12295"/>
                    <a:pt x="0" y="25881"/>
                    <a:pt x="2797" y="37401"/>
                  </a:cubicBezTo>
                  <a:cubicBezTo>
                    <a:pt x="5654" y="48891"/>
                    <a:pt x="15168" y="58374"/>
                    <a:pt x="26444" y="65548"/>
                  </a:cubicBezTo>
                  <a:cubicBezTo>
                    <a:pt x="40974" y="74788"/>
                    <a:pt x="58694" y="80806"/>
                    <a:pt x="77509" y="83025"/>
                  </a:cubicBezTo>
                  <a:cubicBezTo>
                    <a:pt x="82402" y="83614"/>
                    <a:pt x="89834" y="84534"/>
                    <a:pt x="97300" y="84534"/>
                  </a:cubicBezTo>
                  <a:cubicBezTo>
                    <a:pt x="108339" y="84534"/>
                    <a:pt x="119455" y="82522"/>
                    <a:pt x="122556" y="74454"/>
                  </a:cubicBezTo>
                  <a:cubicBezTo>
                    <a:pt x="124653" y="69013"/>
                    <a:pt x="119911" y="63694"/>
                    <a:pt x="114136" y="60836"/>
                  </a:cubicBezTo>
                  <a:cubicBezTo>
                    <a:pt x="108361" y="58010"/>
                    <a:pt x="101491" y="56551"/>
                    <a:pt x="96051" y="53329"/>
                  </a:cubicBezTo>
                  <a:cubicBezTo>
                    <a:pt x="84014" y="46064"/>
                    <a:pt x="82433" y="32265"/>
                    <a:pt x="76172" y="21261"/>
                  </a:cubicBezTo>
                  <a:cubicBezTo>
                    <a:pt x="71400" y="12781"/>
                    <a:pt x="63193" y="5516"/>
                    <a:pt x="52311" y="2082"/>
                  </a:cubicBezTo>
                  <a:cubicBezTo>
                    <a:pt x="48014" y="710"/>
                    <a:pt x="43298" y="0"/>
                    <a:pt x="38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Google Shape;138;p21"/>
          <p:cNvSpPr txBox="1">
            <a:spLocks noGrp="1"/>
          </p:cNvSpPr>
          <p:nvPr>
            <p:ph type="title"/>
          </p:nvPr>
        </p:nvSpPr>
        <p:spPr>
          <a:xfrm>
            <a:off x="3577475" y="2689827"/>
            <a:ext cx="3351000" cy="5508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3"/>
              </a:buClr>
              <a:buSzPts val="2500"/>
              <a:buNone/>
              <a:defRPr sz="2300"/>
            </a:lvl1pPr>
            <a:lvl2pPr lvl="1" rtl="0">
              <a:spcBef>
                <a:spcPts val="0"/>
              </a:spcBef>
              <a:spcAft>
                <a:spcPts val="0"/>
              </a:spcAft>
              <a:buClr>
                <a:schemeClr val="accent3"/>
              </a:buClr>
              <a:buSzPts val="2500"/>
              <a:buNone/>
              <a:defRPr sz="2500">
                <a:solidFill>
                  <a:schemeClr val="accent3"/>
                </a:solidFill>
              </a:defRPr>
            </a:lvl2pPr>
            <a:lvl3pPr lvl="2" rtl="0">
              <a:spcBef>
                <a:spcPts val="0"/>
              </a:spcBef>
              <a:spcAft>
                <a:spcPts val="0"/>
              </a:spcAft>
              <a:buClr>
                <a:schemeClr val="accent3"/>
              </a:buClr>
              <a:buSzPts val="2500"/>
              <a:buNone/>
              <a:defRPr sz="2500">
                <a:solidFill>
                  <a:schemeClr val="accent3"/>
                </a:solidFill>
              </a:defRPr>
            </a:lvl3pPr>
            <a:lvl4pPr lvl="3" rtl="0">
              <a:spcBef>
                <a:spcPts val="0"/>
              </a:spcBef>
              <a:spcAft>
                <a:spcPts val="0"/>
              </a:spcAft>
              <a:buClr>
                <a:schemeClr val="accent3"/>
              </a:buClr>
              <a:buSzPts val="2500"/>
              <a:buNone/>
              <a:defRPr sz="2500">
                <a:solidFill>
                  <a:schemeClr val="accent3"/>
                </a:solidFill>
              </a:defRPr>
            </a:lvl4pPr>
            <a:lvl5pPr lvl="4" rtl="0">
              <a:spcBef>
                <a:spcPts val="0"/>
              </a:spcBef>
              <a:spcAft>
                <a:spcPts val="0"/>
              </a:spcAft>
              <a:buClr>
                <a:schemeClr val="accent3"/>
              </a:buClr>
              <a:buSzPts val="2500"/>
              <a:buNone/>
              <a:defRPr sz="2500">
                <a:solidFill>
                  <a:schemeClr val="accent3"/>
                </a:solidFill>
              </a:defRPr>
            </a:lvl5pPr>
            <a:lvl6pPr lvl="5" rtl="0">
              <a:spcBef>
                <a:spcPts val="0"/>
              </a:spcBef>
              <a:spcAft>
                <a:spcPts val="0"/>
              </a:spcAft>
              <a:buClr>
                <a:schemeClr val="accent3"/>
              </a:buClr>
              <a:buSzPts val="2500"/>
              <a:buNone/>
              <a:defRPr sz="2500">
                <a:solidFill>
                  <a:schemeClr val="accent3"/>
                </a:solidFill>
              </a:defRPr>
            </a:lvl6pPr>
            <a:lvl7pPr lvl="6" rtl="0">
              <a:spcBef>
                <a:spcPts val="0"/>
              </a:spcBef>
              <a:spcAft>
                <a:spcPts val="0"/>
              </a:spcAft>
              <a:buClr>
                <a:schemeClr val="accent3"/>
              </a:buClr>
              <a:buSzPts val="2500"/>
              <a:buNone/>
              <a:defRPr sz="2500">
                <a:solidFill>
                  <a:schemeClr val="accent3"/>
                </a:solidFill>
              </a:defRPr>
            </a:lvl7pPr>
            <a:lvl8pPr lvl="7" rtl="0">
              <a:spcBef>
                <a:spcPts val="0"/>
              </a:spcBef>
              <a:spcAft>
                <a:spcPts val="0"/>
              </a:spcAft>
              <a:buClr>
                <a:schemeClr val="accent3"/>
              </a:buClr>
              <a:buSzPts val="2500"/>
              <a:buNone/>
              <a:defRPr sz="2500">
                <a:solidFill>
                  <a:schemeClr val="accent3"/>
                </a:solidFill>
              </a:defRPr>
            </a:lvl8pPr>
            <a:lvl9pPr lvl="8" rtl="0">
              <a:spcBef>
                <a:spcPts val="0"/>
              </a:spcBef>
              <a:spcAft>
                <a:spcPts val="0"/>
              </a:spcAft>
              <a:buClr>
                <a:schemeClr val="accent3"/>
              </a:buClr>
              <a:buSzPts val="2500"/>
              <a:buNone/>
              <a:defRPr sz="2500">
                <a:solidFill>
                  <a:schemeClr val="accent3"/>
                </a:solidFill>
              </a:defRPr>
            </a:lvl9pPr>
          </a:lstStyle>
          <a:p>
            <a:endParaRPr/>
          </a:p>
        </p:txBody>
      </p:sp>
      <p:sp>
        <p:nvSpPr>
          <p:cNvPr id="139" name="Google Shape;139;p21"/>
          <p:cNvSpPr txBox="1">
            <a:spLocks noGrp="1"/>
          </p:cNvSpPr>
          <p:nvPr>
            <p:ph type="subTitle" idx="1"/>
          </p:nvPr>
        </p:nvSpPr>
        <p:spPr>
          <a:xfrm>
            <a:off x="3577475" y="3073702"/>
            <a:ext cx="3351000" cy="386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40" name="Google Shape;140;p21"/>
          <p:cNvSpPr txBox="1">
            <a:spLocks noGrp="1"/>
          </p:cNvSpPr>
          <p:nvPr>
            <p:ph type="title" idx="2"/>
          </p:nvPr>
        </p:nvSpPr>
        <p:spPr>
          <a:xfrm>
            <a:off x="3577475" y="1805450"/>
            <a:ext cx="3351000" cy="550800"/>
          </a:xfrm>
          <a:prstGeom prst="rect">
            <a:avLst/>
          </a:prstGeom>
        </p:spPr>
        <p:txBody>
          <a:bodyPr spcFirstLastPara="1" wrap="square" lIns="91425" tIns="91425" rIns="91425" bIns="91425" anchor="ctr" anchorCtr="0">
            <a:noAutofit/>
          </a:bodyPr>
          <a:lstStyle>
            <a:lvl1pPr lvl="0" algn="r" rtl="0">
              <a:lnSpc>
                <a:spcPct val="115000"/>
              </a:lnSpc>
              <a:spcBef>
                <a:spcPts val="0"/>
              </a:spcBef>
              <a:spcAft>
                <a:spcPts val="0"/>
              </a:spcAft>
              <a:buClr>
                <a:schemeClr val="accent3"/>
              </a:buClr>
              <a:buSzPts val="2500"/>
              <a:buNone/>
              <a:defRPr sz="2300"/>
            </a:lvl1pPr>
            <a:lvl2pPr lvl="1" rtl="0">
              <a:spcBef>
                <a:spcPts val="0"/>
              </a:spcBef>
              <a:spcAft>
                <a:spcPts val="0"/>
              </a:spcAft>
              <a:buClr>
                <a:schemeClr val="accent3"/>
              </a:buClr>
              <a:buSzPts val="2500"/>
              <a:buNone/>
              <a:defRPr sz="2500">
                <a:solidFill>
                  <a:schemeClr val="accent3"/>
                </a:solidFill>
              </a:defRPr>
            </a:lvl2pPr>
            <a:lvl3pPr lvl="2" rtl="0">
              <a:spcBef>
                <a:spcPts val="0"/>
              </a:spcBef>
              <a:spcAft>
                <a:spcPts val="0"/>
              </a:spcAft>
              <a:buClr>
                <a:schemeClr val="accent3"/>
              </a:buClr>
              <a:buSzPts val="2500"/>
              <a:buNone/>
              <a:defRPr sz="2500">
                <a:solidFill>
                  <a:schemeClr val="accent3"/>
                </a:solidFill>
              </a:defRPr>
            </a:lvl3pPr>
            <a:lvl4pPr lvl="3" rtl="0">
              <a:spcBef>
                <a:spcPts val="0"/>
              </a:spcBef>
              <a:spcAft>
                <a:spcPts val="0"/>
              </a:spcAft>
              <a:buClr>
                <a:schemeClr val="accent3"/>
              </a:buClr>
              <a:buSzPts val="2500"/>
              <a:buNone/>
              <a:defRPr sz="2500">
                <a:solidFill>
                  <a:schemeClr val="accent3"/>
                </a:solidFill>
              </a:defRPr>
            </a:lvl4pPr>
            <a:lvl5pPr lvl="4" rtl="0">
              <a:spcBef>
                <a:spcPts val="0"/>
              </a:spcBef>
              <a:spcAft>
                <a:spcPts val="0"/>
              </a:spcAft>
              <a:buClr>
                <a:schemeClr val="accent3"/>
              </a:buClr>
              <a:buSzPts val="2500"/>
              <a:buNone/>
              <a:defRPr sz="2500">
                <a:solidFill>
                  <a:schemeClr val="accent3"/>
                </a:solidFill>
              </a:defRPr>
            </a:lvl5pPr>
            <a:lvl6pPr lvl="5" rtl="0">
              <a:spcBef>
                <a:spcPts val="0"/>
              </a:spcBef>
              <a:spcAft>
                <a:spcPts val="0"/>
              </a:spcAft>
              <a:buClr>
                <a:schemeClr val="accent3"/>
              </a:buClr>
              <a:buSzPts val="2500"/>
              <a:buNone/>
              <a:defRPr sz="2500">
                <a:solidFill>
                  <a:schemeClr val="accent3"/>
                </a:solidFill>
              </a:defRPr>
            </a:lvl6pPr>
            <a:lvl7pPr lvl="6" rtl="0">
              <a:spcBef>
                <a:spcPts val="0"/>
              </a:spcBef>
              <a:spcAft>
                <a:spcPts val="0"/>
              </a:spcAft>
              <a:buClr>
                <a:schemeClr val="accent3"/>
              </a:buClr>
              <a:buSzPts val="2500"/>
              <a:buNone/>
              <a:defRPr sz="2500">
                <a:solidFill>
                  <a:schemeClr val="accent3"/>
                </a:solidFill>
              </a:defRPr>
            </a:lvl7pPr>
            <a:lvl8pPr lvl="7" rtl="0">
              <a:spcBef>
                <a:spcPts val="0"/>
              </a:spcBef>
              <a:spcAft>
                <a:spcPts val="0"/>
              </a:spcAft>
              <a:buClr>
                <a:schemeClr val="accent3"/>
              </a:buClr>
              <a:buSzPts val="2500"/>
              <a:buNone/>
              <a:defRPr sz="2500">
                <a:solidFill>
                  <a:schemeClr val="accent3"/>
                </a:solidFill>
              </a:defRPr>
            </a:lvl8pPr>
            <a:lvl9pPr lvl="8" rtl="0">
              <a:spcBef>
                <a:spcPts val="0"/>
              </a:spcBef>
              <a:spcAft>
                <a:spcPts val="0"/>
              </a:spcAft>
              <a:buClr>
                <a:schemeClr val="accent3"/>
              </a:buClr>
              <a:buSzPts val="2500"/>
              <a:buNone/>
              <a:defRPr sz="2500">
                <a:solidFill>
                  <a:schemeClr val="accent3"/>
                </a:solidFill>
              </a:defRPr>
            </a:lvl9pPr>
          </a:lstStyle>
          <a:p>
            <a:endParaRPr/>
          </a:p>
        </p:txBody>
      </p:sp>
      <p:sp>
        <p:nvSpPr>
          <p:cNvPr id="141" name="Google Shape;141;p21"/>
          <p:cNvSpPr txBox="1">
            <a:spLocks noGrp="1"/>
          </p:cNvSpPr>
          <p:nvPr>
            <p:ph type="subTitle" idx="3"/>
          </p:nvPr>
        </p:nvSpPr>
        <p:spPr>
          <a:xfrm>
            <a:off x="3577475" y="2189329"/>
            <a:ext cx="3351000" cy="38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42" name="Google Shape;142;p21"/>
          <p:cNvSpPr txBox="1">
            <a:spLocks noGrp="1"/>
          </p:cNvSpPr>
          <p:nvPr>
            <p:ph type="title" idx="4"/>
          </p:nvPr>
        </p:nvSpPr>
        <p:spPr>
          <a:xfrm>
            <a:off x="3577475" y="3574203"/>
            <a:ext cx="3351000" cy="5508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3"/>
              </a:buClr>
              <a:buSzPts val="2500"/>
              <a:buNone/>
              <a:defRPr sz="2300"/>
            </a:lvl1pPr>
            <a:lvl2pPr lvl="1" rtl="0">
              <a:spcBef>
                <a:spcPts val="0"/>
              </a:spcBef>
              <a:spcAft>
                <a:spcPts val="0"/>
              </a:spcAft>
              <a:buClr>
                <a:schemeClr val="accent3"/>
              </a:buClr>
              <a:buSzPts val="2500"/>
              <a:buNone/>
              <a:defRPr sz="2500">
                <a:solidFill>
                  <a:schemeClr val="accent3"/>
                </a:solidFill>
              </a:defRPr>
            </a:lvl2pPr>
            <a:lvl3pPr lvl="2" rtl="0">
              <a:spcBef>
                <a:spcPts val="0"/>
              </a:spcBef>
              <a:spcAft>
                <a:spcPts val="0"/>
              </a:spcAft>
              <a:buClr>
                <a:schemeClr val="accent3"/>
              </a:buClr>
              <a:buSzPts val="2500"/>
              <a:buNone/>
              <a:defRPr sz="2500">
                <a:solidFill>
                  <a:schemeClr val="accent3"/>
                </a:solidFill>
              </a:defRPr>
            </a:lvl3pPr>
            <a:lvl4pPr lvl="3" rtl="0">
              <a:spcBef>
                <a:spcPts val="0"/>
              </a:spcBef>
              <a:spcAft>
                <a:spcPts val="0"/>
              </a:spcAft>
              <a:buClr>
                <a:schemeClr val="accent3"/>
              </a:buClr>
              <a:buSzPts val="2500"/>
              <a:buNone/>
              <a:defRPr sz="2500">
                <a:solidFill>
                  <a:schemeClr val="accent3"/>
                </a:solidFill>
              </a:defRPr>
            </a:lvl4pPr>
            <a:lvl5pPr lvl="4" rtl="0">
              <a:spcBef>
                <a:spcPts val="0"/>
              </a:spcBef>
              <a:spcAft>
                <a:spcPts val="0"/>
              </a:spcAft>
              <a:buClr>
                <a:schemeClr val="accent3"/>
              </a:buClr>
              <a:buSzPts val="2500"/>
              <a:buNone/>
              <a:defRPr sz="2500">
                <a:solidFill>
                  <a:schemeClr val="accent3"/>
                </a:solidFill>
              </a:defRPr>
            </a:lvl5pPr>
            <a:lvl6pPr lvl="5" rtl="0">
              <a:spcBef>
                <a:spcPts val="0"/>
              </a:spcBef>
              <a:spcAft>
                <a:spcPts val="0"/>
              </a:spcAft>
              <a:buClr>
                <a:schemeClr val="accent3"/>
              </a:buClr>
              <a:buSzPts val="2500"/>
              <a:buNone/>
              <a:defRPr sz="2500">
                <a:solidFill>
                  <a:schemeClr val="accent3"/>
                </a:solidFill>
              </a:defRPr>
            </a:lvl6pPr>
            <a:lvl7pPr lvl="6" rtl="0">
              <a:spcBef>
                <a:spcPts val="0"/>
              </a:spcBef>
              <a:spcAft>
                <a:spcPts val="0"/>
              </a:spcAft>
              <a:buClr>
                <a:schemeClr val="accent3"/>
              </a:buClr>
              <a:buSzPts val="2500"/>
              <a:buNone/>
              <a:defRPr sz="2500">
                <a:solidFill>
                  <a:schemeClr val="accent3"/>
                </a:solidFill>
              </a:defRPr>
            </a:lvl7pPr>
            <a:lvl8pPr lvl="7" rtl="0">
              <a:spcBef>
                <a:spcPts val="0"/>
              </a:spcBef>
              <a:spcAft>
                <a:spcPts val="0"/>
              </a:spcAft>
              <a:buClr>
                <a:schemeClr val="accent3"/>
              </a:buClr>
              <a:buSzPts val="2500"/>
              <a:buNone/>
              <a:defRPr sz="2500">
                <a:solidFill>
                  <a:schemeClr val="accent3"/>
                </a:solidFill>
              </a:defRPr>
            </a:lvl8pPr>
            <a:lvl9pPr lvl="8" rtl="0">
              <a:spcBef>
                <a:spcPts val="0"/>
              </a:spcBef>
              <a:spcAft>
                <a:spcPts val="0"/>
              </a:spcAft>
              <a:buClr>
                <a:schemeClr val="accent3"/>
              </a:buClr>
              <a:buSzPts val="2500"/>
              <a:buNone/>
              <a:defRPr sz="2500">
                <a:solidFill>
                  <a:schemeClr val="accent3"/>
                </a:solidFill>
              </a:defRPr>
            </a:lvl9pPr>
          </a:lstStyle>
          <a:p>
            <a:endParaRPr/>
          </a:p>
        </p:txBody>
      </p:sp>
      <p:sp>
        <p:nvSpPr>
          <p:cNvPr id="143" name="Google Shape;143;p21"/>
          <p:cNvSpPr txBox="1">
            <a:spLocks noGrp="1"/>
          </p:cNvSpPr>
          <p:nvPr>
            <p:ph type="subTitle" idx="5"/>
          </p:nvPr>
        </p:nvSpPr>
        <p:spPr>
          <a:xfrm>
            <a:off x="3577475" y="3958075"/>
            <a:ext cx="3351000" cy="386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solidFill>
                  <a:schemeClr val="dk1"/>
                </a:solidFill>
              </a:defRPr>
            </a:lvl1pPr>
            <a:lvl2pPr lvl="1" rtl="0">
              <a:lnSpc>
                <a:spcPct val="100000"/>
              </a:lnSpc>
              <a:spcBef>
                <a:spcPts val="160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44" name="Google Shape;144;p21"/>
          <p:cNvSpPr txBox="1">
            <a:spLocks noGrp="1"/>
          </p:cNvSpPr>
          <p:nvPr>
            <p:ph type="title" idx="6"/>
          </p:nvPr>
        </p:nvSpPr>
        <p:spPr>
          <a:xfrm>
            <a:off x="819000" y="688949"/>
            <a:ext cx="7506000" cy="5781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hree Columns">
  <p:cSld name="1_Title and Three Columns">
    <p:spTree>
      <p:nvGrpSpPr>
        <p:cNvPr id="1" name="Shape 134"/>
        <p:cNvGrpSpPr/>
        <p:nvPr/>
      </p:nvGrpSpPr>
      <p:grpSpPr>
        <a:xfrm>
          <a:off x="0" y="0"/>
          <a:ext cx="0" cy="0"/>
          <a:chOff x="0" y="0"/>
          <a:chExt cx="0" cy="0"/>
        </a:xfrm>
      </p:grpSpPr>
      <p:grpSp>
        <p:nvGrpSpPr>
          <p:cNvPr id="135" name="Google Shape;135;p21"/>
          <p:cNvGrpSpPr/>
          <p:nvPr/>
        </p:nvGrpSpPr>
        <p:grpSpPr>
          <a:xfrm>
            <a:off x="-1695901" y="-1285622"/>
            <a:ext cx="11574741" cy="3975456"/>
            <a:chOff x="-1695901" y="-1285622"/>
            <a:chExt cx="11574741" cy="3975456"/>
          </a:xfrm>
        </p:grpSpPr>
        <p:sp>
          <p:nvSpPr>
            <p:cNvPr id="136" name="Google Shape;136;p21"/>
            <p:cNvSpPr/>
            <p:nvPr/>
          </p:nvSpPr>
          <p:spPr>
            <a:xfrm rot="-6299775" flipH="1">
              <a:off x="7129094" y="-620009"/>
              <a:ext cx="2873577" cy="1948729"/>
            </a:xfrm>
            <a:custGeom>
              <a:avLst/>
              <a:gdLst/>
              <a:ahLst/>
              <a:cxnLst/>
              <a:rect l="l" t="t" r="r" b="b"/>
              <a:pathLst>
                <a:path w="124653" h="84534" extrusionOk="0">
                  <a:moveTo>
                    <a:pt x="38538" y="0"/>
                  </a:moveTo>
                  <a:cubicBezTo>
                    <a:pt x="31277" y="0"/>
                    <a:pt x="23914" y="1651"/>
                    <a:pt x="17782" y="5121"/>
                  </a:cubicBezTo>
                  <a:cubicBezTo>
                    <a:pt x="5137" y="12295"/>
                    <a:pt x="0" y="25881"/>
                    <a:pt x="2797" y="37401"/>
                  </a:cubicBezTo>
                  <a:cubicBezTo>
                    <a:pt x="5654" y="48891"/>
                    <a:pt x="15168" y="58374"/>
                    <a:pt x="26444" y="65548"/>
                  </a:cubicBezTo>
                  <a:cubicBezTo>
                    <a:pt x="40974" y="74788"/>
                    <a:pt x="58694" y="80806"/>
                    <a:pt x="77509" y="83025"/>
                  </a:cubicBezTo>
                  <a:cubicBezTo>
                    <a:pt x="82402" y="83614"/>
                    <a:pt x="89834" y="84534"/>
                    <a:pt x="97300" y="84534"/>
                  </a:cubicBezTo>
                  <a:cubicBezTo>
                    <a:pt x="108339" y="84534"/>
                    <a:pt x="119455" y="82522"/>
                    <a:pt x="122556" y="74454"/>
                  </a:cubicBezTo>
                  <a:cubicBezTo>
                    <a:pt x="124653" y="69013"/>
                    <a:pt x="119911" y="63694"/>
                    <a:pt x="114136" y="60836"/>
                  </a:cubicBezTo>
                  <a:cubicBezTo>
                    <a:pt x="108361" y="58010"/>
                    <a:pt x="101491" y="56551"/>
                    <a:pt x="96051" y="53329"/>
                  </a:cubicBezTo>
                  <a:cubicBezTo>
                    <a:pt x="84014" y="46064"/>
                    <a:pt x="82433" y="32265"/>
                    <a:pt x="76172" y="21261"/>
                  </a:cubicBezTo>
                  <a:cubicBezTo>
                    <a:pt x="71400" y="12781"/>
                    <a:pt x="63193" y="5516"/>
                    <a:pt x="52311" y="2082"/>
                  </a:cubicBezTo>
                  <a:cubicBezTo>
                    <a:pt x="48014" y="710"/>
                    <a:pt x="43298" y="0"/>
                    <a:pt x="38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1"/>
            <p:cNvSpPr/>
            <p:nvPr/>
          </p:nvSpPr>
          <p:spPr>
            <a:xfrm rot="-9899864" flipH="1">
              <a:off x="-1492646" y="402329"/>
              <a:ext cx="2873658" cy="1948784"/>
            </a:xfrm>
            <a:custGeom>
              <a:avLst/>
              <a:gdLst/>
              <a:ahLst/>
              <a:cxnLst/>
              <a:rect l="l" t="t" r="r" b="b"/>
              <a:pathLst>
                <a:path w="124653" h="84534" extrusionOk="0">
                  <a:moveTo>
                    <a:pt x="38538" y="0"/>
                  </a:moveTo>
                  <a:cubicBezTo>
                    <a:pt x="31277" y="0"/>
                    <a:pt x="23914" y="1651"/>
                    <a:pt x="17782" y="5121"/>
                  </a:cubicBezTo>
                  <a:cubicBezTo>
                    <a:pt x="5137" y="12295"/>
                    <a:pt x="0" y="25881"/>
                    <a:pt x="2797" y="37401"/>
                  </a:cubicBezTo>
                  <a:cubicBezTo>
                    <a:pt x="5654" y="48891"/>
                    <a:pt x="15168" y="58374"/>
                    <a:pt x="26444" y="65548"/>
                  </a:cubicBezTo>
                  <a:cubicBezTo>
                    <a:pt x="40974" y="74788"/>
                    <a:pt x="58694" y="80806"/>
                    <a:pt x="77509" y="83025"/>
                  </a:cubicBezTo>
                  <a:cubicBezTo>
                    <a:pt x="82402" y="83614"/>
                    <a:pt x="89834" y="84534"/>
                    <a:pt x="97300" y="84534"/>
                  </a:cubicBezTo>
                  <a:cubicBezTo>
                    <a:pt x="108339" y="84534"/>
                    <a:pt x="119455" y="82522"/>
                    <a:pt x="122556" y="74454"/>
                  </a:cubicBezTo>
                  <a:cubicBezTo>
                    <a:pt x="124653" y="69013"/>
                    <a:pt x="119911" y="63694"/>
                    <a:pt x="114136" y="60836"/>
                  </a:cubicBezTo>
                  <a:cubicBezTo>
                    <a:pt x="108361" y="58010"/>
                    <a:pt x="101491" y="56551"/>
                    <a:pt x="96051" y="53329"/>
                  </a:cubicBezTo>
                  <a:cubicBezTo>
                    <a:pt x="84014" y="46064"/>
                    <a:pt x="82433" y="32265"/>
                    <a:pt x="76172" y="21261"/>
                  </a:cubicBezTo>
                  <a:cubicBezTo>
                    <a:pt x="71400" y="12781"/>
                    <a:pt x="63193" y="5516"/>
                    <a:pt x="52311" y="2082"/>
                  </a:cubicBezTo>
                  <a:cubicBezTo>
                    <a:pt x="48014" y="710"/>
                    <a:pt x="43298" y="0"/>
                    <a:pt x="38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Google Shape;138;p21"/>
          <p:cNvSpPr txBox="1">
            <a:spLocks noGrp="1"/>
          </p:cNvSpPr>
          <p:nvPr>
            <p:ph type="title"/>
          </p:nvPr>
        </p:nvSpPr>
        <p:spPr>
          <a:xfrm>
            <a:off x="3577475" y="2689827"/>
            <a:ext cx="3351000" cy="5508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3"/>
              </a:buClr>
              <a:buSzPts val="2500"/>
              <a:buNone/>
              <a:defRPr sz="2300"/>
            </a:lvl1pPr>
            <a:lvl2pPr lvl="1" rtl="0">
              <a:spcBef>
                <a:spcPts val="0"/>
              </a:spcBef>
              <a:spcAft>
                <a:spcPts val="0"/>
              </a:spcAft>
              <a:buClr>
                <a:schemeClr val="accent3"/>
              </a:buClr>
              <a:buSzPts val="2500"/>
              <a:buNone/>
              <a:defRPr sz="2500">
                <a:solidFill>
                  <a:schemeClr val="accent3"/>
                </a:solidFill>
              </a:defRPr>
            </a:lvl2pPr>
            <a:lvl3pPr lvl="2" rtl="0">
              <a:spcBef>
                <a:spcPts val="0"/>
              </a:spcBef>
              <a:spcAft>
                <a:spcPts val="0"/>
              </a:spcAft>
              <a:buClr>
                <a:schemeClr val="accent3"/>
              </a:buClr>
              <a:buSzPts val="2500"/>
              <a:buNone/>
              <a:defRPr sz="2500">
                <a:solidFill>
                  <a:schemeClr val="accent3"/>
                </a:solidFill>
              </a:defRPr>
            </a:lvl3pPr>
            <a:lvl4pPr lvl="3" rtl="0">
              <a:spcBef>
                <a:spcPts val="0"/>
              </a:spcBef>
              <a:spcAft>
                <a:spcPts val="0"/>
              </a:spcAft>
              <a:buClr>
                <a:schemeClr val="accent3"/>
              </a:buClr>
              <a:buSzPts val="2500"/>
              <a:buNone/>
              <a:defRPr sz="2500">
                <a:solidFill>
                  <a:schemeClr val="accent3"/>
                </a:solidFill>
              </a:defRPr>
            </a:lvl4pPr>
            <a:lvl5pPr lvl="4" rtl="0">
              <a:spcBef>
                <a:spcPts val="0"/>
              </a:spcBef>
              <a:spcAft>
                <a:spcPts val="0"/>
              </a:spcAft>
              <a:buClr>
                <a:schemeClr val="accent3"/>
              </a:buClr>
              <a:buSzPts val="2500"/>
              <a:buNone/>
              <a:defRPr sz="2500">
                <a:solidFill>
                  <a:schemeClr val="accent3"/>
                </a:solidFill>
              </a:defRPr>
            </a:lvl5pPr>
            <a:lvl6pPr lvl="5" rtl="0">
              <a:spcBef>
                <a:spcPts val="0"/>
              </a:spcBef>
              <a:spcAft>
                <a:spcPts val="0"/>
              </a:spcAft>
              <a:buClr>
                <a:schemeClr val="accent3"/>
              </a:buClr>
              <a:buSzPts val="2500"/>
              <a:buNone/>
              <a:defRPr sz="2500">
                <a:solidFill>
                  <a:schemeClr val="accent3"/>
                </a:solidFill>
              </a:defRPr>
            </a:lvl6pPr>
            <a:lvl7pPr lvl="6" rtl="0">
              <a:spcBef>
                <a:spcPts val="0"/>
              </a:spcBef>
              <a:spcAft>
                <a:spcPts val="0"/>
              </a:spcAft>
              <a:buClr>
                <a:schemeClr val="accent3"/>
              </a:buClr>
              <a:buSzPts val="2500"/>
              <a:buNone/>
              <a:defRPr sz="2500">
                <a:solidFill>
                  <a:schemeClr val="accent3"/>
                </a:solidFill>
              </a:defRPr>
            </a:lvl7pPr>
            <a:lvl8pPr lvl="7" rtl="0">
              <a:spcBef>
                <a:spcPts val="0"/>
              </a:spcBef>
              <a:spcAft>
                <a:spcPts val="0"/>
              </a:spcAft>
              <a:buClr>
                <a:schemeClr val="accent3"/>
              </a:buClr>
              <a:buSzPts val="2500"/>
              <a:buNone/>
              <a:defRPr sz="2500">
                <a:solidFill>
                  <a:schemeClr val="accent3"/>
                </a:solidFill>
              </a:defRPr>
            </a:lvl8pPr>
            <a:lvl9pPr lvl="8" rtl="0">
              <a:spcBef>
                <a:spcPts val="0"/>
              </a:spcBef>
              <a:spcAft>
                <a:spcPts val="0"/>
              </a:spcAft>
              <a:buClr>
                <a:schemeClr val="accent3"/>
              </a:buClr>
              <a:buSzPts val="2500"/>
              <a:buNone/>
              <a:defRPr sz="2500">
                <a:solidFill>
                  <a:schemeClr val="accent3"/>
                </a:solidFill>
              </a:defRPr>
            </a:lvl9pPr>
          </a:lstStyle>
          <a:p>
            <a:endParaRPr/>
          </a:p>
        </p:txBody>
      </p:sp>
      <p:sp>
        <p:nvSpPr>
          <p:cNvPr id="139" name="Google Shape;139;p21"/>
          <p:cNvSpPr txBox="1">
            <a:spLocks noGrp="1"/>
          </p:cNvSpPr>
          <p:nvPr>
            <p:ph type="subTitle" idx="1"/>
          </p:nvPr>
        </p:nvSpPr>
        <p:spPr>
          <a:xfrm>
            <a:off x="3577475" y="3073702"/>
            <a:ext cx="3351000" cy="386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40" name="Google Shape;140;p21"/>
          <p:cNvSpPr txBox="1">
            <a:spLocks noGrp="1"/>
          </p:cNvSpPr>
          <p:nvPr>
            <p:ph type="title" idx="2"/>
          </p:nvPr>
        </p:nvSpPr>
        <p:spPr>
          <a:xfrm>
            <a:off x="3577475" y="1805450"/>
            <a:ext cx="3351000" cy="550800"/>
          </a:xfrm>
          <a:prstGeom prst="rect">
            <a:avLst/>
          </a:prstGeom>
        </p:spPr>
        <p:txBody>
          <a:bodyPr spcFirstLastPara="1" wrap="square" lIns="91425" tIns="91425" rIns="91425" bIns="91425" anchor="ctr" anchorCtr="0">
            <a:noAutofit/>
          </a:bodyPr>
          <a:lstStyle>
            <a:lvl1pPr lvl="0" algn="r" rtl="0">
              <a:lnSpc>
                <a:spcPct val="115000"/>
              </a:lnSpc>
              <a:spcBef>
                <a:spcPts val="0"/>
              </a:spcBef>
              <a:spcAft>
                <a:spcPts val="0"/>
              </a:spcAft>
              <a:buClr>
                <a:schemeClr val="accent3"/>
              </a:buClr>
              <a:buSzPts val="2500"/>
              <a:buNone/>
              <a:defRPr sz="2300"/>
            </a:lvl1pPr>
            <a:lvl2pPr lvl="1" rtl="0">
              <a:spcBef>
                <a:spcPts val="0"/>
              </a:spcBef>
              <a:spcAft>
                <a:spcPts val="0"/>
              </a:spcAft>
              <a:buClr>
                <a:schemeClr val="accent3"/>
              </a:buClr>
              <a:buSzPts val="2500"/>
              <a:buNone/>
              <a:defRPr sz="2500">
                <a:solidFill>
                  <a:schemeClr val="accent3"/>
                </a:solidFill>
              </a:defRPr>
            </a:lvl2pPr>
            <a:lvl3pPr lvl="2" rtl="0">
              <a:spcBef>
                <a:spcPts val="0"/>
              </a:spcBef>
              <a:spcAft>
                <a:spcPts val="0"/>
              </a:spcAft>
              <a:buClr>
                <a:schemeClr val="accent3"/>
              </a:buClr>
              <a:buSzPts val="2500"/>
              <a:buNone/>
              <a:defRPr sz="2500">
                <a:solidFill>
                  <a:schemeClr val="accent3"/>
                </a:solidFill>
              </a:defRPr>
            </a:lvl3pPr>
            <a:lvl4pPr lvl="3" rtl="0">
              <a:spcBef>
                <a:spcPts val="0"/>
              </a:spcBef>
              <a:spcAft>
                <a:spcPts val="0"/>
              </a:spcAft>
              <a:buClr>
                <a:schemeClr val="accent3"/>
              </a:buClr>
              <a:buSzPts val="2500"/>
              <a:buNone/>
              <a:defRPr sz="2500">
                <a:solidFill>
                  <a:schemeClr val="accent3"/>
                </a:solidFill>
              </a:defRPr>
            </a:lvl4pPr>
            <a:lvl5pPr lvl="4" rtl="0">
              <a:spcBef>
                <a:spcPts val="0"/>
              </a:spcBef>
              <a:spcAft>
                <a:spcPts val="0"/>
              </a:spcAft>
              <a:buClr>
                <a:schemeClr val="accent3"/>
              </a:buClr>
              <a:buSzPts val="2500"/>
              <a:buNone/>
              <a:defRPr sz="2500">
                <a:solidFill>
                  <a:schemeClr val="accent3"/>
                </a:solidFill>
              </a:defRPr>
            </a:lvl5pPr>
            <a:lvl6pPr lvl="5" rtl="0">
              <a:spcBef>
                <a:spcPts val="0"/>
              </a:spcBef>
              <a:spcAft>
                <a:spcPts val="0"/>
              </a:spcAft>
              <a:buClr>
                <a:schemeClr val="accent3"/>
              </a:buClr>
              <a:buSzPts val="2500"/>
              <a:buNone/>
              <a:defRPr sz="2500">
                <a:solidFill>
                  <a:schemeClr val="accent3"/>
                </a:solidFill>
              </a:defRPr>
            </a:lvl6pPr>
            <a:lvl7pPr lvl="6" rtl="0">
              <a:spcBef>
                <a:spcPts val="0"/>
              </a:spcBef>
              <a:spcAft>
                <a:spcPts val="0"/>
              </a:spcAft>
              <a:buClr>
                <a:schemeClr val="accent3"/>
              </a:buClr>
              <a:buSzPts val="2500"/>
              <a:buNone/>
              <a:defRPr sz="2500">
                <a:solidFill>
                  <a:schemeClr val="accent3"/>
                </a:solidFill>
              </a:defRPr>
            </a:lvl7pPr>
            <a:lvl8pPr lvl="7" rtl="0">
              <a:spcBef>
                <a:spcPts val="0"/>
              </a:spcBef>
              <a:spcAft>
                <a:spcPts val="0"/>
              </a:spcAft>
              <a:buClr>
                <a:schemeClr val="accent3"/>
              </a:buClr>
              <a:buSzPts val="2500"/>
              <a:buNone/>
              <a:defRPr sz="2500">
                <a:solidFill>
                  <a:schemeClr val="accent3"/>
                </a:solidFill>
              </a:defRPr>
            </a:lvl8pPr>
            <a:lvl9pPr lvl="8" rtl="0">
              <a:spcBef>
                <a:spcPts val="0"/>
              </a:spcBef>
              <a:spcAft>
                <a:spcPts val="0"/>
              </a:spcAft>
              <a:buClr>
                <a:schemeClr val="accent3"/>
              </a:buClr>
              <a:buSzPts val="2500"/>
              <a:buNone/>
              <a:defRPr sz="2500">
                <a:solidFill>
                  <a:schemeClr val="accent3"/>
                </a:solidFill>
              </a:defRPr>
            </a:lvl9pPr>
          </a:lstStyle>
          <a:p>
            <a:endParaRPr/>
          </a:p>
        </p:txBody>
      </p:sp>
      <p:sp>
        <p:nvSpPr>
          <p:cNvPr id="141" name="Google Shape;141;p21"/>
          <p:cNvSpPr txBox="1">
            <a:spLocks noGrp="1"/>
          </p:cNvSpPr>
          <p:nvPr>
            <p:ph type="subTitle" idx="3"/>
          </p:nvPr>
        </p:nvSpPr>
        <p:spPr>
          <a:xfrm>
            <a:off x="3577475" y="2189329"/>
            <a:ext cx="3351000" cy="38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42" name="Google Shape;142;p21"/>
          <p:cNvSpPr txBox="1">
            <a:spLocks noGrp="1"/>
          </p:cNvSpPr>
          <p:nvPr>
            <p:ph type="title" idx="4"/>
          </p:nvPr>
        </p:nvSpPr>
        <p:spPr>
          <a:xfrm>
            <a:off x="3577475" y="3574203"/>
            <a:ext cx="3351000" cy="5508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3"/>
              </a:buClr>
              <a:buSzPts val="2500"/>
              <a:buNone/>
              <a:defRPr sz="2300"/>
            </a:lvl1pPr>
            <a:lvl2pPr lvl="1" rtl="0">
              <a:spcBef>
                <a:spcPts val="0"/>
              </a:spcBef>
              <a:spcAft>
                <a:spcPts val="0"/>
              </a:spcAft>
              <a:buClr>
                <a:schemeClr val="accent3"/>
              </a:buClr>
              <a:buSzPts val="2500"/>
              <a:buNone/>
              <a:defRPr sz="2500">
                <a:solidFill>
                  <a:schemeClr val="accent3"/>
                </a:solidFill>
              </a:defRPr>
            </a:lvl2pPr>
            <a:lvl3pPr lvl="2" rtl="0">
              <a:spcBef>
                <a:spcPts val="0"/>
              </a:spcBef>
              <a:spcAft>
                <a:spcPts val="0"/>
              </a:spcAft>
              <a:buClr>
                <a:schemeClr val="accent3"/>
              </a:buClr>
              <a:buSzPts val="2500"/>
              <a:buNone/>
              <a:defRPr sz="2500">
                <a:solidFill>
                  <a:schemeClr val="accent3"/>
                </a:solidFill>
              </a:defRPr>
            </a:lvl3pPr>
            <a:lvl4pPr lvl="3" rtl="0">
              <a:spcBef>
                <a:spcPts val="0"/>
              </a:spcBef>
              <a:spcAft>
                <a:spcPts val="0"/>
              </a:spcAft>
              <a:buClr>
                <a:schemeClr val="accent3"/>
              </a:buClr>
              <a:buSzPts val="2500"/>
              <a:buNone/>
              <a:defRPr sz="2500">
                <a:solidFill>
                  <a:schemeClr val="accent3"/>
                </a:solidFill>
              </a:defRPr>
            </a:lvl4pPr>
            <a:lvl5pPr lvl="4" rtl="0">
              <a:spcBef>
                <a:spcPts val="0"/>
              </a:spcBef>
              <a:spcAft>
                <a:spcPts val="0"/>
              </a:spcAft>
              <a:buClr>
                <a:schemeClr val="accent3"/>
              </a:buClr>
              <a:buSzPts val="2500"/>
              <a:buNone/>
              <a:defRPr sz="2500">
                <a:solidFill>
                  <a:schemeClr val="accent3"/>
                </a:solidFill>
              </a:defRPr>
            </a:lvl5pPr>
            <a:lvl6pPr lvl="5" rtl="0">
              <a:spcBef>
                <a:spcPts val="0"/>
              </a:spcBef>
              <a:spcAft>
                <a:spcPts val="0"/>
              </a:spcAft>
              <a:buClr>
                <a:schemeClr val="accent3"/>
              </a:buClr>
              <a:buSzPts val="2500"/>
              <a:buNone/>
              <a:defRPr sz="2500">
                <a:solidFill>
                  <a:schemeClr val="accent3"/>
                </a:solidFill>
              </a:defRPr>
            </a:lvl6pPr>
            <a:lvl7pPr lvl="6" rtl="0">
              <a:spcBef>
                <a:spcPts val="0"/>
              </a:spcBef>
              <a:spcAft>
                <a:spcPts val="0"/>
              </a:spcAft>
              <a:buClr>
                <a:schemeClr val="accent3"/>
              </a:buClr>
              <a:buSzPts val="2500"/>
              <a:buNone/>
              <a:defRPr sz="2500">
                <a:solidFill>
                  <a:schemeClr val="accent3"/>
                </a:solidFill>
              </a:defRPr>
            </a:lvl7pPr>
            <a:lvl8pPr lvl="7" rtl="0">
              <a:spcBef>
                <a:spcPts val="0"/>
              </a:spcBef>
              <a:spcAft>
                <a:spcPts val="0"/>
              </a:spcAft>
              <a:buClr>
                <a:schemeClr val="accent3"/>
              </a:buClr>
              <a:buSzPts val="2500"/>
              <a:buNone/>
              <a:defRPr sz="2500">
                <a:solidFill>
                  <a:schemeClr val="accent3"/>
                </a:solidFill>
              </a:defRPr>
            </a:lvl8pPr>
            <a:lvl9pPr lvl="8" rtl="0">
              <a:spcBef>
                <a:spcPts val="0"/>
              </a:spcBef>
              <a:spcAft>
                <a:spcPts val="0"/>
              </a:spcAft>
              <a:buClr>
                <a:schemeClr val="accent3"/>
              </a:buClr>
              <a:buSzPts val="2500"/>
              <a:buNone/>
              <a:defRPr sz="2500">
                <a:solidFill>
                  <a:schemeClr val="accent3"/>
                </a:solidFill>
              </a:defRPr>
            </a:lvl9pPr>
          </a:lstStyle>
          <a:p>
            <a:endParaRPr/>
          </a:p>
        </p:txBody>
      </p:sp>
      <p:sp>
        <p:nvSpPr>
          <p:cNvPr id="143" name="Google Shape;143;p21"/>
          <p:cNvSpPr txBox="1">
            <a:spLocks noGrp="1"/>
          </p:cNvSpPr>
          <p:nvPr>
            <p:ph type="subTitle" idx="5"/>
          </p:nvPr>
        </p:nvSpPr>
        <p:spPr>
          <a:xfrm>
            <a:off x="3577475" y="3958075"/>
            <a:ext cx="3351000" cy="386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solidFill>
                  <a:schemeClr val="dk1"/>
                </a:solidFill>
              </a:defRPr>
            </a:lvl1pPr>
            <a:lvl2pPr lvl="1" rtl="0">
              <a:lnSpc>
                <a:spcPct val="100000"/>
              </a:lnSpc>
              <a:spcBef>
                <a:spcPts val="160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44" name="Google Shape;144;p21"/>
          <p:cNvSpPr txBox="1">
            <a:spLocks noGrp="1"/>
          </p:cNvSpPr>
          <p:nvPr>
            <p:ph type="title" idx="6"/>
          </p:nvPr>
        </p:nvSpPr>
        <p:spPr>
          <a:xfrm>
            <a:off x="819000" y="688949"/>
            <a:ext cx="7506000" cy="5781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Tree>
    <p:extLst>
      <p:ext uri="{BB962C8B-B14F-4D97-AF65-F5344CB8AC3E}">
        <p14:creationId xmlns:p14="http://schemas.microsoft.com/office/powerpoint/2010/main" val="31438716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hree Columns">
  <p:cSld name="1_Title and Three Columns">
    <p:spTree>
      <p:nvGrpSpPr>
        <p:cNvPr id="1" name="Shape 134"/>
        <p:cNvGrpSpPr/>
        <p:nvPr/>
      </p:nvGrpSpPr>
      <p:grpSpPr>
        <a:xfrm>
          <a:off x="0" y="0"/>
          <a:ext cx="0" cy="0"/>
          <a:chOff x="0" y="0"/>
          <a:chExt cx="0" cy="0"/>
        </a:xfrm>
      </p:grpSpPr>
      <p:grpSp>
        <p:nvGrpSpPr>
          <p:cNvPr id="135" name="Google Shape;135;p21"/>
          <p:cNvGrpSpPr/>
          <p:nvPr/>
        </p:nvGrpSpPr>
        <p:grpSpPr>
          <a:xfrm>
            <a:off x="-1695901" y="-1285622"/>
            <a:ext cx="11574741" cy="3975456"/>
            <a:chOff x="-1695901" y="-1285622"/>
            <a:chExt cx="11574741" cy="3975456"/>
          </a:xfrm>
        </p:grpSpPr>
        <p:sp>
          <p:nvSpPr>
            <p:cNvPr id="136" name="Google Shape;136;p21"/>
            <p:cNvSpPr/>
            <p:nvPr/>
          </p:nvSpPr>
          <p:spPr>
            <a:xfrm rot="-6299775" flipH="1">
              <a:off x="7129094" y="-620009"/>
              <a:ext cx="2873577" cy="1948729"/>
            </a:xfrm>
            <a:custGeom>
              <a:avLst/>
              <a:gdLst/>
              <a:ahLst/>
              <a:cxnLst/>
              <a:rect l="l" t="t" r="r" b="b"/>
              <a:pathLst>
                <a:path w="124653" h="84534" extrusionOk="0">
                  <a:moveTo>
                    <a:pt x="38538" y="0"/>
                  </a:moveTo>
                  <a:cubicBezTo>
                    <a:pt x="31277" y="0"/>
                    <a:pt x="23914" y="1651"/>
                    <a:pt x="17782" y="5121"/>
                  </a:cubicBezTo>
                  <a:cubicBezTo>
                    <a:pt x="5137" y="12295"/>
                    <a:pt x="0" y="25881"/>
                    <a:pt x="2797" y="37401"/>
                  </a:cubicBezTo>
                  <a:cubicBezTo>
                    <a:pt x="5654" y="48891"/>
                    <a:pt x="15168" y="58374"/>
                    <a:pt x="26444" y="65548"/>
                  </a:cubicBezTo>
                  <a:cubicBezTo>
                    <a:pt x="40974" y="74788"/>
                    <a:pt x="58694" y="80806"/>
                    <a:pt x="77509" y="83025"/>
                  </a:cubicBezTo>
                  <a:cubicBezTo>
                    <a:pt x="82402" y="83614"/>
                    <a:pt x="89834" y="84534"/>
                    <a:pt x="97300" y="84534"/>
                  </a:cubicBezTo>
                  <a:cubicBezTo>
                    <a:pt x="108339" y="84534"/>
                    <a:pt x="119455" y="82522"/>
                    <a:pt x="122556" y="74454"/>
                  </a:cubicBezTo>
                  <a:cubicBezTo>
                    <a:pt x="124653" y="69013"/>
                    <a:pt x="119911" y="63694"/>
                    <a:pt x="114136" y="60836"/>
                  </a:cubicBezTo>
                  <a:cubicBezTo>
                    <a:pt x="108361" y="58010"/>
                    <a:pt x="101491" y="56551"/>
                    <a:pt x="96051" y="53329"/>
                  </a:cubicBezTo>
                  <a:cubicBezTo>
                    <a:pt x="84014" y="46064"/>
                    <a:pt x="82433" y="32265"/>
                    <a:pt x="76172" y="21261"/>
                  </a:cubicBezTo>
                  <a:cubicBezTo>
                    <a:pt x="71400" y="12781"/>
                    <a:pt x="63193" y="5516"/>
                    <a:pt x="52311" y="2082"/>
                  </a:cubicBezTo>
                  <a:cubicBezTo>
                    <a:pt x="48014" y="710"/>
                    <a:pt x="43298" y="0"/>
                    <a:pt x="38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1"/>
            <p:cNvSpPr/>
            <p:nvPr/>
          </p:nvSpPr>
          <p:spPr>
            <a:xfrm rot="-9899864" flipH="1">
              <a:off x="-1492646" y="402329"/>
              <a:ext cx="2873658" cy="1948784"/>
            </a:xfrm>
            <a:custGeom>
              <a:avLst/>
              <a:gdLst/>
              <a:ahLst/>
              <a:cxnLst/>
              <a:rect l="l" t="t" r="r" b="b"/>
              <a:pathLst>
                <a:path w="124653" h="84534" extrusionOk="0">
                  <a:moveTo>
                    <a:pt x="38538" y="0"/>
                  </a:moveTo>
                  <a:cubicBezTo>
                    <a:pt x="31277" y="0"/>
                    <a:pt x="23914" y="1651"/>
                    <a:pt x="17782" y="5121"/>
                  </a:cubicBezTo>
                  <a:cubicBezTo>
                    <a:pt x="5137" y="12295"/>
                    <a:pt x="0" y="25881"/>
                    <a:pt x="2797" y="37401"/>
                  </a:cubicBezTo>
                  <a:cubicBezTo>
                    <a:pt x="5654" y="48891"/>
                    <a:pt x="15168" y="58374"/>
                    <a:pt x="26444" y="65548"/>
                  </a:cubicBezTo>
                  <a:cubicBezTo>
                    <a:pt x="40974" y="74788"/>
                    <a:pt x="58694" y="80806"/>
                    <a:pt x="77509" y="83025"/>
                  </a:cubicBezTo>
                  <a:cubicBezTo>
                    <a:pt x="82402" y="83614"/>
                    <a:pt x="89834" y="84534"/>
                    <a:pt x="97300" y="84534"/>
                  </a:cubicBezTo>
                  <a:cubicBezTo>
                    <a:pt x="108339" y="84534"/>
                    <a:pt x="119455" y="82522"/>
                    <a:pt x="122556" y="74454"/>
                  </a:cubicBezTo>
                  <a:cubicBezTo>
                    <a:pt x="124653" y="69013"/>
                    <a:pt x="119911" y="63694"/>
                    <a:pt x="114136" y="60836"/>
                  </a:cubicBezTo>
                  <a:cubicBezTo>
                    <a:pt x="108361" y="58010"/>
                    <a:pt x="101491" y="56551"/>
                    <a:pt x="96051" y="53329"/>
                  </a:cubicBezTo>
                  <a:cubicBezTo>
                    <a:pt x="84014" y="46064"/>
                    <a:pt x="82433" y="32265"/>
                    <a:pt x="76172" y="21261"/>
                  </a:cubicBezTo>
                  <a:cubicBezTo>
                    <a:pt x="71400" y="12781"/>
                    <a:pt x="63193" y="5516"/>
                    <a:pt x="52311" y="2082"/>
                  </a:cubicBezTo>
                  <a:cubicBezTo>
                    <a:pt x="48014" y="710"/>
                    <a:pt x="43298" y="0"/>
                    <a:pt x="38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Google Shape;138;p21"/>
          <p:cNvSpPr txBox="1">
            <a:spLocks noGrp="1"/>
          </p:cNvSpPr>
          <p:nvPr>
            <p:ph type="title"/>
          </p:nvPr>
        </p:nvSpPr>
        <p:spPr>
          <a:xfrm>
            <a:off x="3577475" y="2689827"/>
            <a:ext cx="3351000" cy="5508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3"/>
              </a:buClr>
              <a:buSzPts val="2500"/>
              <a:buNone/>
              <a:defRPr sz="2300"/>
            </a:lvl1pPr>
            <a:lvl2pPr lvl="1" rtl="0">
              <a:spcBef>
                <a:spcPts val="0"/>
              </a:spcBef>
              <a:spcAft>
                <a:spcPts val="0"/>
              </a:spcAft>
              <a:buClr>
                <a:schemeClr val="accent3"/>
              </a:buClr>
              <a:buSzPts val="2500"/>
              <a:buNone/>
              <a:defRPr sz="2500">
                <a:solidFill>
                  <a:schemeClr val="accent3"/>
                </a:solidFill>
              </a:defRPr>
            </a:lvl2pPr>
            <a:lvl3pPr lvl="2" rtl="0">
              <a:spcBef>
                <a:spcPts val="0"/>
              </a:spcBef>
              <a:spcAft>
                <a:spcPts val="0"/>
              </a:spcAft>
              <a:buClr>
                <a:schemeClr val="accent3"/>
              </a:buClr>
              <a:buSzPts val="2500"/>
              <a:buNone/>
              <a:defRPr sz="2500">
                <a:solidFill>
                  <a:schemeClr val="accent3"/>
                </a:solidFill>
              </a:defRPr>
            </a:lvl3pPr>
            <a:lvl4pPr lvl="3" rtl="0">
              <a:spcBef>
                <a:spcPts val="0"/>
              </a:spcBef>
              <a:spcAft>
                <a:spcPts val="0"/>
              </a:spcAft>
              <a:buClr>
                <a:schemeClr val="accent3"/>
              </a:buClr>
              <a:buSzPts val="2500"/>
              <a:buNone/>
              <a:defRPr sz="2500">
                <a:solidFill>
                  <a:schemeClr val="accent3"/>
                </a:solidFill>
              </a:defRPr>
            </a:lvl4pPr>
            <a:lvl5pPr lvl="4" rtl="0">
              <a:spcBef>
                <a:spcPts val="0"/>
              </a:spcBef>
              <a:spcAft>
                <a:spcPts val="0"/>
              </a:spcAft>
              <a:buClr>
                <a:schemeClr val="accent3"/>
              </a:buClr>
              <a:buSzPts val="2500"/>
              <a:buNone/>
              <a:defRPr sz="2500">
                <a:solidFill>
                  <a:schemeClr val="accent3"/>
                </a:solidFill>
              </a:defRPr>
            </a:lvl5pPr>
            <a:lvl6pPr lvl="5" rtl="0">
              <a:spcBef>
                <a:spcPts val="0"/>
              </a:spcBef>
              <a:spcAft>
                <a:spcPts val="0"/>
              </a:spcAft>
              <a:buClr>
                <a:schemeClr val="accent3"/>
              </a:buClr>
              <a:buSzPts val="2500"/>
              <a:buNone/>
              <a:defRPr sz="2500">
                <a:solidFill>
                  <a:schemeClr val="accent3"/>
                </a:solidFill>
              </a:defRPr>
            </a:lvl6pPr>
            <a:lvl7pPr lvl="6" rtl="0">
              <a:spcBef>
                <a:spcPts val="0"/>
              </a:spcBef>
              <a:spcAft>
                <a:spcPts val="0"/>
              </a:spcAft>
              <a:buClr>
                <a:schemeClr val="accent3"/>
              </a:buClr>
              <a:buSzPts val="2500"/>
              <a:buNone/>
              <a:defRPr sz="2500">
                <a:solidFill>
                  <a:schemeClr val="accent3"/>
                </a:solidFill>
              </a:defRPr>
            </a:lvl7pPr>
            <a:lvl8pPr lvl="7" rtl="0">
              <a:spcBef>
                <a:spcPts val="0"/>
              </a:spcBef>
              <a:spcAft>
                <a:spcPts val="0"/>
              </a:spcAft>
              <a:buClr>
                <a:schemeClr val="accent3"/>
              </a:buClr>
              <a:buSzPts val="2500"/>
              <a:buNone/>
              <a:defRPr sz="2500">
                <a:solidFill>
                  <a:schemeClr val="accent3"/>
                </a:solidFill>
              </a:defRPr>
            </a:lvl8pPr>
            <a:lvl9pPr lvl="8" rtl="0">
              <a:spcBef>
                <a:spcPts val="0"/>
              </a:spcBef>
              <a:spcAft>
                <a:spcPts val="0"/>
              </a:spcAft>
              <a:buClr>
                <a:schemeClr val="accent3"/>
              </a:buClr>
              <a:buSzPts val="2500"/>
              <a:buNone/>
              <a:defRPr sz="2500">
                <a:solidFill>
                  <a:schemeClr val="accent3"/>
                </a:solidFill>
              </a:defRPr>
            </a:lvl9pPr>
          </a:lstStyle>
          <a:p>
            <a:endParaRPr/>
          </a:p>
        </p:txBody>
      </p:sp>
      <p:sp>
        <p:nvSpPr>
          <p:cNvPr id="139" name="Google Shape;139;p21"/>
          <p:cNvSpPr txBox="1">
            <a:spLocks noGrp="1"/>
          </p:cNvSpPr>
          <p:nvPr>
            <p:ph type="subTitle" idx="1"/>
          </p:nvPr>
        </p:nvSpPr>
        <p:spPr>
          <a:xfrm>
            <a:off x="3577475" y="3073702"/>
            <a:ext cx="3351000" cy="386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40" name="Google Shape;140;p21"/>
          <p:cNvSpPr txBox="1">
            <a:spLocks noGrp="1"/>
          </p:cNvSpPr>
          <p:nvPr>
            <p:ph type="title" idx="2"/>
          </p:nvPr>
        </p:nvSpPr>
        <p:spPr>
          <a:xfrm>
            <a:off x="3577475" y="1805450"/>
            <a:ext cx="3351000" cy="550800"/>
          </a:xfrm>
          <a:prstGeom prst="rect">
            <a:avLst/>
          </a:prstGeom>
        </p:spPr>
        <p:txBody>
          <a:bodyPr spcFirstLastPara="1" wrap="square" lIns="91425" tIns="91425" rIns="91425" bIns="91425" anchor="ctr" anchorCtr="0">
            <a:noAutofit/>
          </a:bodyPr>
          <a:lstStyle>
            <a:lvl1pPr lvl="0" algn="r" rtl="0">
              <a:lnSpc>
                <a:spcPct val="115000"/>
              </a:lnSpc>
              <a:spcBef>
                <a:spcPts val="0"/>
              </a:spcBef>
              <a:spcAft>
                <a:spcPts val="0"/>
              </a:spcAft>
              <a:buClr>
                <a:schemeClr val="accent3"/>
              </a:buClr>
              <a:buSzPts val="2500"/>
              <a:buNone/>
              <a:defRPr sz="2300"/>
            </a:lvl1pPr>
            <a:lvl2pPr lvl="1" rtl="0">
              <a:spcBef>
                <a:spcPts val="0"/>
              </a:spcBef>
              <a:spcAft>
                <a:spcPts val="0"/>
              </a:spcAft>
              <a:buClr>
                <a:schemeClr val="accent3"/>
              </a:buClr>
              <a:buSzPts val="2500"/>
              <a:buNone/>
              <a:defRPr sz="2500">
                <a:solidFill>
                  <a:schemeClr val="accent3"/>
                </a:solidFill>
              </a:defRPr>
            </a:lvl2pPr>
            <a:lvl3pPr lvl="2" rtl="0">
              <a:spcBef>
                <a:spcPts val="0"/>
              </a:spcBef>
              <a:spcAft>
                <a:spcPts val="0"/>
              </a:spcAft>
              <a:buClr>
                <a:schemeClr val="accent3"/>
              </a:buClr>
              <a:buSzPts val="2500"/>
              <a:buNone/>
              <a:defRPr sz="2500">
                <a:solidFill>
                  <a:schemeClr val="accent3"/>
                </a:solidFill>
              </a:defRPr>
            </a:lvl3pPr>
            <a:lvl4pPr lvl="3" rtl="0">
              <a:spcBef>
                <a:spcPts val="0"/>
              </a:spcBef>
              <a:spcAft>
                <a:spcPts val="0"/>
              </a:spcAft>
              <a:buClr>
                <a:schemeClr val="accent3"/>
              </a:buClr>
              <a:buSzPts val="2500"/>
              <a:buNone/>
              <a:defRPr sz="2500">
                <a:solidFill>
                  <a:schemeClr val="accent3"/>
                </a:solidFill>
              </a:defRPr>
            </a:lvl4pPr>
            <a:lvl5pPr lvl="4" rtl="0">
              <a:spcBef>
                <a:spcPts val="0"/>
              </a:spcBef>
              <a:spcAft>
                <a:spcPts val="0"/>
              </a:spcAft>
              <a:buClr>
                <a:schemeClr val="accent3"/>
              </a:buClr>
              <a:buSzPts val="2500"/>
              <a:buNone/>
              <a:defRPr sz="2500">
                <a:solidFill>
                  <a:schemeClr val="accent3"/>
                </a:solidFill>
              </a:defRPr>
            </a:lvl5pPr>
            <a:lvl6pPr lvl="5" rtl="0">
              <a:spcBef>
                <a:spcPts val="0"/>
              </a:spcBef>
              <a:spcAft>
                <a:spcPts val="0"/>
              </a:spcAft>
              <a:buClr>
                <a:schemeClr val="accent3"/>
              </a:buClr>
              <a:buSzPts val="2500"/>
              <a:buNone/>
              <a:defRPr sz="2500">
                <a:solidFill>
                  <a:schemeClr val="accent3"/>
                </a:solidFill>
              </a:defRPr>
            </a:lvl6pPr>
            <a:lvl7pPr lvl="6" rtl="0">
              <a:spcBef>
                <a:spcPts val="0"/>
              </a:spcBef>
              <a:spcAft>
                <a:spcPts val="0"/>
              </a:spcAft>
              <a:buClr>
                <a:schemeClr val="accent3"/>
              </a:buClr>
              <a:buSzPts val="2500"/>
              <a:buNone/>
              <a:defRPr sz="2500">
                <a:solidFill>
                  <a:schemeClr val="accent3"/>
                </a:solidFill>
              </a:defRPr>
            </a:lvl7pPr>
            <a:lvl8pPr lvl="7" rtl="0">
              <a:spcBef>
                <a:spcPts val="0"/>
              </a:spcBef>
              <a:spcAft>
                <a:spcPts val="0"/>
              </a:spcAft>
              <a:buClr>
                <a:schemeClr val="accent3"/>
              </a:buClr>
              <a:buSzPts val="2500"/>
              <a:buNone/>
              <a:defRPr sz="2500">
                <a:solidFill>
                  <a:schemeClr val="accent3"/>
                </a:solidFill>
              </a:defRPr>
            </a:lvl8pPr>
            <a:lvl9pPr lvl="8" rtl="0">
              <a:spcBef>
                <a:spcPts val="0"/>
              </a:spcBef>
              <a:spcAft>
                <a:spcPts val="0"/>
              </a:spcAft>
              <a:buClr>
                <a:schemeClr val="accent3"/>
              </a:buClr>
              <a:buSzPts val="2500"/>
              <a:buNone/>
              <a:defRPr sz="2500">
                <a:solidFill>
                  <a:schemeClr val="accent3"/>
                </a:solidFill>
              </a:defRPr>
            </a:lvl9pPr>
          </a:lstStyle>
          <a:p>
            <a:endParaRPr/>
          </a:p>
        </p:txBody>
      </p:sp>
      <p:sp>
        <p:nvSpPr>
          <p:cNvPr id="141" name="Google Shape;141;p21"/>
          <p:cNvSpPr txBox="1">
            <a:spLocks noGrp="1"/>
          </p:cNvSpPr>
          <p:nvPr>
            <p:ph type="subTitle" idx="3"/>
          </p:nvPr>
        </p:nvSpPr>
        <p:spPr>
          <a:xfrm>
            <a:off x="3577475" y="2189329"/>
            <a:ext cx="3351000" cy="38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42" name="Google Shape;142;p21"/>
          <p:cNvSpPr txBox="1">
            <a:spLocks noGrp="1"/>
          </p:cNvSpPr>
          <p:nvPr>
            <p:ph type="title" idx="4"/>
          </p:nvPr>
        </p:nvSpPr>
        <p:spPr>
          <a:xfrm>
            <a:off x="3577475" y="3574203"/>
            <a:ext cx="3351000" cy="5508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3"/>
              </a:buClr>
              <a:buSzPts val="2500"/>
              <a:buNone/>
              <a:defRPr sz="2300"/>
            </a:lvl1pPr>
            <a:lvl2pPr lvl="1" rtl="0">
              <a:spcBef>
                <a:spcPts val="0"/>
              </a:spcBef>
              <a:spcAft>
                <a:spcPts val="0"/>
              </a:spcAft>
              <a:buClr>
                <a:schemeClr val="accent3"/>
              </a:buClr>
              <a:buSzPts val="2500"/>
              <a:buNone/>
              <a:defRPr sz="2500">
                <a:solidFill>
                  <a:schemeClr val="accent3"/>
                </a:solidFill>
              </a:defRPr>
            </a:lvl2pPr>
            <a:lvl3pPr lvl="2" rtl="0">
              <a:spcBef>
                <a:spcPts val="0"/>
              </a:spcBef>
              <a:spcAft>
                <a:spcPts val="0"/>
              </a:spcAft>
              <a:buClr>
                <a:schemeClr val="accent3"/>
              </a:buClr>
              <a:buSzPts val="2500"/>
              <a:buNone/>
              <a:defRPr sz="2500">
                <a:solidFill>
                  <a:schemeClr val="accent3"/>
                </a:solidFill>
              </a:defRPr>
            </a:lvl3pPr>
            <a:lvl4pPr lvl="3" rtl="0">
              <a:spcBef>
                <a:spcPts val="0"/>
              </a:spcBef>
              <a:spcAft>
                <a:spcPts val="0"/>
              </a:spcAft>
              <a:buClr>
                <a:schemeClr val="accent3"/>
              </a:buClr>
              <a:buSzPts val="2500"/>
              <a:buNone/>
              <a:defRPr sz="2500">
                <a:solidFill>
                  <a:schemeClr val="accent3"/>
                </a:solidFill>
              </a:defRPr>
            </a:lvl4pPr>
            <a:lvl5pPr lvl="4" rtl="0">
              <a:spcBef>
                <a:spcPts val="0"/>
              </a:spcBef>
              <a:spcAft>
                <a:spcPts val="0"/>
              </a:spcAft>
              <a:buClr>
                <a:schemeClr val="accent3"/>
              </a:buClr>
              <a:buSzPts val="2500"/>
              <a:buNone/>
              <a:defRPr sz="2500">
                <a:solidFill>
                  <a:schemeClr val="accent3"/>
                </a:solidFill>
              </a:defRPr>
            </a:lvl5pPr>
            <a:lvl6pPr lvl="5" rtl="0">
              <a:spcBef>
                <a:spcPts val="0"/>
              </a:spcBef>
              <a:spcAft>
                <a:spcPts val="0"/>
              </a:spcAft>
              <a:buClr>
                <a:schemeClr val="accent3"/>
              </a:buClr>
              <a:buSzPts val="2500"/>
              <a:buNone/>
              <a:defRPr sz="2500">
                <a:solidFill>
                  <a:schemeClr val="accent3"/>
                </a:solidFill>
              </a:defRPr>
            </a:lvl6pPr>
            <a:lvl7pPr lvl="6" rtl="0">
              <a:spcBef>
                <a:spcPts val="0"/>
              </a:spcBef>
              <a:spcAft>
                <a:spcPts val="0"/>
              </a:spcAft>
              <a:buClr>
                <a:schemeClr val="accent3"/>
              </a:buClr>
              <a:buSzPts val="2500"/>
              <a:buNone/>
              <a:defRPr sz="2500">
                <a:solidFill>
                  <a:schemeClr val="accent3"/>
                </a:solidFill>
              </a:defRPr>
            </a:lvl7pPr>
            <a:lvl8pPr lvl="7" rtl="0">
              <a:spcBef>
                <a:spcPts val="0"/>
              </a:spcBef>
              <a:spcAft>
                <a:spcPts val="0"/>
              </a:spcAft>
              <a:buClr>
                <a:schemeClr val="accent3"/>
              </a:buClr>
              <a:buSzPts val="2500"/>
              <a:buNone/>
              <a:defRPr sz="2500">
                <a:solidFill>
                  <a:schemeClr val="accent3"/>
                </a:solidFill>
              </a:defRPr>
            </a:lvl8pPr>
            <a:lvl9pPr lvl="8" rtl="0">
              <a:spcBef>
                <a:spcPts val="0"/>
              </a:spcBef>
              <a:spcAft>
                <a:spcPts val="0"/>
              </a:spcAft>
              <a:buClr>
                <a:schemeClr val="accent3"/>
              </a:buClr>
              <a:buSzPts val="2500"/>
              <a:buNone/>
              <a:defRPr sz="2500">
                <a:solidFill>
                  <a:schemeClr val="accent3"/>
                </a:solidFill>
              </a:defRPr>
            </a:lvl9pPr>
          </a:lstStyle>
          <a:p>
            <a:endParaRPr/>
          </a:p>
        </p:txBody>
      </p:sp>
      <p:sp>
        <p:nvSpPr>
          <p:cNvPr id="143" name="Google Shape;143;p21"/>
          <p:cNvSpPr txBox="1">
            <a:spLocks noGrp="1"/>
          </p:cNvSpPr>
          <p:nvPr>
            <p:ph type="subTitle" idx="5"/>
          </p:nvPr>
        </p:nvSpPr>
        <p:spPr>
          <a:xfrm>
            <a:off x="3577475" y="3958075"/>
            <a:ext cx="3351000" cy="386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solidFill>
                  <a:schemeClr val="dk1"/>
                </a:solidFill>
              </a:defRPr>
            </a:lvl1pPr>
            <a:lvl2pPr lvl="1" rtl="0">
              <a:lnSpc>
                <a:spcPct val="100000"/>
              </a:lnSpc>
              <a:spcBef>
                <a:spcPts val="160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44" name="Google Shape;144;p21"/>
          <p:cNvSpPr txBox="1">
            <a:spLocks noGrp="1"/>
          </p:cNvSpPr>
          <p:nvPr>
            <p:ph type="title" idx="6"/>
          </p:nvPr>
        </p:nvSpPr>
        <p:spPr>
          <a:xfrm>
            <a:off x="819000" y="688949"/>
            <a:ext cx="7506000" cy="5781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Tree>
    <p:extLst>
      <p:ext uri="{BB962C8B-B14F-4D97-AF65-F5344CB8AC3E}">
        <p14:creationId xmlns:p14="http://schemas.microsoft.com/office/powerpoint/2010/main" val="30469384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hree Columns 2">
  <p:cSld name="CUSTOM_4_1">
    <p:spTree>
      <p:nvGrpSpPr>
        <p:cNvPr id="1" name="Shape 154"/>
        <p:cNvGrpSpPr/>
        <p:nvPr/>
      </p:nvGrpSpPr>
      <p:grpSpPr>
        <a:xfrm>
          <a:off x="0" y="0"/>
          <a:ext cx="0" cy="0"/>
          <a:chOff x="0" y="0"/>
          <a:chExt cx="0" cy="0"/>
        </a:xfrm>
      </p:grpSpPr>
      <p:sp>
        <p:nvSpPr>
          <p:cNvPr id="155" name="Google Shape;155;p23"/>
          <p:cNvSpPr/>
          <p:nvPr/>
        </p:nvSpPr>
        <p:spPr>
          <a:xfrm rot="-9000031">
            <a:off x="-3881077" y="-4396514"/>
            <a:ext cx="14481283" cy="8035296"/>
          </a:xfrm>
          <a:custGeom>
            <a:avLst/>
            <a:gdLst/>
            <a:ahLst/>
            <a:cxnLst/>
            <a:rect l="l" t="t" r="r" b="b"/>
            <a:pathLst>
              <a:path w="140976" h="78224" extrusionOk="0">
                <a:moveTo>
                  <a:pt x="83176" y="1"/>
                </a:moveTo>
                <a:cubicBezTo>
                  <a:pt x="74943" y="1"/>
                  <a:pt x="66561" y="1656"/>
                  <a:pt x="61825" y="5878"/>
                </a:cubicBezTo>
                <a:cubicBezTo>
                  <a:pt x="56202" y="10894"/>
                  <a:pt x="57448" y="17915"/>
                  <a:pt x="52524" y="23234"/>
                </a:cubicBezTo>
                <a:cubicBezTo>
                  <a:pt x="49485" y="26517"/>
                  <a:pt x="44348" y="28827"/>
                  <a:pt x="38755" y="30073"/>
                </a:cubicBezTo>
                <a:cubicBezTo>
                  <a:pt x="34067" y="31118"/>
                  <a:pt x="29122" y="31479"/>
                  <a:pt x="24208" y="31479"/>
                </a:cubicBezTo>
                <a:cubicBezTo>
                  <a:pt x="23260" y="31479"/>
                  <a:pt x="22313" y="31466"/>
                  <a:pt x="21369" y="31441"/>
                </a:cubicBezTo>
                <a:cubicBezTo>
                  <a:pt x="19894" y="31410"/>
                  <a:pt x="18418" y="31346"/>
                  <a:pt x="16956" y="31346"/>
                </a:cubicBezTo>
                <a:cubicBezTo>
                  <a:pt x="15586" y="31346"/>
                  <a:pt x="14226" y="31402"/>
                  <a:pt x="12888" y="31593"/>
                </a:cubicBezTo>
                <a:cubicBezTo>
                  <a:pt x="5867" y="32627"/>
                  <a:pt x="1064" y="37247"/>
                  <a:pt x="548" y="41806"/>
                </a:cubicBezTo>
                <a:cubicBezTo>
                  <a:pt x="0" y="46365"/>
                  <a:pt x="3010" y="50834"/>
                  <a:pt x="6931" y="54572"/>
                </a:cubicBezTo>
                <a:cubicBezTo>
                  <a:pt x="14925" y="62384"/>
                  <a:pt x="27022" y="68220"/>
                  <a:pt x="40396" y="71989"/>
                </a:cubicBezTo>
                <a:cubicBezTo>
                  <a:pt x="53770" y="75758"/>
                  <a:pt x="68421" y="77490"/>
                  <a:pt x="83102" y="78068"/>
                </a:cubicBezTo>
                <a:cubicBezTo>
                  <a:pt x="85551" y="78163"/>
                  <a:pt x="88027" y="78223"/>
                  <a:pt x="90506" y="78223"/>
                </a:cubicBezTo>
                <a:cubicBezTo>
                  <a:pt x="99105" y="78223"/>
                  <a:pt x="107738" y="77499"/>
                  <a:pt x="115383" y="74998"/>
                </a:cubicBezTo>
                <a:cubicBezTo>
                  <a:pt x="124744" y="71958"/>
                  <a:pt x="131887" y="66396"/>
                  <a:pt x="135839" y="60195"/>
                </a:cubicBezTo>
                <a:cubicBezTo>
                  <a:pt x="139517" y="54481"/>
                  <a:pt x="140976" y="47642"/>
                  <a:pt x="140155" y="41107"/>
                </a:cubicBezTo>
                <a:cubicBezTo>
                  <a:pt x="139456" y="35089"/>
                  <a:pt x="137936" y="29769"/>
                  <a:pt x="134471" y="24116"/>
                </a:cubicBezTo>
                <a:cubicBezTo>
                  <a:pt x="132495" y="20803"/>
                  <a:pt x="129790" y="17672"/>
                  <a:pt x="126447" y="14784"/>
                </a:cubicBezTo>
                <a:cubicBezTo>
                  <a:pt x="117510" y="7125"/>
                  <a:pt x="103984" y="1714"/>
                  <a:pt x="89151" y="286"/>
                </a:cubicBezTo>
                <a:cubicBezTo>
                  <a:pt x="87206" y="100"/>
                  <a:pt x="85196" y="1"/>
                  <a:pt x="831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3"/>
          <p:cNvSpPr txBox="1">
            <a:spLocks noGrp="1"/>
          </p:cNvSpPr>
          <p:nvPr>
            <p:ph type="title"/>
          </p:nvPr>
        </p:nvSpPr>
        <p:spPr>
          <a:xfrm>
            <a:off x="852700" y="3463855"/>
            <a:ext cx="2320800" cy="43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300" b="0"/>
            </a:lvl1pPr>
            <a:lvl2pPr lvl="1" algn="ctr" rtl="0">
              <a:spcBef>
                <a:spcPts val="0"/>
              </a:spcBef>
              <a:spcAft>
                <a:spcPts val="0"/>
              </a:spcAft>
              <a:buSzPts val="4000"/>
              <a:buNone/>
              <a:defRPr/>
            </a:lvl2pPr>
            <a:lvl3pPr lvl="2" algn="ctr" rtl="0">
              <a:spcBef>
                <a:spcPts val="0"/>
              </a:spcBef>
              <a:spcAft>
                <a:spcPts val="0"/>
              </a:spcAft>
              <a:buSzPts val="4000"/>
              <a:buNone/>
              <a:defRPr/>
            </a:lvl3pPr>
            <a:lvl4pPr lvl="3" algn="ctr" rtl="0">
              <a:spcBef>
                <a:spcPts val="0"/>
              </a:spcBef>
              <a:spcAft>
                <a:spcPts val="0"/>
              </a:spcAft>
              <a:buSzPts val="4000"/>
              <a:buNone/>
              <a:defRPr/>
            </a:lvl4pPr>
            <a:lvl5pPr lvl="4" algn="ctr" rtl="0">
              <a:spcBef>
                <a:spcPts val="0"/>
              </a:spcBef>
              <a:spcAft>
                <a:spcPts val="0"/>
              </a:spcAft>
              <a:buSzPts val="4000"/>
              <a:buNone/>
              <a:defRPr/>
            </a:lvl5pPr>
            <a:lvl6pPr lvl="5" algn="ctr" rtl="0">
              <a:spcBef>
                <a:spcPts val="0"/>
              </a:spcBef>
              <a:spcAft>
                <a:spcPts val="0"/>
              </a:spcAft>
              <a:buSzPts val="4000"/>
              <a:buNone/>
              <a:defRPr/>
            </a:lvl6pPr>
            <a:lvl7pPr lvl="6" algn="ctr" rtl="0">
              <a:spcBef>
                <a:spcPts val="0"/>
              </a:spcBef>
              <a:spcAft>
                <a:spcPts val="0"/>
              </a:spcAft>
              <a:buSzPts val="4000"/>
              <a:buNone/>
              <a:defRPr/>
            </a:lvl7pPr>
            <a:lvl8pPr lvl="7" algn="ctr" rtl="0">
              <a:spcBef>
                <a:spcPts val="0"/>
              </a:spcBef>
              <a:spcAft>
                <a:spcPts val="0"/>
              </a:spcAft>
              <a:buSzPts val="4000"/>
              <a:buNone/>
              <a:defRPr/>
            </a:lvl8pPr>
            <a:lvl9pPr lvl="8" algn="ctr" rtl="0">
              <a:spcBef>
                <a:spcPts val="0"/>
              </a:spcBef>
              <a:spcAft>
                <a:spcPts val="0"/>
              </a:spcAft>
              <a:buSzPts val="4000"/>
              <a:buNone/>
              <a:defRPr/>
            </a:lvl9pPr>
          </a:lstStyle>
          <a:p>
            <a:endParaRPr/>
          </a:p>
        </p:txBody>
      </p:sp>
      <p:sp>
        <p:nvSpPr>
          <p:cNvPr id="157" name="Google Shape;157;p23"/>
          <p:cNvSpPr txBox="1">
            <a:spLocks noGrp="1"/>
          </p:cNvSpPr>
          <p:nvPr>
            <p:ph type="subTitle" idx="1"/>
          </p:nvPr>
        </p:nvSpPr>
        <p:spPr>
          <a:xfrm>
            <a:off x="852700" y="3863379"/>
            <a:ext cx="2320800" cy="56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8" name="Google Shape;158;p23"/>
          <p:cNvSpPr txBox="1">
            <a:spLocks noGrp="1"/>
          </p:cNvSpPr>
          <p:nvPr>
            <p:ph type="title" idx="2"/>
          </p:nvPr>
        </p:nvSpPr>
        <p:spPr>
          <a:xfrm>
            <a:off x="3411595" y="3463855"/>
            <a:ext cx="2320800" cy="43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300" b="0"/>
            </a:lvl1pPr>
            <a:lvl2pPr lvl="1" algn="ctr" rtl="0">
              <a:spcBef>
                <a:spcPts val="0"/>
              </a:spcBef>
              <a:spcAft>
                <a:spcPts val="0"/>
              </a:spcAft>
              <a:buSzPts val="4000"/>
              <a:buNone/>
              <a:defRPr/>
            </a:lvl2pPr>
            <a:lvl3pPr lvl="2" algn="ctr" rtl="0">
              <a:spcBef>
                <a:spcPts val="0"/>
              </a:spcBef>
              <a:spcAft>
                <a:spcPts val="0"/>
              </a:spcAft>
              <a:buSzPts val="4000"/>
              <a:buNone/>
              <a:defRPr/>
            </a:lvl3pPr>
            <a:lvl4pPr lvl="3" algn="ctr" rtl="0">
              <a:spcBef>
                <a:spcPts val="0"/>
              </a:spcBef>
              <a:spcAft>
                <a:spcPts val="0"/>
              </a:spcAft>
              <a:buSzPts val="4000"/>
              <a:buNone/>
              <a:defRPr/>
            </a:lvl4pPr>
            <a:lvl5pPr lvl="4" algn="ctr" rtl="0">
              <a:spcBef>
                <a:spcPts val="0"/>
              </a:spcBef>
              <a:spcAft>
                <a:spcPts val="0"/>
              </a:spcAft>
              <a:buSzPts val="4000"/>
              <a:buNone/>
              <a:defRPr/>
            </a:lvl5pPr>
            <a:lvl6pPr lvl="5" algn="ctr" rtl="0">
              <a:spcBef>
                <a:spcPts val="0"/>
              </a:spcBef>
              <a:spcAft>
                <a:spcPts val="0"/>
              </a:spcAft>
              <a:buSzPts val="4000"/>
              <a:buNone/>
              <a:defRPr/>
            </a:lvl6pPr>
            <a:lvl7pPr lvl="6" algn="ctr" rtl="0">
              <a:spcBef>
                <a:spcPts val="0"/>
              </a:spcBef>
              <a:spcAft>
                <a:spcPts val="0"/>
              </a:spcAft>
              <a:buSzPts val="4000"/>
              <a:buNone/>
              <a:defRPr/>
            </a:lvl7pPr>
            <a:lvl8pPr lvl="7" algn="ctr" rtl="0">
              <a:spcBef>
                <a:spcPts val="0"/>
              </a:spcBef>
              <a:spcAft>
                <a:spcPts val="0"/>
              </a:spcAft>
              <a:buSzPts val="4000"/>
              <a:buNone/>
              <a:defRPr/>
            </a:lvl8pPr>
            <a:lvl9pPr lvl="8" algn="ctr" rtl="0">
              <a:spcBef>
                <a:spcPts val="0"/>
              </a:spcBef>
              <a:spcAft>
                <a:spcPts val="0"/>
              </a:spcAft>
              <a:buSzPts val="4000"/>
              <a:buNone/>
              <a:defRPr/>
            </a:lvl9pPr>
          </a:lstStyle>
          <a:p>
            <a:endParaRPr/>
          </a:p>
        </p:txBody>
      </p:sp>
      <p:sp>
        <p:nvSpPr>
          <p:cNvPr id="159" name="Google Shape;159;p23"/>
          <p:cNvSpPr txBox="1">
            <a:spLocks noGrp="1"/>
          </p:cNvSpPr>
          <p:nvPr>
            <p:ph type="subTitle" idx="3"/>
          </p:nvPr>
        </p:nvSpPr>
        <p:spPr>
          <a:xfrm>
            <a:off x="3411595" y="3863379"/>
            <a:ext cx="2320800" cy="56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0" name="Google Shape;160;p23"/>
          <p:cNvSpPr txBox="1">
            <a:spLocks noGrp="1"/>
          </p:cNvSpPr>
          <p:nvPr>
            <p:ph type="title" idx="4"/>
          </p:nvPr>
        </p:nvSpPr>
        <p:spPr>
          <a:xfrm>
            <a:off x="5970501" y="3463855"/>
            <a:ext cx="2320800" cy="43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300" b="0"/>
            </a:lvl1pPr>
            <a:lvl2pPr lvl="1" algn="ctr" rtl="0">
              <a:spcBef>
                <a:spcPts val="0"/>
              </a:spcBef>
              <a:spcAft>
                <a:spcPts val="0"/>
              </a:spcAft>
              <a:buSzPts val="4000"/>
              <a:buNone/>
              <a:defRPr/>
            </a:lvl2pPr>
            <a:lvl3pPr lvl="2" algn="ctr" rtl="0">
              <a:spcBef>
                <a:spcPts val="0"/>
              </a:spcBef>
              <a:spcAft>
                <a:spcPts val="0"/>
              </a:spcAft>
              <a:buSzPts val="4000"/>
              <a:buNone/>
              <a:defRPr/>
            </a:lvl3pPr>
            <a:lvl4pPr lvl="3" algn="ctr" rtl="0">
              <a:spcBef>
                <a:spcPts val="0"/>
              </a:spcBef>
              <a:spcAft>
                <a:spcPts val="0"/>
              </a:spcAft>
              <a:buSzPts val="4000"/>
              <a:buNone/>
              <a:defRPr/>
            </a:lvl4pPr>
            <a:lvl5pPr lvl="4" algn="ctr" rtl="0">
              <a:spcBef>
                <a:spcPts val="0"/>
              </a:spcBef>
              <a:spcAft>
                <a:spcPts val="0"/>
              </a:spcAft>
              <a:buSzPts val="4000"/>
              <a:buNone/>
              <a:defRPr/>
            </a:lvl5pPr>
            <a:lvl6pPr lvl="5" algn="ctr" rtl="0">
              <a:spcBef>
                <a:spcPts val="0"/>
              </a:spcBef>
              <a:spcAft>
                <a:spcPts val="0"/>
              </a:spcAft>
              <a:buSzPts val="4000"/>
              <a:buNone/>
              <a:defRPr/>
            </a:lvl6pPr>
            <a:lvl7pPr lvl="6" algn="ctr" rtl="0">
              <a:spcBef>
                <a:spcPts val="0"/>
              </a:spcBef>
              <a:spcAft>
                <a:spcPts val="0"/>
              </a:spcAft>
              <a:buSzPts val="4000"/>
              <a:buNone/>
              <a:defRPr/>
            </a:lvl7pPr>
            <a:lvl8pPr lvl="7" algn="ctr" rtl="0">
              <a:spcBef>
                <a:spcPts val="0"/>
              </a:spcBef>
              <a:spcAft>
                <a:spcPts val="0"/>
              </a:spcAft>
              <a:buSzPts val="4000"/>
              <a:buNone/>
              <a:defRPr/>
            </a:lvl8pPr>
            <a:lvl9pPr lvl="8" algn="ctr" rtl="0">
              <a:spcBef>
                <a:spcPts val="0"/>
              </a:spcBef>
              <a:spcAft>
                <a:spcPts val="0"/>
              </a:spcAft>
              <a:buSzPts val="4000"/>
              <a:buNone/>
              <a:defRPr/>
            </a:lvl9pPr>
          </a:lstStyle>
          <a:p>
            <a:endParaRPr/>
          </a:p>
        </p:txBody>
      </p:sp>
      <p:sp>
        <p:nvSpPr>
          <p:cNvPr id="161" name="Google Shape;161;p23"/>
          <p:cNvSpPr txBox="1">
            <a:spLocks noGrp="1"/>
          </p:cNvSpPr>
          <p:nvPr>
            <p:ph type="subTitle" idx="5"/>
          </p:nvPr>
        </p:nvSpPr>
        <p:spPr>
          <a:xfrm>
            <a:off x="5970500" y="3863379"/>
            <a:ext cx="2320800" cy="56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2" name="Google Shape;162;p23"/>
          <p:cNvSpPr txBox="1">
            <a:spLocks noGrp="1"/>
          </p:cNvSpPr>
          <p:nvPr>
            <p:ph type="title" idx="6"/>
          </p:nvPr>
        </p:nvSpPr>
        <p:spPr>
          <a:xfrm>
            <a:off x="819000" y="688949"/>
            <a:ext cx="7506000" cy="5781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Quote">
  <p:cSld name="CUSTOM_8">
    <p:bg>
      <p:bgPr>
        <a:solidFill>
          <a:schemeClr val="accent1"/>
        </a:solidFill>
        <a:effectLst/>
      </p:bgPr>
    </p:bg>
    <p:spTree>
      <p:nvGrpSpPr>
        <p:cNvPr id="1" name="Shape 163"/>
        <p:cNvGrpSpPr/>
        <p:nvPr/>
      </p:nvGrpSpPr>
      <p:grpSpPr>
        <a:xfrm>
          <a:off x="0" y="0"/>
          <a:ext cx="0" cy="0"/>
          <a:chOff x="0" y="0"/>
          <a:chExt cx="0" cy="0"/>
        </a:xfrm>
      </p:grpSpPr>
      <p:grpSp>
        <p:nvGrpSpPr>
          <p:cNvPr id="164" name="Google Shape;164;p24"/>
          <p:cNvGrpSpPr/>
          <p:nvPr/>
        </p:nvGrpSpPr>
        <p:grpSpPr>
          <a:xfrm>
            <a:off x="-9670477" y="-4977466"/>
            <a:ext cx="30642184" cy="16931115"/>
            <a:chOff x="-9670477" y="-4977466"/>
            <a:chExt cx="30642184" cy="16931115"/>
          </a:xfrm>
        </p:grpSpPr>
        <p:sp>
          <p:nvSpPr>
            <p:cNvPr id="165" name="Google Shape;165;p24"/>
            <p:cNvSpPr/>
            <p:nvPr/>
          </p:nvSpPr>
          <p:spPr>
            <a:xfrm rot="-9900069" flipH="1">
              <a:off x="-8897507" y="-3300639"/>
              <a:ext cx="13987362" cy="7814099"/>
            </a:xfrm>
            <a:custGeom>
              <a:avLst/>
              <a:gdLst/>
              <a:ahLst/>
              <a:cxnLst/>
              <a:rect l="l" t="t" r="r" b="b"/>
              <a:pathLst>
                <a:path w="124653" h="84534" extrusionOk="0">
                  <a:moveTo>
                    <a:pt x="38538" y="0"/>
                  </a:moveTo>
                  <a:cubicBezTo>
                    <a:pt x="31277" y="0"/>
                    <a:pt x="23914" y="1651"/>
                    <a:pt x="17782" y="5121"/>
                  </a:cubicBezTo>
                  <a:cubicBezTo>
                    <a:pt x="5137" y="12295"/>
                    <a:pt x="0" y="25881"/>
                    <a:pt x="2797" y="37401"/>
                  </a:cubicBezTo>
                  <a:cubicBezTo>
                    <a:pt x="5654" y="48891"/>
                    <a:pt x="15168" y="58374"/>
                    <a:pt x="26444" y="65548"/>
                  </a:cubicBezTo>
                  <a:cubicBezTo>
                    <a:pt x="40974" y="74788"/>
                    <a:pt x="58694" y="80806"/>
                    <a:pt x="77509" y="83025"/>
                  </a:cubicBezTo>
                  <a:cubicBezTo>
                    <a:pt x="82402" y="83614"/>
                    <a:pt x="89834" y="84534"/>
                    <a:pt x="97300" y="84534"/>
                  </a:cubicBezTo>
                  <a:cubicBezTo>
                    <a:pt x="108339" y="84534"/>
                    <a:pt x="119455" y="82522"/>
                    <a:pt x="122556" y="74454"/>
                  </a:cubicBezTo>
                  <a:cubicBezTo>
                    <a:pt x="124653" y="69013"/>
                    <a:pt x="119911" y="63694"/>
                    <a:pt x="114136" y="60836"/>
                  </a:cubicBezTo>
                  <a:cubicBezTo>
                    <a:pt x="108361" y="58010"/>
                    <a:pt x="101491" y="56551"/>
                    <a:pt x="96051" y="53329"/>
                  </a:cubicBezTo>
                  <a:cubicBezTo>
                    <a:pt x="84014" y="46064"/>
                    <a:pt x="82433" y="32265"/>
                    <a:pt x="76172" y="21261"/>
                  </a:cubicBezTo>
                  <a:cubicBezTo>
                    <a:pt x="71400" y="12781"/>
                    <a:pt x="63193" y="5516"/>
                    <a:pt x="52311" y="2082"/>
                  </a:cubicBezTo>
                  <a:cubicBezTo>
                    <a:pt x="48014" y="710"/>
                    <a:pt x="43298" y="0"/>
                    <a:pt x="385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4"/>
            <p:cNvSpPr/>
            <p:nvPr/>
          </p:nvSpPr>
          <p:spPr>
            <a:xfrm rot="899950" flipH="1">
              <a:off x="2699579" y="204447"/>
              <a:ext cx="17315254" cy="9673375"/>
            </a:xfrm>
            <a:custGeom>
              <a:avLst/>
              <a:gdLst/>
              <a:ahLst/>
              <a:cxnLst/>
              <a:rect l="l" t="t" r="r" b="b"/>
              <a:pathLst>
                <a:path w="124653" h="84534" extrusionOk="0">
                  <a:moveTo>
                    <a:pt x="38538" y="0"/>
                  </a:moveTo>
                  <a:cubicBezTo>
                    <a:pt x="31277" y="0"/>
                    <a:pt x="23914" y="1651"/>
                    <a:pt x="17782" y="5121"/>
                  </a:cubicBezTo>
                  <a:cubicBezTo>
                    <a:pt x="5137" y="12295"/>
                    <a:pt x="0" y="25881"/>
                    <a:pt x="2797" y="37401"/>
                  </a:cubicBezTo>
                  <a:cubicBezTo>
                    <a:pt x="5654" y="48891"/>
                    <a:pt x="15168" y="58374"/>
                    <a:pt x="26444" y="65548"/>
                  </a:cubicBezTo>
                  <a:cubicBezTo>
                    <a:pt x="40974" y="74788"/>
                    <a:pt x="58694" y="80806"/>
                    <a:pt x="77509" y="83025"/>
                  </a:cubicBezTo>
                  <a:cubicBezTo>
                    <a:pt x="82402" y="83614"/>
                    <a:pt x="89834" y="84534"/>
                    <a:pt x="97300" y="84534"/>
                  </a:cubicBezTo>
                  <a:cubicBezTo>
                    <a:pt x="108339" y="84534"/>
                    <a:pt x="119455" y="82522"/>
                    <a:pt x="122556" y="74454"/>
                  </a:cubicBezTo>
                  <a:cubicBezTo>
                    <a:pt x="124653" y="69013"/>
                    <a:pt x="119911" y="63694"/>
                    <a:pt x="114136" y="60836"/>
                  </a:cubicBezTo>
                  <a:cubicBezTo>
                    <a:pt x="108361" y="58010"/>
                    <a:pt x="101491" y="56551"/>
                    <a:pt x="96051" y="53329"/>
                  </a:cubicBezTo>
                  <a:cubicBezTo>
                    <a:pt x="84014" y="46064"/>
                    <a:pt x="82433" y="32265"/>
                    <a:pt x="76172" y="21261"/>
                  </a:cubicBezTo>
                  <a:cubicBezTo>
                    <a:pt x="71400" y="12781"/>
                    <a:pt x="63193" y="5516"/>
                    <a:pt x="52311" y="2082"/>
                  </a:cubicBezTo>
                  <a:cubicBezTo>
                    <a:pt x="48014" y="710"/>
                    <a:pt x="43298" y="0"/>
                    <a:pt x="385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 name="Google Shape;167;p24"/>
          <p:cNvSpPr txBox="1">
            <a:spLocks noGrp="1"/>
          </p:cNvSpPr>
          <p:nvPr>
            <p:ph type="title"/>
          </p:nvPr>
        </p:nvSpPr>
        <p:spPr>
          <a:xfrm>
            <a:off x="4529750" y="2958592"/>
            <a:ext cx="3138900" cy="684900"/>
          </a:xfrm>
          <a:prstGeom prst="rect">
            <a:avLst/>
          </a:prstGeom>
          <a:ln>
            <a:noFill/>
          </a:ln>
        </p:spPr>
        <p:txBody>
          <a:bodyPr spcFirstLastPara="1" wrap="square" lIns="91425" tIns="91425" rIns="182875" bIns="91425" anchor="ctr" anchorCtr="0">
            <a:noAutofit/>
          </a:bodyPr>
          <a:lstStyle>
            <a:lvl1pPr lvl="0" algn="r" rtl="0">
              <a:spcBef>
                <a:spcPts val="0"/>
              </a:spcBef>
              <a:spcAft>
                <a:spcPts val="0"/>
              </a:spcAft>
              <a:buNone/>
              <a:defRPr sz="2300" b="0"/>
            </a:lvl1pPr>
            <a:lvl2pPr lvl="1" algn="r" rtl="0">
              <a:spcBef>
                <a:spcPts val="0"/>
              </a:spcBef>
              <a:spcAft>
                <a:spcPts val="0"/>
              </a:spcAft>
              <a:buNone/>
              <a:defRPr sz="2300" b="0"/>
            </a:lvl2pPr>
            <a:lvl3pPr lvl="2" algn="r" rtl="0">
              <a:spcBef>
                <a:spcPts val="0"/>
              </a:spcBef>
              <a:spcAft>
                <a:spcPts val="0"/>
              </a:spcAft>
              <a:buNone/>
              <a:defRPr sz="2300" b="0"/>
            </a:lvl3pPr>
            <a:lvl4pPr lvl="3" algn="r" rtl="0">
              <a:spcBef>
                <a:spcPts val="0"/>
              </a:spcBef>
              <a:spcAft>
                <a:spcPts val="0"/>
              </a:spcAft>
              <a:buNone/>
              <a:defRPr sz="2300" b="0"/>
            </a:lvl4pPr>
            <a:lvl5pPr lvl="4" algn="r" rtl="0">
              <a:spcBef>
                <a:spcPts val="0"/>
              </a:spcBef>
              <a:spcAft>
                <a:spcPts val="0"/>
              </a:spcAft>
              <a:buNone/>
              <a:defRPr sz="2300" b="0"/>
            </a:lvl5pPr>
            <a:lvl6pPr lvl="5" algn="r" rtl="0">
              <a:spcBef>
                <a:spcPts val="0"/>
              </a:spcBef>
              <a:spcAft>
                <a:spcPts val="0"/>
              </a:spcAft>
              <a:buNone/>
              <a:defRPr sz="2300" b="0"/>
            </a:lvl6pPr>
            <a:lvl7pPr lvl="6" algn="r" rtl="0">
              <a:spcBef>
                <a:spcPts val="0"/>
              </a:spcBef>
              <a:spcAft>
                <a:spcPts val="0"/>
              </a:spcAft>
              <a:buNone/>
              <a:defRPr sz="2300" b="0"/>
            </a:lvl7pPr>
            <a:lvl8pPr lvl="7" algn="r" rtl="0">
              <a:spcBef>
                <a:spcPts val="0"/>
              </a:spcBef>
              <a:spcAft>
                <a:spcPts val="0"/>
              </a:spcAft>
              <a:buNone/>
              <a:defRPr sz="2300" b="0"/>
            </a:lvl8pPr>
            <a:lvl9pPr lvl="8" algn="r" rtl="0">
              <a:spcBef>
                <a:spcPts val="0"/>
              </a:spcBef>
              <a:spcAft>
                <a:spcPts val="0"/>
              </a:spcAft>
              <a:buNone/>
              <a:defRPr sz="2300" b="0"/>
            </a:lvl9pPr>
          </a:lstStyle>
          <a:p>
            <a:endParaRPr/>
          </a:p>
        </p:txBody>
      </p:sp>
      <p:sp>
        <p:nvSpPr>
          <p:cNvPr id="168" name="Google Shape;168;p24"/>
          <p:cNvSpPr txBox="1">
            <a:spLocks noGrp="1"/>
          </p:cNvSpPr>
          <p:nvPr>
            <p:ph type="subTitle" idx="1"/>
          </p:nvPr>
        </p:nvSpPr>
        <p:spPr>
          <a:xfrm>
            <a:off x="1475450" y="1500000"/>
            <a:ext cx="6193200" cy="1440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2500">
                <a:solidFill>
                  <a:schemeClr val="dk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Quote">
  <p:cSld name="1_Quote">
    <p:bg>
      <p:bgPr>
        <a:solidFill>
          <a:schemeClr val="accent1"/>
        </a:solidFill>
        <a:effectLst/>
      </p:bgPr>
    </p:bg>
    <p:spTree>
      <p:nvGrpSpPr>
        <p:cNvPr id="1" name="Shape 163"/>
        <p:cNvGrpSpPr/>
        <p:nvPr/>
      </p:nvGrpSpPr>
      <p:grpSpPr>
        <a:xfrm>
          <a:off x="0" y="0"/>
          <a:ext cx="0" cy="0"/>
          <a:chOff x="0" y="0"/>
          <a:chExt cx="0" cy="0"/>
        </a:xfrm>
      </p:grpSpPr>
      <p:grpSp>
        <p:nvGrpSpPr>
          <p:cNvPr id="164" name="Google Shape;164;p24"/>
          <p:cNvGrpSpPr/>
          <p:nvPr/>
        </p:nvGrpSpPr>
        <p:grpSpPr>
          <a:xfrm>
            <a:off x="-9670477" y="-4977466"/>
            <a:ext cx="30642184" cy="16931115"/>
            <a:chOff x="-9670477" y="-4977466"/>
            <a:chExt cx="30642184" cy="16931115"/>
          </a:xfrm>
        </p:grpSpPr>
        <p:sp>
          <p:nvSpPr>
            <p:cNvPr id="165" name="Google Shape;165;p24"/>
            <p:cNvSpPr/>
            <p:nvPr/>
          </p:nvSpPr>
          <p:spPr>
            <a:xfrm rot="-9900069" flipH="1">
              <a:off x="-8897507" y="-3300639"/>
              <a:ext cx="13987362" cy="7814099"/>
            </a:xfrm>
            <a:custGeom>
              <a:avLst/>
              <a:gdLst/>
              <a:ahLst/>
              <a:cxnLst/>
              <a:rect l="l" t="t" r="r" b="b"/>
              <a:pathLst>
                <a:path w="124653" h="84534" extrusionOk="0">
                  <a:moveTo>
                    <a:pt x="38538" y="0"/>
                  </a:moveTo>
                  <a:cubicBezTo>
                    <a:pt x="31277" y="0"/>
                    <a:pt x="23914" y="1651"/>
                    <a:pt x="17782" y="5121"/>
                  </a:cubicBezTo>
                  <a:cubicBezTo>
                    <a:pt x="5137" y="12295"/>
                    <a:pt x="0" y="25881"/>
                    <a:pt x="2797" y="37401"/>
                  </a:cubicBezTo>
                  <a:cubicBezTo>
                    <a:pt x="5654" y="48891"/>
                    <a:pt x="15168" y="58374"/>
                    <a:pt x="26444" y="65548"/>
                  </a:cubicBezTo>
                  <a:cubicBezTo>
                    <a:pt x="40974" y="74788"/>
                    <a:pt x="58694" y="80806"/>
                    <a:pt x="77509" y="83025"/>
                  </a:cubicBezTo>
                  <a:cubicBezTo>
                    <a:pt x="82402" y="83614"/>
                    <a:pt x="89834" y="84534"/>
                    <a:pt x="97300" y="84534"/>
                  </a:cubicBezTo>
                  <a:cubicBezTo>
                    <a:pt x="108339" y="84534"/>
                    <a:pt x="119455" y="82522"/>
                    <a:pt x="122556" y="74454"/>
                  </a:cubicBezTo>
                  <a:cubicBezTo>
                    <a:pt x="124653" y="69013"/>
                    <a:pt x="119911" y="63694"/>
                    <a:pt x="114136" y="60836"/>
                  </a:cubicBezTo>
                  <a:cubicBezTo>
                    <a:pt x="108361" y="58010"/>
                    <a:pt x="101491" y="56551"/>
                    <a:pt x="96051" y="53329"/>
                  </a:cubicBezTo>
                  <a:cubicBezTo>
                    <a:pt x="84014" y="46064"/>
                    <a:pt x="82433" y="32265"/>
                    <a:pt x="76172" y="21261"/>
                  </a:cubicBezTo>
                  <a:cubicBezTo>
                    <a:pt x="71400" y="12781"/>
                    <a:pt x="63193" y="5516"/>
                    <a:pt x="52311" y="2082"/>
                  </a:cubicBezTo>
                  <a:cubicBezTo>
                    <a:pt x="48014" y="710"/>
                    <a:pt x="43298" y="0"/>
                    <a:pt x="385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4"/>
            <p:cNvSpPr/>
            <p:nvPr/>
          </p:nvSpPr>
          <p:spPr>
            <a:xfrm rot="899950" flipH="1">
              <a:off x="2699579" y="204447"/>
              <a:ext cx="17315254" cy="9673375"/>
            </a:xfrm>
            <a:custGeom>
              <a:avLst/>
              <a:gdLst/>
              <a:ahLst/>
              <a:cxnLst/>
              <a:rect l="l" t="t" r="r" b="b"/>
              <a:pathLst>
                <a:path w="124653" h="84534" extrusionOk="0">
                  <a:moveTo>
                    <a:pt x="38538" y="0"/>
                  </a:moveTo>
                  <a:cubicBezTo>
                    <a:pt x="31277" y="0"/>
                    <a:pt x="23914" y="1651"/>
                    <a:pt x="17782" y="5121"/>
                  </a:cubicBezTo>
                  <a:cubicBezTo>
                    <a:pt x="5137" y="12295"/>
                    <a:pt x="0" y="25881"/>
                    <a:pt x="2797" y="37401"/>
                  </a:cubicBezTo>
                  <a:cubicBezTo>
                    <a:pt x="5654" y="48891"/>
                    <a:pt x="15168" y="58374"/>
                    <a:pt x="26444" y="65548"/>
                  </a:cubicBezTo>
                  <a:cubicBezTo>
                    <a:pt x="40974" y="74788"/>
                    <a:pt x="58694" y="80806"/>
                    <a:pt x="77509" y="83025"/>
                  </a:cubicBezTo>
                  <a:cubicBezTo>
                    <a:pt x="82402" y="83614"/>
                    <a:pt x="89834" y="84534"/>
                    <a:pt x="97300" y="84534"/>
                  </a:cubicBezTo>
                  <a:cubicBezTo>
                    <a:pt x="108339" y="84534"/>
                    <a:pt x="119455" y="82522"/>
                    <a:pt x="122556" y="74454"/>
                  </a:cubicBezTo>
                  <a:cubicBezTo>
                    <a:pt x="124653" y="69013"/>
                    <a:pt x="119911" y="63694"/>
                    <a:pt x="114136" y="60836"/>
                  </a:cubicBezTo>
                  <a:cubicBezTo>
                    <a:pt x="108361" y="58010"/>
                    <a:pt x="101491" y="56551"/>
                    <a:pt x="96051" y="53329"/>
                  </a:cubicBezTo>
                  <a:cubicBezTo>
                    <a:pt x="84014" y="46064"/>
                    <a:pt x="82433" y="32265"/>
                    <a:pt x="76172" y="21261"/>
                  </a:cubicBezTo>
                  <a:cubicBezTo>
                    <a:pt x="71400" y="12781"/>
                    <a:pt x="63193" y="5516"/>
                    <a:pt x="52311" y="2082"/>
                  </a:cubicBezTo>
                  <a:cubicBezTo>
                    <a:pt x="48014" y="710"/>
                    <a:pt x="43298" y="0"/>
                    <a:pt x="385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 name="Google Shape;167;p24"/>
          <p:cNvSpPr txBox="1">
            <a:spLocks noGrp="1"/>
          </p:cNvSpPr>
          <p:nvPr>
            <p:ph type="title"/>
          </p:nvPr>
        </p:nvSpPr>
        <p:spPr>
          <a:xfrm>
            <a:off x="4529750" y="2958592"/>
            <a:ext cx="3138900" cy="684900"/>
          </a:xfrm>
          <a:prstGeom prst="rect">
            <a:avLst/>
          </a:prstGeom>
          <a:ln>
            <a:noFill/>
          </a:ln>
        </p:spPr>
        <p:txBody>
          <a:bodyPr spcFirstLastPara="1" wrap="square" lIns="91425" tIns="91425" rIns="182875" bIns="91425" anchor="ctr" anchorCtr="0">
            <a:noAutofit/>
          </a:bodyPr>
          <a:lstStyle>
            <a:lvl1pPr lvl="0" algn="r" rtl="0">
              <a:spcBef>
                <a:spcPts val="0"/>
              </a:spcBef>
              <a:spcAft>
                <a:spcPts val="0"/>
              </a:spcAft>
              <a:buNone/>
              <a:defRPr sz="2300" b="0"/>
            </a:lvl1pPr>
            <a:lvl2pPr lvl="1" algn="r" rtl="0">
              <a:spcBef>
                <a:spcPts val="0"/>
              </a:spcBef>
              <a:spcAft>
                <a:spcPts val="0"/>
              </a:spcAft>
              <a:buNone/>
              <a:defRPr sz="2300" b="0"/>
            </a:lvl2pPr>
            <a:lvl3pPr lvl="2" algn="r" rtl="0">
              <a:spcBef>
                <a:spcPts val="0"/>
              </a:spcBef>
              <a:spcAft>
                <a:spcPts val="0"/>
              </a:spcAft>
              <a:buNone/>
              <a:defRPr sz="2300" b="0"/>
            </a:lvl3pPr>
            <a:lvl4pPr lvl="3" algn="r" rtl="0">
              <a:spcBef>
                <a:spcPts val="0"/>
              </a:spcBef>
              <a:spcAft>
                <a:spcPts val="0"/>
              </a:spcAft>
              <a:buNone/>
              <a:defRPr sz="2300" b="0"/>
            </a:lvl4pPr>
            <a:lvl5pPr lvl="4" algn="r" rtl="0">
              <a:spcBef>
                <a:spcPts val="0"/>
              </a:spcBef>
              <a:spcAft>
                <a:spcPts val="0"/>
              </a:spcAft>
              <a:buNone/>
              <a:defRPr sz="2300" b="0"/>
            </a:lvl5pPr>
            <a:lvl6pPr lvl="5" algn="r" rtl="0">
              <a:spcBef>
                <a:spcPts val="0"/>
              </a:spcBef>
              <a:spcAft>
                <a:spcPts val="0"/>
              </a:spcAft>
              <a:buNone/>
              <a:defRPr sz="2300" b="0"/>
            </a:lvl6pPr>
            <a:lvl7pPr lvl="6" algn="r" rtl="0">
              <a:spcBef>
                <a:spcPts val="0"/>
              </a:spcBef>
              <a:spcAft>
                <a:spcPts val="0"/>
              </a:spcAft>
              <a:buNone/>
              <a:defRPr sz="2300" b="0"/>
            </a:lvl7pPr>
            <a:lvl8pPr lvl="7" algn="r" rtl="0">
              <a:spcBef>
                <a:spcPts val="0"/>
              </a:spcBef>
              <a:spcAft>
                <a:spcPts val="0"/>
              </a:spcAft>
              <a:buNone/>
              <a:defRPr sz="2300" b="0"/>
            </a:lvl8pPr>
            <a:lvl9pPr lvl="8" algn="r" rtl="0">
              <a:spcBef>
                <a:spcPts val="0"/>
              </a:spcBef>
              <a:spcAft>
                <a:spcPts val="0"/>
              </a:spcAft>
              <a:buNone/>
              <a:defRPr sz="2300" b="0"/>
            </a:lvl9pPr>
          </a:lstStyle>
          <a:p>
            <a:endParaRPr/>
          </a:p>
        </p:txBody>
      </p:sp>
      <p:sp>
        <p:nvSpPr>
          <p:cNvPr id="168" name="Google Shape;168;p24"/>
          <p:cNvSpPr txBox="1">
            <a:spLocks noGrp="1"/>
          </p:cNvSpPr>
          <p:nvPr>
            <p:ph type="subTitle" idx="1"/>
          </p:nvPr>
        </p:nvSpPr>
        <p:spPr>
          <a:xfrm>
            <a:off x="1475450" y="1500000"/>
            <a:ext cx="6193200" cy="1440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2500">
                <a:solidFill>
                  <a:schemeClr val="dk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Tree>
    <p:extLst>
      <p:ext uri="{BB962C8B-B14F-4D97-AF65-F5344CB8AC3E}">
        <p14:creationId xmlns:p14="http://schemas.microsoft.com/office/powerpoint/2010/main" val="41646595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Quote">
  <p:cSld name="1_Quote">
    <p:bg>
      <p:bgPr>
        <a:solidFill>
          <a:schemeClr val="accent1"/>
        </a:solidFill>
        <a:effectLst/>
      </p:bgPr>
    </p:bg>
    <p:spTree>
      <p:nvGrpSpPr>
        <p:cNvPr id="1" name="Shape 163"/>
        <p:cNvGrpSpPr/>
        <p:nvPr/>
      </p:nvGrpSpPr>
      <p:grpSpPr>
        <a:xfrm>
          <a:off x="0" y="0"/>
          <a:ext cx="0" cy="0"/>
          <a:chOff x="0" y="0"/>
          <a:chExt cx="0" cy="0"/>
        </a:xfrm>
      </p:grpSpPr>
      <p:grpSp>
        <p:nvGrpSpPr>
          <p:cNvPr id="164" name="Google Shape;164;p24"/>
          <p:cNvGrpSpPr/>
          <p:nvPr/>
        </p:nvGrpSpPr>
        <p:grpSpPr>
          <a:xfrm>
            <a:off x="-9670477" y="-4977466"/>
            <a:ext cx="30642184" cy="16931115"/>
            <a:chOff x="-9670477" y="-4977466"/>
            <a:chExt cx="30642184" cy="16931115"/>
          </a:xfrm>
        </p:grpSpPr>
        <p:sp>
          <p:nvSpPr>
            <p:cNvPr id="165" name="Google Shape;165;p24"/>
            <p:cNvSpPr/>
            <p:nvPr/>
          </p:nvSpPr>
          <p:spPr>
            <a:xfrm rot="-9900069" flipH="1">
              <a:off x="-8897507" y="-3300639"/>
              <a:ext cx="13987362" cy="7814099"/>
            </a:xfrm>
            <a:custGeom>
              <a:avLst/>
              <a:gdLst/>
              <a:ahLst/>
              <a:cxnLst/>
              <a:rect l="l" t="t" r="r" b="b"/>
              <a:pathLst>
                <a:path w="124653" h="84534" extrusionOk="0">
                  <a:moveTo>
                    <a:pt x="38538" y="0"/>
                  </a:moveTo>
                  <a:cubicBezTo>
                    <a:pt x="31277" y="0"/>
                    <a:pt x="23914" y="1651"/>
                    <a:pt x="17782" y="5121"/>
                  </a:cubicBezTo>
                  <a:cubicBezTo>
                    <a:pt x="5137" y="12295"/>
                    <a:pt x="0" y="25881"/>
                    <a:pt x="2797" y="37401"/>
                  </a:cubicBezTo>
                  <a:cubicBezTo>
                    <a:pt x="5654" y="48891"/>
                    <a:pt x="15168" y="58374"/>
                    <a:pt x="26444" y="65548"/>
                  </a:cubicBezTo>
                  <a:cubicBezTo>
                    <a:pt x="40974" y="74788"/>
                    <a:pt x="58694" y="80806"/>
                    <a:pt x="77509" y="83025"/>
                  </a:cubicBezTo>
                  <a:cubicBezTo>
                    <a:pt x="82402" y="83614"/>
                    <a:pt x="89834" y="84534"/>
                    <a:pt x="97300" y="84534"/>
                  </a:cubicBezTo>
                  <a:cubicBezTo>
                    <a:pt x="108339" y="84534"/>
                    <a:pt x="119455" y="82522"/>
                    <a:pt x="122556" y="74454"/>
                  </a:cubicBezTo>
                  <a:cubicBezTo>
                    <a:pt x="124653" y="69013"/>
                    <a:pt x="119911" y="63694"/>
                    <a:pt x="114136" y="60836"/>
                  </a:cubicBezTo>
                  <a:cubicBezTo>
                    <a:pt x="108361" y="58010"/>
                    <a:pt x="101491" y="56551"/>
                    <a:pt x="96051" y="53329"/>
                  </a:cubicBezTo>
                  <a:cubicBezTo>
                    <a:pt x="84014" y="46064"/>
                    <a:pt x="82433" y="32265"/>
                    <a:pt x="76172" y="21261"/>
                  </a:cubicBezTo>
                  <a:cubicBezTo>
                    <a:pt x="71400" y="12781"/>
                    <a:pt x="63193" y="5516"/>
                    <a:pt x="52311" y="2082"/>
                  </a:cubicBezTo>
                  <a:cubicBezTo>
                    <a:pt x="48014" y="710"/>
                    <a:pt x="43298" y="0"/>
                    <a:pt x="385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4"/>
            <p:cNvSpPr/>
            <p:nvPr/>
          </p:nvSpPr>
          <p:spPr>
            <a:xfrm rot="899950" flipH="1">
              <a:off x="2699579" y="204447"/>
              <a:ext cx="17315254" cy="9673375"/>
            </a:xfrm>
            <a:custGeom>
              <a:avLst/>
              <a:gdLst/>
              <a:ahLst/>
              <a:cxnLst/>
              <a:rect l="l" t="t" r="r" b="b"/>
              <a:pathLst>
                <a:path w="124653" h="84534" extrusionOk="0">
                  <a:moveTo>
                    <a:pt x="38538" y="0"/>
                  </a:moveTo>
                  <a:cubicBezTo>
                    <a:pt x="31277" y="0"/>
                    <a:pt x="23914" y="1651"/>
                    <a:pt x="17782" y="5121"/>
                  </a:cubicBezTo>
                  <a:cubicBezTo>
                    <a:pt x="5137" y="12295"/>
                    <a:pt x="0" y="25881"/>
                    <a:pt x="2797" y="37401"/>
                  </a:cubicBezTo>
                  <a:cubicBezTo>
                    <a:pt x="5654" y="48891"/>
                    <a:pt x="15168" y="58374"/>
                    <a:pt x="26444" y="65548"/>
                  </a:cubicBezTo>
                  <a:cubicBezTo>
                    <a:pt x="40974" y="74788"/>
                    <a:pt x="58694" y="80806"/>
                    <a:pt x="77509" y="83025"/>
                  </a:cubicBezTo>
                  <a:cubicBezTo>
                    <a:pt x="82402" y="83614"/>
                    <a:pt x="89834" y="84534"/>
                    <a:pt x="97300" y="84534"/>
                  </a:cubicBezTo>
                  <a:cubicBezTo>
                    <a:pt x="108339" y="84534"/>
                    <a:pt x="119455" y="82522"/>
                    <a:pt x="122556" y="74454"/>
                  </a:cubicBezTo>
                  <a:cubicBezTo>
                    <a:pt x="124653" y="69013"/>
                    <a:pt x="119911" y="63694"/>
                    <a:pt x="114136" y="60836"/>
                  </a:cubicBezTo>
                  <a:cubicBezTo>
                    <a:pt x="108361" y="58010"/>
                    <a:pt x="101491" y="56551"/>
                    <a:pt x="96051" y="53329"/>
                  </a:cubicBezTo>
                  <a:cubicBezTo>
                    <a:pt x="84014" y="46064"/>
                    <a:pt x="82433" y="32265"/>
                    <a:pt x="76172" y="21261"/>
                  </a:cubicBezTo>
                  <a:cubicBezTo>
                    <a:pt x="71400" y="12781"/>
                    <a:pt x="63193" y="5516"/>
                    <a:pt x="52311" y="2082"/>
                  </a:cubicBezTo>
                  <a:cubicBezTo>
                    <a:pt x="48014" y="710"/>
                    <a:pt x="43298" y="0"/>
                    <a:pt x="385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 name="Google Shape;167;p24"/>
          <p:cNvSpPr txBox="1">
            <a:spLocks noGrp="1"/>
          </p:cNvSpPr>
          <p:nvPr>
            <p:ph type="title"/>
          </p:nvPr>
        </p:nvSpPr>
        <p:spPr>
          <a:xfrm>
            <a:off x="4529750" y="2958592"/>
            <a:ext cx="3138900" cy="684900"/>
          </a:xfrm>
          <a:prstGeom prst="rect">
            <a:avLst/>
          </a:prstGeom>
          <a:ln>
            <a:noFill/>
          </a:ln>
        </p:spPr>
        <p:txBody>
          <a:bodyPr spcFirstLastPara="1" wrap="square" lIns="91425" tIns="91425" rIns="182875" bIns="91425" anchor="ctr" anchorCtr="0">
            <a:noAutofit/>
          </a:bodyPr>
          <a:lstStyle>
            <a:lvl1pPr lvl="0" algn="r" rtl="0">
              <a:spcBef>
                <a:spcPts val="0"/>
              </a:spcBef>
              <a:spcAft>
                <a:spcPts val="0"/>
              </a:spcAft>
              <a:buNone/>
              <a:defRPr sz="2300" b="0"/>
            </a:lvl1pPr>
            <a:lvl2pPr lvl="1" algn="r" rtl="0">
              <a:spcBef>
                <a:spcPts val="0"/>
              </a:spcBef>
              <a:spcAft>
                <a:spcPts val="0"/>
              </a:spcAft>
              <a:buNone/>
              <a:defRPr sz="2300" b="0"/>
            </a:lvl2pPr>
            <a:lvl3pPr lvl="2" algn="r" rtl="0">
              <a:spcBef>
                <a:spcPts val="0"/>
              </a:spcBef>
              <a:spcAft>
                <a:spcPts val="0"/>
              </a:spcAft>
              <a:buNone/>
              <a:defRPr sz="2300" b="0"/>
            </a:lvl3pPr>
            <a:lvl4pPr lvl="3" algn="r" rtl="0">
              <a:spcBef>
                <a:spcPts val="0"/>
              </a:spcBef>
              <a:spcAft>
                <a:spcPts val="0"/>
              </a:spcAft>
              <a:buNone/>
              <a:defRPr sz="2300" b="0"/>
            </a:lvl4pPr>
            <a:lvl5pPr lvl="4" algn="r" rtl="0">
              <a:spcBef>
                <a:spcPts val="0"/>
              </a:spcBef>
              <a:spcAft>
                <a:spcPts val="0"/>
              </a:spcAft>
              <a:buNone/>
              <a:defRPr sz="2300" b="0"/>
            </a:lvl5pPr>
            <a:lvl6pPr lvl="5" algn="r" rtl="0">
              <a:spcBef>
                <a:spcPts val="0"/>
              </a:spcBef>
              <a:spcAft>
                <a:spcPts val="0"/>
              </a:spcAft>
              <a:buNone/>
              <a:defRPr sz="2300" b="0"/>
            </a:lvl6pPr>
            <a:lvl7pPr lvl="6" algn="r" rtl="0">
              <a:spcBef>
                <a:spcPts val="0"/>
              </a:spcBef>
              <a:spcAft>
                <a:spcPts val="0"/>
              </a:spcAft>
              <a:buNone/>
              <a:defRPr sz="2300" b="0"/>
            </a:lvl7pPr>
            <a:lvl8pPr lvl="7" algn="r" rtl="0">
              <a:spcBef>
                <a:spcPts val="0"/>
              </a:spcBef>
              <a:spcAft>
                <a:spcPts val="0"/>
              </a:spcAft>
              <a:buNone/>
              <a:defRPr sz="2300" b="0"/>
            </a:lvl8pPr>
            <a:lvl9pPr lvl="8" algn="r" rtl="0">
              <a:spcBef>
                <a:spcPts val="0"/>
              </a:spcBef>
              <a:spcAft>
                <a:spcPts val="0"/>
              </a:spcAft>
              <a:buNone/>
              <a:defRPr sz="2300" b="0"/>
            </a:lvl9pPr>
          </a:lstStyle>
          <a:p>
            <a:endParaRPr/>
          </a:p>
        </p:txBody>
      </p:sp>
      <p:sp>
        <p:nvSpPr>
          <p:cNvPr id="168" name="Google Shape;168;p24"/>
          <p:cNvSpPr txBox="1">
            <a:spLocks noGrp="1"/>
          </p:cNvSpPr>
          <p:nvPr>
            <p:ph type="subTitle" idx="1"/>
          </p:nvPr>
        </p:nvSpPr>
        <p:spPr>
          <a:xfrm>
            <a:off x="1475450" y="1500000"/>
            <a:ext cx="6193200" cy="1440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2500">
                <a:solidFill>
                  <a:schemeClr val="dk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Tree>
    <p:extLst>
      <p:ext uri="{BB962C8B-B14F-4D97-AF65-F5344CB8AC3E}">
        <p14:creationId xmlns:p14="http://schemas.microsoft.com/office/powerpoint/2010/main" val="3439755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1"/>
        </a:solidFill>
        <a:effectLst/>
      </p:bgPr>
    </p:bg>
    <p:spTree>
      <p:nvGrpSpPr>
        <p:cNvPr id="1" name="Shape 12"/>
        <p:cNvGrpSpPr/>
        <p:nvPr/>
      </p:nvGrpSpPr>
      <p:grpSpPr>
        <a:xfrm>
          <a:off x="0" y="0"/>
          <a:ext cx="0" cy="0"/>
          <a:chOff x="0" y="0"/>
          <a:chExt cx="0" cy="0"/>
        </a:xfrm>
      </p:grpSpPr>
      <p:grpSp>
        <p:nvGrpSpPr>
          <p:cNvPr id="13" name="Google Shape;13;p3"/>
          <p:cNvGrpSpPr/>
          <p:nvPr/>
        </p:nvGrpSpPr>
        <p:grpSpPr>
          <a:xfrm>
            <a:off x="-3489403" y="-5976299"/>
            <a:ext cx="14625368" cy="15025318"/>
            <a:chOff x="-3489403" y="-5976299"/>
            <a:chExt cx="14625368" cy="15025318"/>
          </a:xfrm>
        </p:grpSpPr>
        <p:sp>
          <p:nvSpPr>
            <p:cNvPr id="14" name="Google Shape;14;p3"/>
            <p:cNvSpPr/>
            <p:nvPr/>
          </p:nvSpPr>
          <p:spPr>
            <a:xfrm rot="1800004" flipH="1">
              <a:off x="-2370672" y="-580638"/>
              <a:ext cx="10908984" cy="7397977"/>
            </a:xfrm>
            <a:custGeom>
              <a:avLst/>
              <a:gdLst/>
              <a:ahLst/>
              <a:cxnLst/>
              <a:rect l="l" t="t" r="r" b="b"/>
              <a:pathLst>
                <a:path w="124653" h="84534" extrusionOk="0">
                  <a:moveTo>
                    <a:pt x="38538" y="0"/>
                  </a:moveTo>
                  <a:cubicBezTo>
                    <a:pt x="31277" y="0"/>
                    <a:pt x="23914" y="1651"/>
                    <a:pt x="17782" y="5121"/>
                  </a:cubicBezTo>
                  <a:cubicBezTo>
                    <a:pt x="5137" y="12295"/>
                    <a:pt x="0" y="25881"/>
                    <a:pt x="2797" y="37401"/>
                  </a:cubicBezTo>
                  <a:cubicBezTo>
                    <a:pt x="5654" y="48891"/>
                    <a:pt x="15168" y="58374"/>
                    <a:pt x="26444" y="65548"/>
                  </a:cubicBezTo>
                  <a:cubicBezTo>
                    <a:pt x="40974" y="74788"/>
                    <a:pt x="58694" y="80806"/>
                    <a:pt x="77509" y="83025"/>
                  </a:cubicBezTo>
                  <a:cubicBezTo>
                    <a:pt x="82402" y="83614"/>
                    <a:pt x="89834" y="84534"/>
                    <a:pt x="97300" y="84534"/>
                  </a:cubicBezTo>
                  <a:cubicBezTo>
                    <a:pt x="108339" y="84534"/>
                    <a:pt x="119455" y="82522"/>
                    <a:pt x="122556" y="74454"/>
                  </a:cubicBezTo>
                  <a:cubicBezTo>
                    <a:pt x="124653" y="69013"/>
                    <a:pt x="119911" y="63694"/>
                    <a:pt x="114136" y="60836"/>
                  </a:cubicBezTo>
                  <a:cubicBezTo>
                    <a:pt x="108361" y="58010"/>
                    <a:pt x="101491" y="56551"/>
                    <a:pt x="96051" y="53329"/>
                  </a:cubicBezTo>
                  <a:cubicBezTo>
                    <a:pt x="84014" y="46064"/>
                    <a:pt x="82433" y="32265"/>
                    <a:pt x="76172" y="21261"/>
                  </a:cubicBezTo>
                  <a:cubicBezTo>
                    <a:pt x="71400" y="12781"/>
                    <a:pt x="63193" y="5516"/>
                    <a:pt x="52311" y="2082"/>
                  </a:cubicBezTo>
                  <a:cubicBezTo>
                    <a:pt x="48014" y="710"/>
                    <a:pt x="43298" y="0"/>
                    <a:pt x="38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p:nvPr/>
          </p:nvSpPr>
          <p:spPr>
            <a:xfrm rot="-9739395" flipH="1">
              <a:off x="-1929123" y="-2078911"/>
              <a:ext cx="6188594" cy="4196823"/>
            </a:xfrm>
            <a:custGeom>
              <a:avLst/>
              <a:gdLst/>
              <a:ahLst/>
              <a:cxnLst/>
              <a:rect l="l" t="t" r="r" b="b"/>
              <a:pathLst>
                <a:path w="124653" h="84534" extrusionOk="0">
                  <a:moveTo>
                    <a:pt x="38538" y="0"/>
                  </a:moveTo>
                  <a:cubicBezTo>
                    <a:pt x="31277" y="0"/>
                    <a:pt x="23914" y="1651"/>
                    <a:pt x="17782" y="5121"/>
                  </a:cubicBezTo>
                  <a:cubicBezTo>
                    <a:pt x="5137" y="12295"/>
                    <a:pt x="0" y="25881"/>
                    <a:pt x="2797" y="37401"/>
                  </a:cubicBezTo>
                  <a:cubicBezTo>
                    <a:pt x="5654" y="48891"/>
                    <a:pt x="15168" y="58374"/>
                    <a:pt x="26444" y="65548"/>
                  </a:cubicBezTo>
                  <a:cubicBezTo>
                    <a:pt x="40974" y="74788"/>
                    <a:pt x="58694" y="80806"/>
                    <a:pt x="77509" y="83025"/>
                  </a:cubicBezTo>
                  <a:cubicBezTo>
                    <a:pt x="82402" y="83614"/>
                    <a:pt x="89834" y="84534"/>
                    <a:pt x="97300" y="84534"/>
                  </a:cubicBezTo>
                  <a:cubicBezTo>
                    <a:pt x="108339" y="84534"/>
                    <a:pt x="119455" y="82522"/>
                    <a:pt x="122556" y="74454"/>
                  </a:cubicBezTo>
                  <a:cubicBezTo>
                    <a:pt x="124653" y="69013"/>
                    <a:pt x="119911" y="63694"/>
                    <a:pt x="114136" y="60836"/>
                  </a:cubicBezTo>
                  <a:cubicBezTo>
                    <a:pt x="108361" y="58010"/>
                    <a:pt x="101491" y="56551"/>
                    <a:pt x="96051" y="53329"/>
                  </a:cubicBezTo>
                  <a:cubicBezTo>
                    <a:pt x="84014" y="46064"/>
                    <a:pt x="82433" y="32265"/>
                    <a:pt x="76172" y="21261"/>
                  </a:cubicBezTo>
                  <a:cubicBezTo>
                    <a:pt x="71400" y="12781"/>
                    <a:pt x="63193" y="5516"/>
                    <a:pt x="52311" y="2082"/>
                  </a:cubicBezTo>
                  <a:cubicBezTo>
                    <a:pt x="48014" y="710"/>
                    <a:pt x="43298" y="0"/>
                    <a:pt x="38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p:nvPr/>
          </p:nvSpPr>
          <p:spPr>
            <a:xfrm rot="-5400000" flipH="1">
              <a:off x="3364929" y="-4485929"/>
              <a:ext cx="9261406" cy="6280665"/>
            </a:xfrm>
            <a:custGeom>
              <a:avLst/>
              <a:gdLst/>
              <a:ahLst/>
              <a:cxnLst/>
              <a:rect l="l" t="t" r="r" b="b"/>
              <a:pathLst>
                <a:path w="124653" h="84534" extrusionOk="0">
                  <a:moveTo>
                    <a:pt x="38538" y="0"/>
                  </a:moveTo>
                  <a:cubicBezTo>
                    <a:pt x="31277" y="0"/>
                    <a:pt x="23914" y="1651"/>
                    <a:pt x="17782" y="5121"/>
                  </a:cubicBezTo>
                  <a:cubicBezTo>
                    <a:pt x="5137" y="12295"/>
                    <a:pt x="0" y="25881"/>
                    <a:pt x="2797" y="37401"/>
                  </a:cubicBezTo>
                  <a:cubicBezTo>
                    <a:pt x="5654" y="48891"/>
                    <a:pt x="15168" y="58374"/>
                    <a:pt x="26444" y="65548"/>
                  </a:cubicBezTo>
                  <a:cubicBezTo>
                    <a:pt x="40974" y="74788"/>
                    <a:pt x="58694" y="80806"/>
                    <a:pt x="77509" y="83025"/>
                  </a:cubicBezTo>
                  <a:cubicBezTo>
                    <a:pt x="82402" y="83614"/>
                    <a:pt x="89834" y="84534"/>
                    <a:pt x="97300" y="84534"/>
                  </a:cubicBezTo>
                  <a:cubicBezTo>
                    <a:pt x="108339" y="84534"/>
                    <a:pt x="119455" y="82522"/>
                    <a:pt x="122556" y="74454"/>
                  </a:cubicBezTo>
                  <a:cubicBezTo>
                    <a:pt x="124653" y="69013"/>
                    <a:pt x="119911" y="63694"/>
                    <a:pt x="114136" y="60836"/>
                  </a:cubicBezTo>
                  <a:cubicBezTo>
                    <a:pt x="108361" y="58010"/>
                    <a:pt x="101491" y="56551"/>
                    <a:pt x="96051" y="53329"/>
                  </a:cubicBezTo>
                  <a:cubicBezTo>
                    <a:pt x="84014" y="46064"/>
                    <a:pt x="82433" y="32265"/>
                    <a:pt x="76172" y="21261"/>
                  </a:cubicBezTo>
                  <a:cubicBezTo>
                    <a:pt x="71400" y="12781"/>
                    <a:pt x="63193" y="5516"/>
                    <a:pt x="52311" y="2082"/>
                  </a:cubicBezTo>
                  <a:cubicBezTo>
                    <a:pt x="48014" y="710"/>
                    <a:pt x="43298" y="0"/>
                    <a:pt x="38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Google Shape;17;p3"/>
          <p:cNvSpPr txBox="1">
            <a:spLocks noGrp="1"/>
          </p:cNvSpPr>
          <p:nvPr>
            <p:ph type="title"/>
          </p:nvPr>
        </p:nvSpPr>
        <p:spPr>
          <a:xfrm>
            <a:off x="1558525" y="2076575"/>
            <a:ext cx="6027000" cy="1656300"/>
          </a:xfrm>
          <a:prstGeom prst="rect">
            <a:avLst/>
          </a:prstGeom>
          <a:ln>
            <a:noFill/>
          </a:ln>
        </p:spPr>
        <p:txBody>
          <a:bodyPr spcFirstLastPara="1" wrap="square" lIns="91425" tIns="91425" rIns="91425" bIns="91425" anchor="t" anchorCtr="0">
            <a:noAutofit/>
          </a:bodyPr>
          <a:lstStyle>
            <a:lvl1pPr lvl="0" algn="ctr" rtl="0">
              <a:lnSpc>
                <a:spcPct val="90000"/>
              </a:lnSpc>
              <a:spcBef>
                <a:spcPts val="0"/>
              </a:spcBef>
              <a:spcAft>
                <a:spcPts val="0"/>
              </a:spcAft>
              <a:buClr>
                <a:schemeClr val="dk1"/>
              </a:buClr>
              <a:buSzPts val="4200"/>
              <a:buNone/>
              <a:defRPr sz="6000"/>
            </a:lvl1pPr>
            <a:lvl2pPr lvl="1" algn="ctr" rtl="0">
              <a:spcBef>
                <a:spcPts val="0"/>
              </a:spcBef>
              <a:spcAft>
                <a:spcPts val="0"/>
              </a:spcAft>
              <a:buClr>
                <a:schemeClr val="dk1"/>
              </a:buClr>
              <a:buSzPts val="4200"/>
              <a:buNone/>
              <a:defRPr sz="4200">
                <a:solidFill>
                  <a:schemeClr val="dk1"/>
                </a:solidFill>
              </a:defRPr>
            </a:lvl2pPr>
            <a:lvl3pPr lvl="2" algn="ctr" rtl="0">
              <a:spcBef>
                <a:spcPts val="0"/>
              </a:spcBef>
              <a:spcAft>
                <a:spcPts val="0"/>
              </a:spcAft>
              <a:buClr>
                <a:schemeClr val="dk1"/>
              </a:buClr>
              <a:buSzPts val="4200"/>
              <a:buNone/>
              <a:defRPr sz="4200">
                <a:solidFill>
                  <a:schemeClr val="dk1"/>
                </a:solidFill>
              </a:defRPr>
            </a:lvl3pPr>
            <a:lvl4pPr lvl="3" algn="ctr" rtl="0">
              <a:spcBef>
                <a:spcPts val="0"/>
              </a:spcBef>
              <a:spcAft>
                <a:spcPts val="0"/>
              </a:spcAft>
              <a:buClr>
                <a:schemeClr val="dk1"/>
              </a:buClr>
              <a:buSzPts val="4200"/>
              <a:buNone/>
              <a:defRPr sz="4200">
                <a:solidFill>
                  <a:schemeClr val="dk1"/>
                </a:solidFill>
              </a:defRPr>
            </a:lvl4pPr>
            <a:lvl5pPr lvl="4" algn="ctr" rtl="0">
              <a:spcBef>
                <a:spcPts val="0"/>
              </a:spcBef>
              <a:spcAft>
                <a:spcPts val="0"/>
              </a:spcAft>
              <a:buClr>
                <a:schemeClr val="dk1"/>
              </a:buClr>
              <a:buSzPts val="4200"/>
              <a:buNone/>
              <a:defRPr sz="4200">
                <a:solidFill>
                  <a:schemeClr val="dk1"/>
                </a:solidFill>
              </a:defRPr>
            </a:lvl5pPr>
            <a:lvl6pPr lvl="5" algn="ctr" rtl="0">
              <a:spcBef>
                <a:spcPts val="0"/>
              </a:spcBef>
              <a:spcAft>
                <a:spcPts val="0"/>
              </a:spcAft>
              <a:buClr>
                <a:schemeClr val="dk1"/>
              </a:buClr>
              <a:buSzPts val="4200"/>
              <a:buNone/>
              <a:defRPr sz="4200">
                <a:solidFill>
                  <a:schemeClr val="dk1"/>
                </a:solidFill>
              </a:defRPr>
            </a:lvl6pPr>
            <a:lvl7pPr lvl="6" algn="ctr" rtl="0">
              <a:spcBef>
                <a:spcPts val="0"/>
              </a:spcBef>
              <a:spcAft>
                <a:spcPts val="0"/>
              </a:spcAft>
              <a:buClr>
                <a:schemeClr val="dk1"/>
              </a:buClr>
              <a:buSzPts val="4200"/>
              <a:buNone/>
              <a:defRPr sz="4200">
                <a:solidFill>
                  <a:schemeClr val="dk1"/>
                </a:solidFill>
              </a:defRPr>
            </a:lvl7pPr>
            <a:lvl8pPr lvl="7" algn="ctr" rtl="0">
              <a:spcBef>
                <a:spcPts val="0"/>
              </a:spcBef>
              <a:spcAft>
                <a:spcPts val="0"/>
              </a:spcAft>
              <a:buClr>
                <a:schemeClr val="dk1"/>
              </a:buClr>
              <a:buSzPts val="4200"/>
              <a:buNone/>
              <a:defRPr sz="4200">
                <a:solidFill>
                  <a:schemeClr val="dk1"/>
                </a:solidFill>
              </a:defRPr>
            </a:lvl8pPr>
            <a:lvl9pPr lvl="8" algn="ctr" rtl="0">
              <a:spcBef>
                <a:spcPts val="0"/>
              </a:spcBef>
              <a:spcAft>
                <a:spcPts val="0"/>
              </a:spcAft>
              <a:buClr>
                <a:schemeClr val="dk1"/>
              </a:buClr>
              <a:buSzPts val="4200"/>
              <a:buNone/>
              <a:defRPr sz="4200">
                <a:solidFill>
                  <a:schemeClr val="dk1"/>
                </a:solidFill>
              </a:defRPr>
            </a:lvl9pPr>
          </a:lstStyle>
          <a:p>
            <a:endParaRPr/>
          </a:p>
        </p:txBody>
      </p:sp>
      <p:sp>
        <p:nvSpPr>
          <p:cNvPr id="18" name="Google Shape;18;p3"/>
          <p:cNvSpPr txBox="1">
            <a:spLocks noGrp="1"/>
          </p:cNvSpPr>
          <p:nvPr>
            <p:ph type="subTitle" idx="1"/>
          </p:nvPr>
        </p:nvSpPr>
        <p:spPr>
          <a:xfrm>
            <a:off x="1796350" y="3972908"/>
            <a:ext cx="5553300" cy="492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100"/>
              <a:buNone/>
              <a:defRPr sz="1800">
                <a:solidFill>
                  <a:schemeClr val="dk2"/>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9" name="Google Shape;19;p3"/>
          <p:cNvSpPr txBox="1">
            <a:spLocks noGrp="1"/>
          </p:cNvSpPr>
          <p:nvPr>
            <p:ph type="title" idx="2" hasCustomPrompt="1"/>
          </p:nvPr>
        </p:nvSpPr>
        <p:spPr>
          <a:xfrm>
            <a:off x="6989883" y="451079"/>
            <a:ext cx="1474200" cy="145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2000"/>
              <a:buNone/>
              <a:defRPr sz="8500"/>
            </a:lvl1pPr>
            <a:lvl2pPr lvl="1" algn="ctr" rtl="0">
              <a:spcBef>
                <a:spcPts val="0"/>
              </a:spcBef>
              <a:spcAft>
                <a:spcPts val="0"/>
              </a:spcAft>
              <a:buClr>
                <a:schemeClr val="accent1"/>
              </a:buClr>
              <a:buSzPts val="12000"/>
              <a:buNone/>
              <a:defRPr sz="12000">
                <a:solidFill>
                  <a:schemeClr val="accent1"/>
                </a:solidFill>
              </a:defRPr>
            </a:lvl2pPr>
            <a:lvl3pPr lvl="2" algn="ctr" rtl="0">
              <a:spcBef>
                <a:spcPts val="0"/>
              </a:spcBef>
              <a:spcAft>
                <a:spcPts val="0"/>
              </a:spcAft>
              <a:buClr>
                <a:schemeClr val="accent1"/>
              </a:buClr>
              <a:buSzPts val="12000"/>
              <a:buNone/>
              <a:defRPr sz="12000">
                <a:solidFill>
                  <a:schemeClr val="accent1"/>
                </a:solidFill>
              </a:defRPr>
            </a:lvl3pPr>
            <a:lvl4pPr lvl="3" algn="ctr" rtl="0">
              <a:spcBef>
                <a:spcPts val="0"/>
              </a:spcBef>
              <a:spcAft>
                <a:spcPts val="0"/>
              </a:spcAft>
              <a:buClr>
                <a:schemeClr val="accent1"/>
              </a:buClr>
              <a:buSzPts val="12000"/>
              <a:buNone/>
              <a:defRPr sz="12000">
                <a:solidFill>
                  <a:schemeClr val="accent1"/>
                </a:solidFill>
              </a:defRPr>
            </a:lvl4pPr>
            <a:lvl5pPr lvl="4" algn="ctr" rtl="0">
              <a:spcBef>
                <a:spcPts val="0"/>
              </a:spcBef>
              <a:spcAft>
                <a:spcPts val="0"/>
              </a:spcAft>
              <a:buClr>
                <a:schemeClr val="accent1"/>
              </a:buClr>
              <a:buSzPts val="12000"/>
              <a:buNone/>
              <a:defRPr sz="12000">
                <a:solidFill>
                  <a:schemeClr val="accent1"/>
                </a:solidFill>
              </a:defRPr>
            </a:lvl5pPr>
            <a:lvl6pPr lvl="5" algn="ctr" rtl="0">
              <a:spcBef>
                <a:spcPts val="0"/>
              </a:spcBef>
              <a:spcAft>
                <a:spcPts val="0"/>
              </a:spcAft>
              <a:buClr>
                <a:schemeClr val="accent1"/>
              </a:buClr>
              <a:buSzPts val="12000"/>
              <a:buNone/>
              <a:defRPr sz="12000">
                <a:solidFill>
                  <a:schemeClr val="accent1"/>
                </a:solidFill>
              </a:defRPr>
            </a:lvl6pPr>
            <a:lvl7pPr lvl="6" algn="ctr" rtl="0">
              <a:spcBef>
                <a:spcPts val="0"/>
              </a:spcBef>
              <a:spcAft>
                <a:spcPts val="0"/>
              </a:spcAft>
              <a:buClr>
                <a:schemeClr val="accent1"/>
              </a:buClr>
              <a:buSzPts val="12000"/>
              <a:buNone/>
              <a:defRPr sz="12000">
                <a:solidFill>
                  <a:schemeClr val="accent1"/>
                </a:solidFill>
              </a:defRPr>
            </a:lvl7pPr>
            <a:lvl8pPr lvl="7" algn="ctr" rtl="0">
              <a:spcBef>
                <a:spcPts val="0"/>
              </a:spcBef>
              <a:spcAft>
                <a:spcPts val="0"/>
              </a:spcAft>
              <a:buClr>
                <a:schemeClr val="accent1"/>
              </a:buClr>
              <a:buSzPts val="12000"/>
              <a:buNone/>
              <a:defRPr sz="12000">
                <a:solidFill>
                  <a:schemeClr val="accent1"/>
                </a:solidFill>
              </a:defRPr>
            </a:lvl8pPr>
            <a:lvl9pPr lvl="8" algn="ctr" rtl="0">
              <a:spcBef>
                <a:spcPts val="0"/>
              </a:spcBef>
              <a:spcAft>
                <a:spcPts val="0"/>
              </a:spcAft>
              <a:buClr>
                <a:schemeClr val="accent1"/>
              </a:buClr>
              <a:buSzPts val="12000"/>
              <a:buNone/>
              <a:defRPr sz="12000">
                <a:solidFill>
                  <a:schemeClr val="accent1"/>
                </a:solidFill>
              </a:defRPr>
            </a:lvl9pPr>
          </a:lstStyle>
          <a:p>
            <a:r>
              <a:t>xx%</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Quote">
  <p:cSld name="1_Quote">
    <p:bg>
      <p:bgPr>
        <a:solidFill>
          <a:schemeClr val="accent1"/>
        </a:solidFill>
        <a:effectLst/>
      </p:bgPr>
    </p:bg>
    <p:spTree>
      <p:nvGrpSpPr>
        <p:cNvPr id="1" name="Shape 163"/>
        <p:cNvGrpSpPr/>
        <p:nvPr/>
      </p:nvGrpSpPr>
      <p:grpSpPr>
        <a:xfrm>
          <a:off x="0" y="0"/>
          <a:ext cx="0" cy="0"/>
          <a:chOff x="0" y="0"/>
          <a:chExt cx="0" cy="0"/>
        </a:xfrm>
      </p:grpSpPr>
      <p:grpSp>
        <p:nvGrpSpPr>
          <p:cNvPr id="164" name="Google Shape;164;p24"/>
          <p:cNvGrpSpPr/>
          <p:nvPr/>
        </p:nvGrpSpPr>
        <p:grpSpPr>
          <a:xfrm>
            <a:off x="-9670477" y="-4977466"/>
            <a:ext cx="30642184" cy="16931115"/>
            <a:chOff x="-9670477" y="-4977466"/>
            <a:chExt cx="30642184" cy="16931115"/>
          </a:xfrm>
        </p:grpSpPr>
        <p:sp>
          <p:nvSpPr>
            <p:cNvPr id="165" name="Google Shape;165;p24"/>
            <p:cNvSpPr/>
            <p:nvPr/>
          </p:nvSpPr>
          <p:spPr>
            <a:xfrm rot="-9900069" flipH="1">
              <a:off x="-8897507" y="-3300639"/>
              <a:ext cx="13987362" cy="7814099"/>
            </a:xfrm>
            <a:custGeom>
              <a:avLst/>
              <a:gdLst/>
              <a:ahLst/>
              <a:cxnLst/>
              <a:rect l="l" t="t" r="r" b="b"/>
              <a:pathLst>
                <a:path w="124653" h="84534" extrusionOk="0">
                  <a:moveTo>
                    <a:pt x="38538" y="0"/>
                  </a:moveTo>
                  <a:cubicBezTo>
                    <a:pt x="31277" y="0"/>
                    <a:pt x="23914" y="1651"/>
                    <a:pt x="17782" y="5121"/>
                  </a:cubicBezTo>
                  <a:cubicBezTo>
                    <a:pt x="5137" y="12295"/>
                    <a:pt x="0" y="25881"/>
                    <a:pt x="2797" y="37401"/>
                  </a:cubicBezTo>
                  <a:cubicBezTo>
                    <a:pt x="5654" y="48891"/>
                    <a:pt x="15168" y="58374"/>
                    <a:pt x="26444" y="65548"/>
                  </a:cubicBezTo>
                  <a:cubicBezTo>
                    <a:pt x="40974" y="74788"/>
                    <a:pt x="58694" y="80806"/>
                    <a:pt x="77509" y="83025"/>
                  </a:cubicBezTo>
                  <a:cubicBezTo>
                    <a:pt x="82402" y="83614"/>
                    <a:pt x="89834" y="84534"/>
                    <a:pt x="97300" y="84534"/>
                  </a:cubicBezTo>
                  <a:cubicBezTo>
                    <a:pt x="108339" y="84534"/>
                    <a:pt x="119455" y="82522"/>
                    <a:pt x="122556" y="74454"/>
                  </a:cubicBezTo>
                  <a:cubicBezTo>
                    <a:pt x="124653" y="69013"/>
                    <a:pt x="119911" y="63694"/>
                    <a:pt x="114136" y="60836"/>
                  </a:cubicBezTo>
                  <a:cubicBezTo>
                    <a:pt x="108361" y="58010"/>
                    <a:pt x="101491" y="56551"/>
                    <a:pt x="96051" y="53329"/>
                  </a:cubicBezTo>
                  <a:cubicBezTo>
                    <a:pt x="84014" y="46064"/>
                    <a:pt x="82433" y="32265"/>
                    <a:pt x="76172" y="21261"/>
                  </a:cubicBezTo>
                  <a:cubicBezTo>
                    <a:pt x="71400" y="12781"/>
                    <a:pt x="63193" y="5516"/>
                    <a:pt x="52311" y="2082"/>
                  </a:cubicBezTo>
                  <a:cubicBezTo>
                    <a:pt x="48014" y="710"/>
                    <a:pt x="43298" y="0"/>
                    <a:pt x="385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4"/>
            <p:cNvSpPr/>
            <p:nvPr/>
          </p:nvSpPr>
          <p:spPr>
            <a:xfrm rot="899950" flipH="1">
              <a:off x="2699579" y="204447"/>
              <a:ext cx="17315254" cy="9673375"/>
            </a:xfrm>
            <a:custGeom>
              <a:avLst/>
              <a:gdLst/>
              <a:ahLst/>
              <a:cxnLst/>
              <a:rect l="l" t="t" r="r" b="b"/>
              <a:pathLst>
                <a:path w="124653" h="84534" extrusionOk="0">
                  <a:moveTo>
                    <a:pt x="38538" y="0"/>
                  </a:moveTo>
                  <a:cubicBezTo>
                    <a:pt x="31277" y="0"/>
                    <a:pt x="23914" y="1651"/>
                    <a:pt x="17782" y="5121"/>
                  </a:cubicBezTo>
                  <a:cubicBezTo>
                    <a:pt x="5137" y="12295"/>
                    <a:pt x="0" y="25881"/>
                    <a:pt x="2797" y="37401"/>
                  </a:cubicBezTo>
                  <a:cubicBezTo>
                    <a:pt x="5654" y="48891"/>
                    <a:pt x="15168" y="58374"/>
                    <a:pt x="26444" y="65548"/>
                  </a:cubicBezTo>
                  <a:cubicBezTo>
                    <a:pt x="40974" y="74788"/>
                    <a:pt x="58694" y="80806"/>
                    <a:pt x="77509" y="83025"/>
                  </a:cubicBezTo>
                  <a:cubicBezTo>
                    <a:pt x="82402" y="83614"/>
                    <a:pt x="89834" y="84534"/>
                    <a:pt x="97300" y="84534"/>
                  </a:cubicBezTo>
                  <a:cubicBezTo>
                    <a:pt x="108339" y="84534"/>
                    <a:pt x="119455" y="82522"/>
                    <a:pt x="122556" y="74454"/>
                  </a:cubicBezTo>
                  <a:cubicBezTo>
                    <a:pt x="124653" y="69013"/>
                    <a:pt x="119911" y="63694"/>
                    <a:pt x="114136" y="60836"/>
                  </a:cubicBezTo>
                  <a:cubicBezTo>
                    <a:pt x="108361" y="58010"/>
                    <a:pt x="101491" y="56551"/>
                    <a:pt x="96051" y="53329"/>
                  </a:cubicBezTo>
                  <a:cubicBezTo>
                    <a:pt x="84014" y="46064"/>
                    <a:pt x="82433" y="32265"/>
                    <a:pt x="76172" y="21261"/>
                  </a:cubicBezTo>
                  <a:cubicBezTo>
                    <a:pt x="71400" y="12781"/>
                    <a:pt x="63193" y="5516"/>
                    <a:pt x="52311" y="2082"/>
                  </a:cubicBezTo>
                  <a:cubicBezTo>
                    <a:pt x="48014" y="710"/>
                    <a:pt x="43298" y="0"/>
                    <a:pt x="385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 name="Google Shape;167;p24"/>
          <p:cNvSpPr txBox="1">
            <a:spLocks noGrp="1"/>
          </p:cNvSpPr>
          <p:nvPr>
            <p:ph type="title"/>
          </p:nvPr>
        </p:nvSpPr>
        <p:spPr>
          <a:xfrm>
            <a:off x="4529750" y="2958592"/>
            <a:ext cx="3138900" cy="684900"/>
          </a:xfrm>
          <a:prstGeom prst="rect">
            <a:avLst/>
          </a:prstGeom>
          <a:ln>
            <a:noFill/>
          </a:ln>
        </p:spPr>
        <p:txBody>
          <a:bodyPr spcFirstLastPara="1" wrap="square" lIns="91425" tIns="91425" rIns="182875" bIns="91425" anchor="ctr" anchorCtr="0">
            <a:noAutofit/>
          </a:bodyPr>
          <a:lstStyle>
            <a:lvl1pPr lvl="0" algn="r" rtl="0">
              <a:spcBef>
                <a:spcPts val="0"/>
              </a:spcBef>
              <a:spcAft>
                <a:spcPts val="0"/>
              </a:spcAft>
              <a:buNone/>
              <a:defRPr sz="2300" b="0"/>
            </a:lvl1pPr>
            <a:lvl2pPr lvl="1" algn="r" rtl="0">
              <a:spcBef>
                <a:spcPts val="0"/>
              </a:spcBef>
              <a:spcAft>
                <a:spcPts val="0"/>
              </a:spcAft>
              <a:buNone/>
              <a:defRPr sz="2300" b="0"/>
            </a:lvl2pPr>
            <a:lvl3pPr lvl="2" algn="r" rtl="0">
              <a:spcBef>
                <a:spcPts val="0"/>
              </a:spcBef>
              <a:spcAft>
                <a:spcPts val="0"/>
              </a:spcAft>
              <a:buNone/>
              <a:defRPr sz="2300" b="0"/>
            </a:lvl3pPr>
            <a:lvl4pPr lvl="3" algn="r" rtl="0">
              <a:spcBef>
                <a:spcPts val="0"/>
              </a:spcBef>
              <a:spcAft>
                <a:spcPts val="0"/>
              </a:spcAft>
              <a:buNone/>
              <a:defRPr sz="2300" b="0"/>
            </a:lvl4pPr>
            <a:lvl5pPr lvl="4" algn="r" rtl="0">
              <a:spcBef>
                <a:spcPts val="0"/>
              </a:spcBef>
              <a:spcAft>
                <a:spcPts val="0"/>
              </a:spcAft>
              <a:buNone/>
              <a:defRPr sz="2300" b="0"/>
            </a:lvl5pPr>
            <a:lvl6pPr lvl="5" algn="r" rtl="0">
              <a:spcBef>
                <a:spcPts val="0"/>
              </a:spcBef>
              <a:spcAft>
                <a:spcPts val="0"/>
              </a:spcAft>
              <a:buNone/>
              <a:defRPr sz="2300" b="0"/>
            </a:lvl6pPr>
            <a:lvl7pPr lvl="6" algn="r" rtl="0">
              <a:spcBef>
                <a:spcPts val="0"/>
              </a:spcBef>
              <a:spcAft>
                <a:spcPts val="0"/>
              </a:spcAft>
              <a:buNone/>
              <a:defRPr sz="2300" b="0"/>
            </a:lvl7pPr>
            <a:lvl8pPr lvl="7" algn="r" rtl="0">
              <a:spcBef>
                <a:spcPts val="0"/>
              </a:spcBef>
              <a:spcAft>
                <a:spcPts val="0"/>
              </a:spcAft>
              <a:buNone/>
              <a:defRPr sz="2300" b="0"/>
            </a:lvl8pPr>
            <a:lvl9pPr lvl="8" algn="r" rtl="0">
              <a:spcBef>
                <a:spcPts val="0"/>
              </a:spcBef>
              <a:spcAft>
                <a:spcPts val="0"/>
              </a:spcAft>
              <a:buNone/>
              <a:defRPr sz="2300" b="0"/>
            </a:lvl9pPr>
          </a:lstStyle>
          <a:p>
            <a:endParaRPr/>
          </a:p>
        </p:txBody>
      </p:sp>
      <p:sp>
        <p:nvSpPr>
          <p:cNvPr id="168" name="Google Shape;168;p24"/>
          <p:cNvSpPr txBox="1">
            <a:spLocks noGrp="1"/>
          </p:cNvSpPr>
          <p:nvPr>
            <p:ph type="subTitle" idx="1"/>
          </p:nvPr>
        </p:nvSpPr>
        <p:spPr>
          <a:xfrm>
            <a:off x="1475450" y="1500000"/>
            <a:ext cx="6193200" cy="1440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2500">
                <a:solidFill>
                  <a:schemeClr val="dk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Tree>
    <p:extLst>
      <p:ext uri="{BB962C8B-B14F-4D97-AF65-F5344CB8AC3E}">
        <p14:creationId xmlns:p14="http://schemas.microsoft.com/office/powerpoint/2010/main" val="22778972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Quote">
  <p:cSld name="1_Quote">
    <p:bg>
      <p:bgPr>
        <a:solidFill>
          <a:schemeClr val="accent1"/>
        </a:solidFill>
        <a:effectLst/>
      </p:bgPr>
    </p:bg>
    <p:spTree>
      <p:nvGrpSpPr>
        <p:cNvPr id="1" name="Shape 163"/>
        <p:cNvGrpSpPr/>
        <p:nvPr/>
      </p:nvGrpSpPr>
      <p:grpSpPr>
        <a:xfrm>
          <a:off x="0" y="0"/>
          <a:ext cx="0" cy="0"/>
          <a:chOff x="0" y="0"/>
          <a:chExt cx="0" cy="0"/>
        </a:xfrm>
      </p:grpSpPr>
      <p:grpSp>
        <p:nvGrpSpPr>
          <p:cNvPr id="164" name="Google Shape;164;p24"/>
          <p:cNvGrpSpPr/>
          <p:nvPr/>
        </p:nvGrpSpPr>
        <p:grpSpPr>
          <a:xfrm>
            <a:off x="-9670477" y="-4977466"/>
            <a:ext cx="30642184" cy="16931115"/>
            <a:chOff x="-9670477" y="-4977466"/>
            <a:chExt cx="30642184" cy="16931115"/>
          </a:xfrm>
        </p:grpSpPr>
        <p:sp>
          <p:nvSpPr>
            <p:cNvPr id="165" name="Google Shape;165;p24"/>
            <p:cNvSpPr/>
            <p:nvPr/>
          </p:nvSpPr>
          <p:spPr>
            <a:xfrm rot="-9900069" flipH="1">
              <a:off x="-8897507" y="-3300639"/>
              <a:ext cx="13987362" cy="7814099"/>
            </a:xfrm>
            <a:custGeom>
              <a:avLst/>
              <a:gdLst/>
              <a:ahLst/>
              <a:cxnLst/>
              <a:rect l="l" t="t" r="r" b="b"/>
              <a:pathLst>
                <a:path w="124653" h="84534" extrusionOk="0">
                  <a:moveTo>
                    <a:pt x="38538" y="0"/>
                  </a:moveTo>
                  <a:cubicBezTo>
                    <a:pt x="31277" y="0"/>
                    <a:pt x="23914" y="1651"/>
                    <a:pt x="17782" y="5121"/>
                  </a:cubicBezTo>
                  <a:cubicBezTo>
                    <a:pt x="5137" y="12295"/>
                    <a:pt x="0" y="25881"/>
                    <a:pt x="2797" y="37401"/>
                  </a:cubicBezTo>
                  <a:cubicBezTo>
                    <a:pt x="5654" y="48891"/>
                    <a:pt x="15168" y="58374"/>
                    <a:pt x="26444" y="65548"/>
                  </a:cubicBezTo>
                  <a:cubicBezTo>
                    <a:pt x="40974" y="74788"/>
                    <a:pt x="58694" y="80806"/>
                    <a:pt x="77509" y="83025"/>
                  </a:cubicBezTo>
                  <a:cubicBezTo>
                    <a:pt x="82402" y="83614"/>
                    <a:pt x="89834" y="84534"/>
                    <a:pt x="97300" y="84534"/>
                  </a:cubicBezTo>
                  <a:cubicBezTo>
                    <a:pt x="108339" y="84534"/>
                    <a:pt x="119455" y="82522"/>
                    <a:pt x="122556" y="74454"/>
                  </a:cubicBezTo>
                  <a:cubicBezTo>
                    <a:pt x="124653" y="69013"/>
                    <a:pt x="119911" y="63694"/>
                    <a:pt x="114136" y="60836"/>
                  </a:cubicBezTo>
                  <a:cubicBezTo>
                    <a:pt x="108361" y="58010"/>
                    <a:pt x="101491" y="56551"/>
                    <a:pt x="96051" y="53329"/>
                  </a:cubicBezTo>
                  <a:cubicBezTo>
                    <a:pt x="84014" y="46064"/>
                    <a:pt x="82433" y="32265"/>
                    <a:pt x="76172" y="21261"/>
                  </a:cubicBezTo>
                  <a:cubicBezTo>
                    <a:pt x="71400" y="12781"/>
                    <a:pt x="63193" y="5516"/>
                    <a:pt x="52311" y="2082"/>
                  </a:cubicBezTo>
                  <a:cubicBezTo>
                    <a:pt x="48014" y="710"/>
                    <a:pt x="43298" y="0"/>
                    <a:pt x="385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4"/>
            <p:cNvSpPr/>
            <p:nvPr/>
          </p:nvSpPr>
          <p:spPr>
            <a:xfrm rot="899950" flipH="1">
              <a:off x="2699579" y="204447"/>
              <a:ext cx="17315254" cy="9673375"/>
            </a:xfrm>
            <a:custGeom>
              <a:avLst/>
              <a:gdLst/>
              <a:ahLst/>
              <a:cxnLst/>
              <a:rect l="l" t="t" r="r" b="b"/>
              <a:pathLst>
                <a:path w="124653" h="84534" extrusionOk="0">
                  <a:moveTo>
                    <a:pt x="38538" y="0"/>
                  </a:moveTo>
                  <a:cubicBezTo>
                    <a:pt x="31277" y="0"/>
                    <a:pt x="23914" y="1651"/>
                    <a:pt x="17782" y="5121"/>
                  </a:cubicBezTo>
                  <a:cubicBezTo>
                    <a:pt x="5137" y="12295"/>
                    <a:pt x="0" y="25881"/>
                    <a:pt x="2797" y="37401"/>
                  </a:cubicBezTo>
                  <a:cubicBezTo>
                    <a:pt x="5654" y="48891"/>
                    <a:pt x="15168" y="58374"/>
                    <a:pt x="26444" y="65548"/>
                  </a:cubicBezTo>
                  <a:cubicBezTo>
                    <a:pt x="40974" y="74788"/>
                    <a:pt x="58694" y="80806"/>
                    <a:pt x="77509" y="83025"/>
                  </a:cubicBezTo>
                  <a:cubicBezTo>
                    <a:pt x="82402" y="83614"/>
                    <a:pt x="89834" y="84534"/>
                    <a:pt x="97300" y="84534"/>
                  </a:cubicBezTo>
                  <a:cubicBezTo>
                    <a:pt x="108339" y="84534"/>
                    <a:pt x="119455" y="82522"/>
                    <a:pt x="122556" y="74454"/>
                  </a:cubicBezTo>
                  <a:cubicBezTo>
                    <a:pt x="124653" y="69013"/>
                    <a:pt x="119911" y="63694"/>
                    <a:pt x="114136" y="60836"/>
                  </a:cubicBezTo>
                  <a:cubicBezTo>
                    <a:pt x="108361" y="58010"/>
                    <a:pt x="101491" y="56551"/>
                    <a:pt x="96051" y="53329"/>
                  </a:cubicBezTo>
                  <a:cubicBezTo>
                    <a:pt x="84014" y="46064"/>
                    <a:pt x="82433" y="32265"/>
                    <a:pt x="76172" y="21261"/>
                  </a:cubicBezTo>
                  <a:cubicBezTo>
                    <a:pt x="71400" y="12781"/>
                    <a:pt x="63193" y="5516"/>
                    <a:pt x="52311" y="2082"/>
                  </a:cubicBezTo>
                  <a:cubicBezTo>
                    <a:pt x="48014" y="710"/>
                    <a:pt x="43298" y="0"/>
                    <a:pt x="385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 name="Google Shape;167;p24"/>
          <p:cNvSpPr txBox="1">
            <a:spLocks noGrp="1"/>
          </p:cNvSpPr>
          <p:nvPr>
            <p:ph type="title"/>
          </p:nvPr>
        </p:nvSpPr>
        <p:spPr>
          <a:xfrm>
            <a:off x="4529750" y="2958592"/>
            <a:ext cx="3138900" cy="684900"/>
          </a:xfrm>
          <a:prstGeom prst="rect">
            <a:avLst/>
          </a:prstGeom>
          <a:ln>
            <a:noFill/>
          </a:ln>
        </p:spPr>
        <p:txBody>
          <a:bodyPr spcFirstLastPara="1" wrap="square" lIns="91425" tIns="91425" rIns="182875" bIns="91425" anchor="ctr" anchorCtr="0">
            <a:noAutofit/>
          </a:bodyPr>
          <a:lstStyle>
            <a:lvl1pPr lvl="0" algn="r" rtl="0">
              <a:spcBef>
                <a:spcPts val="0"/>
              </a:spcBef>
              <a:spcAft>
                <a:spcPts val="0"/>
              </a:spcAft>
              <a:buNone/>
              <a:defRPr sz="2300" b="0"/>
            </a:lvl1pPr>
            <a:lvl2pPr lvl="1" algn="r" rtl="0">
              <a:spcBef>
                <a:spcPts val="0"/>
              </a:spcBef>
              <a:spcAft>
                <a:spcPts val="0"/>
              </a:spcAft>
              <a:buNone/>
              <a:defRPr sz="2300" b="0"/>
            </a:lvl2pPr>
            <a:lvl3pPr lvl="2" algn="r" rtl="0">
              <a:spcBef>
                <a:spcPts val="0"/>
              </a:spcBef>
              <a:spcAft>
                <a:spcPts val="0"/>
              </a:spcAft>
              <a:buNone/>
              <a:defRPr sz="2300" b="0"/>
            </a:lvl3pPr>
            <a:lvl4pPr lvl="3" algn="r" rtl="0">
              <a:spcBef>
                <a:spcPts val="0"/>
              </a:spcBef>
              <a:spcAft>
                <a:spcPts val="0"/>
              </a:spcAft>
              <a:buNone/>
              <a:defRPr sz="2300" b="0"/>
            </a:lvl4pPr>
            <a:lvl5pPr lvl="4" algn="r" rtl="0">
              <a:spcBef>
                <a:spcPts val="0"/>
              </a:spcBef>
              <a:spcAft>
                <a:spcPts val="0"/>
              </a:spcAft>
              <a:buNone/>
              <a:defRPr sz="2300" b="0"/>
            </a:lvl5pPr>
            <a:lvl6pPr lvl="5" algn="r" rtl="0">
              <a:spcBef>
                <a:spcPts val="0"/>
              </a:spcBef>
              <a:spcAft>
                <a:spcPts val="0"/>
              </a:spcAft>
              <a:buNone/>
              <a:defRPr sz="2300" b="0"/>
            </a:lvl6pPr>
            <a:lvl7pPr lvl="6" algn="r" rtl="0">
              <a:spcBef>
                <a:spcPts val="0"/>
              </a:spcBef>
              <a:spcAft>
                <a:spcPts val="0"/>
              </a:spcAft>
              <a:buNone/>
              <a:defRPr sz="2300" b="0"/>
            </a:lvl7pPr>
            <a:lvl8pPr lvl="7" algn="r" rtl="0">
              <a:spcBef>
                <a:spcPts val="0"/>
              </a:spcBef>
              <a:spcAft>
                <a:spcPts val="0"/>
              </a:spcAft>
              <a:buNone/>
              <a:defRPr sz="2300" b="0"/>
            </a:lvl8pPr>
            <a:lvl9pPr lvl="8" algn="r" rtl="0">
              <a:spcBef>
                <a:spcPts val="0"/>
              </a:spcBef>
              <a:spcAft>
                <a:spcPts val="0"/>
              </a:spcAft>
              <a:buNone/>
              <a:defRPr sz="2300" b="0"/>
            </a:lvl9pPr>
          </a:lstStyle>
          <a:p>
            <a:endParaRPr/>
          </a:p>
        </p:txBody>
      </p:sp>
      <p:sp>
        <p:nvSpPr>
          <p:cNvPr id="168" name="Google Shape;168;p24"/>
          <p:cNvSpPr txBox="1">
            <a:spLocks noGrp="1"/>
          </p:cNvSpPr>
          <p:nvPr>
            <p:ph type="subTitle" idx="1"/>
          </p:nvPr>
        </p:nvSpPr>
        <p:spPr>
          <a:xfrm>
            <a:off x="1475450" y="1500000"/>
            <a:ext cx="6193200" cy="1440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2500">
                <a:solidFill>
                  <a:schemeClr val="dk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Tree>
    <p:extLst>
      <p:ext uri="{BB962C8B-B14F-4D97-AF65-F5344CB8AC3E}">
        <p14:creationId xmlns:p14="http://schemas.microsoft.com/office/powerpoint/2010/main" val="40418804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Quote">
  <p:cSld name="1_Quote">
    <p:bg>
      <p:bgPr>
        <a:solidFill>
          <a:schemeClr val="accent1"/>
        </a:solidFill>
        <a:effectLst/>
      </p:bgPr>
    </p:bg>
    <p:spTree>
      <p:nvGrpSpPr>
        <p:cNvPr id="1" name="Shape 163"/>
        <p:cNvGrpSpPr/>
        <p:nvPr/>
      </p:nvGrpSpPr>
      <p:grpSpPr>
        <a:xfrm>
          <a:off x="0" y="0"/>
          <a:ext cx="0" cy="0"/>
          <a:chOff x="0" y="0"/>
          <a:chExt cx="0" cy="0"/>
        </a:xfrm>
      </p:grpSpPr>
      <p:grpSp>
        <p:nvGrpSpPr>
          <p:cNvPr id="164" name="Google Shape;164;p24"/>
          <p:cNvGrpSpPr/>
          <p:nvPr/>
        </p:nvGrpSpPr>
        <p:grpSpPr>
          <a:xfrm>
            <a:off x="-9670477" y="-4977466"/>
            <a:ext cx="30642184" cy="16931115"/>
            <a:chOff x="-9670477" y="-4977466"/>
            <a:chExt cx="30642184" cy="16931115"/>
          </a:xfrm>
        </p:grpSpPr>
        <p:sp>
          <p:nvSpPr>
            <p:cNvPr id="165" name="Google Shape;165;p24"/>
            <p:cNvSpPr/>
            <p:nvPr/>
          </p:nvSpPr>
          <p:spPr>
            <a:xfrm rot="-9900069" flipH="1">
              <a:off x="-8897507" y="-3300639"/>
              <a:ext cx="13987362" cy="7814099"/>
            </a:xfrm>
            <a:custGeom>
              <a:avLst/>
              <a:gdLst/>
              <a:ahLst/>
              <a:cxnLst/>
              <a:rect l="l" t="t" r="r" b="b"/>
              <a:pathLst>
                <a:path w="124653" h="84534" extrusionOk="0">
                  <a:moveTo>
                    <a:pt x="38538" y="0"/>
                  </a:moveTo>
                  <a:cubicBezTo>
                    <a:pt x="31277" y="0"/>
                    <a:pt x="23914" y="1651"/>
                    <a:pt x="17782" y="5121"/>
                  </a:cubicBezTo>
                  <a:cubicBezTo>
                    <a:pt x="5137" y="12295"/>
                    <a:pt x="0" y="25881"/>
                    <a:pt x="2797" y="37401"/>
                  </a:cubicBezTo>
                  <a:cubicBezTo>
                    <a:pt x="5654" y="48891"/>
                    <a:pt x="15168" y="58374"/>
                    <a:pt x="26444" y="65548"/>
                  </a:cubicBezTo>
                  <a:cubicBezTo>
                    <a:pt x="40974" y="74788"/>
                    <a:pt x="58694" y="80806"/>
                    <a:pt x="77509" y="83025"/>
                  </a:cubicBezTo>
                  <a:cubicBezTo>
                    <a:pt x="82402" y="83614"/>
                    <a:pt x="89834" y="84534"/>
                    <a:pt x="97300" y="84534"/>
                  </a:cubicBezTo>
                  <a:cubicBezTo>
                    <a:pt x="108339" y="84534"/>
                    <a:pt x="119455" y="82522"/>
                    <a:pt x="122556" y="74454"/>
                  </a:cubicBezTo>
                  <a:cubicBezTo>
                    <a:pt x="124653" y="69013"/>
                    <a:pt x="119911" y="63694"/>
                    <a:pt x="114136" y="60836"/>
                  </a:cubicBezTo>
                  <a:cubicBezTo>
                    <a:pt x="108361" y="58010"/>
                    <a:pt x="101491" y="56551"/>
                    <a:pt x="96051" y="53329"/>
                  </a:cubicBezTo>
                  <a:cubicBezTo>
                    <a:pt x="84014" y="46064"/>
                    <a:pt x="82433" y="32265"/>
                    <a:pt x="76172" y="21261"/>
                  </a:cubicBezTo>
                  <a:cubicBezTo>
                    <a:pt x="71400" y="12781"/>
                    <a:pt x="63193" y="5516"/>
                    <a:pt x="52311" y="2082"/>
                  </a:cubicBezTo>
                  <a:cubicBezTo>
                    <a:pt x="48014" y="710"/>
                    <a:pt x="43298" y="0"/>
                    <a:pt x="385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4"/>
            <p:cNvSpPr/>
            <p:nvPr/>
          </p:nvSpPr>
          <p:spPr>
            <a:xfrm rot="899950" flipH="1">
              <a:off x="2699579" y="204447"/>
              <a:ext cx="17315254" cy="9673375"/>
            </a:xfrm>
            <a:custGeom>
              <a:avLst/>
              <a:gdLst/>
              <a:ahLst/>
              <a:cxnLst/>
              <a:rect l="l" t="t" r="r" b="b"/>
              <a:pathLst>
                <a:path w="124653" h="84534" extrusionOk="0">
                  <a:moveTo>
                    <a:pt x="38538" y="0"/>
                  </a:moveTo>
                  <a:cubicBezTo>
                    <a:pt x="31277" y="0"/>
                    <a:pt x="23914" y="1651"/>
                    <a:pt x="17782" y="5121"/>
                  </a:cubicBezTo>
                  <a:cubicBezTo>
                    <a:pt x="5137" y="12295"/>
                    <a:pt x="0" y="25881"/>
                    <a:pt x="2797" y="37401"/>
                  </a:cubicBezTo>
                  <a:cubicBezTo>
                    <a:pt x="5654" y="48891"/>
                    <a:pt x="15168" y="58374"/>
                    <a:pt x="26444" y="65548"/>
                  </a:cubicBezTo>
                  <a:cubicBezTo>
                    <a:pt x="40974" y="74788"/>
                    <a:pt x="58694" y="80806"/>
                    <a:pt x="77509" y="83025"/>
                  </a:cubicBezTo>
                  <a:cubicBezTo>
                    <a:pt x="82402" y="83614"/>
                    <a:pt x="89834" y="84534"/>
                    <a:pt x="97300" y="84534"/>
                  </a:cubicBezTo>
                  <a:cubicBezTo>
                    <a:pt x="108339" y="84534"/>
                    <a:pt x="119455" y="82522"/>
                    <a:pt x="122556" y="74454"/>
                  </a:cubicBezTo>
                  <a:cubicBezTo>
                    <a:pt x="124653" y="69013"/>
                    <a:pt x="119911" y="63694"/>
                    <a:pt x="114136" y="60836"/>
                  </a:cubicBezTo>
                  <a:cubicBezTo>
                    <a:pt x="108361" y="58010"/>
                    <a:pt x="101491" y="56551"/>
                    <a:pt x="96051" y="53329"/>
                  </a:cubicBezTo>
                  <a:cubicBezTo>
                    <a:pt x="84014" y="46064"/>
                    <a:pt x="82433" y="32265"/>
                    <a:pt x="76172" y="21261"/>
                  </a:cubicBezTo>
                  <a:cubicBezTo>
                    <a:pt x="71400" y="12781"/>
                    <a:pt x="63193" y="5516"/>
                    <a:pt x="52311" y="2082"/>
                  </a:cubicBezTo>
                  <a:cubicBezTo>
                    <a:pt x="48014" y="710"/>
                    <a:pt x="43298" y="0"/>
                    <a:pt x="385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 name="Google Shape;167;p24"/>
          <p:cNvSpPr txBox="1">
            <a:spLocks noGrp="1"/>
          </p:cNvSpPr>
          <p:nvPr>
            <p:ph type="title"/>
          </p:nvPr>
        </p:nvSpPr>
        <p:spPr>
          <a:xfrm>
            <a:off x="4529750" y="2958592"/>
            <a:ext cx="3138900" cy="684900"/>
          </a:xfrm>
          <a:prstGeom prst="rect">
            <a:avLst/>
          </a:prstGeom>
          <a:ln>
            <a:noFill/>
          </a:ln>
        </p:spPr>
        <p:txBody>
          <a:bodyPr spcFirstLastPara="1" wrap="square" lIns="91425" tIns="91425" rIns="182875" bIns="91425" anchor="ctr" anchorCtr="0">
            <a:noAutofit/>
          </a:bodyPr>
          <a:lstStyle>
            <a:lvl1pPr lvl="0" algn="r" rtl="0">
              <a:spcBef>
                <a:spcPts val="0"/>
              </a:spcBef>
              <a:spcAft>
                <a:spcPts val="0"/>
              </a:spcAft>
              <a:buNone/>
              <a:defRPr sz="2300" b="0"/>
            </a:lvl1pPr>
            <a:lvl2pPr lvl="1" algn="r" rtl="0">
              <a:spcBef>
                <a:spcPts val="0"/>
              </a:spcBef>
              <a:spcAft>
                <a:spcPts val="0"/>
              </a:spcAft>
              <a:buNone/>
              <a:defRPr sz="2300" b="0"/>
            </a:lvl2pPr>
            <a:lvl3pPr lvl="2" algn="r" rtl="0">
              <a:spcBef>
                <a:spcPts val="0"/>
              </a:spcBef>
              <a:spcAft>
                <a:spcPts val="0"/>
              </a:spcAft>
              <a:buNone/>
              <a:defRPr sz="2300" b="0"/>
            </a:lvl3pPr>
            <a:lvl4pPr lvl="3" algn="r" rtl="0">
              <a:spcBef>
                <a:spcPts val="0"/>
              </a:spcBef>
              <a:spcAft>
                <a:spcPts val="0"/>
              </a:spcAft>
              <a:buNone/>
              <a:defRPr sz="2300" b="0"/>
            </a:lvl4pPr>
            <a:lvl5pPr lvl="4" algn="r" rtl="0">
              <a:spcBef>
                <a:spcPts val="0"/>
              </a:spcBef>
              <a:spcAft>
                <a:spcPts val="0"/>
              </a:spcAft>
              <a:buNone/>
              <a:defRPr sz="2300" b="0"/>
            </a:lvl5pPr>
            <a:lvl6pPr lvl="5" algn="r" rtl="0">
              <a:spcBef>
                <a:spcPts val="0"/>
              </a:spcBef>
              <a:spcAft>
                <a:spcPts val="0"/>
              </a:spcAft>
              <a:buNone/>
              <a:defRPr sz="2300" b="0"/>
            </a:lvl6pPr>
            <a:lvl7pPr lvl="6" algn="r" rtl="0">
              <a:spcBef>
                <a:spcPts val="0"/>
              </a:spcBef>
              <a:spcAft>
                <a:spcPts val="0"/>
              </a:spcAft>
              <a:buNone/>
              <a:defRPr sz="2300" b="0"/>
            </a:lvl7pPr>
            <a:lvl8pPr lvl="7" algn="r" rtl="0">
              <a:spcBef>
                <a:spcPts val="0"/>
              </a:spcBef>
              <a:spcAft>
                <a:spcPts val="0"/>
              </a:spcAft>
              <a:buNone/>
              <a:defRPr sz="2300" b="0"/>
            </a:lvl8pPr>
            <a:lvl9pPr lvl="8" algn="r" rtl="0">
              <a:spcBef>
                <a:spcPts val="0"/>
              </a:spcBef>
              <a:spcAft>
                <a:spcPts val="0"/>
              </a:spcAft>
              <a:buNone/>
              <a:defRPr sz="2300" b="0"/>
            </a:lvl9pPr>
          </a:lstStyle>
          <a:p>
            <a:endParaRPr/>
          </a:p>
        </p:txBody>
      </p:sp>
      <p:sp>
        <p:nvSpPr>
          <p:cNvPr id="168" name="Google Shape;168;p24"/>
          <p:cNvSpPr txBox="1">
            <a:spLocks noGrp="1"/>
          </p:cNvSpPr>
          <p:nvPr>
            <p:ph type="subTitle" idx="1"/>
          </p:nvPr>
        </p:nvSpPr>
        <p:spPr>
          <a:xfrm>
            <a:off x="1475450" y="1500000"/>
            <a:ext cx="6193200" cy="1440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2500">
                <a:solidFill>
                  <a:schemeClr val="dk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Tree>
    <p:extLst>
      <p:ext uri="{BB962C8B-B14F-4D97-AF65-F5344CB8AC3E}">
        <p14:creationId xmlns:p14="http://schemas.microsoft.com/office/powerpoint/2010/main" val="14454289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Quote">
  <p:cSld name="1_Quote">
    <p:bg>
      <p:bgPr>
        <a:solidFill>
          <a:schemeClr val="accent1"/>
        </a:solidFill>
        <a:effectLst/>
      </p:bgPr>
    </p:bg>
    <p:spTree>
      <p:nvGrpSpPr>
        <p:cNvPr id="1" name="Shape 163"/>
        <p:cNvGrpSpPr/>
        <p:nvPr/>
      </p:nvGrpSpPr>
      <p:grpSpPr>
        <a:xfrm>
          <a:off x="0" y="0"/>
          <a:ext cx="0" cy="0"/>
          <a:chOff x="0" y="0"/>
          <a:chExt cx="0" cy="0"/>
        </a:xfrm>
      </p:grpSpPr>
      <p:grpSp>
        <p:nvGrpSpPr>
          <p:cNvPr id="164" name="Google Shape;164;p24"/>
          <p:cNvGrpSpPr/>
          <p:nvPr/>
        </p:nvGrpSpPr>
        <p:grpSpPr>
          <a:xfrm>
            <a:off x="-9670477" y="-4977466"/>
            <a:ext cx="30642184" cy="16931115"/>
            <a:chOff x="-9670477" y="-4977466"/>
            <a:chExt cx="30642184" cy="16931115"/>
          </a:xfrm>
        </p:grpSpPr>
        <p:sp>
          <p:nvSpPr>
            <p:cNvPr id="165" name="Google Shape;165;p24"/>
            <p:cNvSpPr/>
            <p:nvPr/>
          </p:nvSpPr>
          <p:spPr>
            <a:xfrm rot="-9900069" flipH="1">
              <a:off x="-8897507" y="-3300639"/>
              <a:ext cx="13987362" cy="7814099"/>
            </a:xfrm>
            <a:custGeom>
              <a:avLst/>
              <a:gdLst/>
              <a:ahLst/>
              <a:cxnLst/>
              <a:rect l="l" t="t" r="r" b="b"/>
              <a:pathLst>
                <a:path w="124653" h="84534" extrusionOk="0">
                  <a:moveTo>
                    <a:pt x="38538" y="0"/>
                  </a:moveTo>
                  <a:cubicBezTo>
                    <a:pt x="31277" y="0"/>
                    <a:pt x="23914" y="1651"/>
                    <a:pt x="17782" y="5121"/>
                  </a:cubicBezTo>
                  <a:cubicBezTo>
                    <a:pt x="5137" y="12295"/>
                    <a:pt x="0" y="25881"/>
                    <a:pt x="2797" y="37401"/>
                  </a:cubicBezTo>
                  <a:cubicBezTo>
                    <a:pt x="5654" y="48891"/>
                    <a:pt x="15168" y="58374"/>
                    <a:pt x="26444" y="65548"/>
                  </a:cubicBezTo>
                  <a:cubicBezTo>
                    <a:pt x="40974" y="74788"/>
                    <a:pt x="58694" y="80806"/>
                    <a:pt x="77509" y="83025"/>
                  </a:cubicBezTo>
                  <a:cubicBezTo>
                    <a:pt x="82402" y="83614"/>
                    <a:pt x="89834" y="84534"/>
                    <a:pt x="97300" y="84534"/>
                  </a:cubicBezTo>
                  <a:cubicBezTo>
                    <a:pt x="108339" y="84534"/>
                    <a:pt x="119455" y="82522"/>
                    <a:pt x="122556" y="74454"/>
                  </a:cubicBezTo>
                  <a:cubicBezTo>
                    <a:pt x="124653" y="69013"/>
                    <a:pt x="119911" y="63694"/>
                    <a:pt x="114136" y="60836"/>
                  </a:cubicBezTo>
                  <a:cubicBezTo>
                    <a:pt x="108361" y="58010"/>
                    <a:pt x="101491" y="56551"/>
                    <a:pt x="96051" y="53329"/>
                  </a:cubicBezTo>
                  <a:cubicBezTo>
                    <a:pt x="84014" y="46064"/>
                    <a:pt x="82433" y="32265"/>
                    <a:pt x="76172" y="21261"/>
                  </a:cubicBezTo>
                  <a:cubicBezTo>
                    <a:pt x="71400" y="12781"/>
                    <a:pt x="63193" y="5516"/>
                    <a:pt x="52311" y="2082"/>
                  </a:cubicBezTo>
                  <a:cubicBezTo>
                    <a:pt x="48014" y="710"/>
                    <a:pt x="43298" y="0"/>
                    <a:pt x="385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4"/>
            <p:cNvSpPr/>
            <p:nvPr/>
          </p:nvSpPr>
          <p:spPr>
            <a:xfrm rot="899950" flipH="1">
              <a:off x="2699579" y="204447"/>
              <a:ext cx="17315254" cy="9673375"/>
            </a:xfrm>
            <a:custGeom>
              <a:avLst/>
              <a:gdLst/>
              <a:ahLst/>
              <a:cxnLst/>
              <a:rect l="l" t="t" r="r" b="b"/>
              <a:pathLst>
                <a:path w="124653" h="84534" extrusionOk="0">
                  <a:moveTo>
                    <a:pt x="38538" y="0"/>
                  </a:moveTo>
                  <a:cubicBezTo>
                    <a:pt x="31277" y="0"/>
                    <a:pt x="23914" y="1651"/>
                    <a:pt x="17782" y="5121"/>
                  </a:cubicBezTo>
                  <a:cubicBezTo>
                    <a:pt x="5137" y="12295"/>
                    <a:pt x="0" y="25881"/>
                    <a:pt x="2797" y="37401"/>
                  </a:cubicBezTo>
                  <a:cubicBezTo>
                    <a:pt x="5654" y="48891"/>
                    <a:pt x="15168" y="58374"/>
                    <a:pt x="26444" y="65548"/>
                  </a:cubicBezTo>
                  <a:cubicBezTo>
                    <a:pt x="40974" y="74788"/>
                    <a:pt x="58694" y="80806"/>
                    <a:pt x="77509" y="83025"/>
                  </a:cubicBezTo>
                  <a:cubicBezTo>
                    <a:pt x="82402" y="83614"/>
                    <a:pt x="89834" y="84534"/>
                    <a:pt x="97300" y="84534"/>
                  </a:cubicBezTo>
                  <a:cubicBezTo>
                    <a:pt x="108339" y="84534"/>
                    <a:pt x="119455" y="82522"/>
                    <a:pt x="122556" y="74454"/>
                  </a:cubicBezTo>
                  <a:cubicBezTo>
                    <a:pt x="124653" y="69013"/>
                    <a:pt x="119911" y="63694"/>
                    <a:pt x="114136" y="60836"/>
                  </a:cubicBezTo>
                  <a:cubicBezTo>
                    <a:pt x="108361" y="58010"/>
                    <a:pt x="101491" y="56551"/>
                    <a:pt x="96051" y="53329"/>
                  </a:cubicBezTo>
                  <a:cubicBezTo>
                    <a:pt x="84014" y="46064"/>
                    <a:pt x="82433" y="32265"/>
                    <a:pt x="76172" y="21261"/>
                  </a:cubicBezTo>
                  <a:cubicBezTo>
                    <a:pt x="71400" y="12781"/>
                    <a:pt x="63193" y="5516"/>
                    <a:pt x="52311" y="2082"/>
                  </a:cubicBezTo>
                  <a:cubicBezTo>
                    <a:pt x="48014" y="710"/>
                    <a:pt x="43298" y="0"/>
                    <a:pt x="385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 name="Google Shape;167;p24"/>
          <p:cNvSpPr txBox="1">
            <a:spLocks noGrp="1"/>
          </p:cNvSpPr>
          <p:nvPr>
            <p:ph type="title"/>
          </p:nvPr>
        </p:nvSpPr>
        <p:spPr>
          <a:xfrm>
            <a:off x="4529750" y="2958592"/>
            <a:ext cx="3138900" cy="684900"/>
          </a:xfrm>
          <a:prstGeom prst="rect">
            <a:avLst/>
          </a:prstGeom>
          <a:ln>
            <a:noFill/>
          </a:ln>
        </p:spPr>
        <p:txBody>
          <a:bodyPr spcFirstLastPara="1" wrap="square" lIns="91425" tIns="91425" rIns="182875" bIns="91425" anchor="ctr" anchorCtr="0">
            <a:noAutofit/>
          </a:bodyPr>
          <a:lstStyle>
            <a:lvl1pPr lvl="0" algn="r" rtl="0">
              <a:spcBef>
                <a:spcPts val="0"/>
              </a:spcBef>
              <a:spcAft>
                <a:spcPts val="0"/>
              </a:spcAft>
              <a:buNone/>
              <a:defRPr sz="2300" b="0"/>
            </a:lvl1pPr>
            <a:lvl2pPr lvl="1" algn="r" rtl="0">
              <a:spcBef>
                <a:spcPts val="0"/>
              </a:spcBef>
              <a:spcAft>
                <a:spcPts val="0"/>
              </a:spcAft>
              <a:buNone/>
              <a:defRPr sz="2300" b="0"/>
            </a:lvl2pPr>
            <a:lvl3pPr lvl="2" algn="r" rtl="0">
              <a:spcBef>
                <a:spcPts val="0"/>
              </a:spcBef>
              <a:spcAft>
                <a:spcPts val="0"/>
              </a:spcAft>
              <a:buNone/>
              <a:defRPr sz="2300" b="0"/>
            </a:lvl3pPr>
            <a:lvl4pPr lvl="3" algn="r" rtl="0">
              <a:spcBef>
                <a:spcPts val="0"/>
              </a:spcBef>
              <a:spcAft>
                <a:spcPts val="0"/>
              </a:spcAft>
              <a:buNone/>
              <a:defRPr sz="2300" b="0"/>
            </a:lvl4pPr>
            <a:lvl5pPr lvl="4" algn="r" rtl="0">
              <a:spcBef>
                <a:spcPts val="0"/>
              </a:spcBef>
              <a:spcAft>
                <a:spcPts val="0"/>
              </a:spcAft>
              <a:buNone/>
              <a:defRPr sz="2300" b="0"/>
            </a:lvl5pPr>
            <a:lvl6pPr lvl="5" algn="r" rtl="0">
              <a:spcBef>
                <a:spcPts val="0"/>
              </a:spcBef>
              <a:spcAft>
                <a:spcPts val="0"/>
              </a:spcAft>
              <a:buNone/>
              <a:defRPr sz="2300" b="0"/>
            </a:lvl6pPr>
            <a:lvl7pPr lvl="6" algn="r" rtl="0">
              <a:spcBef>
                <a:spcPts val="0"/>
              </a:spcBef>
              <a:spcAft>
                <a:spcPts val="0"/>
              </a:spcAft>
              <a:buNone/>
              <a:defRPr sz="2300" b="0"/>
            </a:lvl7pPr>
            <a:lvl8pPr lvl="7" algn="r" rtl="0">
              <a:spcBef>
                <a:spcPts val="0"/>
              </a:spcBef>
              <a:spcAft>
                <a:spcPts val="0"/>
              </a:spcAft>
              <a:buNone/>
              <a:defRPr sz="2300" b="0"/>
            </a:lvl8pPr>
            <a:lvl9pPr lvl="8" algn="r" rtl="0">
              <a:spcBef>
                <a:spcPts val="0"/>
              </a:spcBef>
              <a:spcAft>
                <a:spcPts val="0"/>
              </a:spcAft>
              <a:buNone/>
              <a:defRPr sz="2300" b="0"/>
            </a:lvl9pPr>
          </a:lstStyle>
          <a:p>
            <a:endParaRPr/>
          </a:p>
        </p:txBody>
      </p:sp>
      <p:sp>
        <p:nvSpPr>
          <p:cNvPr id="168" name="Google Shape;168;p24"/>
          <p:cNvSpPr txBox="1">
            <a:spLocks noGrp="1"/>
          </p:cNvSpPr>
          <p:nvPr>
            <p:ph type="subTitle" idx="1"/>
          </p:nvPr>
        </p:nvSpPr>
        <p:spPr>
          <a:xfrm>
            <a:off x="1475450" y="1500000"/>
            <a:ext cx="6193200" cy="1440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2500">
                <a:solidFill>
                  <a:schemeClr val="dk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Tree>
    <p:extLst>
      <p:ext uri="{BB962C8B-B14F-4D97-AF65-F5344CB8AC3E}">
        <p14:creationId xmlns:p14="http://schemas.microsoft.com/office/powerpoint/2010/main" val="15426048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Quote">
  <p:cSld name="1_Quote">
    <p:bg>
      <p:bgPr>
        <a:solidFill>
          <a:schemeClr val="accent1"/>
        </a:solidFill>
        <a:effectLst/>
      </p:bgPr>
    </p:bg>
    <p:spTree>
      <p:nvGrpSpPr>
        <p:cNvPr id="1" name="Shape 163"/>
        <p:cNvGrpSpPr/>
        <p:nvPr/>
      </p:nvGrpSpPr>
      <p:grpSpPr>
        <a:xfrm>
          <a:off x="0" y="0"/>
          <a:ext cx="0" cy="0"/>
          <a:chOff x="0" y="0"/>
          <a:chExt cx="0" cy="0"/>
        </a:xfrm>
      </p:grpSpPr>
      <p:grpSp>
        <p:nvGrpSpPr>
          <p:cNvPr id="164" name="Google Shape;164;p24"/>
          <p:cNvGrpSpPr/>
          <p:nvPr/>
        </p:nvGrpSpPr>
        <p:grpSpPr>
          <a:xfrm>
            <a:off x="-9670477" y="-4977466"/>
            <a:ext cx="30642184" cy="16931115"/>
            <a:chOff x="-9670477" y="-4977466"/>
            <a:chExt cx="30642184" cy="16931115"/>
          </a:xfrm>
        </p:grpSpPr>
        <p:sp>
          <p:nvSpPr>
            <p:cNvPr id="165" name="Google Shape;165;p24"/>
            <p:cNvSpPr/>
            <p:nvPr/>
          </p:nvSpPr>
          <p:spPr>
            <a:xfrm rot="-9900069" flipH="1">
              <a:off x="-8897507" y="-3300639"/>
              <a:ext cx="13987362" cy="7814099"/>
            </a:xfrm>
            <a:custGeom>
              <a:avLst/>
              <a:gdLst/>
              <a:ahLst/>
              <a:cxnLst/>
              <a:rect l="l" t="t" r="r" b="b"/>
              <a:pathLst>
                <a:path w="124653" h="84534" extrusionOk="0">
                  <a:moveTo>
                    <a:pt x="38538" y="0"/>
                  </a:moveTo>
                  <a:cubicBezTo>
                    <a:pt x="31277" y="0"/>
                    <a:pt x="23914" y="1651"/>
                    <a:pt x="17782" y="5121"/>
                  </a:cubicBezTo>
                  <a:cubicBezTo>
                    <a:pt x="5137" y="12295"/>
                    <a:pt x="0" y="25881"/>
                    <a:pt x="2797" y="37401"/>
                  </a:cubicBezTo>
                  <a:cubicBezTo>
                    <a:pt x="5654" y="48891"/>
                    <a:pt x="15168" y="58374"/>
                    <a:pt x="26444" y="65548"/>
                  </a:cubicBezTo>
                  <a:cubicBezTo>
                    <a:pt x="40974" y="74788"/>
                    <a:pt x="58694" y="80806"/>
                    <a:pt x="77509" y="83025"/>
                  </a:cubicBezTo>
                  <a:cubicBezTo>
                    <a:pt x="82402" y="83614"/>
                    <a:pt x="89834" y="84534"/>
                    <a:pt x="97300" y="84534"/>
                  </a:cubicBezTo>
                  <a:cubicBezTo>
                    <a:pt x="108339" y="84534"/>
                    <a:pt x="119455" y="82522"/>
                    <a:pt x="122556" y="74454"/>
                  </a:cubicBezTo>
                  <a:cubicBezTo>
                    <a:pt x="124653" y="69013"/>
                    <a:pt x="119911" y="63694"/>
                    <a:pt x="114136" y="60836"/>
                  </a:cubicBezTo>
                  <a:cubicBezTo>
                    <a:pt x="108361" y="58010"/>
                    <a:pt x="101491" y="56551"/>
                    <a:pt x="96051" y="53329"/>
                  </a:cubicBezTo>
                  <a:cubicBezTo>
                    <a:pt x="84014" y="46064"/>
                    <a:pt x="82433" y="32265"/>
                    <a:pt x="76172" y="21261"/>
                  </a:cubicBezTo>
                  <a:cubicBezTo>
                    <a:pt x="71400" y="12781"/>
                    <a:pt x="63193" y="5516"/>
                    <a:pt x="52311" y="2082"/>
                  </a:cubicBezTo>
                  <a:cubicBezTo>
                    <a:pt x="48014" y="710"/>
                    <a:pt x="43298" y="0"/>
                    <a:pt x="385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4"/>
            <p:cNvSpPr/>
            <p:nvPr/>
          </p:nvSpPr>
          <p:spPr>
            <a:xfrm rot="899950" flipH="1">
              <a:off x="2699579" y="204447"/>
              <a:ext cx="17315254" cy="9673375"/>
            </a:xfrm>
            <a:custGeom>
              <a:avLst/>
              <a:gdLst/>
              <a:ahLst/>
              <a:cxnLst/>
              <a:rect l="l" t="t" r="r" b="b"/>
              <a:pathLst>
                <a:path w="124653" h="84534" extrusionOk="0">
                  <a:moveTo>
                    <a:pt x="38538" y="0"/>
                  </a:moveTo>
                  <a:cubicBezTo>
                    <a:pt x="31277" y="0"/>
                    <a:pt x="23914" y="1651"/>
                    <a:pt x="17782" y="5121"/>
                  </a:cubicBezTo>
                  <a:cubicBezTo>
                    <a:pt x="5137" y="12295"/>
                    <a:pt x="0" y="25881"/>
                    <a:pt x="2797" y="37401"/>
                  </a:cubicBezTo>
                  <a:cubicBezTo>
                    <a:pt x="5654" y="48891"/>
                    <a:pt x="15168" y="58374"/>
                    <a:pt x="26444" y="65548"/>
                  </a:cubicBezTo>
                  <a:cubicBezTo>
                    <a:pt x="40974" y="74788"/>
                    <a:pt x="58694" y="80806"/>
                    <a:pt x="77509" y="83025"/>
                  </a:cubicBezTo>
                  <a:cubicBezTo>
                    <a:pt x="82402" y="83614"/>
                    <a:pt x="89834" y="84534"/>
                    <a:pt x="97300" y="84534"/>
                  </a:cubicBezTo>
                  <a:cubicBezTo>
                    <a:pt x="108339" y="84534"/>
                    <a:pt x="119455" y="82522"/>
                    <a:pt x="122556" y="74454"/>
                  </a:cubicBezTo>
                  <a:cubicBezTo>
                    <a:pt x="124653" y="69013"/>
                    <a:pt x="119911" y="63694"/>
                    <a:pt x="114136" y="60836"/>
                  </a:cubicBezTo>
                  <a:cubicBezTo>
                    <a:pt x="108361" y="58010"/>
                    <a:pt x="101491" y="56551"/>
                    <a:pt x="96051" y="53329"/>
                  </a:cubicBezTo>
                  <a:cubicBezTo>
                    <a:pt x="84014" y="46064"/>
                    <a:pt x="82433" y="32265"/>
                    <a:pt x="76172" y="21261"/>
                  </a:cubicBezTo>
                  <a:cubicBezTo>
                    <a:pt x="71400" y="12781"/>
                    <a:pt x="63193" y="5516"/>
                    <a:pt x="52311" y="2082"/>
                  </a:cubicBezTo>
                  <a:cubicBezTo>
                    <a:pt x="48014" y="710"/>
                    <a:pt x="43298" y="0"/>
                    <a:pt x="385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 name="Google Shape;167;p24"/>
          <p:cNvSpPr txBox="1">
            <a:spLocks noGrp="1"/>
          </p:cNvSpPr>
          <p:nvPr>
            <p:ph type="title"/>
          </p:nvPr>
        </p:nvSpPr>
        <p:spPr>
          <a:xfrm>
            <a:off x="4529750" y="2958592"/>
            <a:ext cx="3138900" cy="684900"/>
          </a:xfrm>
          <a:prstGeom prst="rect">
            <a:avLst/>
          </a:prstGeom>
          <a:ln>
            <a:noFill/>
          </a:ln>
        </p:spPr>
        <p:txBody>
          <a:bodyPr spcFirstLastPara="1" wrap="square" lIns="91425" tIns="91425" rIns="182875" bIns="91425" anchor="ctr" anchorCtr="0">
            <a:noAutofit/>
          </a:bodyPr>
          <a:lstStyle>
            <a:lvl1pPr lvl="0" algn="r" rtl="0">
              <a:spcBef>
                <a:spcPts val="0"/>
              </a:spcBef>
              <a:spcAft>
                <a:spcPts val="0"/>
              </a:spcAft>
              <a:buNone/>
              <a:defRPr sz="2300" b="0"/>
            </a:lvl1pPr>
            <a:lvl2pPr lvl="1" algn="r" rtl="0">
              <a:spcBef>
                <a:spcPts val="0"/>
              </a:spcBef>
              <a:spcAft>
                <a:spcPts val="0"/>
              </a:spcAft>
              <a:buNone/>
              <a:defRPr sz="2300" b="0"/>
            </a:lvl2pPr>
            <a:lvl3pPr lvl="2" algn="r" rtl="0">
              <a:spcBef>
                <a:spcPts val="0"/>
              </a:spcBef>
              <a:spcAft>
                <a:spcPts val="0"/>
              </a:spcAft>
              <a:buNone/>
              <a:defRPr sz="2300" b="0"/>
            </a:lvl3pPr>
            <a:lvl4pPr lvl="3" algn="r" rtl="0">
              <a:spcBef>
                <a:spcPts val="0"/>
              </a:spcBef>
              <a:spcAft>
                <a:spcPts val="0"/>
              </a:spcAft>
              <a:buNone/>
              <a:defRPr sz="2300" b="0"/>
            </a:lvl4pPr>
            <a:lvl5pPr lvl="4" algn="r" rtl="0">
              <a:spcBef>
                <a:spcPts val="0"/>
              </a:spcBef>
              <a:spcAft>
                <a:spcPts val="0"/>
              </a:spcAft>
              <a:buNone/>
              <a:defRPr sz="2300" b="0"/>
            </a:lvl5pPr>
            <a:lvl6pPr lvl="5" algn="r" rtl="0">
              <a:spcBef>
                <a:spcPts val="0"/>
              </a:spcBef>
              <a:spcAft>
                <a:spcPts val="0"/>
              </a:spcAft>
              <a:buNone/>
              <a:defRPr sz="2300" b="0"/>
            </a:lvl6pPr>
            <a:lvl7pPr lvl="6" algn="r" rtl="0">
              <a:spcBef>
                <a:spcPts val="0"/>
              </a:spcBef>
              <a:spcAft>
                <a:spcPts val="0"/>
              </a:spcAft>
              <a:buNone/>
              <a:defRPr sz="2300" b="0"/>
            </a:lvl7pPr>
            <a:lvl8pPr lvl="7" algn="r" rtl="0">
              <a:spcBef>
                <a:spcPts val="0"/>
              </a:spcBef>
              <a:spcAft>
                <a:spcPts val="0"/>
              </a:spcAft>
              <a:buNone/>
              <a:defRPr sz="2300" b="0"/>
            </a:lvl8pPr>
            <a:lvl9pPr lvl="8" algn="r" rtl="0">
              <a:spcBef>
                <a:spcPts val="0"/>
              </a:spcBef>
              <a:spcAft>
                <a:spcPts val="0"/>
              </a:spcAft>
              <a:buNone/>
              <a:defRPr sz="2300" b="0"/>
            </a:lvl9pPr>
          </a:lstStyle>
          <a:p>
            <a:endParaRPr/>
          </a:p>
        </p:txBody>
      </p:sp>
      <p:sp>
        <p:nvSpPr>
          <p:cNvPr id="168" name="Google Shape;168;p24"/>
          <p:cNvSpPr txBox="1">
            <a:spLocks noGrp="1"/>
          </p:cNvSpPr>
          <p:nvPr>
            <p:ph type="subTitle" idx="1"/>
          </p:nvPr>
        </p:nvSpPr>
        <p:spPr>
          <a:xfrm>
            <a:off x="1475450" y="1500000"/>
            <a:ext cx="6193200" cy="1440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2500">
                <a:solidFill>
                  <a:schemeClr val="dk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Tree>
    <p:extLst>
      <p:ext uri="{BB962C8B-B14F-4D97-AF65-F5344CB8AC3E}">
        <p14:creationId xmlns:p14="http://schemas.microsoft.com/office/powerpoint/2010/main" val="28967629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Text 3">
  <p:cSld name="CUSTOM_14">
    <p:bg>
      <p:bgPr>
        <a:solidFill>
          <a:schemeClr val="accent1"/>
        </a:solidFill>
        <a:effectLst/>
      </p:bgPr>
    </p:bg>
    <p:spTree>
      <p:nvGrpSpPr>
        <p:cNvPr id="1" name="Shape 204"/>
        <p:cNvGrpSpPr/>
        <p:nvPr/>
      </p:nvGrpSpPr>
      <p:grpSpPr>
        <a:xfrm>
          <a:off x="0" y="0"/>
          <a:ext cx="0" cy="0"/>
          <a:chOff x="0" y="0"/>
          <a:chExt cx="0" cy="0"/>
        </a:xfrm>
      </p:grpSpPr>
      <p:sp>
        <p:nvSpPr>
          <p:cNvPr id="205" name="Google Shape;205;p30"/>
          <p:cNvSpPr/>
          <p:nvPr/>
        </p:nvSpPr>
        <p:spPr>
          <a:xfrm rot="2834202" flipH="1">
            <a:off x="-810665" y="262753"/>
            <a:ext cx="12353837" cy="8640573"/>
          </a:xfrm>
          <a:custGeom>
            <a:avLst/>
            <a:gdLst/>
            <a:ahLst/>
            <a:cxnLst/>
            <a:rect l="l" t="t" r="r" b="b"/>
            <a:pathLst>
              <a:path w="124653" h="84534" extrusionOk="0">
                <a:moveTo>
                  <a:pt x="38538" y="0"/>
                </a:moveTo>
                <a:cubicBezTo>
                  <a:pt x="31277" y="0"/>
                  <a:pt x="23914" y="1651"/>
                  <a:pt x="17782" y="5121"/>
                </a:cubicBezTo>
                <a:cubicBezTo>
                  <a:pt x="5137" y="12295"/>
                  <a:pt x="0" y="25881"/>
                  <a:pt x="2797" y="37401"/>
                </a:cubicBezTo>
                <a:cubicBezTo>
                  <a:pt x="5654" y="48891"/>
                  <a:pt x="15168" y="58374"/>
                  <a:pt x="26444" y="65548"/>
                </a:cubicBezTo>
                <a:cubicBezTo>
                  <a:pt x="40974" y="74788"/>
                  <a:pt x="58694" y="80806"/>
                  <a:pt x="77509" y="83025"/>
                </a:cubicBezTo>
                <a:cubicBezTo>
                  <a:pt x="82402" y="83614"/>
                  <a:pt x="89834" y="84534"/>
                  <a:pt x="97300" y="84534"/>
                </a:cubicBezTo>
                <a:cubicBezTo>
                  <a:pt x="108339" y="84534"/>
                  <a:pt x="119455" y="82522"/>
                  <a:pt x="122556" y="74454"/>
                </a:cubicBezTo>
                <a:cubicBezTo>
                  <a:pt x="124653" y="69013"/>
                  <a:pt x="119911" y="63694"/>
                  <a:pt x="114136" y="60836"/>
                </a:cubicBezTo>
                <a:cubicBezTo>
                  <a:pt x="108361" y="58010"/>
                  <a:pt x="101491" y="56551"/>
                  <a:pt x="96051" y="53329"/>
                </a:cubicBezTo>
                <a:cubicBezTo>
                  <a:pt x="84014" y="46064"/>
                  <a:pt x="82433" y="32265"/>
                  <a:pt x="76172" y="21261"/>
                </a:cubicBezTo>
                <a:cubicBezTo>
                  <a:pt x="71400" y="12781"/>
                  <a:pt x="63193" y="5516"/>
                  <a:pt x="52311" y="2082"/>
                </a:cubicBezTo>
                <a:cubicBezTo>
                  <a:pt x="48014" y="710"/>
                  <a:pt x="43298" y="0"/>
                  <a:pt x="385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0"/>
          <p:cNvSpPr txBox="1">
            <a:spLocks noGrp="1"/>
          </p:cNvSpPr>
          <p:nvPr>
            <p:ph type="title"/>
          </p:nvPr>
        </p:nvSpPr>
        <p:spPr>
          <a:xfrm>
            <a:off x="819000" y="3281225"/>
            <a:ext cx="5803500" cy="578100"/>
          </a:xfrm>
          <a:prstGeom prst="rect">
            <a:avLst/>
          </a:prstGeom>
          <a:ln>
            <a:noFill/>
          </a:ln>
        </p:spPr>
        <p:txBody>
          <a:bodyPr spcFirstLastPara="1" wrap="square" lIns="91425" tIns="91425" rIns="91425" bIns="91425" anchor="ctr" anchorCtr="0">
            <a:noAutofit/>
          </a:bodyPr>
          <a:lstStyle>
            <a:lvl1pPr lvl="0" rtl="0">
              <a:lnSpc>
                <a:spcPct val="80000"/>
              </a:lnSpc>
              <a:spcBef>
                <a:spcPts val="0"/>
              </a:spcBef>
              <a:spcAft>
                <a:spcPts val="0"/>
              </a:spcAft>
              <a:buSzPts val="2500"/>
              <a:buNone/>
              <a:defRPr sz="35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207" name="Google Shape;207;p30"/>
          <p:cNvSpPr txBox="1">
            <a:spLocks noGrp="1"/>
          </p:cNvSpPr>
          <p:nvPr>
            <p:ph type="subTitle" idx="1"/>
          </p:nvPr>
        </p:nvSpPr>
        <p:spPr>
          <a:xfrm>
            <a:off x="819000" y="3859325"/>
            <a:ext cx="5803500" cy="667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a:solidFill>
                  <a:schemeClr val="dk1"/>
                </a:solidFill>
              </a:defRPr>
            </a:lvl1pPr>
            <a:lvl2pPr lvl="1" algn="ctr" rtl="0">
              <a:lnSpc>
                <a:spcPct val="100000"/>
              </a:lnSpc>
              <a:spcBef>
                <a:spcPts val="16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08" name="Google Shape;208;p30"/>
          <p:cNvSpPr/>
          <p:nvPr/>
        </p:nvSpPr>
        <p:spPr>
          <a:xfrm rot="-5400617" flipH="1">
            <a:off x="7981452" y="-406570"/>
            <a:ext cx="1737040" cy="1214965"/>
          </a:xfrm>
          <a:custGeom>
            <a:avLst/>
            <a:gdLst/>
            <a:ahLst/>
            <a:cxnLst/>
            <a:rect l="l" t="t" r="r" b="b"/>
            <a:pathLst>
              <a:path w="124653" h="84534" extrusionOk="0">
                <a:moveTo>
                  <a:pt x="38538" y="0"/>
                </a:moveTo>
                <a:cubicBezTo>
                  <a:pt x="31277" y="0"/>
                  <a:pt x="23914" y="1651"/>
                  <a:pt x="17782" y="5121"/>
                </a:cubicBezTo>
                <a:cubicBezTo>
                  <a:pt x="5137" y="12295"/>
                  <a:pt x="0" y="25881"/>
                  <a:pt x="2797" y="37401"/>
                </a:cubicBezTo>
                <a:cubicBezTo>
                  <a:pt x="5654" y="48891"/>
                  <a:pt x="15168" y="58374"/>
                  <a:pt x="26444" y="65548"/>
                </a:cubicBezTo>
                <a:cubicBezTo>
                  <a:pt x="40974" y="74788"/>
                  <a:pt x="58694" y="80806"/>
                  <a:pt x="77509" y="83025"/>
                </a:cubicBezTo>
                <a:cubicBezTo>
                  <a:pt x="82402" y="83614"/>
                  <a:pt x="89834" y="84534"/>
                  <a:pt x="97300" y="84534"/>
                </a:cubicBezTo>
                <a:cubicBezTo>
                  <a:pt x="108339" y="84534"/>
                  <a:pt x="119455" y="82522"/>
                  <a:pt x="122556" y="74454"/>
                </a:cubicBezTo>
                <a:cubicBezTo>
                  <a:pt x="124653" y="69013"/>
                  <a:pt x="119911" y="63694"/>
                  <a:pt x="114136" y="60836"/>
                </a:cubicBezTo>
                <a:cubicBezTo>
                  <a:pt x="108361" y="58010"/>
                  <a:pt x="101491" y="56551"/>
                  <a:pt x="96051" y="53329"/>
                </a:cubicBezTo>
                <a:cubicBezTo>
                  <a:pt x="84014" y="46064"/>
                  <a:pt x="82433" y="32265"/>
                  <a:pt x="76172" y="21261"/>
                </a:cubicBezTo>
                <a:cubicBezTo>
                  <a:pt x="71400" y="12781"/>
                  <a:pt x="63193" y="5516"/>
                  <a:pt x="52311" y="2082"/>
                </a:cubicBezTo>
                <a:cubicBezTo>
                  <a:pt x="48014" y="710"/>
                  <a:pt x="43298" y="0"/>
                  <a:pt x="385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Text 3">
  <p:cSld name="1_Title and Text 3">
    <p:bg>
      <p:bgPr>
        <a:solidFill>
          <a:schemeClr val="accent1"/>
        </a:solidFill>
        <a:effectLst/>
      </p:bgPr>
    </p:bg>
    <p:spTree>
      <p:nvGrpSpPr>
        <p:cNvPr id="1" name="Shape 204"/>
        <p:cNvGrpSpPr/>
        <p:nvPr/>
      </p:nvGrpSpPr>
      <p:grpSpPr>
        <a:xfrm>
          <a:off x="0" y="0"/>
          <a:ext cx="0" cy="0"/>
          <a:chOff x="0" y="0"/>
          <a:chExt cx="0" cy="0"/>
        </a:xfrm>
      </p:grpSpPr>
      <p:sp>
        <p:nvSpPr>
          <p:cNvPr id="205" name="Google Shape;205;p30"/>
          <p:cNvSpPr/>
          <p:nvPr/>
        </p:nvSpPr>
        <p:spPr>
          <a:xfrm rot="2834202" flipH="1">
            <a:off x="-810665" y="262753"/>
            <a:ext cx="12353837" cy="8640573"/>
          </a:xfrm>
          <a:custGeom>
            <a:avLst/>
            <a:gdLst/>
            <a:ahLst/>
            <a:cxnLst/>
            <a:rect l="l" t="t" r="r" b="b"/>
            <a:pathLst>
              <a:path w="124653" h="84534" extrusionOk="0">
                <a:moveTo>
                  <a:pt x="38538" y="0"/>
                </a:moveTo>
                <a:cubicBezTo>
                  <a:pt x="31277" y="0"/>
                  <a:pt x="23914" y="1651"/>
                  <a:pt x="17782" y="5121"/>
                </a:cubicBezTo>
                <a:cubicBezTo>
                  <a:pt x="5137" y="12295"/>
                  <a:pt x="0" y="25881"/>
                  <a:pt x="2797" y="37401"/>
                </a:cubicBezTo>
                <a:cubicBezTo>
                  <a:pt x="5654" y="48891"/>
                  <a:pt x="15168" y="58374"/>
                  <a:pt x="26444" y="65548"/>
                </a:cubicBezTo>
                <a:cubicBezTo>
                  <a:pt x="40974" y="74788"/>
                  <a:pt x="58694" y="80806"/>
                  <a:pt x="77509" y="83025"/>
                </a:cubicBezTo>
                <a:cubicBezTo>
                  <a:pt x="82402" y="83614"/>
                  <a:pt x="89834" y="84534"/>
                  <a:pt x="97300" y="84534"/>
                </a:cubicBezTo>
                <a:cubicBezTo>
                  <a:pt x="108339" y="84534"/>
                  <a:pt x="119455" y="82522"/>
                  <a:pt x="122556" y="74454"/>
                </a:cubicBezTo>
                <a:cubicBezTo>
                  <a:pt x="124653" y="69013"/>
                  <a:pt x="119911" y="63694"/>
                  <a:pt x="114136" y="60836"/>
                </a:cubicBezTo>
                <a:cubicBezTo>
                  <a:pt x="108361" y="58010"/>
                  <a:pt x="101491" y="56551"/>
                  <a:pt x="96051" y="53329"/>
                </a:cubicBezTo>
                <a:cubicBezTo>
                  <a:pt x="84014" y="46064"/>
                  <a:pt x="82433" y="32265"/>
                  <a:pt x="76172" y="21261"/>
                </a:cubicBezTo>
                <a:cubicBezTo>
                  <a:pt x="71400" y="12781"/>
                  <a:pt x="63193" y="5516"/>
                  <a:pt x="52311" y="2082"/>
                </a:cubicBezTo>
                <a:cubicBezTo>
                  <a:pt x="48014" y="710"/>
                  <a:pt x="43298" y="0"/>
                  <a:pt x="385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0"/>
          <p:cNvSpPr txBox="1">
            <a:spLocks noGrp="1"/>
          </p:cNvSpPr>
          <p:nvPr>
            <p:ph type="title"/>
          </p:nvPr>
        </p:nvSpPr>
        <p:spPr>
          <a:xfrm>
            <a:off x="819000" y="3281225"/>
            <a:ext cx="5803500" cy="578100"/>
          </a:xfrm>
          <a:prstGeom prst="rect">
            <a:avLst/>
          </a:prstGeom>
          <a:ln>
            <a:noFill/>
          </a:ln>
        </p:spPr>
        <p:txBody>
          <a:bodyPr spcFirstLastPara="1" wrap="square" lIns="91425" tIns="91425" rIns="91425" bIns="91425" anchor="ctr" anchorCtr="0">
            <a:noAutofit/>
          </a:bodyPr>
          <a:lstStyle>
            <a:lvl1pPr lvl="0" rtl="0">
              <a:lnSpc>
                <a:spcPct val="80000"/>
              </a:lnSpc>
              <a:spcBef>
                <a:spcPts val="0"/>
              </a:spcBef>
              <a:spcAft>
                <a:spcPts val="0"/>
              </a:spcAft>
              <a:buSzPts val="2500"/>
              <a:buNone/>
              <a:defRPr sz="35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207" name="Google Shape;207;p30"/>
          <p:cNvSpPr txBox="1">
            <a:spLocks noGrp="1"/>
          </p:cNvSpPr>
          <p:nvPr>
            <p:ph type="subTitle" idx="1"/>
          </p:nvPr>
        </p:nvSpPr>
        <p:spPr>
          <a:xfrm>
            <a:off x="819000" y="3859325"/>
            <a:ext cx="5803500" cy="667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a:solidFill>
                  <a:schemeClr val="dk1"/>
                </a:solidFill>
              </a:defRPr>
            </a:lvl1pPr>
            <a:lvl2pPr lvl="1" algn="ctr" rtl="0">
              <a:lnSpc>
                <a:spcPct val="100000"/>
              </a:lnSpc>
              <a:spcBef>
                <a:spcPts val="16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08" name="Google Shape;208;p30"/>
          <p:cNvSpPr/>
          <p:nvPr/>
        </p:nvSpPr>
        <p:spPr>
          <a:xfrm rot="-5400617" flipH="1">
            <a:off x="7981452" y="-406570"/>
            <a:ext cx="1737040" cy="1214965"/>
          </a:xfrm>
          <a:custGeom>
            <a:avLst/>
            <a:gdLst/>
            <a:ahLst/>
            <a:cxnLst/>
            <a:rect l="l" t="t" r="r" b="b"/>
            <a:pathLst>
              <a:path w="124653" h="84534" extrusionOk="0">
                <a:moveTo>
                  <a:pt x="38538" y="0"/>
                </a:moveTo>
                <a:cubicBezTo>
                  <a:pt x="31277" y="0"/>
                  <a:pt x="23914" y="1651"/>
                  <a:pt x="17782" y="5121"/>
                </a:cubicBezTo>
                <a:cubicBezTo>
                  <a:pt x="5137" y="12295"/>
                  <a:pt x="0" y="25881"/>
                  <a:pt x="2797" y="37401"/>
                </a:cubicBezTo>
                <a:cubicBezTo>
                  <a:pt x="5654" y="48891"/>
                  <a:pt x="15168" y="58374"/>
                  <a:pt x="26444" y="65548"/>
                </a:cubicBezTo>
                <a:cubicBezTo>
                  <a:pt x="40974" y="74788"/>
                  <a:pt x="58694" y="80806"/>
                  <a:pt x="77509" y="83025"/>
                </a:cubicBezTo>
                <a:cubicBezTo>
                  <a:pt x="82402" y="83614"/>
                  <a:pt x="89834" y="84534"/>
                  <a:pt x="97300" y="84534"/>
                </a:cubicBezTo>
                <a:cubicBezTo>
                  <a:pt x="108339" y="84534"/>
                  <a:pt x="119455" y="82522"/>
                  <a:pt x="122556" y="74454"/>
                </a:cubicBezTo>
                <a:cubicBezTo>
                  <a:pt x="124653" y="69013"/>
                  <a:pt x="119911" y="63694"/>
                  <a:pt x="114136" y="60836"/>
                </a:cubicBezTo>
                <a:cubicBezTo>
                  <a:pt x="108361" y="58010"/>
                  <a:pt x="101491" y="56551"/>
                  <a:pt x="96051" y="53329"/>
                </a:cubicBezTo>
                <a:cubicBezTo>
                  <a:pt x="84014" y="46064"/>
                  <a:pt x="82433" y="32265"/>
                  <a:pt x="76172" y="21261"/>
                </a:cubicBezTo>
                <a:cubicBezTo>
                  <a:pt x="71400" y="12781"/>
                  <a:pt x="63193" y="5516"/>
                  <a:pt x="52311" y="2082"/>
                </a:cubicBezTo>
                <a:cubicBezTo>
                  <a:pt x="48014" y="710"/>
                  <a:pt x="43298" y="0"/>
                  <a:pt x="385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55051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Text 3">
  <p:cSld name="1_Title and Text 3">
    <p:bg>
      <p:bgPr>
        <a:solidFill>
          <a:schemeClr val="accent1"/>
        </a:solidFill>
        <a:effectLst/>
      </p:bgPr>
    </p:bg>
    <p:spTree>
      <p:nvGrpSpPr>
        <p:cNvPr id="1" name="Shape 204"/>
        <p:cNvGrpSpPr/>
        <p:nvPr/>
      </p:nvGrpSpPr>
      <p:grpSpPr>
        <a:xfrm>
          <a:off x="0" y="0"/>
          <a:ext cx="0" cy="0"/>
          <a:chOff x="0" y="0"/>
          <a:chExt cx="0" cy="0"/>
        </a:xfrm>
      </p:grpSpPr>
      <p:sp>
        <p:nvSpPr>
          <p:cNvPr id="205" name="Google Shape;205;p30"/>
          <p:cNvSpPr/>
          <p:nvPr/>
        </p:nvSpPr>
        <p:spPr>
          <a:xfrm rot="2834202" flipH="1">
            <a:off x="-810665" y="262753"/>
            <a:ext cx="12353837" cy="8640573"/>
          </a:xfrm>
          <a:custGeom>
            <a:avLst/>
            <a:gdLst/>
            <a:ahLst/>
            <a:cxnLst/>
            <a:rect l="l" t="t" r="r" b="b"/>
            <a:pathLst>
              <a:path w="124653" h="84534" extrusionOk="0">
                <a:moveTo>
                  <a:pt x="38538" y="0"/>
                </a:moveTo>
                <a:cubicBezTo>
                  <a:pt x="31277" y="0"/>
                  <a:pt x="23914" y="1651"/>
                  <a:pt x="17782" y="5121"/>
                </a:cubicBezTo>
                <a:cubicBezTo>
                  <a:pt x="5137" y="12295"/>
                  <a:pt x="0" y="25881"/>
                  <a:pt x="2797" y="37401"/>
                </a:cubicBezTo>
                <a:cubicBezTo>
                  <a:pt x="5654" y="48891"/>
                  <a:pt x="15168" y="58374"/>
                  <a:pt x="26444" y="65548"/>
                </a:cubicBezTo>
                <a:cubicBezTo>
                  <a:pt x="40974" y="74788"/>
                  <a:pt x="58694" y="80806"/>
                  <a:pt x="77509" y="83025"/>
                </a:cubicBezTo>
                <a:cubicBezTo>
                  <a:pt x="82402" y="83614"/>
                  <a:pt x="89834" y="84534"/>
                  <a:pt x="97300" y="84534"/>
                </a:cubicBezTo>
                <a:cubicBezTo>
                  <a:pt x="108339" y="84534"/>
                  <a:pt x="119455" y="82522"/>
                  <a:pt x="122556" y="74454"/>
                </a:cubicBezTo>
                <a:cubicBezTo>
                  <a:pt x="124653" y="69013"/>
                  <a:pt x="119911" y="63694"/>
                  <a:pt x="114136" y="60836"/>
                </a:cubicBezTo>
                <a:cubicBezTo>
                  <a:pt x="108361" y="58010"/>
                  <a:pt x="101491" y="56551"/>
                  <a:pt x="96051" y="53329"/>
                </a:cubicBezTo>
                <a:cubicBezTo>
                  <a:pt x="84014" y="46064"/>
                  <a:pt x="82433" y="32265"/>
                  <a:pt x="76172" y="21261"/>
                </a:cubicBezTo>
                <a:cubicBezTo>
                  <a:pt x="71400" y="12781"/>
                  <a:pt x="63193" y="5516"/>
                  <a:pt x="52311" y="2082"/>
                </a:cubicBezTo>
                <a:cubicBezTo>
                  <a:pt x="48014" y="710"/>
                  <a:pt x="43298" y="0"/>
                  <a:pt x="385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0"/>
          <p:cNvSpPr txBox="1">
            <a:spLocks noGrp="1"/>
          </p:cNvSpPr>
          <p:nvPr>
            <p:ph type="title"/>
          </p:nvPr>
        </p:nvSpPr>
        <p:spPr>
          <a:xfrm>
            <a:off x="819000" y="3281225"/>
            <a:ext cx="5803500" cy="578100"/>
          </a:xfrm>
          <a:prstGeom prst="rect">
            <a:avLst/>
          </a:prstGeom>
          <a:ln>
            <a:noFill/>
          </a:ln>
        </p:spPr>
        <p:txBody>
          <a:bodyPr spcFirstLastPara="1" wrap="square" lIns="91425" tIns="91425" rIns="91425" bIns="91425" anchor="ctr" anchorCtr="0">
            <a:noAutofit/>
          </a:bodyPr>
          <a:lstStyle>
            <a:lvl1pPr lvl="0" rtl="0">
              <a:lnSpc>
                <a:spcPct val="80000"/>
              </a:lnSpc>
              <a:spcBef>
                <a:spcPts val="0"/>
              </a:spcBef>
              <a:spcAft>
                <a:spcPts val="0"/>
              </a:spcAft>
              <a:buSzPts val="2500"/>
              <a:buNone/>
              <a:defRPr sz="35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207" name="Google Shape;207;p30"/>
          <p:cNvSpPr txBox="1">
            <a:spLocks noGrp="1"/>
          </p:cNvSpPr>
          <p:nvPr>
            <p:ph type="subTitle" idx="1"/>
          </p:nvPr>
        </p:nvSpPr>
        <p:spPr>
          <a:xfrm>
            <a:off x="819000" y="3859325"/>
            <a:ext cx="5803500" cy="667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a:solidFill>
                  <a:schemeClr val="dk1"/>
                </a:solidFill>
              </a:defRPr>
            </a:lvl1pPr>
            <a:lvl2pPr lvl="1" algn="ctr" rtl="0">
              <a:lnSpc>
                <a:spcPct val="100000"/>
              </a:lnSpc>
              <a:spcBef>
                <a:spcPts val="16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08" name="Google Shape;208;p30"/>
          <p:cNvSpPr/>
          <p:nvPr/>
        </p:nvSpPr>
        <p:spPr>
          <a:xfrm rot="-5400617" flipH="1">
            <a:off x="7981452" y="-406570"/>
            <a:ext cx="1737040" cy="1214965"/>
          </a:xfrm>
          <a:custGeom>
            <a:avLst/>
            <a:gdLst/>
            <a:ahLst/>
            <a:cxnLst/>
            <a:rect l="l" t="t" r="r" b="b"/>
            <a:pathLst>
              <a:path w="124653" h="84534" extrusionOk="0">
                <a:moveTo>
                  <a:pt x="38538" y="0"/>
                </a:moveTo>
                <a:cubicBezTo>
                  <a:pt x="31277" y="0"/>
                  <a:pt x="23914" y="1651"/>
                  <a:pt x="17782" y="5121"/>
                </a:cubicBezTo>
                <a:cubicBezTo>
                  <a:pt x="5137" y="12295"/>
                  <a:pt x="0" y="25881"/>
                  <a:pt x="2797" y="37401"/>
                </a:cubicBezTo>
                <a:cubicBezTo>
                  <a:pt x="5654" y="48891"/>
                  <a:pt x="15168" y="58374"/>
                  <a:pt x="26444" y="65548"/>
                </a:cubicBezTo>
                <a:cubicBezTo>
                  <a:pt x="40974" y="74788"/>
                  <a:pt x="58694" y="80806"/>
                  <a:pt x="77509" y="83025"/>
                </a:cubicBezTo>
                <a:cubicBezTo>
                  <a:pt x="82402" y="83614"/>
                  <a:pt x="89834" y="84534"/>
                  <a:pt x="97300" y="84534"/>
                </a:cubicBezTo>
                <a:cubicBezTo>
                  <a:pt x="108339" y="84534"/>
                  <a:pt x="119455" y="82522"/>
                  <a:pt x="122556" y="74454"/>
                </a:cubicBezTo>
                <a:cubicBezTo>
                  <a:pt x="124653" y="69013"/>
                  <a:pt x="119911" y="63694"/>
                  <a:pt x="114136" y="60836"/>
                </a:cubicBezTo>
                <a:cubicBezTo>
                  <a:pt x="108361" y="58010"/>
                  <a:pt x="101491" y="56551"/>
                  <a:pt x="96051" y="53329"/>
                </a:cubicBezTo>
                <a:cubicBezTo>
                  <a:pt x="84014" y="46064"/>
                  <a:pt x="82433" y="32265"/>
                  <a:pt x="76172" y="21261"/>
                </a:cubicBezTo>
                <a:cubicBezTo>
                  <a:pt x="71400" y="12781"/>
                  <a:pt x="63193" y="5516"/>
                  <a:pt x="52311" y="2082"/>
                </a:cubicBezTo>
                <a:cubicBezTo>
                  <a:pt x="48014" y="710"/>
                  <a:pt x="43298" y="0"/>
                  <a:pt x="385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48964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hanks">
  <p:cSld name="CUSTOM_12_1">
    <p:spTree>
      <p:nvGrpSpPr>
        <p:cNvPr id="1" name="Shape 209"/>
        <p:cNvGrpSpPr/>
        <p:nvPr/>
      </p:nvGrpSpPr>
      <p:grpSpPr>
        <a:xfrm>
          <a:off x="0" y="0"/>
          <a:ext cx="0" cy="0"/>
          <a:chOff x="0" y="0"/>
          <a:chExt cx="0" cy="0"/>
        </a:xfrm>
      </p:grpSpPr>
      <p:sp>
        <p:nvSpPr>
          <p:cNvPr id="210" name="Google Shape;210;p31"/>
          <p:cNvSpPr/>
          <p:nvPr/>
        </p:nvSpPr>
        <p:spPr>
          <a:xfrm rot="-3599998" flipH="1">
            <a:off x="2096203" y="-1393740"/>
            <a:ext cx="11709269" cy="7940694"/>
          </a:xfrm>
          <a:custGeom>
            <a:avLst/>
            <a:gdLst/>
            <a:ahLst/>
            <a:cxnLst/>
            <a:rect l="l" t="t" r="r" b="b"/>
            <a:pathLst>
              <a:path w="124653" h="84534" extrusionOk="0">
                <a:moveTo>
                  <a:pt x="38538" y="0"/>
                </a:moveTo>
                <a:cubicBezTo>
                  <a:pt x="31277" y="0"/>
                  <a:pt x="23914" y="1651"/>
                  <a:pt x="17782" y="5121"/>
                </a:cubicBezTo>
                <a:cubicBezTo>
                  <a:pt x="5137" y="12295"/>
                  <a:pt x="0" y="25881"/>
                  <a:pt x="2797" y="37401"/>
                </a:cubicBezTo>
                <a:cubicBezTo>
                  <a:pt x="5654" y="48891"/>
                  <a:pt x="15168" y="58374"/>
                  <a:pt x="26444" y="65548"/>
                </a:cubicBezTo>
                <a:cubicBezTo>
                  <a:pt x="40974" y="74788"/>
                  <a:pt x="58694" y="80806"/>
                  <a:pt x="77509" y="83025"/>
                </a:cubicBezTo>
                <a:cubicBezTo>
                  <a:pt x="82402" y="83614"/>
                  <a:pt x="89834" y="84534"/>
                  <a:pt x="97300" y="84534"/>
                </a:cubicBezTo>
                <a:cubicBezTo>
                  <a:pt x="108339" y="84534"/>
                  <a:pt x="119455" y="82522"/>
                  <a:pt x="122556" y="74454"/>
                </a:cubicBezTo>
                <a:cubicBezTo>
                  <a:pt x="124653" y="69013"/>
                  <a:pt x="119911" y="63694"/>
                  <a:pt x="114136" y="60836"/>
                </a:cubicBezTo>
                <a:cubicBezTo>
                  <a:pt x="108361" y="58010"/>
                  <a:pt x="101491" y="56551"/>
                  <a:pt x="96051" y="53329"/>
                </a:cubicBezTo>
                <a:cubicBezTo>
                  <a:pt x="84014" y="46064"/>
                  <a:pt x="82433" y="32265"/>
                  <a:pt x="76172" y="21261"/>
                </a:cubicBezTo>
                <a:cubicBezTo>
                  <a:pt x="71400" y="12781"/>
                  <a:pt x="63193" y="5516"/>
                  <a:pt x="52311" y="2082"/>
                </a:cubicBezTo>
                <a:cubicBezTo>
                  <a:pt x="48014" y="710"/>
                  <a:pt x="43298" y="0"/>
                  <a:pt x="38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1"/>
          <p:cNvSpPr txBox="1">
            <a:spLocks noGrp="1"/>
          </p:cNvSpPr>
          <p:nvPr>
            <p:ph type="title"/>
          </p:nvPr>
        </p:nvSpPr>
        <p:spPr>
          <a:xfrm>
            <a:off x="819000" y="681525"/>
            <a:ext cx="3295800" cy="831300"/>
          </a:xfrm>
          <a:prstGeom prst="rect">
            <a:avLst/>
          </a:prstGeom>
          <a:noFill/>
          <a:ln>
            <a:noFill/>
          </a:ln>
        </p:spPr>
        <p:txBody>
          <a:bodyPr spcFirstLastPara="1" wrap="square" lIns="91425" tIns="91425" rIns="91425" bIns="91425" anchor="t" anchorCtr="0">
            <a:noAutofit/>
          </a:bodyPr>
          <a:lstStyle>
            <a:lvl1pPr lvl="0" rtl="0">
              <a:lnSpc>
                <a:spcPct val="80000"/>
              </a:lnSpc>
              <a:spcBef>
                <a:spcPts val="0"/>
              </a:spcBef>
              <a:spcAft>
                <a:spcPts val="0"/>
              </a:spcAft>
              <a:buClr>
                <a:srgbClr val="000000"/>
              </a:buClr>
              <a:buSzPts val="4800"/>
              <a:buNone/>
              <a:defRPr sz="5000"/>
            </a:lvl1pPr>
            <a:lvl2pPr lvl="1" algn="ctr" rtl="0">
              <a:spcBef>
                <a:spcPts val="0"/>
              </a:spcBef>
              <a:spcAft>
                <a:spcPts val="0"/>
              </a:spcAft>
              <a:buClr>
                <a:srgbClr val="000000"/>
              </a:buClr>
              <a:buSzPts val="3600"/>
              <a:buNone/>
              <a:defRPr sz="3600">
                <a:solidFill>
                  <a:srgbClr val="000000"/>
                </a:solidFill>
              </a:defRPr>
            </a:lvl2pPr>
            <a:lvl3pPr lvl="2" algn="ctr" rtl="0">
              <a:spcBef>
                <a:spcPts val="0"/>
              </a:spcBef>
              <a:spcAft>
                <a:spcPts val="0"/>
              </a:spcAft>
              <a:buClr>
                <a:srgbClr val="000000"/>
              </a:buClr>
              <a:buSzPts val="3600"/>
              <a:buNone/>
              <a:defRPr sz="3600">
                <a:solidFill>
                  <a:srgbClr val="000000"/>
                </a:solidFill>
              </a:defRPr>
            </a:lvl3pPr>
            <a:lvl4pPr lvl="3" algn="ctr" rtl="0">
              <a:spcBef>
                <a:spcPts val="0"/>
              </a:spcBef>
              <a:spcAft>
                <a:spcPts val="0"/>
              </a:spcAft>
              <a:buClr>
                <a:srgbClr val="000000"/>
              </a:buClr>
              <a:buSzPts val="3600"/>
              <a:buNone/>
              <a:defRPr sz="3600">
                <a:solidFill>
                  <a:srgbClr val="000000"/>
                </a:solidFill>
              </a:defRPr>
            </a:lvl4pPr>
            <a:lvl5pPr lvl="4" algn="ctr" rtl="0">
              <a:spcBef>
                <a:spcPts val="0"/>
              </a:spcBef>
              <a:spcAft>
                <a:spcPts val="0"/>
              </a:spcAft>
              <a:buClr>
                <a:srgbClr val="000000"/>
              </a:buClr>
              <a:buSzPts val="3600"/>
              <a:buNone/>
              <a:defRPr sz="3600">
                <a:solidFill>
                  <a:srgbClr val="000000"/>
                </a:solidFill>
              </a:defRPr>
            </a:lvl5pPr>
            <a:lvl6pPr lvl="5" algn="ctr" rtl="0">
              <a:spcBef>
                <a:spcPts val="0"/>
              </a:spcBef>
              <a:spcAft>
                <a:spcPts val="0"/>
              </a:spcAft>
              <a:buClr>
                <a:srgbClr val="000000"/>
              </a:buClr>
              <a:buSzPts val="3600"/>
              <a:buNone/>
              <a:defRPr sz="3600">
                <a:solidFill>
                  <a:srgbClr val="000000"/>
                </a:solidFill>
              </a:defRPr>
            </a:lvl6pPr>
            <a:lvl7pPr lvl="6" algn="ctr" rtl="0">
              <a:spcBef>
                <a:spcPts val="0"/>
              </a:spcBef>
              <a:spcAft>
                <a:spcPts val="0"/>
              </a:spcAft>
              <a:buClr>
                <a:srgbClr val="000000"/>
              </a:buClr>
              <a:buSzPts val="3600"/>
              <a:buNone/>
              <a:defRPr sz="3600">
                <a:solidFill>
                  <a:srgbClr val="000000"/>
                </a:solidFill>
              </a:defRPr>
            </a:lvl7pPr>
            <a:lvl8pPr lvl="7" algn="ctr" rtl="0">
              <a:spcBef>
                <a:spcPts val="0"/>
              </a:spcBef>
              <a:spcAft>
                <a:spcPts val="0"/>
              </a:spcAft>
              <a:buClr>
                <a:srgbClr val="000000"/>
              </a:buClr>
              <a:buSzPts val="3600"/>
              <a:buNone/>
              <a:defRPr sz="3600">
                <a:solidFill>
                  <a:srgbClr val="000000"/>
                </a:solidFill>
              </a:defRPr>
            </a:lvl8pPr>
            <a:lvl9pPr lvl="8" algn="ctr" rtl="0">
              <a:spcBef>
                <a:spcPts val="0"/>
              </a:spcBef>
              <a:spcAft>
                <a:spcPts val="0"/>
              </a:spcAft>
              <a:buClr>
                <a:srgbClr val="000000"/>
              </a:buClr>
              <a:buSzPts val="3600"/>
              <a:buNone/>
              <a:defRPr sz="3600">
                <a:solidFill>
                  <a:srgbClr val="000000"/>
                </a:solidFill>
              </a:defRPr>
            </a:lvl9pPr>
          </a:lstStyle>
          <a:p>
            <a:endParaRPr/>
          </a:p>
        </p:txBody>
      </p:sp>
      <p:sp>
        <p:nvSpPr>
          <p:cNvPr id="212" name="Google Shape;212;p31"/>
          <p:cNvSpPr txBox="1">
            <a:spLocks noGrp="1"/>
          </p:cNvSpPr>
          <p:nvPr>
            <p:ph type="subTitle" idx="1"/>
          </p:nvPr>
        </p:nvSpPr>
        <p:spPr>
          <a:xfrm>
            <a:off x="819000" y="1568975"/>
            <a:ext cx="3145800" cy="1190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sz="1600">
                <a:solidFill>
                  <a:schemeClr val="dk1"/>
                </a:solidFill>
              </a:defRPr>
            </a:lvl1pPr>
            <a:lvl2pPr lvl="1" rtl="0">
              <a:lnSpc>
                <a:spcPct val="100000"/>
              </a:lnSpc>
              <a:spcBef>
                <a:spcPts val="0"/>
              </a:spcBef>
              <a:spcAft>
                <a:spcPts val="0"/>
              </a:spcAft>
              <a:buClr>
                <a:schemeClr val="dk1"/>
              </a:buClr>
              <a:buSzPts val="2800"/>
              <a:buNone/>
              <a:defRPr sz="2800">
                <a:solidFill>
                  <a:schemeClr val="dk1"/>
                </a:solidFill>
              </a:defRPr>
            </a:lvl2pPr>
            <a:lvl3pPr lvl="2" rtl="0">
              <a:lnSpc>
                <a:spcPct val="100000"/>
              </a:lnSpc>
              <a:spcBef>
                <a:spcPts val="0"/>
              </a:spcBef>
              <a:spcAft>
                <a:spcPts val="0"/>
              </a:spcAft>
              <a:buClr>
                <a:schemeClr val="dk1"/>
              </a:buClr>
              <a:buSzPts val="2800"/>
              <a:buNone/>
              <a:defRPr sz="2800">
                <a:solidFill>
                  <a:schemeClr val="dk1"/>
                </a:solidFill>
              </a:defRPr>
            </a:lvl3pPr>
            <a:lvl4pPr lvl="3" rtl="0">
              <a:lnSpc>
                <a:spcPct val="100000"/>
              </a:lnSpc>
              <a:spcBef>
                <a:spcPts val="0"/>
              </a:spcBef>
              <a:spcAft>
                <a:spcPts val="0"/>
              </a:spcAft>
              <a:buClr>
                <a:schemeClr val="dk1"/>
              </a:buClr>
              <a:buSzPts val="2800"/>
              <a:buNone/>
              <a:defRPr sz="2800">
                <a:solidFill>
                  <a:schemeClr val="dk1"/>
                </a:solidFill>
              </a:defRPr>
            </a:lvl4pPr>
            <a:lvl5pPr lvl="4" rtl="0">
              <a:lnSpc>
                <a:spcPct val="100000"/>
              </a:lnSpc>
              <a:spcBef>
                <a:spcPts val="0"/>
              </a:spcBef>
              <a:spcAft>
                <a:spcPts val="0"/>
              </a:spcAft>
              <a:buClr>
                <a:schemeClr val="dk1"/>
              </a:buClr>
              <a:buSzPts val="2800"/>
              <a:buNone/>
              <a:defRPr sz="2800">
                <a:solidFill>
                  <a:schemeClr val="dk1"/>
                </a:solidFill>
              </a:defRPr>
            </a:lvl5pPr>
            <a:lvl6pPr lvl="5" rtl="0">
              <a:lnSpc>
                <a:spcPct val="100000"/>
              </a:lnSpc>
              <a:spcBef>
                <a:spcPts val="0"/>
              </a:spcBef>
              <a:spcAft>
                <a:spcPts val="0"/>
              </a:spcAft>
              <a:buClr>
                <a:schemeClr val="dk1"/>
              </a:buClr>
              <a:buSzPts val="2800"/>
              <a:buNone/>
              <a:defRPr sz="2800">
                <a:solidFill>
                  <a:schemeClr val="dk1"/>
                </a:solidFill>
              </a:defRPr>
            </a:lvl6pPr>
            <a:lvl7pPr lvl="6" rtl="0">
              <a:lnSpc>
                <a:spcPct val="100000"/>
              </a:lnSpc>
              <a:spcBef>
                <a:spcPts val="0"/>
              </a:spcBef>
              <a:spcAft>
                <a:spcPts val="0"/>
              </a:spcAft>
              <a:buClr>
                <a:schemeClr val="dk1"/>
              </a:buClr>
              <a:buSzPts val="2800"/>
              <a:buNone/>
              <a:defRPr sz="2800">
                <a:solidFill>
                  <a:schemeClr val="dk1"/>
                </a:solidFill>
              </a:defRPr>
            </a:lvl7pPr>
            <a:lvl8pPr lvl="7" rtl="0">
              <a:lnSpc>
                <a:spcPct val="100000"/>
              </a:lnSpc>
              <a:spcBef>
                <a:spcPts val="0"/>
              </a:spcBef>
              <a:spcAft>
                <a:spcPts val="0"/>
              </a:spcAft>
              <a:buClr>
                <a:schemeClr val="dk1"/>
              </a:buClr>
              <a:buSzPts val="2800"/>
              <a:buNone/>
              <a:defRPr sz="2800">
                <a:solidFill>
                  <a:schemeClr val="dk1"/>
                </a:solidFill>
              </a:defRPr>
            </a:lvl8pPr>
            <a:lvl9pPr lvl="8" rtl="0">
              <a:lnSpc>
                <a:spcPct val="100000"/>
              </a:lnSpc>
              <a:spcBef>
                <a:spcPts val="0"/>
              </a:spcBef>
              <a:spcAft>
                <a:spcPts val="0"/>
              </a:spcAft>
              <a:buClr>
                <a:schemeClr val="dk1"/>
              </a:buClr>
              <a:buSzPts val="2800"/>
              <a:buNone/>
              <a:defRPr sz="2800">
                <a:solidFill>
                  <a:schemeClr val="dk1"/>
                </a:solidFill>
              </a:defRPr>
            </a:lvl9pPr>
          </a:lstStyle>
          <a:p>
            <a:endParaRPr/>
          </a:p>
        </p:txBody>
      </p:sp>
      <p:sp>
        <p:nvSpPr>
          <p:cNvPr id="213" name="Google Shape;213;p31"/>
          <p:cNvSpPr txBox="1"/>
          <p:nvPr/>
        </p:nvSpPr>
        <p:spPr>
          <a:xfrm>
            <a:off x="819000" y="3561900"/>
            <a:ext cx="2996400" cy="624000"/>
          </a:xfrm>
          <a:prstGeom prst="rect">
            <a:avLst/>
          </a:prstGeom>
          <a:noFill/>
          <a:ln>
            <a:noFill/>
          </a:ln>
        </p:spPr>
        <p:txBody>
          <a:bodyPr spcFirstLastPara="1" wrap="square" lIns="91425" tIns="91425" rIns="91425" bIns="91425" anchor="ctr" anchorCtr="0">
            <a:noAutofit/>
          </a:bodyPr>
          <a:lstStyle/>
          <a:p>
            <a:pPr marL="0" lvl="0" indent="0" algn="l" rtl="0">
              <a:spcBef>
                <a:spcPts val="300"/>
              </a:spcBef>
              <a:spcAft>
                <a:spcPts val="0"/>
              </a:spcAft>
              <a:buNone/>
            </a:pPr>
            <a:r>
              <a:rPr lang="en" sz="1000">
                <a:solidFill>
                  <a:schemeClr val="dk1"/>
                </a:solidFill>
                <a:latin typeface="Poppins"/>
                <a:ea typeface="Poppins"/>
                <a:cs typeface="Poppins"/>
                <a:sym typeface="Poppins"/>
              </a:rPr>
              <a:t>CREDITS: This presentation template was created by </a:t>
            </a:r>
            <a:r>
              <a:rPr lang="en" sz="1000" b="1">
                <a:solidFill>
                  <a:schemeClr val="dk1"/>
                </a:solidFill>
                <a:uFill>
                  <a:noFill/>
                </a:uFill>
                <a:latin typeface="Poppins"/>
                <a:ea typeface="Poppins"/>
                <a:cs typeface="Poppins"/>
                <a:sym typeface="Poppins"/>
                <a:hlinkClick r:id="rId2">
                  <a:extLst>
                    <a:ext uri="{A12FA001-AC4F-418D-AE19-62706E023703}">
                      <ahyp:hlinkClr xmlns:ahyp="http://schemas.microsoft.com/office/drawing/2018/hyperlinkcolor" val="tx"/>
                    </a:ext>
                  </a:extLst>
                </a:hlinkClick>
              </a:rPr>
              <a:t>Slidesgo</a:t>
            </a:r>
            <a:r>
              <a:rPr lang="en" sz="1000">
                <a:solidFill>
                  <a:schemeClr val="dk1"/>
                </a:solidFill>
                <a:latin typeface="Poppins"/>
                <a:ea typeface="Poppins"/>
                <a:cs typeface="Poppins"/>
                <a:sym typeface="Poppins"/>
              </a:rPr>
              <a:t>, including icons by </a:t>
            </a:r>
            <a:r>
              <a:rPr lang="en" sz="1000" b="1">
                <a:solidFill>
                  <a:schemeClr val="dk1"/>
                </a:solidFill>
                <a:uFill>
                  <a:noFill/>
                </a:uFill>
                <a:latin typeface="Poppins"/>
                <a:ea typeface="Poppins"/>
                <a:cs typeface="Poppins"/>
                <a:sym typeface="Poppins"/>
                <a:hlinkClick r:id="rId3">
                  <a:extLst>
                    <a:ext uri="{A12FA001-AC4F-418D-AE19-62706E023703}">
                      <ahyp:hlinkClr xmlns:ahyp="http://schemas.microsoft.com/office/drawing/2018/hyperlinkcolor" val="tx"/>
                    </a:ext>
                  </a:extLst>
                </a:hlinkClick>
              </a:rPr>
              <a:t>Flaticon</a:t>
            </a:r>
            <a:r>
              <a:rPr lang="en" sz="1000">
                <a:solidFill>
                  <a:schemeClr val="dk1"/>
                </a:solidFill>
                <a:latin typeface="Poppins"/>
                <a:ea typeface="Poppins"/>
                <a:cs typeface="Poppins"/>
                <a:sym typeface="Poppins"/>
              </a:rPr>
              <a:t>, infographics &amp; images by </a:t>
            </a:r>
            <a:r>
              <a:rPr lang="en" sz="1000" b="1">
                <a:solidFill>
                  <a:schemeClr val="dk1"/>
                </a:solidFill>
                <a:uFill>
                  <a:noFill/>
                </a:uFill>
                <a:latin typeface="Poppins"/>
                <a:ea typeface="Poppins"/>
                <a:cs typeface="Poppins"/>
                <a:sym typeface="Poppins"/>
                <a:hlinkClick r:id="rId4">
                  <a:extLst>
                    <a:ext uri="{A12FA001-AC4F-418D-AE19-62706E023703}">
                      <ahyp:hlinkClr xmlns:ahyp="http://schemas.microsoft.com/office/drawing/2018/hyperlinkcolor" val="tx"/>
                    </a:ext>
                  </a:extLst>
                </a:hlinkClick>
              </a:rPr>
              <a:t>Freepik</a:t>
            </a:r>
            <a:r>
              <a:rPr lang="en" sz="1000">
                <a:solidFill>
                  <a:schemeClr val="dk1"/>
                </a:solidFill>
                <a:latin typeface="Poppins"/>
                <a:ea typeface="Poppins"/>
                <a:cs typeface="Poppins"/>
                <a:sym typeface="Poppins"/>
              </a:rPr>
              <a:t> </a:t>
            </a:r>
            <a:endParaRPr sz="1000" b="1">
              <a:solidFill>
                <a:schemeClr val="dk1"/>
              </a:solidFill>
              <a:latin typeface="Poppins"/>
              <a:ea typeface="Poppins"/>
              <a:cs typeface="Poppins"/>
              <a:sym typeface="Poppins"/>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ackground">
  <p:cSld name="CUSTOM_21">
    <p:spTree>
      <p:nvGrpSpPr>
        <p:cNvPr id="1" name="Shape 214"/>
        <p:cNvGrpSpPr/>
        <p:nvPr/>
      </p:nvGrpSpPr>
      <p:grpSpPr>
        <a:xfrm>
          <a:off x="0" y="0"/>
          <a:ext cx="0" cy="0"/>
          <a:chOff x="0" y="0"/>
          <a:chExt cx="0" cy="0"/>
        </a:xfrm>
      </p:grpSpPr>
      <p:sp>
        <p:nvSpPr>
          <p:cNvPr id="215" name="Google Shape;215;p32"/>
          <p:cNvSpPr/>
          <p:nvPr/>
        </p:nvSpPr>
        <p:spPr>
          <a:xfrm rot="-9899867">
            <a:off x="7335495" y="-351955"/>
            <a:ext cx="2761705" cy="1872863"/>
          </a:xfrm>
          <a:custGeom>
            <a:avLst/>
            <a:gdLst/>
            <a:ahLst/>
            <a:cxnLst/>
            <a:rect l="l" t="t" r="r" b="b"/>
            <a:pathLst>
              <a:path w="124653" h="84534" extrusionOk="0">
                <a:moveTo>
                  <a:pt x="38538" y="0"/>
                </a:moveTo>
                <a:cubicBezTo>
                  <a:pt x="31277" y="0"/>
                  <a:pt x="23914" y="1651"/>
                  <a:pt x="17782" y="5121"/>
                </a:cubicBezTo>
                <a:cubicBezTo>
                  <a:pt x="5137" y="12295"/>
                  <a:pt x="0" y="25881"/>
                  <a:pt x="2797" y="37401"/>
                </a:cubicBezTo>
                <a:cubicBezTo>
                  <a:pt x="5654" y="48891"/>
                  <a:pt x="15168" y="58374"/>
                  <a:pt x="26444" y="65548"/>
                </a:cubicBezTo>
                <a:cubicBezTo>
                  <a:pt x="40974" y="74788"/>
                  <a:pt x="58694" y="80806"/>
                  <a:pt x="77509" y="83025"/>
                </a:cubicBezTo>
                <a:cubicBezTo>
                  <a:pt x="82402" y="83614"/>
                  <a:pt x="89834" y="84534"/>
                  <a:pt x="97300" y="84534"/>
                </a:cubicBezTo>
                <a:cubicBezTo>
                  <a:pt x="108339" y="84534"/>
                  <a:pt x="119455" y="82522"/>
                  <a:pt x="122556" y="74454"/>
                </a:cubicBezTo>
                <a:cubicBezTo>
                  <a:pt x="124653" y="69013"/>
                  <a:pt x="119911" y="63694"/>
                  <a:pt x="114136" y="60836"/>
                </a:cubicBezTo>
                <a:cubicBezTo>
                  <a:pt x="108361" y="58010"/>
                  <a:pt x="101491" y="56551"/>
                  <a:pt x="96051" y="53329"/>
                </a:cubicBezTo>
                <a:cubicBezTo>
                  <a:pt x="84014" y="46064"/>
                  <a:pt x="82433" y="32265"/>
                  <a:pt x="76172" y="21261"/>
                </a:cubicBezTo>
                <a:cubicBezTo>
                  <a:pt x="71400" y="12781"/>
                  <a:pt x="63193" y="5516"/>
                  <a:pt x="52311" y="2082"/>
                </a:cubicBezTo>
                <a:cubicBezTo>
                  <a:pt x="48014" y="710"/>
                  <a:pt x="43298" y="0"/>
                  <a:pt x="38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2"/>
          <p:cNvSpPr/>
          <p:nvPr/>
        </p:nvSpPr>
        <p:spPr>
          <a:xfrm rot="899937">
            <a:off x="-2632860" y="1803084"/>
            <a:ext cx="6284395" cy="4261791"/>
          </a:xfrm>
          <a:custGeom>
            <a:avLst/>
            <a:gdLst/>
            <a:ahLst/>
            <a:cxnLst/>
            <a:rect l="l" t="t" r="r" b="b"/>
            <a:pathLst>
              <a:path w="124653" h="84534" extrusionOk="0">
                <a:moveTo>
                  <a:pt x="38538" y="0"/>
                </a:moveTo>
                <a:cubicBezTo>
                  <a:pt x="31277" y="0"/>
                  <a:pt x="23914" y="1651"/>
                  <a:pt x="17782" y="5121"/>
                </a:cubicBezTo>
                <a:cubicBezTo>
                  <a:pt x="5137" y="12295"/>
                  <a:pt x="0" y="25881"/>
                  <a:pt x="2797" y="37401"/>
                </a:cubicBezTo>
                <a:cubicBezTo>
                  <a:pt x="5654" y="48891"/>
                  <a:pt x="15168" y="58374"/>
                  <a:pt x="26444" y="65548"/>
                </a:cubicBezTo>
                <a:cubicBezTo>
                  <a:pt x="40974" y="74788"/>
                  <a:pt x="58694" y="80806"/>
                  <a:pt x="77509" y="83025"/>
                </a:cubicBezTo>
                <a:cubicBezTo>
                  <a:pt x="82402" y="83614"/>
                  <a:pt x="89834" y="84534"/>
                  <a:pt x="97300" y="84534"/>
                </a:cubicBezTo>
                <a:cubicBezTo>
                  <a:pt x="108339" y="84534"/>
                  <a:pt x="119455" y="82522"/>
                  <a:pt x="122556" y="74454"/>
                </a:cubicBezTo>
                <a:cubicBezTo>
                  <a:pt x="124653" y="69013"/>
                  <a:pt x="119911" y="63694"/>
                  <a:pt x="114136" y="60836"/>
                </a:cubicBezTo>
                <a:cubicBezTo>
                  <a:pt x="108361" y="58010"/>
                  <a:pt x="101491" y="56551"/>
                  <a:pt x="96051" y="53329"/>
                </a:cubicBezTo>
                <a:cubicBezTo>
                  <a:pt x="84014" y="46064"/>
                  <a:pt x="82433" y="32265"/>
                  <a:pt x="76172" y="21261"/>
                </a:cubicBezTo>
                <a:cubicBezTo>
                  <a:pt x="71400" y="12781"/>
                  <a:pt x="63193" y="5516"/>
                  <a:pt x="52311" y="2082"/>
                </a:cubicBezTo>
                <a:cubicBezTo>
                  <a:pt x="48014" y="710"/>
                  <a:pt x="43298" y="0"/>
                  <a:pt x="38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p:nvPr/>
        </p:nvSpPr>
        <p:spPr>
          <a:xfrm rot="-9899943" flipH="1">
            <a:off x="-1612965" y="1571130"/>
            <a:ext cx="3986381" cy="2703382"/>
          </a:xfrm>
          <a:custGeom>
            <a:avLst/>
            <a:gdLst/>
            <a:ahLst/>
            <a:cxnLst/>
            <a:rect l="l" t="t" r="r" b="b"/>
            <a:pathLst>
              <a:path w="124653" h="84534" extrusionOk="0">
                <a:moveTo>
                  <a:pt x="38538" y="0"/>
                </a:moveTo>
                <a:cubicBezTo>
                  <a:pt x="31277" y="0"/>
                  <a:pt x="23914" y="1651"/>
                  <a:pt x="17782" y="5121"/>
                </a:cubicBezTo>
                <a:cubicBezTo>
                  <a:pt x="5137" y="12295"/>
                  <a:pt x="0" y="25881"/>
                  <a:pt x="2797" y="37401"/>
                </a:cubicBezTo>
                <a:cubicBezTo>
                  <a:pt x="5654" y="48891"/>
                  <a:pt x="15168" y="58374"/>
                  <a:pt x="26444" y="65548"/>
                </a:cubicBezTo>
                <a:cubicBezTo>
                  <a:pt x="40974" y="74788"/>
                  <a:pt x="58694" y="80806"/>
                  <a:pt x="77509" y="83025"/>
                </a:cubicBezTo>
                <a:cubicBezTo>
                  <a:pt x="82402" y="83614"/>
                  <a:pt x="89834" y="84534"/>
                  <a:pt x="97300" y="84534"/>
                </a:cubicBezTo>
                <a:cubicBezTo>
                  <a:pt x="108339" y="84534"/>
                  <a:pt x="119455" y="82522"/>
                  <a:pt x="122556" y="74454"/>
                </a:cubicBezTo>
                <a:cubicBezTo>
                  <a:pt x="124653" y="69013"/>
                  <a:pt x="119911" y="63694"/>
                  <a:pt x="114136" y="60836"/>
                </a:cubicBezTo>
                <a:cubicBezTo>
                  <a:pt x="108361" y="58010"/>
                  <a:pt x="101491" y="56551"/>
                  <a:pt x="96051" y="53329"/>
                </a:cubicBezTo>
                <a:cubicBezTo>
                  <a:pt x="84014" y="46064"/>
                  <a:pt x="82433" y="32265"/>
                  <a:pt x="76172" y="21261"/>
                </a:cubicBezTo>
                <a:cubicBezTo>
                  <a:pt x="71400" y="12781"/>
                  <a:pt x="63193" y="5516"/>
                  <a:pt x="52311" y="2082"/>
                </a:cubicBezTo>
                <a:cubicBezTo>
                  <a:pt x="48014" y="710"/>
                  <a:pt x="43298" y="0"/>
                  <a:pt x="38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5"/>
          <p:cNvSpPr/>
          <p:nvPr/>
        </p:nvSpPr>
        <p:spPr>
          <a:xfrm flipH="1">
            <a:off x="5952139" y="-613925"/>
            <a:ext cx="5173411" cy="3508372"/>
          </a:xfrm>
          <a:custGeom>
            <a:avLst/>
            <a:gdLst/>
            <a:ahLst/>
            <a:cxnLst/>
            <a:rect l="l" t="t" r="r" b="b"/>
            <a:pathLst>
              <a:path w="124653" h="84534" extrusionOk="0">
                <a:moveTo>
                  <a:pt x="38538" y="0"/>
                </a:moveTo>
                <a:cubicBezTo>
                  <a:pt x="31277" y="0"/>
                  <a:pt x="23914" y="1651"/>
                  <a:pt x="17782" y="5121"/>
                </a:cubicBezTo>
                <a:cubicBezTo>
                  <a:pt x="5137" y="12295"/>
                  <a:pt x="0" y="25881"/>
                  <a:pt x="2797" y="37401"/>
                </a:cubicBezTo>
                <a:cubicBezTo>
                  <a:pt x="5654" y="48891"/>
                  <a:pt x="15168" y="58374"/>
                  <a:pt x="26444" y="65548"/>
                </a:cubicBezTo>
                <a:cubicBezTo>
                  <a:pt x="40974" y="74788"/>
                  <a:pt x="58694" y="80806"/>
                  <a:pt x="77509" y="83025"/>
                </a:cubicBezTo>
                <a:cubicBezTo>
                  <a:pt x="82402" y="83614"/>
                  <a:pt x="89834" y="84534"/>
                  <a:pt x="97300" y="84534"/>
                </a:cubicBezTo>
                <a:cubicBezTo>
                  <a:pt x="108339" y="84534"/>
                  <a:pt x="119455" y="82522"/>
                  <a:pt x="122556" y="74454"/>
                </a:cubicBezTo>
                <a:cubicBezTo>
                  <a:pt x="124653" y="69013"/>
                  <a:pt x="119911" y="63694"/>
                  <a:pt x="114136" y="60836"/>
                </a:cubicBezTo>
                <a:cubicBezTo>
                  <a:pt x="108361" y="58010"/>
                  <a:pt x="101491" y="56551"/>
                  <a:pt x="96051" y="53329"/>
                </a:cubicBezTo>
                <a:cubicBezTo>
                  <a:pt x="84014" y="46064"/>
                  <a:pt x="82433" y="32265"/>
                  <a:pt x="76172" y="21261"/>
                </a:cubicBezTo>
                <a:cubicBezTo>
                  <a:pt x="71400" y="12781"/>
                  <a:pt x="63193" y="5516"/>
                  <a:pt x="52311" y="2082"/>
                </a:cubicBezTo>
                <a:cubicBezTo>
                  <a:pt x="48014" y="710"/>
                  <a:pt x="43298" y="0"/>
                  <a:pt x="38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txBox="1">
            <a:spLocks noGrp="1"/>
          </p:cNvSpPr>
          <p:nvPr>
            <p:ph type="title"/>
          </p:nvPr>
        </p:nvSpPr>
        <p:spPr>
          <a:xfrm>
            <a:off x="1200000" y="3391821"/>
            <a:ext cx="3382500" cy="43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300" b="0"/>
            </a:lvl1pPr>
            <a:lvl2pPr lvl="1" algn="ctr" rtl="0">
              <a:spcBef>
                <a:spcPts val="0"/>
              </a:spcBef>
              <a:spcAft>
                <a:spcPts val="0"/>
              </a:spcAft>
              <a:buSzPts val="4000"/>
              <a:buNone/>
              <a:defRPr/>
            </a:lvl2pPr>
            <a:lvl3pPr lvl="2" algn="ctr" rtl="0">
              <a:spcBef>
                <a:spcPts val="0"/>
              </a:spcBef>
              <a:spcAft>
                <a:spcPts val="0"/>
              </a:spcAft>
              <a:buSzPts val="4000"/>
              <a:buNone/>
              <a:defRPr/>
            </a:lvl3pPr>
            <a:lvl4pPr lvl="3" algn="ctr" rtl="0">
              <a:spcBef>
                <a:spcPts val="0"/>
              </a:spcBef>
              <a:spcAft>
                <a:spcPts val="0"/>
              </a:spcAft>
              <a:buSzPts val="4000"/>
              <a:buNone/>
              <a:defRPr/>
            </a:lvl4pPr>
            <a:lvl5pPr lvl="4" algn="ctr" rtl="0">
              <a:spcBef>
                <a:spcPts val="0"/>
              </a:spcBef>
              <a:spcAft>
                <a:spcPts val="0"/>
              </a:spcAft>
              <a:buSzPts val="4000"/>
              <a:buNone/>
              <a:defRPr/>
            </a:lvl5pPr>
            <a:lvl6pPr lvl="5" algn="ctr" rtl="0">
              <a:spcBef>
                <a:spcPts val="0"/>
              </a:spcBef>
              <a:spcAft>
                <a:spcPts val="0"/>
              </a:spcAft>
              <a:buSzPts val="4000"/>
              <a:buNone/>
              <a:defRPr/>
            </a:lvl6pPr>
            <a:lvl7pPr lvl="6" algn="ctr" rtl="0">
              <a:spcBef>
                <a:spcPts val="0"/>
              </a:spcBef>
              <a:spcAft>
                <a:spcPts val="0"/>
              </a:spcAft>
              <a:buSzPts val="4000"/>
              <a:buNone/>
              <a:defRPr/>
            </a:lvl7pPr>
            <a:lvl8pPr lvl="7" algn="ctr" rtl="0">
              <a:spcBef>
                <a:spcPts val="0"/>
              </a:spcBef>
              <a:spcAft>
                <a:spcPts val="0"/>
              </a:spcAft>
              <a:buSzPts val="4000"/>
              <a:buNone/>
              <a:defRPr/>
            </a:lvl8pPr>
            <a:lvl9pPr lvl="8" algn="ctr" rtl="0">
              <a:spcBef>
                <a:spcPts val="0"/>
              </a:spcBef>
              <a:spcAft>
                <a:spcPts val="0"/>
              </a:spcAft>
              <a:buSzPts val="4000"/>
              <a:buNone/>
              <a:defRPr/>
            </a:lvl9pPr>
          </a:lstStyle>
          <a:p>
            <a:endParaRPr/>
          </a:p>
        </p:txBody>
      </p:sp>
      <p:sp>
        <p:nvSpPr>
          <p:cNvPr id="28" name="Google Shape;28;p5"/>
          <p:cNvSpPr txBox="1">
            <a:spLocks noGrp="1"/>
          </p:cNvSpPr>
          <p:nvPr>
            <p:ph type="subTitle" idx="1"/>
          </p:nvPr>
        </p:nvSpPr>
        <p:spPr>
          <a:xfrm>
            <a:off x="1200000" y="3802160"/>
            <a:ext cx="3382500" cy="714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 name="Google Shape;29;p5"/>
          <p:cNvSpPr txBox="1">
            <a:spLocks noGrp="1"/>
          </p:cNvSpPr>
          <p:nvPr>
            <p:ph type="title" idx="2"/>
          </p:nvPr>
        </p:nvSpPr>
        <p:spPr>
          <a:xfrm>
            <a:off x="4561492" y="3391821"/>
            <a:ext cx="3382500" cy="43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300" b="0"/>
            </a:lvl1pPr>
            <a:lvl2pPr lvl="1" algn="ctr" rtl="0">
              <a:spcBef>
                <a:spcPts val="0"/>
              </a:spcBef>
              <a:spcAft>
                <a:spcPts val="0"/>
              </a:spcAft>
              <a:buSzPts val="4000"/>
              <a:buNone/>
              <a:defRPr/>
            </a:lvl2pPr>
            <a:lvl3pPr lvl="2" algn="ctr" rtl="0">
              <a:spcBef>
                <a:spcPts val="0"/>
              </a:spcBef>
              <a:spcAft>
                <a:spcPts val="0"/>
              </a:spcAft>
              <a:buSzPts val="4000"/>
              <a:buNone/>
              <a:defRPr/>
            </a:lvl3pPr>
            <a:lvl4pPr lvl="3" algn="ctr" rtl="0">
              <a:spcBef>
                <a:spcPts val="0"/>
              </a:spcBef>
              <a:spcAft>
                <a:spcPts val="0"/>
              </a:spcAft>
              <a:buSzPts val="4000"/>
              <a:buNone/>
              <a:defRPr/>
            </a:lvl4pPr>
            <a:lvl5pPr lvl="4" algn="ctr" rtl="0">
              <a:spcBef>
                <a:spcPts val="0"/>
              </a:spcBef>
              <a:spcAft>
                <a:spcPts val="0"/>
              </a:spcAft>
              <a:buSzPts val="4000"/>
              <a:buNone/>
              <a:defRPr/>
            </a:lvl5pPr>
            <a:lvl6pPr lvl="5" algn="ctr" rtl="0">
              <a:spcBef>
                <a:spcPts val="0"/>
              </a:spcBef>
              <a:spcAft>
                <a:spcPts val="0"/>
              </a:spcAft>
              <a:buSzPts val="4000"/>
              <a:buNone/>
              <a:defRPr/>
            </a:lvl6pPr>
            <a:lvl7pPr lvl="6" algn="ctr" rtl="0">
              <a:spcBef>
                <a:spcPts val="0"/>
              </a:spcBef>
              <a:spcAft>
                <a:spcPts val="0"/>
              </a:spcAft>
              <a:buSzPts val="4000"/>
              <a:buNone/>
              <a:defRPr/>
            </a:lvl7pPr>
            <a:lvl8pPr lvl="7" algn="ctr" rtl="0">
              <a:spcBef>
                <a:spcPts val="0"/>
              </a:spcBef>
              <a:spcAft>
                <a:spcPts val="0"/>
              </a:spcAft>
              <a:buSzPts val="4000"/>
              <a:buNone/>
              <a:defRPr/>
            </a:lvl8pPr>
            <a:lvl9pPr lvl="8" algn="ctr" rtl="0">
              <a:spcBef>
                <a:spcPts val="0"/>
              </a:spcBef>
              <a:spcAft>
                <a:spcPts val="0"/>
              </a:spcAft>
              <a:buSzPts val="4000"/>
              <a:buNone/>
              <a:defRPr/>
            </a:lvl9pPr>
          </a:lstStyle>
          <a:p>
            <a:endParaRPr/>
          </a:p>
        </p:txBody>
      </p:sp>
      <p:sp>
        <p:nvSpPr>
          <p:cNvPr id="30" name="Google Shape;30;p5"/>
          <p:cNvSpPr txBox="1">
            <a:spLocks noGrp="1"/>
          </p:cNvSpPr>
          <p:nvPr>
            <p:ph type="subTitle" idx="3"/>
          </p:nvPr>
        </p:nvSpPr>
        <p:spPr>
          <a:xfrm>
            <a:off x="4561499" y="3802160"/>
            <a:ext cx="3382500" cy="714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1" name="Google Shape;31;p5"/>
          <p:cNvSpPr txBox="1">
            <a:spLocks noGrp="1"/>
          </p:cNvSpPr>
          <p:nvPr>
            <p:ph type="title" idx="4"/>
          </p:nvPr>
        </p:nvSpPr>
        <p:spPr>
          <a:xfrm>
            <a:off x="819000" y="688949"/>
            <a:ext cx="7506000" cy="5781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ackground 1">
  <p:cSld name="CUSTOM_21_1">
    <p:bg>
      <p:bgPr>
        <a:solidFill>
          <a:schemeClr val="accent1"/>
        </a:solidFill>
        <a:effectLst/>
      </p:bgPr>
    </p:bg>
    <p:spTree>
      <p:nvGrpSpPr>
        <p:cNvPr id="1" name="Shape 217"/>
        <p:cNvGrpSpPr/>
        <p:nvPr/>
      </p:nvGrpSpPr>
      <p:grpSpPr>
        <a:xfrm>
          <a:off x="0" y="0"/>
          <a:ext cx="0" cy="0"/>
          <a:chOff x="0" y="0"/>
          <a:chExt cx="0" cy="0"/>
        </a:xfrm>
      </p:grpSpPr>
      <p:grpSp>
        <p:nvGrpSpPr>
          <p:cNvPr id="218" name="Google Shape;218;p33"/>
          <p:cNvGrpSpPr/>
          <p:nvPr/>
        </p:nvGrpSpPr>
        <p:grpSpPr>
          <a:xfrm>
            <a:off x="-1434460" y="-1604967"/>
            <a:ext cx="11726995" cy="11113880"/>
            <a:chOff x="-1434460" y="-1604967"/>
            <a:chExt cx="11726995" cy="11113880"/>
          </a:xfrm>
        </p:grpSpPr>
        <p:sp>
          <p:nvSpPr>
            <p:cNvPr id="219" name="Google Shape;219;p33"/>
            <p:cNvSpPr/>
            <p:nvPr/>
          </p:nvSpPr>
          <p:spPr>
            <a:xfrm rot="-9899867">
              <a:off x="7335495" y="-351955"/>
              <a:ext cx="2761705" cy="1872863"/>
            </a:xfrm>
            <a:custGeom>
              <a:avLst/>
              <a:gdLst/>
              <a:ahLst/>
              <a:cxnLst/>
              <a:rect l="l" t="t" r="r" b="b"/>
              <a:pathLst>
                <a:path w="124653" h="84534" extrusionOk="0">
                  <a:moveTo>
                    <a:pt x="38538" y="0"/>
                  </a:moveTo>
                  <a:cubicBezTo>
                    <a:pt x="31277" y="0"/>
                    <a:pt x="23914" y="1651"/>
                    <a:pt x="17782" y="5121"/>
                  </a:cubicBezTo>
                  <a:cubicBezTo>
                    <a:pt x="5137" y="12295"/>
                    <a:pt x="0" y="25881"/>
                    <a:pt x="2797" y="37401"/>
                  </a:cubicBezTo>
                  <a:cubicBezTo>
                    <a:pt x="5654" y="48891"/>
                    <a:pt x="15168" y="58374"/>
                    <a:pt x="26444" y="65548"/>
                  </a:cubicBezTo>
                  <a:cubicBezTo>
                    <a:pt x="40974" y="74788"/>
                    <a:pt x="58694" y="80806"/>
                    <a:pt x="77509" y="83025"/>
                  </a:cubicBezTo>
                  <a:cubicBezTo>
                    <a:pt x="82402" y="83614"/>
                    <a:pt x="89834" y="84534"/>
                    <a:pt x="97300" y="84534"/>
                  </a:cubicBezTo>
                  <a:cubicBezTo>
                    <a:pt x="108339" y="84534"/>
                    <a:pt x="119455" y="82522"/>
                    <a:pt x="122556" y="74454"/>
                  </a:cubicBezTo>
                  <a:cubicBezTo>
                    <a:pt x="124653" y="69013"/>
                    <a:pt x="119911" y="63694"/>
                    <a:pt x="114136" y="60836"/>
                  </a:cubicBezTo>
                  <a:cubicBezTo>
                    <a:pt x="108361" y="58010"/>
                    <a:pt x="101491" y="56551"/>
                    <a:pt x="96051" y="53329"/>
                  </a:cubicBezTo>
                  <a:cubicBezTo>
                    <a:pt x="84014" y="46064"/>
                    <a:pt x="82433" y="32265"/>
                    <a:pt x="76172" y="21261"/>
                  </a:cubicBezTo>
                  <a:cubicBezTo>
                    <a:pt x="71400" y="12781"/>
                    <a:pt x="63193" y="5516"/>
                    <a:pt x="52311" y="2082"/>
                  </a:cubicBezTo>
                  <a:cubicBezTo>
                    <a:pt x="48014" y="710"/>
                    <a:pt x="43298" y="0"/>
                    <a:pt x="385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3"/>
            <p:cNvSpPr/>
            <p:nvPr/>
          </p:nvSpPr>
          <p:spPr>
            <a:xfrm rot="4500077">
              <a:off x="-1638361" y="-508487"/>
              <a:ext cx="4733536" cy="3210069"/>
            </a:xfrm>
            <a:custGeom>
              <a:avLst/>
              <a:gdLst/>
              <a:ahLst/>
              <a:cxnLst/>
              <a:rect l="l" t="t" r="r" b="b"/>
              <a:pathLst>
                <a:path w="124653" h="84534" extrusionOk="0">
                  <a:moveTo>
                    <a:pt x="38538" y="0"/>
                  </a:moveTo>
                  <a:cubicBezTo>
                    <a:pt x="31277" y="0"/>
                    <a:pt x="23914" y="1651"/>
                    <a:pt x="17782" y="5121"/>
                  </a:cubicBezTo>
                  <a:cubicBezTo>
                    <a:pt x="5137" y="12295"/>
                    <a:pt x="0" y="25881"/>
                    <a:pt x="2797" y="37401"/>
                  </a:cubicBezTo>
                  <a:cubicBezTo>
                    <a:pt x="5654" y="48891"/>
                    <a:pt x="15168" y="58374"/>
                    <a:pt x="26444" y="65548"/>
                  </a:cubicBezTo>
                  <a:cubicBezTo>
                    <a:pt x="40974" y="74788"/>
                    <a:pt x="58694" y="80806"/>
                    <a:pt x="77509" y="83025"/>
                  </a:cubicBezTo>
                  <a:cubicBezTo>
                    <a:pt x="82402" y="83614"/>
                    <a:pt x="89834" y="84534"/>
                    <a:pt x="97300" y="84534"/>
                  </a:cubicBezTo>
                  <a:cubicBezTo>
                    <a:pt x="108339" y="84534"/>
                    <a:pt x="119455" y="82522"/>
                    <a:pt x="122556" y="74454"/>
                  </a:cubicBezTo>
                  <a:cubicBezTo>
                    <a:pt x="124653" y="69013"/>
                    <a:pt x="119911" y="63694"/>
                    <a:pt x="114136" y="60836"/>
                  </a:cubicBezTo>
                  <a:cubicBezTo>
                    <a:pt x="108361" y="58010"/>
                    <a:pt x="101491" y="56551"/>
                    <a:pt x="96051" y="53329"/>
                  </a:cubicBezTo>
                  <a:cubicBezTo>
                    <a:pt x="84014" y="46064"/>
                    <a:pt x="82433" y="32265"/>
                    <a:pt x="76172" y="21261"/>
                  </a:cubicBezTo>
                  <a:cubicBezTo>
                    <a:pt x="71400" y="12781"/>
                    <a:pt x="63193" y="5516"/>
                    <a:pt x="52311" y="2082"/>
                  </a:cubicBezTo>
                  <a:cubicBezTo>
                    <a:pt x="48014" y="710"/>
                    <a:pt x="43298" y="0"/>
                    <a:pt x="385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3"/>
            <p:cNvSpPr/>
            <p:nvPr/>
          </p:nvSpPr>
          <p:spPr>
            <a:xfrm rot="-2700000">
              <a:off x="2916718" y="3408392"/>
              <a:ext cx="6542854" cy="4437066"/>
            </a:xfrm>
            <a:custGeom>
              <a:avLst/>
              <a:gdLst/>
              <a:ahLst/>
              <a:cxnLst/>
              <a:rect l="l" t="t" r="r" b="b"/>
              <a:pathLst>
                <a:path w="124653" h="84534" extrusionOk="0">
                  <a:moveTo>
                    <a:pt x="38538" y="0"/>
                  </a:moveTo>
                  <a:cubicBezTo>
                    <a:pt x="31277" y="0"/>
                    <a:pt x="23914" y="1651"/>
                    <a:pt x="17782" y="5121"/>
                  </a:cubicBezTo>
                  <a:cubicBezTo>
                    <a:pt x="5137" y="12295"/>
                    <a:pt x="0" y="25881"/>
                    <a:pt x="2797" y="37401"/>
                  </a:cubicBezTo>
                  <a:cubicBezTo>
                    <a:pt x="5654" y="48891"/>
                    <a:pt x="15168" y="58374"/>
                    <a:pt x="26444" y="65548"/>
                  </a:cubicBezTo>
                  <a:cubicBezTo>
                    <a:pt x="40974" y="74788"/>
                    <a:pt x="58694" y="80806"/>
                    <a:pt x="77509" y="83025"/>
                  </a:cubicBezTo>
                  <a:cubicBezTo>
                    <a:pt x="82402" y="83614"/>
                    <a:pt x="89834" y="84534"/>
                    <a:pt x="97300" y="84534"/>
                  </a:cubicBezTo>
                  <a:cubicBezTo>
                    <a:pt x="108339" y="84534"/>
                    <a:pt x="119455" y="82522"/>
                    <a:pt x="122556" y="74454"/>
                  </a:cubicBezTo>
                  <a:cubicBezTo>
                    <a:pt x="124653" y="69013"/>
                    <a:pt x="119911" y="63694"/>
                    <a:pt x="114136" y="60836"/>
                  </a:cubicBezTo>
                  <a:cubicBezTo>
                    <a:pt x="108361" y="58010"/>
                    <a:pt x="101491" y="56551"/>
                    <a:pt x="96051" y="53329"/>
                  </a:cubicBezTo>
                  <a:cubicBezTo>
                    <a:pt x="84014" y="46064"/>
                    <a:pt x="82433" y="32265"/>
                    <a:pt x="76172" y="21261"/>
                  </a:cubicBezTo>
                  <a:cubicBezTo>
                    <a:pt x="71400" y="12781"/>
                    <a:pt x="63193" y="5516"/>
                    <a:pt x="52311" y="2082"/>
                  </a:cubicBezTo>
                  <a:cubicBezTo>
                    <a:pt x="48014" y="710"/>
                    <a:pt x="43298" y="0"/>
                    <a:pt x="385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1_Title and two columns">
    <p:spTree>
      <p:nvGrpSpPr>
        <p:cNvPr id="1" name="Shape 24"/>
        <p:cNvGrpSpPr/>
        <p:nvPr/>
      </p:nvGrpSpPr>
      <p:grpSpPr>
        <a:xfrm>
          <a:off x="0" y="0"/>
          <a:ext cx="0" cy="0"/>
          <a:chOff x="0" y="0"/>
          <a:chExt cx="0" cy="0"/>
        </a:xfrm>
      </p:grpSpPr>
      <p:sp>
        <p:nvSpPr>
          <p:cNvPr id="25" name="Google Shape;25;p5"/>
          <p:cNvSpPr/>
          <p:nvPr/>
        </p:nvSpPr>
        <p:spPr>
          <a:xfrm rot="-9899943" flipH="1">
            <a:off x="-1612965" y="1571130"/>
            <a:ext cx="3986381" cy="2703382"/>
          </a:xfrm>
          <a:custGeom>
            <a:avLst/>
            <a:gdLst/>
            <a:ahLst/>
            <a:cxnLst/>
            <a:rect l="l" t="t" r="r" b="b"/>
            <a:pathLst>
              <a:path w="124653" h="84534" extrusionOk="0">
                <a:moveTo>
                  <a:pt x="38538" y="0"/>
                </a:moveTo>
                <a:cubicBezTo>
                  <a:pt x="31277" y="0"/>
                  <a:pt x="23914" y="1651"/>
                  <a:pt x="17782" y="5121"/>
                </a:cubicBezTo>
                <a:cubicBezTo>
                  <a:pt x="5137" y="12295"/>
                  <a:pt x="0" y="25881"/>
                  <a:pt x="2797" y="37401"/>
                </a:cubicBezTo>
                <a:cubicBezTo>
                  <a:pt x="5654" y="48891"/>
                  <a:pt x="15168" y="58374"/>
                  <a:pt x="26444" y="65548"/>
                </a:cubicBezTo>
                <a:cubicBezTo>
                  <a:pt x="40974" y="74788"/>
                  <a:pt x="58694" y="80806"/>
                  <a:pt x="77509" y="83025"/>
                </a:cubicBezTo>
                <a:cubicBezTo>
                  <a:pt x="82402" y="83614"/>
                  <a:pt x="89834" y="84534"/>
                  <a:pt x="97300" y="84534"/>
                </a:cubicBezTo>
                <a:cubicBezTo>
                  <a:pt x="108339" y="84534"/>
                  <a:pt x="119455" y="82522"/>
                  <a:pt x="122556" y="74454"/>
                </a:cubicBezTo>
                <a:cubicBezTo>
                  <a:pt x="124653" y="69013"/>
                  <a:pt x="119911" y="63694"/>
                  <a:pt x="114136" y="60836"/>
                </a:cubicBezTo>
                <a:cubicBezTo>
                  <a:pt x="108361" y="58010"/>
                  <a:pt x="101491" y="56551"/>
                  <a:pt x="96051" y="53329"/>
                </a:cubicBezTo>
                <a:cubicBezTo>
                  <a:pt x="84014" y="46064"/>
                  <a:pt x="82433" y="32265"/>
                  <a:pt x="76172" y="21261"/>
                </a:cubicBezTo>
                <a:cubicBezTo>
                  <a:pt x="71400" y="12781"/>
                  <a:pt x="63193" y="5516"/>
                  <a:pt x="52311" y="2082"/>
                </a:cubicBezTo>
                <a:cubicBezTo>
                  <a:pt x="48014" y="710"/>
                  <a:pt x="43298" y="0"/>
                  <a:pt x="38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5"/>
          <p:cNvSpPr/>
          <p:nvPr/>
        </p:nvSpPr>
        <p:spPr>
          <a:xfrm flipH="1">
            <a:off x="5952139" y="-613925"/>
            <a:ext cx="5173411" cy="3508372"/>
          </a:xfrm>
          <a:custGeom>
            <a:avLst/>
            <a:gdLst/>
            <a:ahLst/>
            <a:cxnLst/>
            <a:rect l="l" t="t" r="r" b="b"/>
            <a:pathLst>
              <a:path w="124653" h="84534" extrusionOk="0">
                <a:moveTo>
                  <a:pt x="38538" y="0"/>
                </a:moveTo>
                <a:cubicBezTo>
                  <a:pt x="31277" y="0"/>
                  <a:pt x="23914" y="1651"/>
                  <a:pt x="17782" y="5121"/>
                </a:cubicBezTo>
                <a:cubicBezTo>
                  <a:pt x="5137" y="12295"/>
                  <a:pt x="0" y="25881"/>
                  <a:pt x="2797" y="37401"/>
                </a:cubicBezTo>
                <a:cubicBezTo>
                  <a:pt x="5654" y="48891"/>
                  <a:pt x="15168" y="58374"/>
                  <a:pt x="26444" y="65548"/>
                </a:cubicBezTo>
                <a:cubicBezTo>
                  <a:pt x="40974" y="74788"/>
                  <a:pt x="58694" y="80806"/>
                  <a:pt x="77509" y="83025"/>
                </a:cubicBezTo>
                <a:cubicBezTo>
                  <a:pt x="82402" y="83614"/>
                  <a:pt x="89834" y="84534"/>
                  <a:pt x="97300" y="84534"/>
                </a:cubicBezTo>
                <a:cubicBezTo>
                  <a:pt x="108339" y="84534"/>
                  <a:pt x="119455" y="82522"/>
                  <a:pt x="122556" y="74454"/>
                </a:cubicBezTo>
                <a:cubicBezTo>
                  <a:pt x="124653" y="69013"/>
                  <a:pt x="119911" y="63694"/>
                  <a:pt x="114136" y="60836"/>
                </a:cubicBezTo>
                <a:cubicBezTo>
                  <a:pt x="108361" y="58010"/>
                  <a:pt x="101491" y="56551"/>
                  <a:pt x="96051" y="53329"/>
                </a:cubicBezTo>
                <a:cubicBezTo>
                  <a:pt x="84014" y="46064"/>
                  <a:pt x="82433" y="32265"/>
                  <a:pt x="76172" y="21261"/>
                </a:cubicBezTo>
                <a:cubicBezTo>
                  <a:pt x="71400" y="12781"/>
                  <a:pt x="63193" y="5516"/>
                  <a:pt x="52311" y="2082"/>
                </a:cubicBezTo>
                <a:cubicBezTo>
                  <a:pt x="48014" y="710"/>
                  <a:pt x="43298" y="0"/>
                  <a:pt x="38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txBox="1">
            <a:spLocks noGrp="1"/>
          </p:cNvSpPr>
          <p:nvPr>
            <p:ph type="title"/>
          </p:nvPr>
        </p:nvSpPr>
        <p:spPr>
          <a:xfrm>
            <a:off x="1200000" y="3391821"/>
            <a:ext cx="3382500" cy="43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300" b="0"/>
            </a:lvl1pPr>
            <a:lvl2pPr lvl="1" algn="ctr" rtl="0">
              <a:spcBef>
                <a:spcPts val="0"/>
              </a:spcBef>
              <a:spcAft>
                <a:spcPts val="0"/>
              </a:spcAft>
              <a:buSzPts val="4000"/>
              <a:buNone/>
              <a:defRPr/>
            </a:lvl2pPr>
            <a:lvl3pPr lvl="2" algn="ctr" rtl="0">
              <a:spcBef>
                <a:spcPts val="0"/>
              </a:spcBef>
              <a:spcAft>
                <a:spcPts val="0"/>
              </a:spcAft>
              <a:buSzPts val="4000"/>
              <a:buNone/>
              <a:defRPr/>
            </a:lvl3pPr>
            <a:lvl4pPr lvl="3" algn="ctr" rtl="0">
              <a:spcBef>
                <a:spcPts val="0"/>
              </a:spcBef>
              <a:spcAft>
                <a:spcPts val="0"/>
              </a:spcAft>
              <a:buSzPts val="4000"/>
              <a:buNone/>
              <a:defRPr/>
            </a:lvl4pPr>
            <a:lvl5pPr lvl="4" algn="ctr" rtl="0">
              <a:spcBef>
                <a:spcPts val="0"/>
              </a:spcBef>
              <a:spcAft>
                <a:spcPts val="0"/>
              </a:spcAft>
              <a:buSzPts val="4000"/>
              <a:buNone/>
              <a:defRPr/>
            </a:lvl5pPr>
            <a:lvl6pPr lvl="5" algn="ctr" rtl="0">
              <a:spcBef>
                <a:spcPts val="0"/>
              </a:spcBef>
              <a:spcAft>
                <a:spcPts val="0"/>
              </a:spcAft>
              <a:buSzPts val="4000"/>
              <a:buNone/>
              <a:defRPr/>
            </a:lvl6pPr>
            <a:lvl7pPr lvl="6" algn="ctr" rtl="0">
              <a:spcBef>
                <a:spcPts val="0"/>
              </a:spcBef>
              <a:spcAft>
                <a:spcPts val="0"/>
              </a:spcAft>
              <a:buSzPts val="4000"/>
              <a:buNone/>
              <a:defRPr/>
            </a:lvl7pPr>
            <a:lvl8pPr lvl="7" algn="ctr" rtl="0">
              <a:spcBef>
                <a:spcPts val="0"/>
              </a:spcBef>
              <a:spcAft>
                <a:spcPts val="0"/>
              </a:spcAft>
              <a:buSzPts val="4000"/>
              <a:buNone/>
              <a:defRPr/>
            </a:lvl8pPr>
            <a:lvl9pPr lvl="8" algn="ctr" rtl="0">
              <a:spcBef>
                <a:spcPts val="0"/>
              </a:spcBef>
              <a:spcAft>
                <a:spcPts val="0"/>
              </a:spcAft>
              <a:buSzPts val="4000"/>
              <a:buNone/>
              <a:defRPr/>
            </a:lvl9pPr>
          </a:lstStyle>
          <a:p>
            <a:endParaRPr/>
          </a:p>
        </p:txBody>
      </p:sp>
      <p:sp>
        <p:nvSpPr>
          <p:cNvPr id="28" name="Google Shape;28;p5"/>
          <p:cNvSpPr txBox="1">
            <a:spLocks noGrp="1"/>
          </p:cNvSpPr>
          <p:nvPr>
            <p:ph type="subTitle" idx="1"/>
          </p:nvPr>
        </p:nvSpPr>
        <p:spPr>
          <a:xfrm>
            <a:off x="1200000" y="3802160"/>
            <a:ext cx="3382500" cy="714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 name="Google Shape;29;p5"/>
          <p:cNvSpPr txBox="1">
            <a:spLocks noGrp="1"/>
          </p:cNvSpPr>
          <p:nvPr>
            <p:ph type="title" idx="2"/>
          </p:nvPr>
        </p:nvSpPr>
        <p:spPr>
          <a:xfrm>
            <a:off x="4561492" y="3391821"/>
            <a:ext cx="3382500" cy="43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300" b="0"/>
            </a:lvl1pPr>
            <a:lvl2pPr lvl="1" algn="ctr" rtl="0">
              <a:spcBef>
                <a:spcPts val="0"/>
              </a:spcBef>
              <a:spcAft>
                <a:spcPts val="0"/>
              </a:spcAft>
              <a:buSzPts val="4000"/>
              <a:buNone/>
              <a:defRPr/>
            </a:lvl2pPr>
            <a:lvl3pPr lvl="2" algn="ctr" rtl="0">
              <a:spcBef>
                <a:spcPts val="0"/>
              </a:spcBef>
              <a:spcAft>
                <a:spcPts val="0"/>
              </a:spcAft>
              <a:buSzPts val="4000"/>
              <a:buNone/>
              <a:defRPr/>
            </a:lvl3pPr>
            <a:lvl4pPr lvl="3" algn="ctr" rtl="0">
              <a:spcBef>
                <a:spcPts val="0"/>
              </a:spcBef>
              <a:spcAft>
                <a:spcPts val="0"/>
              </a:spcAft>
              <a:buSzPts val="4000"/>
              <a:buNone/>
              <a:defRPr/>
            </a:lvl4pPr>
            <a:lvl5pPr lvl="4" algn="ctr" rtl="0">
              <a:spcBef>
                <a:spcPts val="0"/>
              </a:spcBef>
              <a:spcAft>
                <a:spcPts val="0"/>
              </a:spcAft>
              <a:buSzPts val="4000"/>
              <a:buNone/>
              <a:defRPr/>
            </a:lvl5pPr>
            <a:lvl6pPr lvl="5" algn="ctr" rtl="0">
              <a:spcBef>
                <a:spcPts val="0"/>
              </a:spcBef>
              <a:spcAft>
                <a:spcPts val="0"/>
              </a:spcAft>
              <a:buSzPts val="4000"/>
              <a:buNone/>
              <a:defRPr/>
            </a:lvl6pPr>
            <a:lvl7pPr lvl="6" algn="ctr" rtl="0">
              <a:spcBef>
                <a:spcPts val="0"/>
              </a:spcBef>
              <a:spcAft>
                <a:spcPts val="0"/>
              </a:spcAft>
              <a:buSzPts val="4000"/>
              <a:buNone/>
              <a:defRPr/>
            </a:lvl7pPr>
            <a:lvl8pPr lvl="7" algn="ctr" rtl="0">
              <a:spcBef>
                <a:spcPts val="0"/>
              </a:spcBef>
              <a:spcAft>
                <a:spcPts val="0"/>
              </a:spcAft>
              <a:buSzPts val="4000"/>
              <a:buNone/>
              <a:defRPr/>
            </a:lvl8pPr>
            <a:lvl9pPr lvl="8" algn="ctr" rtl="0">
              <a:spcBef>
                <a:spcPts val="0"/>
              </a:spcBef>
              <a:spcAft>
                <a:spcPts val="0"/>
              </a:spcAft>
              <a:buSzPts val="4000"/>
              <a:buNone/>
              <a:defRPr/>
            </a:lvl9pPr>
          </a:lstStyle>
          <a:p>
            <a:endParaRPr/>
          </a:p>
        </p:txBody>
      </p:sp>
      <p:sp>
        <p:nvSpPr>
          <p:cNvPr id="30" name="Google Shape;30;p5"/>
          <p:cNvSpPr txBox="1">
            <a:spLocks noGrp="1"/>
          </p:cNvSpPr>
          <p:nvPr>
            <p:ph type="subTitle" idx="3"/>
          </p:nvPr>
        </p:nvSpPr>
        <p:spPr>
          <a:xfrm>
            <a:off x="4561499" y="3802160"/>
            <a:ext cx="3382500" cy="714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1" name="Google Shape;31;p5"/>
          <p:cNvSpPr txBox="1">
            <a:spLocks noGrp="1"/>
          </p:cNvSpPr>
          <p:nvPr>
            <p:ph type="title" idx="4"/>
          </p:nvPr>
        </p:nvSpPr>
        <p:spPr>
          <a:xfrm>
            <a:off x="819000" y="688949"/>
            <a:ext cx="7506000" cy="5781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Tree>
    <p:extLst>
      <p:ext uri="{BB962C8B-B14F-4D97-AF65-F5344CB8AC3E}">
        <p14:creationId xmlns:p14="http://schemas.microsoft.com/office/powerpoint/2010/main" val="1812923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type="twoColTx">
  <p:cSld name="1_Title and two columns">
    <p:spTree>
      <p:nvGrpSpPr>
        <p:cNvPr id="1" name="Shape 24"/>
        <p:cNvGrpSpPr/>
        <p:nvPr/>
      </p:nvGrpSpPr>
      <p:grpSpPr>
        <a:xfrm>
          <a:off x="0" y="0"/>
          <a:ext cx="0" cy="0"/>
          <a:chOff x="0" y="0"/>
          <a:chExt cx="0" cy="0"/>
        </a:xfrm>
      </p:grpSpPr>
      <p:sp>
        <p:nvSpPr>
          <p:cNvPr id="25" name="Google Shape;25;p5"/>
          <p:cNvSpPr/>
          <p:nvPr/>
        </p:nvSpPr>
        <p:spPr>
          <a:xfrm rot="-9899943" flipH="1">
            <a:off x="-1612965" y="1571130"/>
            <a:ext cx="3986381" cy="2703382"/>
          </a:xfrm>
          <a:custGeom>
            <a:avLst/>
            <a:gdLst/>
            <a:ahLst/>
            <a:cxnLst/>
            <a:rect l="l" t="t" r="r" b="b"/>
            <a:pathLst>
              <a:path w="124653" h="84534" extrusionOk="0">
                <a:moveTo>
                  <a:pt x="38538" y="0"/>
                </a:moveTo>
                <a:cubicBezTo>
                  <a:pt x="31277" y="0"/>
                  <a:pt x="23914" y="1651"/>
                  <a:pt x="17782" y="5121"/>
                </a:cubicBezTo>
                <a:cubicBezTo>
                  <a:pt x="5137" y="12295"/>
                  <a:pt x="0" y="25881"/>
                  <a:pt x="2797" y="37401"/>
                </a:cubicBezTo>
                <a:cubicBezTo>
                  <a:pt x="5654" y="48891"/>
                  <a:pt x="15168" y="58374"/>
                  <a:pt x="26444" y="65548"/>
                </a:cubicBezTo>
                <a:cubicBezTo>
                  <a:pt x="40974" y="74788"/>
                  <a:pt x="58694" y="80806"/>
                  <a:pt x="77509" y="83025"/>
                </a:cubicBezTo>
                <a:cubicBezTo>
                  <a:pt x="82402" y="83614"/>
                  <a:pt x="89834" y="84534"/>
                  <a:pt x="97300" y="84534"/>
                </a:cubicBezTo>
                <a:cubicBezTo>
                  <a:pt x="108339" y="84534"/>
                  <a:pt x="119455" y="82522"/>
                  <a:pt x="122556" y="74454"/>
                </a:cubicBezTo>
                <a:cubicBezTo>
                  <a:pt x="124653" y="69013"/>
                  <a:pt x="119911" y="63694"/>
                  <a:pt x="114136" y="60836"/>
                </a:cubicBezTo>
                <a:cubicBezTo>
                  <a:pt x="108361" y="58010"/>
                  <a:pt x="101491" y="56551"/>
                  <a:pt x="96051" y="53329"/>
                </a:cubicBezTo>
                <a:cubicBezTo>
                  <a:pt x="84014" y="46064"/>
                  <a:pt x="82433" y="32265"/>
                  <a:pt x="76172" y="21261"/>
                </a:cubicBezTo>
                <a:cubicBezTo>
                  <a:pt x="71400" y="12781"/>
                  <a:pt x="63193" y="5516"/>
                  <a:pt x="52311" y="2082"/>
                </a:cubicBezTo>
                <a:cubicBezTo>
                  <a:pt x="48014" y="710"/>
                  <a:pt x="43298" y="0"/>
                  <a:pt x="38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5"/>
          <p:cNvSpPr/>
          <p:nvPr/>
        </p:nvSpPr>
        <p:spPr>
          <a:xfrm flipH="1">
            <a:off x="5952139" y="-613925"/>
            <a:ext cx="5173411" cy="3508372"/>
          </a:xfrm>
          <a:custGeom>
            <a:avLst/>
            <a:gdLst/>
            <a:ahLst/>
            <a:cxnLst/>
            <a:rect l="l" t="t" r="r" b="b"/>
            <a:pathLst>
              <a:path w="124653" h="84534" extrusionOk="0">
                <a:moveTo>
                  <a:pt x="38538" y="0"/>
                </a:moveTo>
                <a:cubicBezTo>
                  <a:pt x="31277" y="0"/>
                  <a:pt x="23914" y="1651"/>
                  <a:pt x="17782" y="5121"/>
                </a:cubicBezTo>
                <a:cubicBezTo>
                  <a:pt x="5137" y="12295"/>
                  <a:pt x="0" y="25881"/>
                  <a:pt x="2797" y="37401"/>
                </a:cubicBezTo>
                <a:cubicBezTo>
                  <a:pt x="5654" y="48891"/>
                  <a:pt x="15168" y="58374"/>
                  <a:pt x="26444" y="65548"/>
                </a:cubicBezTo>
                <a:cubicBezTo>
                  <a:pt x="40974" y="74788"/>
                  <a:pt x="58694" y="80806"/>
                  <a:pt x="77509" y="83025"/>
                </a:cubicBezTo>
                <a:cubicBezTo>
                  <a:pt x="82402" y="83614"/>
                  <a:pt x="89834" y="84534"/>
                  <a:pt x="97300" y="84534"/>
                </a:cubicBezTo>
                <a:cubicBezTo>
                  <a:pt x="108339" y="84534"/>
                  <a:pt x="119455" y="82522"/>
                  <a:pt x="122556" y="74454"/>
                </a:cubicBezTo>
                <a:cubicBezTo>
                  <a:pt x="124653" y="69013"/>
                  <a:pt x="119911" y="63694"/>
                  <a:pt x="114136" y="60836"/>
                </a:cubicBezTo>
                <a:cubicBezTo>
                  <a:pt x="108361" y="58010"/>
                  <a:pt x="101491" y="56551"/>
                  <a:pt x="96051" y="53329"/>
                </a:cubicBezTo>
                <a:cubicBezTo>
                  <a:pt x="84014" y="46064"/>
                  <a:pt x="82433" y="32265"/>
                  <a:pt x="76172" y="21261"/>
                </a:cubicBezTo>
                <a:cubicBezTo>
                  <a:pt x="71400" y="12781"/>
                  <a:pt x="63193" y="5516"/>
                  <a:pt x="52311" y="2082"/>
                </a:cubicBezTo>
                <a:cubicBezTo>
                  <a:pt x="48014" y="710"/>
                  <a:pt x="43298" y="0"/>
                  <a:pt x="38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txBox="1">
            <a:spLocks noGrp="1"/>
          </p:cNvSpPr>
          <p:nvPr>
            <p:ph type="title"/>
          </p:nvPr>
        </p:nvSpPr>
        <p:spPr>
          <a:xfrm>
            <a:off x="1200000" y="3391821"/>
            <a:ext cx="3382500" cy="43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300" b="0"/>
            </a:lvl1pPr>
            <a:lvl2pPr lvl="1" algn="ctr" rtl="0">
              <a:spcBef>
                <a:spcPts val="0"/>
              </a:spcBef>
              <a:spcAft>
                <a:spcPts val="0"/>
              </a:spcAft>
              <a:buSzPts val="4000"/>
              <a:buNone/>
              <a:defRPr/>
            </a:lvl2pPr>
            <a:lvl3pPr lvl="2" algn="ctr" rtl="0">
              <a:spcBef>
                <a:spcPts val="0"/>
              </a:spcBef>
              <a:spcAft>
                <a:spcPts val="0"/>
              </a:spcAft>
              <a:buSzPts val="4000"/>
              <a:buNone/>
              <a:defRPr/>
            </a:lvl3pPr>
            <a:lvl4pPr lvl="3" algn="ctr" rtl="0">
              <a:spcBef>
                <a:spcPts val="0"/>
              </a:spcBef>
              <a:spcAft>
                <a:spcPts val="0"/>
              </a:spcAft>
              <a:buSzPts val="4000"/>
              <a:buNone/>
              <a:defRPr/>
            </a:lvl4pPr>
            <a:lvl5pPr lvl="4" algn="ctr" rtl="0">
              <a:spcBef>
                <a:spcPts val="0"/>
              </a:spcBef>
              <a:spcAft>
                <a:spcPts val="0"/>
              </a:spcAft>
              <a:buSzPts val="4000"/>
              <a:buNone/>
              <a:defRPr/>
            </a:lvl5pPr>
            <a:lvl6pPr lvl="5" algn="ctr" rtl="0">
              <a:spcBef>
                <a:spcPts val="0"/>
              </a:spcBef>
              <a:spcAft>
                <a:spcPts val="0"/>
              </a:spcAft>
              <a:buSzPts val="4000"/>
              <a:buNone/>
              <a:defRPr/>
            </a:lvl6pPr>
            <a:lvl7pPr lvl="6" algn="ctr" rtl="0">
              <a:spcBef>
                <a:spcPts val="0"/>
              </a:spcBef>
              <a:spcAft>
                <a:spcPts val="0"/>
              </a:spcAft>
              <a:buSzPts val="4000"/>
              <a:buNone/>
              <a:defRPr/>
            </a:lvl7pPr>
            <a:lvl8pPr lvl="7" algn="ctr" rtl="0">
              <a:spcBef>
                <a:spcPts val="0"/>
              </a:spcBef>
              <a:spcAft>
                <a:spcPts val="0"/>
              </a:spcAft>
              <a:buSzPts val="4000"/>
              <a:buNone/>
              <a:defRPr/>
            </a:lvl8pPr>
            <a:lvl9pPr lvl="8" algn="ctr" rtl="0">
              <a:spcBef>
                <a:spcPts val="0"/>
              </a:spcBef>
              <a:spcAft>
                <a:spcPts val="0"/>
              </a:spcAft>
              <a:buSzPts val="4000"/>
              <a:buNone/>
              <a:defRPr/>
            </a:lvl9pPr>
          </a:lstStyle>
          <a:p>
            <a:endParaRPr/>
          </a:p>
        </p:txBody>
      </p:sp>
      <p:sp>
        <p:nvSpPr>
          <p:cNvPr id="28" name="Google Shape;28;p5"/>
          <p:cNvSpPr txBox="1">
            <a:spLocks noGrp="1"/>
          </p:cNvSpPr>
          <p:nvPr>
            <p:ph type="subTitle" idx="1"/>
          </p:nvPr>
        </p:nvSpPr>
        <p:spPr>
          <a:xfrm>
            <a:off x="1200000" y="3802160"/>
            <a:ext cx="3382500" cy="714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 name="Google Shape;29;p5"/>
          <p:cNvSpPr txBox="1">
            <a:spLocks noGrp="1"/>
          </p:cNvSpPr>
          <p:nvPr>
            <p:ph type="title" idx="2"/>
          </p:nvPr>
        </p:nvSpPr>
        <p:spPr>
          <a:xfrm>
            <a:off x="4561492" y="3391821"/>
            <a:ext cx="3382500" cy="43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300" b="0"/>
            </a:lvl1pPr>
            <a:lvl2pPr lvl="1" algn="ctr" rtl="0">
              <a:spcBef>
                <a:spcPts val="0"/>
              </a:spcBef>
              <a:spcAft>
                <a:spcPts val="0"/>
              </a:spcAft>
              <a:buSzPts val="4000"/>
              <a:buNone/>
              <a:defRPr/>
            </a:lvl2pPr>
            <a:lvl3pPr lvl="2" algn="ctr" rtl="0">
              <a:spcBef>
                <a:spcPts val="0"/>
              </a:spcBef>
              <a:spcAft>
                <a:spcPts val="0"/>
              </a:spcAft>
              <a:buSzPts val="4000"/>
              <a:buNone/>
              <a:defRPr/>
            </a:lvl3pPr>
            <a:lvl4pPr lvl="3" algn="ctr" rtl="0">
              <a:spcBef>
                <a:spcPts val="0"/>
              </a:spcBef>
              <a:spcAft>
                <a:spcPts val="0"/>
              </a:spcAft>
              <a:buSzPts val="4000"/>
              <a:buNone/>
              <a:defRPr/>
            </a:lvl4pPr>
            <a:lvl5pPr lvl="4" algn="ctr" rtl="0">
              <a:spcBef>
                <a:spcPts val="0"/>
              </a:spcBef>
              <a:spcAft>
                <a:spcPts val="0"/>
              </a:spcAft>
              <a:buSzPts val="4000"/>
              <a:buNone/>
              <a:defRPr/>
            </a:lvl5pPr>
            <a:lvl6pPr lvl="5" algn="ctr" rtl="0">
              <a:spcBef>
                <a:spcPts val="0"/>
              </a:spcBef>
              <a:spcAft>
                <a:spcPts val="0"/>
              </a:spcAft>
              <a:buSzPts val="4000"/>
              <a:buNone/>
              <a:defRPr/>
            </a:lvl6pPr>
            <a:lvl7pPr lvl="6" algn="ctr" rtl="0">
              <a:spcBef>
                <a:spcPts val="0"/>
              </a:spcBef>
              <a:spcAft>
                <a:spcPts val="0"/>
              </a:spcAft>
              <a:buSzPts val="4000"/>
              <a:buNone/>
              <a:defRPr/>
            </a:lvl7pPr>
            <a:lvl8pPr lvl="7" algn="ctr" rtl="0">
              <a:spcBef>
                <a:spcPts val="0"/>
              </a:spcBef>
              <a:spcAft>
                <a:spcPts val="0"/>
              </a:spcAft>
              <a:buSzPts val="4000"/>
              <a:buNone/>
              <a:defRPr/>
            </a:lvl8pPr>
            <a:lvl9pPr lvl="8" algn="ctr" rtl="0">
              <a:spcBef>
                <a:spcPts val="0"/>
              </a:spcBef>
              <a:spcAft>
                <a:spcPts val="0"/>
              </a:spcAft>
              <a:buSzPts val="4000"/>
              <a:buNone/>
              <a:defRPr/>
            </a:lvl9pPr>
          </a:lstStyle>
          <a:p>
            <a:endParaRPr/>
          </a:p>
        </p:txBody>
      </p:sp>
      <p:sp>
        <p:nvSpPr>
          <p:cNvPr id="30" name="Google Shape;30;p5"/>
          <p:cNvSpPr txBox="1">
            <a:spLocks noGrp="1"/>
          </p:cNvSpPr>
          <p:nvPr>
            <p:ph type="subTitle" idx="3"/>
          </p:nvPr>
        </p:nvSpPr>
        <p:spPr>
          <a:xfrm>
            <a:off x="4561499" y="3802160"/>
            <a:ext cx="3382500" cy="714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1" name="Google Shape;31;p5"/>
          <p:cNvSpPr txBox="1">
            <a:spLocks noGrp="1"/>
          </p:cNvSpPr>
          <p:nvPr>
            <p:ph type="title" idx="4"/>
          </p:nvPr>
        </p:nvSpPr>
        <p:spPr>
          <a:xfrm>
            <a:off x="819000" y="688949"/>
            <a:ext cx="7506000" cy="5781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Tree>
    <p:extLst>
      <p:ext uri="{BB962C8B-B14F-4D97-AF65-F5344CB8AC3E}">
        <p14:creationId xmlns:p14="http://schemas.microsoft.com/office/powerpoint/2010/main" val="2027511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grpSp>
        <p:nvGrpSpPr>
          <p:cNvPr id="33" name="Google Shape;33;p6"/>
          <p:cNvGrpSpPr/>
          <p:nvPr/>
        </p:nvGrpSpPr>
        <p:grpSpPr>
          <a:xfrm>
            <a:off x="-1241606" y="-2242820"/>
            <a:ext cx="11037387" cy="3986403"/>
            <a:chOff x="-1241606" y="-2242820"/>
            <a:chExt cx="11037387" cy="3986403"/>
          </a:xfrm>
        </p:grpSpPr>
        <p:sp>
          <p:nvSpPr>
            <p:cNvPr id="34" name="Google Shape;34;p6"/>
            <p:cNvSpPr/>
            <p:nvPr/>
          </p:nvSpPr>
          <p:spPr>
            <a:xfrm rot="-9899943" flipH="1">
              <a:off x="-959665" y="-1429645"/>
              <a:ext cx="3986381" cy="2703382"/>
            </a:xfrm>
            <a:custGeom>
              <a:avLst/>
              <a:gdLst/>
              <a:ahLst/>
              <a:cxnLst/>
              <a:rect l="l" t="t" r="r" b="b"/>
              <a:pathLst>
                <a:path w="124653" h="84534" extrusionOk="0">
                  <a:moveTo>
                    <a:pt x="38538" y="0"/>
                  </a:moveTo>
                  <a:cubicBezTo>
                    <a:pt x="31277" y="0"/>
                    <a:pt x="23914" y="1651"/>
                    <a:pt x="17782" y="5121"/>
                  </a:cubicBezTo>
                  <a:cubicBezTo>
                    <a:pt x="5137" y="12295"/>
                    <a:pt x="0" y="25881"/>
                    <a:pt x="2797" y="37401"/>
                  </a:cubicBezTo>
                  <a:cubicBezTo>
                    <a:pt x="5654" y="48891"/>
                    <a:pt x="15168" y="58374"/>
                    <a:pt x="26444" y="65548"/>
                  </a:cubicBezTo>
                  <a:cubicBezTo>
                    <a:pt x="40974" y="74788"/>
                    <a:pt x="58694" y="80806"/>
                    <a:pt x="77509" y="83025"/>
                  </a:cubicBezTo>
                  <a:cubicBezTo>
                    <a:pt x="82402" y="83614"/>
                    <a:pt x="89834" y="84534"/>
                    <a:pt x="97300" y="84534"/>
                  </a:cubicBezTo>
                  <a:cubicBezTo>
                    <a:pt x="108339" y="84534"/>
                    <a:pt x="119455" y="82522"/>
                    <a:pt x="122556" y="74454"/>
                  </a:cubicBezTo>
                  <a:cubicBezTo>
                    <a:pt x="124653" y="69013"/>
                    <a:pt x="119911" y="63694"/>
                    <a:pt x="114136" y="60836"/>
                  </a:cubicBezTo>
                  <a:cubicBezTo>
                    <a:pt x="108361" y="58010"/>
                    <a:pt x="101491" y="56551"/>
                    <a:pt x="96051" y="53329"/>
                  </a:cubicBezTo>
                  <a:cubicBezTo>
                    <a:pt x="84014" y="46064"/>
                    <a:pt x="82433" y="32265"/>
                    <a:pt x="76172" y="21261"/>
                  </a:cubicBezTo>
                  <a:cubicBezTo>
                    <a:pt x="71400" y="12781"/>
                    <a:pt x="63193" y="5516"/>
                    <a:pt x="52311" y="2082"/>
                  </a:cubicBezTo>
                  <a:cubicBezTo>
                    <a:pt x="48014" y="710"/>
                    <a:pt x="43298" y="0"/>
                    <a:pt x="38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6"/>
            <p:cNvSpPr/>
            <p:nvPr/>
          </p:nvSpPr>
          <p:spPr>
            <a:xfrm rot="-5400000" flipH="1">
              <a:off x="6450881" y="-1601317"/>
              <a:ext cx="3986403" cy="2703397"/>
            </a:xfrm>
            <a:custGeom>
              <a:avLst/>
              <a:gdLst/>
              <a:ahLst/>
              <a:cxnLst/>
              <a:rect l="l" t="t" r="r" b="b"/>
              <a:pathLst>
                <a:path w="124653" h="84534" extrusionOk="0">
                  <a:moveTo>
                    <a:pt x="38538" y="0"/>
                  </a:moveTo>
                  <a:cubicBezTo>
                    <a:pt x="31277" y="0"/>
                    <a:pt x="23914" y="1651"/>
                    <a:pt x="17782" y="5121"/>
                  </a:cubicBezTo>
                  <a:cubicBezTo>
                    <a:pt x="5137" y="12295"/>
                    <a:pt x="0" y="25881"/>
                    <a:pt x="2797" y="37401"/>
                  </a:cubicBezTo>
                  <a:cubicBezTo>
                    <a:pt x="5654" y="48891"/>
                    <a:pt x="15168" y="58374"/>
                    <a:pt x="26444" y="65548"/>
                  </a:cubicBezTo>
                  <a:cubicBezTo>
                    <a:pt x="40974" y="74788"/>
                    <a:pt x="58694" y="80806"/>
                    <a:pt x="77509" y="83025"/>
                  </a:cubicBezTo>
                  <a:cubicBezTo>
                    <a:pt x="82402" y="83614"/>
                    <a:pt x="89834" y="84534"/>
                    <a:pt x="97300" y="84534"/>
                  </a:cubicBezTo>
                  <a:cubicBezTo>
                    <a:pt x="108339" y="84534"/>
                    <a:pt x="119455" y="82522"/>
                    <a:pt x="122556" y="74454"/>
                  </a:cubicBezTo>
                  <a:cubicBezTo>
                    <a:pt x="124653" y="69013"/>
                    <a:pt x="119911" y="63694"/>
                    <a:pt x="114136" y="60836"/>
                  </a:cubicBezTo>
                  <a:cubicBezTo>
                    <a:pt x="108361" y="58010"/>
                    <a:pt x="101491" y="56551"/>
                    <a:pt x="96051" y="53329"/>
                  </a:cubicBezTo>
                  <a:cubicBezTo>
                    <a:pt x="84014" y="46064"/>
                    <a:pt x="82433" y="32265"/>
                    <a:pt x="76172" y="21261"/>
                  </a:cubicBezTo>
                  <a:cubicBezTo>
                    <a:pt x="71400" y="12781"/>
                    <a:pt x="63193" y="5516"/>
                    <a:pt x="52311" y="2082"/>
                  </a:cubicBezTo>
                  <a:cubicBezTo>
                    <a:pt x="48014" y="710"/>
                    <a:pt x="43298" y="0"/>
                    <a:pt x="38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6"/>
          <p:cNvSpPr txBox="1">
            <a:spLocks noGrp="1"/>
          </p:cNvSpPr>
          <p:nvPr>
            <p:ph type="title"/>
          </p:nvPr>
        </p:nvSpPr>
        <p:spPr>
          <a:xfrm>
            <a:off x="819000" y="688949"/>
            <a:ext cx="7506000" cy="5781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32"/>
        <p:cNvGrpSpPr/>
        <p:nvPr/>
      </p:nvGrpSpPr>
      <p:grpSpPr>
        <a:xfrm>
          <a:off x="0" y="0"/>
          <a:ext cx="0" cy="0"/>
          <a:chOff x="0" y="0"/>
          <a:chExt cx="0" cy="0"/>
        </a:xfrm>
      </p:grpSpPr>
      <p:grpSp>
        <p:nvGrpSpPr>
          <p:cNvPr id="33" name="Google Shape;33;p6"/>
          <p:cNvGrpSpPr/>
          <p:nvPr/>
        </p:nvGrpSpPr>
        <p:grpSpPr>
          <a:xfrm>
            <a:off x="-1241606" y="-2242820"/>
            <a:ext cx="11037387" cy="3986403"/>
            <a:chOff x="-1241606" y="-2242820"/>
            <a:chExt cx="11037387" cy="3986403"/>
          </a:xfrm>
        </p:grpSpPr>
        <p:sp>
          <p:nvSpPr>
            <p:cNvPr id="34" name="Google Shape;34;p6"/>
            <p:cNvSpPr/>
            <p:nvPr/>
          </p:nvSpPr>
          <p:spPr>
            <a:xfrm rot="-9899943" flipH="1">
              <a:off x="-959665" y="-1429645"/>
              <a:ext cx="3986381" cy="2703382"/>
            </a:xfrm>
            <a:custGeom>
              <a:avLst/>
              <a:gdLst/>
              <a:ahLst/>
              <a:cxnLst/>
              <a:rect l="l" t="t" r="r" b="b"/>
              <a:pathLst>
                <a:path w="124653" h="84534" extrusionOk="0">
                  <a:moveTo>
                    <a:pt x="38538" y="0"/>
                  </a:moveTo>
                  <a:cubicBezTo>
                    <a:pt x="31277" y="0"/>
                    <a:pt x="23914" y="1651"/>
                    <a:pt x="17782" y="5121"/>
                  </a:cubicBezTo>
                  <a:cubicBezTo>
                    <a:pt x="5137" y="12295"/>
                    <a:pt x="0" y="25881"/>
                    <a:pt x="2797" y="37401"/>
                  </a:cubicBezTo>
                  <a:cubicBezTo>
                    <a:pt x="5654" y="48891"/>
                    <a:pt x="15168" y="58374"/>
                    <a:pt x="26444" y="65548"/>
                  </a:cubicBezTo>
                  <a:cubicBezTo>
                    <a:pt x="40974" y="74788"/>
                    <a:pt x="58694" y="80806"/>
                    <a:pt x="77509" y="83025"/>
                  </a:cubicBezTo>
                  <a:cubicBezTo>
                    <a:pt x="82402" y="83614"/>
                    <a:pt x="89834" y="84534"/>
                    <a:pt x="97300" y="84534"/>
                  </a:cubicBezTo>
                  <a:cubicBezTo>
                    <a:pt x="108339" y="84534"/>
                    <a:pt x="119455" y="82522"/>
                    <a:pt x="122556" y="74454"/>
                  </a:cubicBezTo>
                  <a:cubicBezTo>
                    <a:pt x="124653" y="69013"/>
                    <a:pt x="119911" y="63694"/>
                    <a:pt x="114136" y="60836"/>
                  </a:cubicBezTo>
                  <a:cubicBezTo>
                    <a:pt x="108361" y="58010"/>
                    <a:pt x="101491" y="56551"/>
                    <a:pt x="96051" y="53329"/>
                  </a:cubicBezTo>
                  <a:cubicBezTo>
                    <a:pt x="84014" y="46064"/>
                    <a:pt x="82433" y="32265"/>
                    <a:pt x="76172" y="21261"/>
                  </a:cubicBezTo>
                  <a:cubicBezTo>
                    <a:pt x="71400" y="12781"/>
                    <a:pt x="63193" y="5516"/>
                    <a:pt x="52311" y="2082"/>
                  </a:cubicBezTo>
                  <a:cubicBezTo>
                    <a:pt x="48014" y="710"/>
                    <a:pt x="43298" y="0"/>
                    <a:pt x="38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6"/>
            <p:cNvSpPr/>
            <p:nvPr/>
          </p:nvSpPr>
          <p:spPr>
            <a:xfrm rot="-5400000" flipH="1">
              <a:off x="6450881" y="-1601317"/>
              <a:ext cx="3986403" cy="2703397"/>
            </a:xfrm>
            <a:custGeom>
              <a:avLst/>
              <a:gdLst/>
              <a:ahLst/>
              <a:cxnLst/>
              <a:rect l="l" t="t" r="r" b="b"/>
              <a:pathLst>
                <a:path w="124653" h="84534" extrusionOk="0">
                  <a:moveTo>
                    <a:pt x="38538" y="0"/>
                  </a:moveTo>
                  <a:cubicBezTo>
                    <a:pt x="31277" y="0"/>
                    <a:pt x="23914" y="1651"/>
                    <a:pt x="17782" y="5121"/>
                  </a:cubicBezTo>
                  <a:cubicBezTo>
                    <a:pt x="5137" y="12295"/>
                    <a:pt x="0" y="25881"/>
                    <a:pt x="2797" y="37401"/>
                  </a:cubicBezTo>
                  <a:cubicBezTo>
                    <a:pt x="5654" y="48891"/>
                    <a:pt x="15168" y="58374"/>
                    <a:pt x="26444" y="65548"/>
                  </a:cubicBezTo>
                  <a:cubicBezTo>
                    <a:pt x="40974" y="74788"/>
                    <a:pt x="58694" y="80806"/>
                    <a:pt x="77509" y="83025"/>
                  </a:cubicBezTo>
                  <a:cubicBezTo>
                    <a:pt x="82402" y="83614"/>
                    <a:pt x="89834" y="84534"/>
                    <a:pt x="97300" y="84534"/>
                  </a:cubicBezTo>
                  <a:cubicBezTo>
                    <a:pt x="108339" y="84534"/>
                    <a:pt x="119455" y="82522"/>
                    <a:pt x="122556" y="74454"/>
                  </a:cubicBezTo>
                  <a:cubicBezTo>
                    <a:pt x="124653" y="69013"/>
                    <a:pt x="119911" y="63694"/>
                    <a:pt x="114136" y="60836"/>
                  </a:cubicBezTo>
                  <a:cubicBezTo>
                    <a:pt x="108361" y="58010"/>
                    <a:pt x="101491" y="56551"/>
                    <a:pt x="96051" y="53329"/>
                  </a:cubicBezTo>
                  <a:cubicBezTo>
                    <a:pt x="84014" y="46064"/>
                    <a:pt x="82433" y="32265"/>
                    <a:pt x="76172" y="21261"/>
                  </a:cubicBezTo>
                  <a:cubicBezTo>
                    <a:pt x="71400" y="12781"/>
                    <a:pt x="63193" y="5516"/>
                    <a:pt x="52311" y="2082"/>
                  </a:cubicBezTo>
                  <a:cubicBezTo>
                    <a:pt x="48014" y="710"/>
                    <a:pt x="43298" y="0"/>
                    <a:pt x="38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6"/>
          <p:cNvSpPr txBox="1">
            <a:spLocks noGrp="1"/>
          </p:cNvSpPr>
          <p:nvPr>
            <p:ph type="title"/>
          </p:nvPr>
        </p:nvSpPr>
        <p:spPr>
          <a:xfrm>
            <a:off x="819000" y="688949"/>
            <a:ext cx="7506000" cy="5781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Tree>
    <p:extLst>
      <p:ext uri="{BB962C8B-B14F-4D97-AF65-F5344CB8AC3E}">
        <p14:creationId xmlns:p14="http://schemas.microsoft.com/office/powerpoint/2010/main" val="39856457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87200" y="541025"/>
            <a:ext cx="7596000" cy="572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2"/>
              </a:buClr>
              <a:buSzPts val="3500"/>
              <a:buFont typeface="Lilita One"/>
              <a:buNone/>
              <a:defRPr sz="3500">
                <a:solidFill>
                  <a:schemeClr val="dk2"/>
                </a:solidFill>
                <a:latin typeface="Lilita One"/>
                <a:ea typeface="Lilita One"/>
                <a:cs typeface="Lilita One"/>
                <a:sym typeface="Lilita One"/>
              </a:defRPr>
            </a:lvl1pPr>
            <a:lvl2pPr lvl="1">
              <a:spcBef>
                <a:spcPts val="0"/>
              </a:spcBef>
              <a:spcAft>
                <a:spcPts val="0"/>
              </a:spcAft>
              <a:buClr>
                <a:schemeClr val="accent5"/>
              </a:buClr>
              <a:buSzPts val="4000"/>
              <a:buFont typeface="Ranchers"/>
              <a:buNone/>
              <a:defRPr sz="4000">
                <a:solidFill>
                  <a:schemeClr val="accent5"/>
                </a:solidFill>
                <a:latin typeface="Ranchers"/>
                <a:ea typeface="Ranchers"/>
                <a:cs typeface="Ranchers"/>
                <a:sym typeface="Ranchers"/>
              </a:defRPr>
            </a:lvl2pPr>
            <a:lvl3pPr lvl="2">
              <a:spcBef>
                <a:spcPts val="0"/>
              </a:spcBef>
              <a:spcAft>
                <a:spcPts val="0"/>
              </a:spcAft>
              <a:buClr>
                <a:schemeClr val="accent5"/>
              </a:buClr>
              <a:buSzPts val="4000"/>
              <a:buFont typeface="Ranchers"/>
              <a:buNone/>
              <a:defRPr sz="4000">
                <a:solidFill>
                  <a:schemeClr val="accent5"/>
                </a:solidFill>
                <a:latin typeface="Ranchers"/>
                <a:ea typeface="Ranchers"/>
                <a:cs typeface="Ranchers"/>
                <a:sym typeface="Ranchers"/>
              </a:defRPr>
            </a:lvl3pPr>
            <a:lvl4pPr lvl="3">
              <a:spcBef>
                <a:spcPts val="0"/>
              </a:spcBef>
              <a:spcAft>
                <a:spcPts val="0"/>
              </a:spcAft>
              <a:buClr>
                <a:schemeClr val="accent5"/>
              </a:buClr>
              <a:buSzPts val="4000"/>
              <a:buFont typeface="Ranchers"/>
              <a:buNone/>
              <a:defRPr sz="4000">
                <a:solidFill>
                  <a:schemeClr val="accent5"/>
                </a:solidFill>
                <a:latin typeface="Ranchers"/>
                <a:ea typeface="Ranchers"/>
                <a:cs typeface="Ranchers"/>
                <a:sym typeface="Ranchers"/>
              </a:defRPr>
            </a:lvl4pPr>
            <a:lvl5pPr lvl="4">
              <a:spcBef>
                <a:spcPts val="0"/>
              </a:spcBef>
              <a:spcAft>
                <a:spcPts val="0"/>
              </a:spcAft>
              <a:buClr>
                <a:schemeClr val="accent5"/>
              </a:buClr>
              <a:buSzPts val="4000"/>
              <a:buFont typeface="Ranchers"/>
              <a:buNone/>
              <a:defRPr sz="4000">
                <a:solidFill>
                  <a:schemeClr val="accent5"/>
                </a:solidFill>
                <a:latin typeface="Ranchers"/>
                <a:ea typeface="Ranchers"/>
                <a:cs typeface="Ranchers"/>
                <a:sym typeface="Ranchers"/>
              </a:defRPr>
            </a:lvl5pPr>
            <a:lvl6pPr lvl="5">
              <a:spcBef>
                <a:spcPts val="0"/>
              </a:spcBef>
              <a:spcAft>
                <a:spcPts val="0"/>
              </a:spcAft>
              <a:buClr>
                <a:schemeClr val="accent5"/>
              </a:buClr>
              <a:buSzPts val="4000"/>
              <a:buFont typeface="Ranchers"/>
              <a:buNone/>
              <a:defRPr sz="4000">
                <a:solidFill>
                  <a:schemeClr val="accent5"/>
                </a:solidFill>
                <a:latin typeface="Ranchers"/>
                <a:ea typeface="Ranchers"/>
                <a:cs typeface="Ranchers"/>
                <a:sym typeface="Ranchers"/>
              </a:defRPr>
            </a:lvl6pPr>
            <a:lvl7pPr lvl="6">
              <a:spcBef>
                <a:spcPts val="0"/>
              </a:spcBef>
              <a:spcAft>
                <a:spcPts val="0"/>
              </a:spcAft>
              <a:buClr>
                <a:schemeClr val="accent5"/>
              </a:buClr>
              <a:buSzPts val="4000"/>
              <a:buFont typeface="Ranchers"/>
              <a:buNone/>
              <a:defRPr sz="4000">
                <a:solidFill>
                  <a:schemeClr val="accent5"/>
                </a:solidFill>
                <a:latin typeface="Ranchers"/>
                <a:ea typeface="Ranchers"/>
                <a:cs typeface="Ranchers"/>
                <a:sym typeface="Ranchers"/>
              </a:defRPr>
            </a:lvl7pPr>
            <a:lvl8pPr lvl="7">
              <a:spcBef>
                <a:spcPts val="0"/>
              </a:spcBef>
              <a:spcAft>
                <a:spcPts val="0"/>
              </a:spcAft>
              <a:buClr>
                <a:schemeClr val="accent5"/>
              </a:buClr>
              <a:buSzPts val="4000"/>
              <a:buFont typeface="Ranchers"/>
              <a:buNone/>
              <a:defRPr sz="4000">
                <a:solidFill>
                  <a:schemeClr val="accent5"/>
                </a:solidFill>
                <a:latin typeface="Ranchers"/>
                <a:ea typeface="Ranchers"/>
                <a:cs typeface="Ranchers"/>
                <a:sym typeface="Ranchers"/>
              </a:defRPr>
            </a:lvl8pPr>
            <a:lvl9pPr lvl="8">
              <a:spcBef>
                <a:spcPts val="0"/>
              </a:spcBef>
              <a:spcAft>
                <a:spcPts val="0"/>
              </a:spcAft>
              <a:buClr>
                <a:schemeClr val="accent5"/>
              </a:buClr>
              <a:buSzPts val="4000"/>
              <a:buFont typeface="Ranchers"/>
              <a:buNone/>
              <a:defRPr sz="4000">
                <a:solidFill>
                  <a:schemeClr val="accent5"/>
                </a:solidFill>
                <a:latin typeface="Ranchers"/>
                <a:ea typeface="Ranchers"/>
                <a:cs typeface="Ranchers"/>
                <a:sym typeface="Ranchers"/>
              </a:defRPr>
            </a:lvl9pPr>
          </a:lstStyle>
          <a:p>
            <a:endParaRPr/>
          </a:p>
        </p:txBody>
      </p:sp>
      <p:sp>
        <p:nvSpPr>
          <p:cNvPr id="7" name="Google Shape;7;p1"/>
          <p:cNvSpPr txBox="1">
            <a:spLocks noGrp="1"/>
          </p:cNvSpPr>
          <p:nvPr>
            <p:ph type="body" idx="1"/>
          </p:nvPr>
        </p:nvSpPr>
        <p:spPr>
          <a:xfrm>
            <a:off x="727200" y="1152475"/>
            <a:ext cx="76899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1pPr>
            <a:lvl2pPr marL="914400" lvl="1" indent="-317500">
              <a:lnSpc>
                <a:spcPct val="115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2pPr>
            <a:lvl3pPr marL="1371600" lvl="2" indent="-317500">
              <a:lnSpc>
                <a:spcPct val="115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3pPr>
            <a:lvl4pPr marL="1828800" lvl="3" indent="-317500">
              <a:lnSpc>
                <a:spcPct val="115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4pPr>
            <a:lvl5pPr marL="2286000" lvl="4" indent="-317500">
              <a:lnSpc>
                <a:spcPct val="115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5pPr>
            <a:lvl6pPr marL="2743200" lvl="5" indent="-317500">
              <a:lnSpc>
                <a:spcPct val="115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6pPr>
            <a:lvl7pPr marL="3200400" lvl="6" indent="-317500">
              <a:lnSpc>
                <a:spcPct val="115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7pPr>
            <a:lvl8pPr marL="3657600" lvl="7" indent="-317500">
              <a:lnSpc>
                <a:spcPct val="115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8pPr>
            <a:lvl9pPr marL="4114800" lvl="8" indent="-317500">
              <a:lnSpc>
                <a:spcPct val="115000"/>
              </a:lnSpc>
              <a:spcBef>
                <a:spcPts val="1600"/>
              </a:spcBef>
              <a:spcAft>
                <a:spcPts val="1600"/>
              </a:spcAft>
              <a:buClr>
                <a:schemeClr val="dk1"/>
              </a:buClr>
              <a:buSzPts val="1400"/>
              <a:buFont typeface="Poppins"/>
              <a:buChar char="■"/>
              <a:defRPr>
                <a:solidFill>
                  <a:schemeClr val="dk1"/>
                </a:solidFill>
                <a:latin typeface="Poppins"/>
                <a:ea typeface="Poppins"/>
                <a:cs typeface="Poppins"/>
                <a:sym typeface="Poppi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96" r:id="rId2"/>
    <p:sldLayoutId id="2147483682" r:id="rId3"/>
    <p:sldLayoutId id="2147483649" r:id="rId4"/>
    <p:sldLayoutId id="2147483651" r:id="rId5"/>
    <p:sldLayoutId id="2147483706" r:id="rId6"/>
    <p:sldLayoutId id="2147483689" r:id="rId7"/>
    <p:sldLayoutId id="2147483652" r:id="rId8"/>
    <p:sldLayoutId id="2147483704" r:id="rId9"/>
    <p:sldLayoutId id="2147483687" r:id="rId10"/>
    <p:sldLayoutId id="2147483654" r:id="rId11"/>
    <p:sldLayoutId id="2147483655" r:id="rId12"/>
    <p:sldLayoutId id="2147483701" r:id="rId13"/>
    <p:sldLayoutId id="2147483700" r:id="rId14"/>
    <p:sldLayoutId id="2147483684" r:id="rId15"/>
    <p:sldLayoutId id="2147483656" r:id="rId16"/>
    <p:sldLayoutId id="2147483657" r:id="rId17"/>
    <p:sldLayoutId id="2147483707" r:id="rId18"/>
    <p:sldLayoutId id="2147483690" r:id="rId19"/>
    <p:sldLayoutId id="2147483658" r:id="rId20"/>
    <p:sldLayoutId id="2147483659" r:id="rId21"/>
    <p:sldLayoutId id="2147483699" r:id="rId22"/>
    <p:sldLayoutId id="2147483698" r:id="rId23"/>
    <p:sldLayoutId id="2147483697" r:id="rId24"/>
    <p:sldLayoutId id="2147483683" r:id="rId25"/>
    <p:sldLayoutId id="2147483661" r:id="rId26"/>
    <p:sldLayoutId id="2147483662" r:id="rId27"/>
    <p:sldLayoutId id="2147483664" r:id="rId28"/>
    <p:sldLayoutId id="2147483703" r:id="rId29"/>
    <p:sldLayoutId id="2147483702" r:id="rId30"/>
    <p:sldLayoutId id="2147483686" r:id="rId31"/>
    <p:sldLayoutId id="2147483685" r:id="rId32"/>
    <p:sldLayoutId id="2147483667" r:id="rId33"/>
    <p:sldLayoutId id="2147483711" r:id="rId34"/>
    <p:sldLayoutId id="2147483695" r:id="rId35"/>
    <p:sldLayoutId id="2147483669" r:id="rId36"/>
    <p:sldLayoutId id="2147483670" r:id="rId37"/>
    <p:sldLayoutId id="2147483710" r:id="rId38"/>
    <p:sldLayoutId id="2147483709" r:id="rId39"/>
    <p:sldLayoutId id="2147483708" r:id="rId40"/>
    <p:sldLayoutId id="2147483694" r:id="rId41"/>
    <p:sldLayoutId id="2147483693" r:id="rId42"/>
    <p:sldLayoutId id="2147483692" r:id="rId43"/>
    <p:sldLayoutId id="2147483691" r:id="rId44"/>
    <p:sldLayoutId id="2147483676" r:id="rId45"/>
    <p:sldLayoutId id="2147483705" r:id="rId46"/>
    <p:sldLayoutId id="2147483688" r:id="rId47"/>
    <p:sldLayoutId id="2147483677" r:id="rId48"/>
    <p:sldLayoutId id="2147483678" r:id="rId49"/>
    <p:sldLayoutId id="2147483679" r:id="rId5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2.xml"/><Relationship Id="rId1" Type="http://schemas.openxmlformats.org/officeDocument/2006/relationships/slideLayout" Target="../slideLayouts/slideLayout37.xml"/><Relationship Id="rId5" Type="http://schemas.openxmlformats.org/officeDocument/2006/relationships/image" Target="../media/image11.pn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37.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video" Target="../media/media1.mkv"/><Relationship Id="rId1" Type="http://schemas.microsoft.com/office/2007/relationships/media" Target="../media/media1.mkv"/><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45.xml"/><Relationship Id="rId5" Type="http://schemas.openxmlformats.org/officeDocument/2006/relationships/image" Target="../media/image3.sv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1" name="Google Shape;231;p36"/>
          <p:cNvSpPr txBox="1">
            <a:spLocks noGrp="1"/>
          </p:cNvSpPr>
          <p:nvPr>
            <p:ph type="ctrTitle"/>
          </p:nvPr>
        </p:nvSpPr>
        <p:spPr>
          <a:xfrm>
            <a:off x="91204" y="316318"/>
            <a:ext cx="7064695" cy="2097600"/>
          </a:xfrm>
          <a:prstGeom prst="rect">
            <a:avLst/>
          </a:prstGeom>
        </p:spPr>
        <p:txBody>
          <a:bodyPr spcFirstLastPara="1" wrap="square" lIns="0" tIns="91425" rIns="91425" bIns="91425" anchor="t" anchorCtr="0">
            <a:noAutofit/>
          </a:bodyPr>
          <a:lstStyle/>
          <a:p>
            <a:pPr marL="0" lvl="0" indent="0" algn="ctr" rtl="0">
              <a:spcBef>
                <a:spcPts val="0"/>
              </a:spcBef>
              <a:spcAft>
                <a:spcPts val="0"/>
              </a:spcAft>
              <a:buNone/>
            </a:pPr>
            <a:r>
              <a:rPr lang="en-US" sz="2400">
                <a:latin typeface="+mj-lt"/>
              </a:rPr>
              <a:t>T</a:t>
            </a:r>
            <a:r>
              <a:rPr lang="en" sz="2400">
                <a:latin typeface="+mj-lt"/>
              </a:rPr>
              <a:t>iết 43-44: Bài </a:t>
            </a:r>
            <a:r>
              <a:rPr lang="en" sz="2400" dirty="0">
                <a:latin typeface="+mj-lt"/>
              </a:rPr>
              <a:t>28.</a:t>
            </a:r>
            <a:br>
              <a:rPr lang="en" sz="2400" dirty="0">
                <a:latin typeface="+mj-lt"/>
              </a:rPr>
            </a:br>
            <a:r>
              <a:rPr lang="en" sz="2400" dirty="0">
                <a:latin typeface="SVN-Batman Forever Alternate" panose="00000400000000000000" pitchFamily="50" charset="0"/>
              </a:rPr>
              <a:t> </a:t>
            </a:r>
            <a:br>
              <a:rPr lang="en" sz="3600" dirty="0">
                <a:latin typeface="SVN-Batman Forever Alternate" panose="00000400000000000000" pitchFamily="50" charset="0"/>
              </a:rPr>
            </a:br>
            <a:r>
              <a:rPr lang="en" sz="3600" dirty="0">
                <a:solidFill>
                  <a:srgbClr val="FF0000"/>
                </a:solidFill>
                <a:latin typeface="SVN-Batman Forever Alternate" panose="00000400000000000000" pitchFamily="50" charset="0"/>
              </a:rPr>
              <a:t>KHÔNG KHÍ – SỰ CHÁY</a:t>
            </a:r>
            <a:endParaRPr sz="3600" dirty="0">
              <a:solidFill>
                <a:srgbClr val="FF0000"/>
              </a:solidFill>
              <a:latin typeface="SVN-Batman Forever Alternate" panose="00000400000000000000" pitchFamily="50" charset="0"/>
            </a:endParaRPr>
          </a:p>
        </p:txBody>
      </p:sp>
      <p:sp>
        <p:nvSpPr>
          <p:cNvPr id="232" name="Google Shape;232;p36"/>
          <p:cNvSpPr/>
          <p:nvPr/>
        </p:nvSpPr>
        <p:spPr>
          <a:xfrm rot="361530">
            <a:off x="7552177" y="598651"/>
            <a:ext cx="898224" cy="596500"/>
          </a:xfrm>
          <a:custGeom>
            <a:avLst/>
            <a:gdLst/>
            <a:ahLst/>
            <a:cxnLst/>
            <a:rect l="l" t="t" r="r" b="b"/>
            <a:pathLst>
              <a:path w="8481" h="5632" extrusionOk="0">
                <a:moveTo>
                  <a:pt x="1496" y="1"/>
                </a:moveTo>
                <a:cubicBezTo>
                  <a:pt x="993" y="1"/>
                  <a:pt x="491" y="53"/>
                  <a:pt x="0" y="160"/>
                </a:cubicBezTo>
                <a:cubicBezTo>
                  <a:pt x="304" y="1315"/>
                  <a:pt x="1125" y="2379"/>
                  <a:pt x="2189" y="3048"/>
                </a:cubicBezTo>
                <a:cubicBezTo>
                  <a:pt x="3617" y="3899"/>
                  <a:pt x="5411" y="3960"/>
                  <a:pt x="6991" y="4476"/>
                </a:cubicBezTo>
                <a:cubicBezTo>
                  <a:pt x="7599" y="4659"/>
                  <a:pt x="8268" y="5024"/>
                  <a:pt x="8480" y="5631"/>
                </a:cubicBezTo>
                <a:cubicBezTo>
                  <a:pt x="8480" y="5084"/>
                  <a:pt x="8450" y="4659"/>
                  <a:pt x="8298" y="4264"/>
                </a:cubicBezTo>
                <a:cubicBezTo>
                  <a:pt x="8146" y="3808"/>
                  <a:pt x="7751" y="3291"/>
                  <a:pt x="7447" y="2926"/>
                </a:cubicBezTo>
                <a:cubicBezTo>
                  <a:pt x="6748" y="2075"/>
                  <a:pt x="5897" y="1376"/>
                  <a:pt x="4985" y="859"/>
                </a:cubicBezTo>
                <a:cubicBezTo>
                  <a:pt x="3912" y="301"/>
                  <a:pt x="2702" y="1"/>
                  <a:pt x="1496" y="1"/>
                </a:cubicBezTo>
                <a:close/>
              </a:path>
            </a:pathLst>
          </a:custGeom>
          <a:solidFill>
            <a:schemeClr val="accent1"/>
          </a:solidFill>
          <a:ln w="1143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6"/>
          <p:cNvSpPr/>
          <p:nvPr/>
        </p:nvSpPr>
        <p:spPr>
          <a:xfrm rot="-9899959">
            <a:off x="4943835" y="3670196"/>
            <a:ext cx="898215" cy="596494"/>
          </a:xfrm>
          <a:custGeom>
            <a:avLst/>
            <a:gdLst/>
            <a:ahLst/>
            <a:cxnLst/>
            <a:rect l="l" t="t" r="r" b="b"/>
            <a:pathLst>
              <a:path w="8481" h="5632" extrusionOk="0">
                <a:moveTo>
                  <a:pt x="1496" y="1"/>
                </a:moveTo>
                <a:cubicBezTo>
                  <a:pt x="993" y="1"/>
                  <a:pt x="491" y="53"/>
                  <a:pt x="0" y="160"/>
                </a:cubicBezTo>
                <a:cubicBezTo>
                  <a:pt x="304" y="1315"/>
                  <a:pt x="1125" y="2379"/>
                  <a:pt x="2189" y="3048"/>
                </a:cubicBezTo>
                <a:cubicBezTo>
                  <a:pt x="3617" y="3899"/>
                  <a:pt x="5411" y="3960"/>
                  <a:pt x="6991" y="4476"/>
                </a:cubicBezTo>
                <a:cubicBezTo>
                  <a:pt x="7599" y="4659"/>
                  <a:pt x="8268" y="5024"/>
                  <a:pt x="8480" y="5631"/>
                </a:cubicBezTo>
                <a:cubicBezTo>
                  <a:pt x="8480" y="5084"/>
                  <a:pt x="8450" y="4659"/>
                  <a:pt x="8298" y="4264"/>
                </a:cubicBezTo>
                <a:cubicBezTo>
                  <a:pt x="8146" y="3808"/>
                  <a:pt x="7751" y="3291"/>
                  <a:pt x="7447" y="2926"/>
                </a:cubicBezTo>
                <a:cubicBezTo>
                  <a:pt x="6748" y="2075"/>
                  <a:pt x="5897" y="1376"/>
                  <a:pt x="4985" y="859"/>
                </a:cubicBezTo>
                <a:cubicBezTo>
                  <a:pt x="3912" y="301"/>
                  <a:pt x="2702" y="1"/>
                  <a:pt x="1496" y="1"/>
                </a:cubicBezTo>
                <a:close/>
              </a:path>
            </a:pathLst>
          </a:custGeom>
          <a:solidFill>
            <a:schemeClr val="accent1"/>
          </a:solidFill>
          <a:ln w="1143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6"/>
          <p:cNvSpPr/>
          <p:nvPr/>
        </p:nvSpPr>
        <p:spPr>
          <a:xfrm>
            <a:off x="5451748" y="1167016"/>
            <a:ext cx="3621606" cy="2998289"/>
          </a:xfrm>
          <a:custGeom>
            <a:avLst/>
            <a:gdLst/>
            <a:ahLst/>
            <a:cxnLst/>
            <a:rect l="l" t="t" r="r" b="b"/>
            <a:pathLst>
              <a:path w="84835" h="70234" extrusionOk="0">
                <a:moveTo>
                  <a:pt x="59477" y="0"/>
                </a:moveTo>
                <a:cubicBezTo>
                  <a:pt x="53891" y="0"/>
                  <a:pt x="48180" y="1940"/>
                  <a:pt x="43314" y="5564"/>
                </a:cubicBezTo>
                <a:cubicBezTo>
                  <a:pt x="39465" y="3673"/>
                  <a:pt x="35171" y="1906"/>
                  <a:pt x="30283" y="1906"/>
                </a:cubicBezTo>
                <a:cubicBezTo>
                  <a:pt x="26138" y="1906"/>
                  <a:pt x="21566" y="3176"/>
                  <a:pt x="16475" y="6719"/>
                </a:cubicBezTo>
                <a:cubicBezTo>
                  <a:pt x="1581" y="17054"/>
                  <a:pt x="0" y="32525"/>
                  <a:pt x="8602" y="45534"/>
                </a:cubicBezTo>
                <a:cubicBezTo>
                  <a:pt x="17022" y="58240"/>
                  <a:pt x="31095" y="65717"/>
                  <a:pt x="43314" y="69851"/>
                </a:cubicBezTo>
                <a:cubicBezTo>
                  <a:pt x="44075" y="70111"/>
                  <a:pt x="44911" y="70233"/>
                  <a:pt x="45809" y="70233"/>
                </a:cubicBezTo>
                <a:cubicBezTo>
                  <a:pt x="54879" y="70233"/>
                  <a:pt x="70178" y="57724"/>
                  <a:pt x="76567" y="48209"/>
                </a:cubicBezTo>
                <a:cubicBezTo>
                  <a:pt x="84834" y="35899"/>
                  <a:pt x="83649" y="18482"/>
                  <a:pt x="78755" y="10792"/>
                </a:cubicBezTo>
                <a:cubicBezTo>
                  <a:pt x="74046" y="3399"/>
                  <a:pt x="66871" y="0"/>
                  <a:pt x="59477"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5" name="Google Shape;235;p36"/>
          <p:cNvGrpSpPr/>
          <p:nvPr/>
        </p:nvGrpSpPr>
        <p:grpSpPr>
          <a:xfrm>
            <a:off x="5601168" y="1240648"/>
            <a:ext cx="3256991" cy="2812887"/>
            <a:chOff x="12820925" y="2039475"/>
            <a:chExt cx="1907350" cy="1647275"/>
          </a:xfrm>
        </p:grpSpPr>
        <p:sp>
          <p:nvSpPr>
            <p:cNvPr id="236" name="Google Shape;236;p36"/>
            <p:cNvSpPr/>
            <p:nvPr/>
          </p:nvSpPr>
          <p:spPr>
            <a:xfrm>
              <a:off x="13203925" y="2172025"/>
              <a:ext cx="193775" cy="257000"/>
            </a:xfrm>
            <a:custGeom>
              <a:avLst/>
              <a:gdLst/>
              <a:ahLst/>
              <a:cxnLst/>
              <a:rect l="l" t="t" r="r" b="b"/>
              <a:pathLst>
                <a:path w="7751" h="10280" extrusionOk="0">
                  <a:moveTo>
                    <a:pt x="2064" y="1"/>
                  </a:moveTo>
                  <a:cubicBezTo>
                    <a:pt x="1479" y="1"/>
                    <a:pt x="903" y="152"/>
                    <a:pt x="426" y="550"/>
                  </a:cubicBezTo>
                  <a:cubicBezTo>
                    <a:pt x="0" y="854"/>
                    <a:pt x="182" y="1796"/>
                    <a:pt x="243" y="2252"/>
                  </a:cubicBezTo>
                  <a:cubicBezTo>
                    <a:pt x="304" y="3498"/>
                    <a:pt x="638" y="4623"/>
                    <a:pt x="1094" y="5778"/>
                  </a:cubicBezTo>
                  <a:cubicBezTo>
                    <a:pt x="1854" y="7662"/>
                    <a:pt x="3313" y="8848"/>
                    <a:pt x="5046" y="9820"/>
                  </a:cubicBezTo>
                  <a:cubicBezTo>
                    <a:pt x="5381" y="10012"/>
                    <a:pt x="5793" y="10280"/>
                    <a:pt x="6145" y="10280"/>
                  </a:cubicBezTo>
                  <a:cubicBezTo>
                    <a:pt x="6240" y="10280"/>
                    <a:pt x="6330" y="10261"/>
                    <a:pt x="6414" y="10216"/>
                  </a:cubicBezTo>
                  <a:cubicBezTo>
                    <a:pt x="7295" y="9729"/>
                    <a:pt x="7447" y="7936"/>
                    <a:pt x="7538" y="7054"/>
                  </a:cubicBezTo>
                  <a:cubicBezTo>
                    <a:pt x="7751" y="4714"/>
                    <a:pt x="6626" y="2191"/>
                    <a:pt x="4681" y="823"/>
                  </a:cubicBezTo>
                  <a:cubicBezTo>
                    <a:pt x="4053" y="424"/>
                    <a:pt x="3044" y="1"/>
                    <a:pt x="20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6"/>
            <p:cNvSpPr/>
            <p:nvPr/>
          </p:nvSpPr>
          <p:spPr>
            <a:xfrm>
              <a:off x="13201625" y="2156400"/>
              <a:ext cx="201400" cy="305450"/>
            </a:xfrm>
            <a:custGeom>
              <a:avLst/>
              <a:gdLst/>
              <a:ahLst/>
              <a:cxnLst/>
              <a:rect l="l" t="t" r="r" b="b"/>
              <a:pathLst>
                <a:path w="8056" h="12218" extrusionOk="0">
                  <a:moveTo>
                    <a:pt x="3191" y="1"/>
                  </a:moveTo>
                  <a:cubicBezTo>
                    <a:pt x="3084" y="1"/>
                    <a:pt x="3004" y="83"/>
                    <a:pt x="2980" y="202"/>
                  </a:cubicBezTo>
                  <a:cubicBezTo>
                    <a:pt x="2919" y="476"/>
                    <a:pt x="2858" y="871"/>
                    <a:pt x="2858" y="1388"/>
                  </a:cubicBezTo>
                  <a:cubicBezTo>
                    <a:pt x="2828" y="1783"/>
                    <a:pt x="2828" y="2391"/>
                    <a:pt x="2706" y="2786"/>
                  </a:cubicBezTo>
                  <a:cubicBezTo>
                    <a:pt x="2493" y="2330"/>
                    <a:pt x="2250" y="1874"/>
                    <a:pt x="2068" y="1388"/>
                  </a:cubicBezTo>
                  <a:cubicBezTo>
                    <a:pt x="2068" y="1023"/>
                    <a:pt x="2098" y="658"/>
                    <a:pt x="2220" y="415"/>
                  </a:cubicBezTo>
                  <a:cubicBezTo>
                    <a:pt x="2250" y="263"/>
                    <a:pt x="2189" y="172"/>
                    <a:pt x="2068" y="81"/>
                  </a:cubicBezTo>
                  <a:cubicBezTo>
                    <a:pt x="2042" y="75"/>
                    <a:pt x="2017" y="73"/>
                    <a:pt x="1992" y="73"/>
                  </a:cubicBezTo>
                  <a:cubicBezTo>
                    <a:pt x="1876" y="73"/>
                    <a:pt x="1784" y="132"/>
                    <a:pt x="1733" y="233"/>
                  </a:cubicBezTo>
                  <a:cubicBezTo>
                    <a:pt x="1733" y="263"/>
                    <a:pt x="1703" y="324"/>
                    <a:pt x="1703" y="385"/>
                  </a:cubicBezTo>
                  <a:cubicBezTo>
                    <a:pt x="1642" y="324"/>
                    <a:pt x="1642" y="263"/>
                    <a:pt x="1612" y="202"/>
                  </a:cubicBezTo>
                  <a:cubicBezTo>
                    <a:pt x="1588" y="84"/>
                    <a:pt x="1492" y="40"/>
                    <a:pt x="1379" y="40"/>
                  </a:cubicBezTo>
                  <a:cubicBezTo>
                    <a:pt x="1346" y="40"/>
                    <a:pt x="1312" y="43"/>
                    <a:pt x="1278" y="50"/>
                  </a:cubicBezTo>
                  <a:cubicBezTo>
                    <a:pt x="1126" y="81"/>
                    <a:pt x="1095" y="233"/>
                    <a:pt x="1126" y="385"/>
                  </a:cubicBezTo>
                  <a:cubicBezTo>
                    <a:pt x="1278" y="780"/>
                    <a:pt x="1399" y="1144"/>
                    <a:pt x="1521" y="1479"/>
                  </a:cubicBezTo>
                  <a:lnTo>
                    <a:pt x="1521" y="1722"/>
                  </a:lnTo>
                  <a:cubicBezTo>
                    <a:pt x="1217" y="1722"/>
                    <a:pt x="882" y="1600"/>
                    <a:pt x="670" y="1479"/>
                  </a:cubicBezTo>
                  <a:cubicBezTo>
                    <a:pt x="631" y="1460"/>
                    <a:pt x="590" y="1449"/>
                    <a:pt x="548" y="1449"/>
                  </a:cubicBezTo>
                  <a:cubicBezTo>
                    <a:pt x="458" y="1449"/>
                    <a:pt x="367" y="1497"/>
                    <a:pt x="305" y="1600"/>
                  </a:cubicBezTo>
                  <a:cubicBezTo>
                    <a:pt x="244" y="1722"/>
                    <a:pt x="274" y="1874"/>
                    <a:pt x="426" y="1935"/>
                  </a:cubicBezTo>
                  <a:cubicBezTo>
                    <a:pt x="687" y="2100"/>
                    <a:pt x="1094" y="2247"/>
                    <a:pt x="1519" y="2247"/>
                  </a:cubicBezTo>
                  <a:cubicBezTo>
                    <a:pt x="1641" y="2247"/>
                    <a:pt x="1764" y="2235"/>
                    <a:pt x="1885" y="2208"/>
                  </a:cubicBezTo>
                  <a:cubicBezTo>
                    <a:pt x="2037" y="2543"/>
                    <a:pt x="2220" y="2907"/>
                    <a:pt x="2372" y="3272"/>
                  </a:cubicBezTo>
                  <a:cubicBezTo>
                    <a:pt x="2308" y="3290"/>
                    <a:pt x="2231" y="3298"/>
                    <a:pt x="2144" y="3298"/>
                  </a:cubicBezTo>
                  <a:cubicBezTo>
                    <a:pt x="1652" y="3298"/>
                    <a:pt x="858" y="3041"/>
                    <a:pt x="548" y="2938"/>
                  </a:cubicBezTo>
                  <a:lnTo>
                    <a:pt x="396" y="2907"/>
                  </a:lnTo>
                  <a:cubicBezTo>
                    <a:pt x="364" y="2894"/>
                    <a:pt x="332" y="2888"/>
                    <a:pt x="303" y="2888"/>
                  </a:cubicBezTo>
                  <a:cubicBezTo>
                    <a:pt x="195" y="2888"/>
                    <a:pt x="110" y="2970"/>
                    <a:pt x="62" y="3090"/>
                  </a:cubicBezTo>
                  <a:cubicBezTo>
                    <a:pt x="1" y="3242"/>
                    <a:pt x="92" y="3363"/>
                    <a:pt x="244" y="3424"/>
                  </a:cubicBezTo>
                  <a:lnTo>
                    <a:pt x="396" y="3454"/>
                  </a:lnTo>
                  <a:cubicBezTo>
                    <a:pt x="976" y="3655"/>
                    <a:pt x="1605" y="3839"/>
                    <a:pt x="2102" y="3839"/>
                  </a:cubicBezTo>
                  <a:cubicBezTo>
                    <a:pt x="2283" y="3839"/>
                    <a:pt x="2447" y="3815"/>
                    <a:pt x="2585" y="3758"/>
                  </a:cubicBezTo>
                  <a:cubicBezTo>
                    <a:pt x="2737" y="4032"/>
                    <a:pt x="2858" y="4306"/>
                    <a:pt x="3010" y="4579"/>
                  </a:cubicBezTo>
                  <a:cubicBezTo>
                    <a:pt x="3132" y="4792"/>
                    <a:pt x="3253" y="5035"/>
                    <a:pt x="3405" y="5278"/>
                  </a:cubicBezTo>
                  <a:cubicBezTo>
                    <a:pt x="2889" y="5187"/>
                    <a:pt x="2250" y="5035"/>
                    <a:pt x="2037" y="4762"/>
                  </a:cubicBezTo>
                  <a:cubicBezTo>
                    <a:pt x="1989" y="4696"/>
                    <a:pt x="1914" y="4666"/>
                    <a:pt x="1836" y="4666"/>
                  </a:cubicBezTo>
                  <a:cubicBezTo>
                    <a:pt x="1768" y="4666"/>
                    <a:pt x="1699" y="4689"/>
                    <a:pt x="1642" y="4731"/>
                  </a:cubicBezTo>
                  <a:cubicBezTo>
                    <a:pt x="1521" y="4792"/>
                    <a:pt x="1521" y="4974"/>
                    <a:pt x="1612" y="5096"/>
                  </a:cubicBezTo>
                  <a:cubicBezTo>
                    <a:pt x="1977" y="5521"/>
                    <a:pt x="2797" y="5704"/>
                    <a:pt x="3436" y="5856"/>
                  </a:cubicBezTo>
                  <a:cubicBezTo>
                    <a:pt x="3496" y="5856"/>
                    <a:pt x="3588" y="5886"/>
                    <a:pt x="3648" y="5886"/>
                  </a:cubicBezTo>
                  <a:cubicBezTo>
                    <a:pt x="3892" y="6342"/>
                    <a:pt x="4074" y="6768"/>
                    <a:pt x="4317" y="7224"/>
                  </a:cubicBezTo>
                  <a:lnTo>
                    <a:pt x="3952" y="7102"/>
                  </a:lnTo>
                  <a:cubicBezTo>
                    <a:pt x="3892" y="7072"/>
                    <a:pt x="3770" y="7072"/>
                    <a:pt x="3709" y="7041"/>
                  </a:cubicBezTo>
                  <a:cubicBezTo>
                    <a:pt x="3557" y="6950"/>
                    <a:pt x="3344" y="6920"/>
                    <a:pt x="3162" y="6859"/>
                  </a:cubicBezTo>
                  <a:cubicBezTo>
                    <a:pt x="2493" y="6616"/>
                    <a:pt x="1764" y="6342"/>
                    <a:pt x="1369" y="5856"/>
                  </a:cubicBezTo>
                  <a:cubicBezTo>
                    <a:pt x="1335" y="5787"/>
                    <a:pt x="1262" y="5748"/>
                    <a:pt x="1184" y="5748"/>
                  </a:cubicBezTo>
                  <a:cubicBezTo>
                    <a:pt x="1122" y="5748"/>
                    <a:pt x="1057" y="5772"/>
                    <a:pt x="1004" y="5825"/>
                  </a:cubicBezTo>
                  <a:cubicBezTo>
                    <a:pt x="882" y="5886"/>
                    <a:pt x="852" y="6099"/>
                    <a:pt x="974" y="6190"/>
                  </a:cubicBezTo>
                  <a:cubicBezTo>
                    <a:pt x="1460" y="6859"/>
                    <a:pt x="2281" y="7163"/>
                    <a:pt x="3010" y="7376"/>
                  </a:cubicBezTo>
                  <a:cubicBezTo>
                    <a:pt x="3192" y="7467"/>
                    <a:pt x="3344" y="7497"/>
                    <a:pt x="3557" y="7558"/>
                  </a:cubicBezTo>
                  <a:cubicBezTo>
                    <a:pt x="3618" y="7619"/>
                    <a:pt x="3740" y="7649"/>
                    <a:pt x="3800" y="7649"/>
                  </a:cubicBezTo>
                  <a:cubicBezTo>
                    <a:pt x="4044" y="7710"/>
                    <a:pt x="4378" y="7831"/>
                    <a:pt x="4469" y="7953"/>
                  </a:cubicBezTo>
                  <a:cubicBezTo>
                    <a:pt x="4499" y="8014"/>
                    <a:pt x="4621" y="8075"/>
                    <a:pt x="4682" y="8075"/>
                  </a:cubicBezTo>
                  <a:cubicBezTo>
                    <a:pt x="4864" y="8409"/>
                    <a:pt x="5077" y="8743"/>
                    <a:pt x="5229" y="9078"/>
                  </a:cubicBezTo>
                  <a:cubicBezTo>
                    <a:pt x="5259" y="9169"/>
                    <a:pt x="5290" y="9230"/>
                    <a:pt x="5320" y="9290"/>
                  </a:cubicBezTo>
                  <a:cubicBezTo>
                    <a:pt x="5229" y="9230"/>
                    <a:pt x="5138" y="9199"/>
                    <a:pt x="5016" y="9199"/>
                  </a:cubicBezTo>
                  <a:cubicBezTo>
                    <a:pt x="4955" y="9199"/>
                    <a:pt x="4864" y="9169"/>
                    <a:pt x="4803" y="9138"/>
                  </a:cubicBezTo>
                  <a:cubicBezTo>
                    <a:pt x="3800" y="8835"/>
                    <a:pt x="2737" y="8287"/>
                    <a:pt x="1885" y="7558"/>
                  </a:cubicBezTo>
                  <a:cubicBezTo>
                    <a:pt x="1835" y="7533"/>
                    <a:pt x="1780" y="7518"/>
                    <a:pt x="1723" y="7518"/>
                  </a:cubicBezTo>
                  <a:cubicBezTo>
                    <a:pt x="1643" y="7518"/>
                    <a:pt x="1562" y="7547"/>
                    <a:pt x="1490" y="7619"/>
                  </a:cubicBezTo>
                  <a:cubicBezTo>
                    <a:pt x="1430" y="7710"/>
                    <a:pt x="1430" y="7862"/>
                    <a:pt x="1521" y="7983"/>
                  </a:cubicBezTo>
                  <a:cubicBezTo>
                    <a:pt x="2493" y="8743"/>
                    <a:pt x="3588" y="9351"/>
                    <a:pt x="4651" y="9655"/>
                  </a:cubicBezTo>
                  <a:cubicBezTo>
                    <a:pt x="4712" y="9686"/>
                    <a:pt x="4803" y="9686"/>
                    <a:pt x="4925" y="9746"/>
                  </a:cubicBezTo>
                  <a:cubicBezTo>
                    <a:pt x="5138" y="9777"/>
                    <a:pt x="5381" y="9838"/>
                    <a:pt x="5533" y="9959"/>
                  </a:cubicBezTo>
                  <a:cubicBezTo>
                    <a:pt x="5554" y="9980"/>
                    <a:pt x="5589" y="10016"/>
                    <a:pt x="5639" y="10016"/>
                  </a:cubicBezTo>
                  <a:cubicBezTo>
                    <a:pt x="5662" y="10016"/>
                    <a:pt x="5687" y="10008"/>
                    <a:pt x="5715" y="9990"/>
                  </a:cubicBezTo>
                  <a:cubicBezTo>
                    <a:pt x="5746" y="10111"/>
                    <a:pt x="5837" y="10233"/>
                    <a:pt x="5867" y="10354"/>
                  </a:cubicBezTo>
                  <a:lnTo>
                    <a:pt x="5989" y="10567"/>
                  </a:lnTo>
                  <a:cubicBezTo>
                    <a:pt x="6232" y="11114"/>
                    <a:pt x="6506" y="11631"/>
                    <a:pt x="6901" y="12117"/>
                  </a:cubicBezTo>
                  <a:cubicBezTo>
                    <a:pt x="6936" y="12188"/>
                    <a:pt x="7014" y="12218"/>
                    <a:pt x="7090" y="12218"/>
                  </a:cubicBezTo>
                  <a:cubicBezTo>
                    <a:pt x="7144" y="12218"/>
                    <a:pt x="7197" y="12203"/>
                    <a:pt x="7235" y="12178"/>
                  </a:cubicBezTo>
                  <a:cubicBezTo>
                    <a:pt x="7357" y="12087"/>
                    <a:pt x="7357" y="11904"/>
                    <a:pt x="7265" y="11783"/>
                  </a:cubicBezTo>
                  <a:cubicBezTo>
                    <a:pt x="6931" y="11357"/>
                    <a:pt x="6658" y="10871"/>
                    <a:pt x="6445" y="10354"/>
                  </a:cubicBezTo>
                  <a:lnTo>
                    <a:pt x="6323" y="10111"/>
                  </a:lnTo>
                  <a:cubicBezTo>
                    <a:pt x="6232" y="9959"/>
                    <a:pt x="6171" y="9777"/>
                    <a:pt x="6050" y="9625"/>
                  </a:cubicBezTo>
                  <a:cubicBezTo>
                    <a:pt x="6688" y="8683"/>
                    <a:pt x="7235" y="7558"/>
                    <a:pt x="7691" y="6494"/>
                  </a:cubicBezTo>
                  <a:cubicBezTo>
                    <a:pt x="7813" y="6281"/>
                    <a:pt x="7904" y="6038"/>
                    <a:pt x="7995" y="5825"/>
                  </a:cubicBezTo>
                  <a:cubicBezTo>
                    <a:pt x="8056" y="5704"/>
                    <a:pt x="7995" y="5521"/>
                    <a:pt x="7873" y="5491"/>
                  </a:cubicBezTo>
                  <a:cubicBezTo>
                    <a:pt x="7838" y="5464"/>
                    <a:pt x="7797" y="5453"/>
                    <a:pt x="7756" y="5453"/>
                  </a:cubicBezTo>
                  <a:cubicBezTo>
                    <a:pt x="7658" y="5453"/>
                    <a:pt x="7561" y="5518"/>
                    <a:pt x="7539" y="5582"/>
                  </a:cubicBezTo>
                  <a:cubicBezTo>
                    <a:pt x="7417" y="5825"/>
                    <a:pt x="7296" y="6038"/>
                    <a:pt x="7235" y="6281"/>
                  </a:cubicBezTo>
                  <a:cubicBezTo>
                    <a:pt x="6779" y="7224"/>
                    <a:pt x="6354" y="8227"/>
                    <a:pt x="5776" y="9047"/>
                  </a:cubicBezTo>
                  <a:lnTo>
                    <a:pt x="5685" y="8835"/>
                  </a:lnTo>
                  <a:cubicBezTo>
                    <a:pt x="5442" y="8409"/>
                    <a:pt x="5259" y="8014"/>
                    <a:pt x="5016" y="7619"/>
                  </a:cubicBezTo>
                  <a:cubicBezTo>
                    <a:pt x="5624" y="6281"/>
                    <a:pt x="6384" y="4701"/>
                    <a:pt x="7144" y="3272"/>
                  </a:cubicBezTo>
                  <a:cubicBezTo>
                    <a:pt x="7205" y="3090"/>
                    <a:pt x="7174" y="2938"/>
                    <a:pt x="7053" y="2847"/>
                  </a:cubicBezTo>
                  <a:cubicBezTo>
                    <a:pt x="7014" y="2827"/>
                    <a:pt x="6973" y="2817"/>
                    <a:pt x="6932" y="2817"/>
                  </a:cubicBezTo>
                  <a:cubicBezTo>
                    <a:pt x="6844" y="2817"/>
                    <a:pt x="6760" y="2864"/>
                    <a:pt x="6718" y="2968"/>
                  </a:cubicBezTo>
                  <a:cubicBezTo>
                    <a:pt x="6019" y="4306"/>
                    <a:pt x="5351" y="5673"/>
                    <a:pt x="4773" y="6920"/>
                  </a:cubicBezTo>
                  <a:cubicBezTo>
                    <a:pt x="4621" y="6555"/>
                    <a:pt x="4439" y="6160"/>
                    <a:pt x="4226" y="5795"/>
                  </a:cubicBezTo>
                  <a:lnTo>
                    <a:pt x="4226" y="5734"/>
                  </a:lnTo>
                  <a:cubicBezTo>
                    <a:pt x="4317" y="5582"/>
                    <a:pt x="4348" y="5400"/>
                    <a:pt x="4439" y="5217"/>
                  </a:cubicBezTo>
                  <a:cubicBezTo>
                    <a:pt x="4530" y="4822"/>
                    <a:pt x="4651" y="4458"/>
                    <a:pt x="4834" y="4184"/>
                  </a:cubicBezTo>
                  <a:cubicBezTo>
                    <a:pt x="4925" y="4062"/>
                    <a:pt x="4925" y="3910"/>
                    <a:pt x="4803" y="3789"/>
                  </a:cubicBezTo>
                  <a:cubicBezTo>
                    <a:pt x="4753" y="3764"/>
                    <a:pt x="4698" y="3749"/>
                    <a:pt x="4643" y="3749"/>
                  </a:cubicBezTo>
                  <a:cubicBezTo>
                    <a:pt x="4566" y="3749"/>
                    <a:pt x="4492" y="3778"/>
                    <a:pt x="4439" y="3850"/>
                  </a:cubicBezTo>
                  <a:cubicBezTo>
                    <a:pt x="4165" y="4184"/>
                    <a:pt x="4044" y="4640"/>
                    <a:pt x="3922" y="5035"/>
                  </a:cubicBezTo>
                  <a:cubicBezTo>
                    <a:pt x="3922" y="5065"/>
                    <a:pt x="3922" y="5065"/>
                    <a:pt x="3892" y="5096"/>
                  </a:cubicBezTo>
                  <a:cubicBezTo>
                    <a:pt x="3740" y="4822"/>
                    <a:pt x="3588" y="4518"/>
                    <a:pt x="3466" y="4275"/>
                  </a:cubicBezTo>
                  <a:cubicBezTo>
                    <a:pt x="3314" y="3971"/>
                    <a:pt x="3162" y="3637"/>
                    <a:pt x="3010" y="3394"/>
                  </a:cubicBezTo>
                  <a:cubicBezTo>
                    <a:pt x="3284" y="2938"/>
                    <a:pt x="3314" y="2147"/>
                    <a:pt x="3375" y="1388"/>
                  </a:cubicBezTo>
                  <a:cubicBezTo>
                    <a:pt x="3405" y="962"/>
                    <a:pt x="3405" y="537"/>
                    <a:pt x="3466" y="324"/>
                  </a:cubicBezTo>
                  <a:cubicBezTo>
                    <a:pt x="3527" y="172"/>
                    <a:pt x="3436" y="50"/>
                    <a:pt x="3284" y="20"/>
                  </a:cubicBezTo>
                  <a:cubicBezTo>
                    <a:pt x="3251" y="7"/>
                    <a:pt x="3220" y="1"/>
                    <a:pt x="31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6"/>
            <p:cNvSpPr/>
            <p:nvPr/>
          </p:nvSpPr>
          <p:spPr>
            <a:xfrm>
              <a:off x="12956200" y="2454725"/>
              <a:ext cx="193775" cy="257300"/>
            </a:xfrm>
            <a:custGeom>
              <a:avLst/>
              <a:gdLst/>
              <a:ahLst/>
              <a:cxnLst/>
              <a:rect l="l" t="t" r="r" b="b"/>
              <a:pathLst>
                <a:path w="7751" h="10292" extrusionOk="0">
                  <a:moveTo>
                    <a:pt x="2102" y="1"/>
                  </a:moveTo>
                  <a:cubicBezTo>
                    <a:pt x="1503" y="1"/>
                    <a:pt x="913" y="161"/>
                    <a:pt x="426" y="579"/>
                  </a:cubicBezTo>
                  <a:cubicBezTo>
                    <a:pt x="0" y="883"/>
                    <a:pt x="182" y="1826"/>
                    <a:pt x="213" y="2282"/>
                  </a:cubicBezTo>
                  <a:cubicBezTo>
                    <a:pt x="304" y="3497"/>
                    <a:pt x="638" y="4652"/>
                    <a:pt x="1094" y="5777"/>
                  </a:cubicBezTo>
                  <a:cubicBezTo>
                    <a:pt x="1854" y="7692"/>
                    <a:pt x="3313" y="8847"/>
                    <a:pt x="5046" y="9850"/>
                  </a:cubicBezTo>
                  <a:cubicBezTo>
                    <a:pt x="5377" y="10016"/>
                    <a:pt x="5763" y="10291"/>
                    <a:pt x="6118" y="10291"/>
                  </a:cubicBezTo>
                  <a:cubicBezTo>
                    <a:pt x="6220" y="10291"/>
                    <a:pt x="6319" y="10269"/>
                    <a:pt x="6414" y="10215"/>
                  </a:cubicBezTo>
                  <a:cubicBezTo>
                    <a:pt x="7295" y="9728"/>
                    <a:pt x="7447" y="7935"/>
                    <a:pt x="7508" y="7084"/>
                  </a:cubicBezTo>
                  <a:cubicBezTo>
                    <a:pt x="7751" y="4713"/>
                    <a:pt x="6596" y="2221"/>
                    <a:pt x="4681" y="853"/>
                  </a:cubicBezTo>
                  <a:cubicBezTo>
                    <a:pt x="4061" y="421"/>
                    <a:pt x="3070" y="1"/>
                    <a:pt x="21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6"/>
            <p:cNvSpPr/>
            <p:nvPr/>
          </p:nvSpPr>
          <p:spPr>
            <a:xfrm>
              <a:off x="12953900" y="2438600"/>
              <a:ext cx="201400" cy="305250"/>
            </a:xfrm>
            <a:custGeom>
              <a:avLst/>
              <a:gdLst/>
              <a:ahLst/>
              <a:cxnLst/>
              <a:rect l="l" t="t" r="r" b="b"/>
              <a:pathLst>
                <a:path w="8056" h="12210" extrusionOk="0">
                  <a:moveTo>
                    <a:pt x="3210" y="1"/>
                  </a:moveTo>
                  <a:cubicBezTo>
                    <a:pt x="3094" y="1"/>
                    <a:pt x="3005" y="64"/>
                    <a:pt x="2980" y="191"/>
                  </a:cubicBezTo>
                  <a:cubicBezTo>
                    <a:pt x="2889" y="464"/>
                    <a:pt x="2858" y="890"/>
                    <a:pt x="2858" y="1376"/>
                  </a:cubicBezTo>
                  <a:cubicBezTo>
                    <a:pt x="2828" y="1802"/>
                    <a:pt x="2828" y="2410"/>
                    <a:pt x="2706" y="2775"/>
                  </a:cubicBezTo>
                  <a:cubicBezTo>
                    <a:pt x="2493" y="2319"/>
                    <a:pt x="2250" y="1863"/>
                    <a:pt x="2068" y="1376"/>
                  </a:cubicBezTo>
                  <a:cubicBezTo>
                    <a:pt x="2068" y="1042"/>
                    <a:pt x="2098" y="647"/>
                    <a:pt x="2220" y="434"/>
                  </a:cubicBezTo>
                  <a:cubicBezTo>
                    <a:pt x="2250" y="282"/>
                    <a:pt x="2189" y="161"/>
                    <a:pt x="2068" y="69"/>
                  </a:cubicBezTo>
                  <a:cubicBezTo>
                    <a:pt x="2047" y="65"/>
                    <a:pt x="2028" y="63"/>
                    <a:pt x="2008" y="63"/>
                  </a:cubicBezTo>
                  <a:cubicBezTo>
                    <a:pt x="1884" y="63"/>
                    <a:pt x="1786" y="142"/>
                    <a:pt x="1733" y="221"/>
                  </a:cubicBezTo>
                  <a:cubicBezTo>
                    <a:pt x="1733" y="282"/>
                    <a:pt x="1673" y="313"/>
                    <a:pt x="1673" y="373"/>
                  </a:cubicBezTo>
                  <a:cubicBezTo>
                    <a:pt x="1642" y="313"/>
                    <a:pt x="1642" y="282"/>
                    <a:pt x="1612" y="191"/>
                  </a:cubicBezTo>
                  <a:cubicBezTo>
                    <a:pt x="1588" y="73"/>
                    <a:pt x="1492" y="28"/>
                    <a:pt x="1379" y="28"/>
                  </a:cubicBezTo>
                  <a:cubicBezTo>
                    <a:pt x="1346" y="28"/>
                    <a:pt x="1312" y="32"/>
                    <a:pt x="1278" y="39"/>
                  </a:cubicBezTo>
                  <a:cubicBezTo>
                    <a:pt x="1126" y="69"/>
                    <a:pt x="1065" y="221"/>
                    <a:pt x="1126" y="373"/>
                  </a:cubicBezTo>
                  <a:cubicBezTo>
                    <a:pt x="1278" y="768"/>
                    <a:pt x="1369" y="1133"/>
                    <a:pt x="1521" y="1498"/>
                  </a:cubicBezTo>
                  <a:lnTo>
                    <a:pt x="1521" y="1711"/>
                  </a:lnTo>
                  <a:cubicBezTo>
                    <a:pt x="1217" y="1711"/>
                    <a:pt x="882" y="1589"/>
                    <a:pt x="670" y="1498"/>
                  </a:cubicBezTo>
                  <a:cubicBezTo>
                    <a:pt x="624" y="1464"/>
                    <a:pt x="574" y="1447"/>
                    <a:pt x="525" y="1447"/>
                  </a:cubicBezTo>
                  <a:cubicBezTo>
                    <a:pt x="443" y="1447"/>
                    <a:pt x="362" y="1494"/>
                    <a:pt x="305" y="1589"/>
                  </a:cubicBezTo>
                  <a:cubicBezTo>
                    <a:pt x="244" y="1711"/>
                    <a:pt x="274" y="1863"/>
                    <a:pt x="426" y="1954"/>
                  </a:cubicBezTo>
                  <a:cubicBezTo>
                    <a:pt x="685" y="2095"/>
                    <a:pt x="1090" y="2236"/>
                    <a:pt x="1500" y="2236"/>
                  </a:cubicBezTo>
                  <a:cubicBezTo>
                    <a:pt x="1619" y="2236"/>
                    <a:pt x="1739" y="2224"/>
                    <a:pt x="1855" y="2197"/>
                  </a:cubicBezTo>
                  <a:cubicBezTo>
                    <a:pt x="2007" y="2562"/>
                    <a:pt x="2220" y="2896"/>
                    <a:pt x="2372" y="3261"/>
                  </a:cubicBezTo>
                  <a:cubicBezTo>
                    <a:pt x="2308" y="3279"/>
                    <a:pt x="2231" y="3287"/>
                    <a:pt x="2144" y="3287"/>
                  </a:cubicBezTo>
                  <a:cubicBezTo>
                    <a:pt x="1652" y="3287"/>
                    <a:pt x="858" y="3030"/>
                    <a:pt x="548" y="2927"/>
                  </a:cubicBezTo>
                  <a:lnTo>
                    <a:pt x="396" y="2896"/>
                  </a:lnTo>
                  <a:cubicBezTo>
                    <a:pt x="371" y="2891"/>
                    <a:pt x="346" y="2889"/>
                    <a:pt x="323" y="2889"/>
                  </a:cubicBezTo>
                  <a:cubicBezTo>
                    <a:pt x="204" y="2889"/>
                    <a:pt x="107" y="2952"/>
                    <a:pt x="31" y="3079"/>
                  </a:cubicBezTo>
                  <a:cubicBezTo>
                    <a:pt x="1" y="3230"/>
                    <a:pt x="92" y="3352"/>
                    <a:pt x="244" y="3413"/>
                  </a:cubicBezTo>
                  <a:lnTo>
                    <a:pt x="396" y="3474"/>
                  </a:lnTo>
                  <a:cubicBezTo>
                    <a:pt x="993" y="3657"/>
                    <a:pt x="1643" y="3841"/>
                    <a:pt x="2148" y="3841"/>
                  </a:cubicBezTo>
                  <a:cubicBezTo>
                    <a:pt x="2311" y="3841"/>
                    <a:pt x="2458" y="3822"/>
                    <a:pt x="2585" y="3778"/>
                  </a:cubicBezTo>
                  <a:cubicBezTo>
                    <a:pt x="2737" y="4021"/>
                    <a:pt x="2858" y="4294"/>
                    <a:pt x="3010" y="4568"/>
                  </a:cubicBezTo>
                  <a:cubicBezTo>
                    <a:pt x="3132" y="4781"/>
                    <a:pt x="3223" y="5024"/>
                    <a:pt x="3375" y="5297"/>
                  </a:cubicBezTo>
                  <a:cubicBezTo>
                    <a:pt x="2889" y="5176"/>
                    <a:pt x="2250" y="5024"/>
                    <a:pt x="2007" y="4750"/>
                  </a:cubicBezTo>
                  <a:cubicBezTo>
                    <a:pt x="1974" y="4685"/>
                    <a:pt x="1907" y="4655"/>
                    <a:pt x="1833" y="4655"/>
                  </a:cubicBezTo>
                  <a:cubicBezTo>
                    <a:pt x="1768" y="4655"/>
                    <a:pt x="1699" y="4678"/>
                    <a:pt x="1642" y="4720"/>
                  </a:cubicBezTo>
                  <a:cubicBezTo>
                    <a:pt x="1521" y="4781"/>
                    <a:pt x="1521" y="4993"/>
                    <a:pt x="1612" y="5085"/>
                  </a:cubicBezTo>
                  <a:cubicBezTo>
                    <a:pt x="1977" y="5510"/>
                    <a:pt x="2767" y="5693"/>
                    <a:pt x="3436" y="5845"/>
                  </a:cubicBezTo>
                  <a:cubicBezTo>
                    <a:pt x="3496" y="5845"/>
                    <a:pt x="3588" y="5905"/>
                    <a:pt x="3648" y="5905"/>
                  </a:cubicBezTo>
                  <a:cubicBezTo>
                    <a:pt x="3892" y="6361"/>
                    <a:pt x="4074" y="6756"/>
                    <a:pt x="4287" y="7212"/>
                  </a:cubicBezTo>
                  <a:lnTo>
                    <a:pt x="3952" y="7121"/>
                  </a:lnTo>
                  <a:cubicBezTo>
                    <a:pt x="3892" y="7060"/>
                    <a:pt x="3770" y="7060"/>
                    <a:pt x="3679" y="7030"/>
                  </a:cubicBezTo>
                  <a:cubicBezTo>
                    <a:pt x="3527" y="6969"/>
                    <a:pt x="3344" y="6908"/>
                    <a:pt x="3162" y="6848"/>
                  </a:cubicBezTo>
                  <a:cubicBezTo>
                    <a:pt x="2463" y="6604"/>
                    <a:pt x="1764" y="6361"/>
                    <a:pt x="1369" y="5845"/>
                  </a:cubicBezTo>
                  <a:cubicBezTo>
                    <a:pt x="1332" y="5790"/>
                    <a:pt x="1241" y="5746"/>
                    <a:pt x="1154" y="5746"/>
                  </a:cubicBezTo>
                  <a:cubicBezTo>
                    <a:pt x="1096" y="5746"/>
                    <a:pt x="1040" y="5765"/>
                    <a:pt x="1004" y="5814"/>
                  </a:cubicBezTo>
                  <a:cubicBezTo>
                    <a:pt x="882" y="5905"/>
                    <a:pt x="852" y="6088"/>
                    <a:pt x="943" y="6209"/>
                  </a:cubicBezTo>
                  <a:cubicBezTo>
                    <a:pt x="1460" y="6848"/>
                    <a:pt x="2281" y="7152"/>
                    <a:pt x="3010" y="7364"/>
                  </a:cubicBezTo>
                  <a:cubicBezTo>
                    <a:pt x="3192" y="7455"/>
                    <a:pt x="3344" y="7486"/>
                    <a:pt x="3527" y="7577"/>
                  </a:cubicBezTo>
                  <a:cubicBezTo>
                    <a:pt x="3618" y="7607"/>
                    <a:pt x="3740" y="7638"/>
                    <a:pt x="3800" y="7638"/>
                  </a:cubicBezTo>
                  <a:cubicBezTo>
                    <a:pt x="4044" y="7729"/>
                    <a:pt x="4378" y="7820"/>
                    <a:pt x="4439" y="7942"/>
                  </a:cubicBezTo>
                  <a:cubicBezTo>
                    <a:pt x="4499" y="8033"/>
                    <a:pt x="4591" y="8063"/>
                    <a:pt x="4682" y="8063"/>
                  </a:cubicBezTo>
                  <a:cubicBezTo>
                    <a:pt x="4864" y="8398"/>
                    <a:pt x="5047" y="8732"/>
                    <a:pt x="5199" y="9097"/>
                  </a:cubicBezTo>
                  <a:cubicBezTo>
                    <a:pt x="5259" y="9158"/>
                    <a:pt x="5290" y="9249"/>
                    <a:pt x="5320" y="9279"/>
                  </a:cubicBezTo>
                  <a:cubicBezTo>
                    <a:pt x="5199" y="9249"/>
                    <a:pt x="5138" y="9188"/>
                    <a:pt x="5016" y="9188"/>
                  </a:cubicBezTo>
                  <a:cubicBezTo>
                    <a:pt x="4955" y="9188"/>
                    <a:pt x="4864" y="9158"/>
                    <a:pt x="4803" y="9127"/>
                  </a:cubicBezTo>
                  <a:cubicBezTo>
                    <a:pt x="3800" y="8823"/>
                    <a:pt x="2737" y="8276"/>
                    <a:pt x="1855" y="7547"/>
                  </a:cubicBezTo>
                  <a:cubicBezTo>
                    <a:pt x="1817" y="7521"/>
                    <a:pt x="1769" y="7507"/>
                    <a:pt x="1717" y="7507"/>
                  </a:cubicBezTo>
                  <a:cubicBezTo>
                    <a:pt x="1643" y="7507"/>
                    <a:pt x="1562" y="7536"/>
                    <a:pt x="1490" y="7607"/>
                  </a:cubicBezTo>
                  <a:cubicBezTo>
                    <a:pt x="1399" y="7699"/>
                    <a:pt x="1399" y="7851"/>
                    <a:pt x="1521" y="7972"/>
                  </a:cubicBezTo>
                  <a:cubicBezTo>
                    <a:pt x="2463" y="8732"/>
                    <a:pt x="3588" y="9340"/>
                    <a:pt x="4651" y="9644"/>
                  </a:cubicBezTo>
                  <a:cubicBezTo>
                    <a:pt x="4712" y="9674"/>
                    <a:pt x="4803" y="9674"/>
                    <a:pt x="4895" y="9735"/>
                  </a:cubicBezTo>
                  <a:cubicBezTo>
                    <a:pt x="5138" y="9766"/>
                    <a:pt x="5351" y="9826"/>
                    <a:pt x="5503" y="9948"/>
                  </a:cubicBezTo>
                  <a:cubicBezTo>
                    <a:pt x="5547" y="9992"/>
                    <a:pt x="5592" y="10021"/>
                    <a:pt x="5648" y="10021"/>
                  </a:cubicBezTo>
                  <a:cubicBezTo>
                    <a:pt x="5669" y="10021"/>
                    <a:pt x="5691" y="10017"/>
                    <a:pt x="5715" y="10009"/>
                  </a:cubicBezTo>
                  <a:cubicBezTo>
                    <a:pt x="5746" y="10100"/>
                    <a:pt x="5807" y="10221"/>
                    <a:pt x="5867" y="10343"/>
                  </a:cubicBezTo>
                  <a:lnTo>
                    <a:pt x="5958" y="10556"/>
                  </a:lnTo>
                  <a:cubicBezTo>
                    <a:pt x="6232" y="11103"/>
                    <a:pt x="6506" y="11620"/>
                    <a:pt x="6870" y="12136"/>
                  </a:cubicBezTo>
                  <a:cubicBezTo>
                    <a:pt x="6921" y="12187"/>
                    <a:pt x="6998" y="12209"/>
                    <a:pt x="7073" y="12209"/>
                  </a:cubicBezTo>
                  <a:cubicBezTo>
                    <a:pt x="7135" y="12209"/>
                    <a:pt x="7194" y="12194"/>
                    <a:pt x="7235" y="12167"/>
                  </a:cubicBezTo>
                  <a:cubicBezTo>
                    <a:pt x="7326" y="12076"/>
                    <a:pt x="7326" y="11893"/>
                    <a:pt x="7265" y="11772"/>
                  </a:cubicBezTo>
                  <a:cubicBezTo>
                    <a:pt x="6931" y="11377"/>
                    <a:pt x="6658" y="10860"/>
                    <a:pt x="6414" y="10343"/>
                  </a:cubicBezTo>
                  <a:lnTo>
                    <a:pt x="6323" y="10100"/>
                  </a:lnTo>
                  <a:cubicBezTo>
                    <a:pt x="6232" y="9948"/>
                    <a:pt x="6171" y="9766"/>
                    <a:pt x="6050" y="9614"/>
                  </a:cubicBezTo>
                  <a:cubicBezTo>
                    <a:pt x="6688" y="8671"/>
                    <a:pt x="7235" y="7577"/>
                    <a:pt x="7691" y="6513"/>
                  </a:cubicBezTo>
                  <a:cubicBezTo>
                    <a:pt x="7782" y="6270"/>
                    <a:pt x="7904" y="6057"/>
                    <a:pt x="7995" y="5814"/>
                  </a:cubicBezTo>
                  <a:cubicBezTo>
                    <a:pt x="8056" y="5693"/>
                    <a:pt x="7995" y="5510"/>
                    <a:pt x="7873" y="5480"/>
                  </a:cubicBezTo>
                  <a:cubicBezTo>
                    <a:pt x="7839" y="5454"/>
                    <a:pt x="7800" y="5443"/>
                    <a:pt x="7760" y="5443"/>
                  </a:cubicBezTo>
                  <a:cubicBezTo>
                    <a:pt x="7661" y="5443"/>
                    <a:pt x="7561" y="5514"/>
                    <a:pt x="7539" y="5601"/>
                  </a:cubicBezTo>
                  <a:cubicBezTo>
                    <a:pt x="7417" y="5814"/>
                    <a:pt x="7296" y="6057"/>
                    <a:pt x="7235" y="6270"/>
                  </a:cubicBezTo>
                  <a:cubicBezTo>
                    <a:pt x="6779" y="7212"/>
                    <a:pt x="6354" y="8215"/>
                    <a:pt x="5776" y="9036"/>
                  </a:cubicBezTo>
                  <a:lnTo>
                    <a:pt x="5655" y="8823"/>
                  </a:lnTo>
                  <a:cubicBezTo>
                    <a:pt x="5442" y="8398"/>
                    <a:pt x="5259" y="8003"/>
                    <a:pt x="5016" y="7607"/>
                  </a:cubicBezTo>
                  <a:cubicBezTo>
                    <a:pt x="5624" y="6270"/>
                    <a:pt x="6384" y="4720"/>
                    <a:pt x="7144" y="3261"/>
                  </a:cubicBezTo>
                  <a:cubicBezTo>
                    <a:pt x="7205" y="3079"/>
                    <a:pt x="7144" y="2927"/>
                    <a:pt x="7053" y="2866"/>
                  </a:cubicBezTo>
                  <a:cubicBezTo>
                    <a:pt x="7007" y="2832"/>
                    <a:pt x="6957" y="2814"/>
                    <a:pt x="6908" y="2814"/>
                  </a:cubicBezTo>
                  <a:cubicBezTo>
                    <a:pt x="6826" y="2814"/>
                    <a:pt x="6745" y="2862"/>
                    <a:pt x="6688" y="2957"/>
                  </a:cubicBezTo>
                  <a:cubicBezTo>
                    <a:pt x="6019" y="4294"/>
                    <a:pt x="5320" y="5662"/>
                    <a:pt x="4773" y="6908"/>
                  </a:cubicBezTo>
                  <a:cubicBezTo>
                    <a:pt x="4621" y="6544"/>
                    <a:pt x="4408" y="6148"/>
                    <a:pt x="4226" y="5784"/>
                  </a:cubicBezTo>
                  <a:lnTo>
                    <a:pt x="4226" y="5723"/>
                  </a:lnTo>
                  <a:cubicBezTo>
                    <a:pt x="4317" y="5571"/>
                    <a:pt x="4348" y="5389"/>
                    <a:pt x="4408" y="5206"/>
                  </a:cubicBezTo>
                  <a:cubicBezTo>
                    <a:pt x="4530" y="4811"/>
                    <a:pt x="4651" y="4446"/>
                    <a:pt x="4834" y="4173"/>
                  </a:cubicBezTo>
                  <a:cubicBezTo>
                    <a:pt x="4925" y="4051"/>
                    <a:pt x="4925" y="3899"/>
                    <a:pt x="4803" y="3808"/>
                  </a:cubicBezTo>
                  <a:cubicBezTo>
                    <a:pt x="4747" y="3766"/>
                    <a:pt x="4684" y="3743"/>
                    <a:pt x="4621" y="3743"/>
                  </a:cubicBezTo>
                  <a:cubicBezTo>
                    <a:pt x="4547" y="3743"/>
                    <a:pt x="4473" y="3773"/>
                    <a:pt x="4408" y="3838"/>
                  </a:cubicBezTo>
                  <a:cubicBezTo>
                    <a:pt x="4165" y="4173"/>
                    <a:pt x="4044" y="4629"/>
                    <a:pt x="3922" y="5024"/>
                  </a:cubicBezTo>
                  <a:cubicBezTo>
                    <a:pt x="3922" y="5054"/>
                    <a:pt x="3922" y="5054"/>
                    <a:pt x="3892" y="5085"/>
                  </a:cubicBezTo>
                  <a:cubicBezTo>
                    <a:pt x="3740" y="4811"/>
                    <a:pt x="3588" y="4537"/>
                    <a:pt x="3466" y="4264"/>
                  </a:cubicBezTo>
                  <a:cubicBezTo>
                    <a:pt x="3314" y="3960"/>
                    <a:pt x="3162" y="3656"/>
                    <a:pt x="3010" y="3382"/>
                  </a:cubicBezTo>
                  <a:cubicBezTo>
                    <a:pt x="3284" y="2927"/>
                    <a:pt x="3314" y="2136"/>
                    <a:pt x="3344" y="1376"/>
                  </a:cubicBezTo>
                  <a:cubicBezTo>
                    <a:pt x="3405" y="951"/>
                    <a:pt x="3405" y="525"/>
                    <a:pt x="3466" y="313"/>
                  </a:cubicBezTo>
                  <a:cubicBezTo>
                    <a:pt x="3496" y="161"/>
                    <a:pt x="3436" y="39"/>
                    <a:pt x="3284" y="9"/>
                  </a:cubicBezTo>
                  <a:cubicBezTo>
                    <a:pt x="3258" y="3"/>
                    <a:pt x="3234" y="1"/>
                    <a:pt x="32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6"/>
            <p:cNvSpPr/>
            <p:nvPr/>
          </p:nvSpPr>
          <p:spPr>
            <a:xfrm>
              <a:off x="13392375" y="2192175"/>
              <a:ext cx="148950" cy="212375"/>
            </a:xfrm>
            <a:custGeom>
              <a:avLst/>
              <a:gdLst/>
              <a:ahLst/>
              <a:cxnLst/>
              <a:rect l="l" t="t" r="r" b="b"/>
              <a:pathLst>
                <a:path w="5958" h="8495" extrusionOk="0">
                  <a:moveTo>
                    <a:pt x="3988" y="1"/>
                  </a:moveTo>
                  <a:cubicBezTo>
                    <a:pt x="3603" y="1"/>
                    <a:pt x="3108" y="493"/>
                    <a:pt x="2888" y="686"/>
                  </a:cubicBezTo>
                  <a:cubicBezTo>
                    <a:pt x="2128" y="1324"/>
                    <a:pt x="1520" y="2084"/>
                    <a:pt x="973" y="2875"/>
                  </a:cubicBezTo>
                  <a:cubicBezTo>
                    <a:pt x="61" y="4242"/>
                    <a:pt x="0" y="5762"/>
                    <a:pt x="122" y="7343"/>
                  </a:cubicBezTo>
                  <a:cubicBezTo>
                    <a:pt x="183" y="7738"/>
                    <a:pt x="183" y="8255"/>
                    <a:pt x="547" y="8407"/>
                  </a:cubicBezTo>
                  <a:cubicBezTo>
                    <a:pt x="688" y="8468"/>
                    <a:pt x="844" y="8495"/>
                    <a:pt x="1009" y="8495"/>
                  </a:cubicBezTo>
                  <a:cubicBezTo>
                    <a:pt x="1736" y="8495"/>
                    <a:pt x="2635" y="7980"/>
                    <a:pt x="3131" y="7707"/>
                  </a:cubicBezTo>
                  <a:cubicBezTo>
                    <a:pt x="4772" y="6735"/>
                    <a:pt x="5958" y="4850"/>
                    <a:pt x="5897" y="2905"/>
                  </a:cubicBezTo>
                  <a:cubicBezTo>
                    <a:pt x="5867" y="1993"/>
                    <a:pt x="5380" y="352"/>
                    <a:pt x="4104" y="17"/>
                  </a:cubicBezTo>
                  <a:cubicBezTo>
                    <a:pt x="4067" y="6"/>
                    <a:pt x="4028" y="1"/>
                    <a:pt x="39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6"/>
            <p:cNvSpPr/>
            <p:nvPr/>
          </p:nvSpPr>
          <p:spPr>
            <a:xfrm>
              <a:off x="13384000" y="2188775"/>
              <a:ext cx="161900" cy="238850"/>
            </a:xfrm>
            <a:custGeom>
              <a:avLst/>
              <a:gdLst/>
              <a:ahLst/>
              <a:cxnLst/>
              <a:rect l="l" t="t" r="r" b="b"/>
              <a:pathLst>
                <a:path w="6476" h="9554" extrusionOk="0">
                  <a:moveTo>
                    <a:pt x="5336" y="0"/>
                  </a:moveTo>
                  <a:cubicBezTo>
                    <a:pt x="5268" y="0"/>
                    <a:pt x="5197" y="34"/>
                    <a:pt x="5138" y="93"/>
                  </a:cubicBezTo>
                  <a:cubicBezTo>
                    <a:pt x="4955" y="336"/>
                    <a:pt x="4803" y="609"/>
                    <a:pt x="4621" y="883"/>
                  </a:cubicBezTo>
                  <a:cubicBezTo>
                    <a:pt x="4591" y="913"/>
                    <a:pt x="4499" y="944"/>
                    <a:pt x="4469" y="1004"/>
                  </a:cubicBezTo>
                  <a:cubicBezTo>
                    <a:pt x="4317" y="792"/>
                    <a:pt x="4226" y="549"/>
                    <a:pt x="4195" y="305"/>
                  </a:cubicBezTo>
                  <a:cubicBezTo>
                    <a:pt x="4195" y="184"/>
                    <a:pt x="4074" y="123"/>
                    <a:pt x="3983" y="123"/>
                  </a:cubicBezTo>
                  <a:cubicBezTo>
                    <a:pt x="3861" y="123"/>
                    <a:pt x="3770" y="245"/>
                    <a:pt x="3770" y="336"/>
                  </a:cubicBezTo>
                  <a:cubicBezTo>
                    <a:pt x="3831" y="640"/>
                    <a:pt x="3983" y="1156"/>
                    <a:pt x="4287" y="1400"/>
                  </a:cubicBezTo>
                  <a:cubicBezTo>
                    <a:pt x="4135" y="1673"/>
                    <a:pt x="3983" y="1947"/>
                    <a:pt x="3831" y="2251"/>
                  </a:cubicBezTo>
                  <a:cubicBezTo>
                    <a:pt x="3557" y="2008"/>
                    <a:pt x="3284" y="1187"/>
                    <a:pt x="3223" y="913"/>
                  </a:cubicBezTo>
                  <a:lnTo>
                    <a:pt x="3162" y="792"/>
                  </a:lnTo>
                  <a:cubicBezTo>
                    <a:pt x="3132" y="701"/>
                    <a:pt x="3010" y="640"/>
                    <a:pt x="2919" y="640"/>
                  </a:cubicBezTo>
                  <a:cubicBezTo>
                    <a:pt x="2797" y="701"/>
                    <a:pt x="2767" y="792"/>
                    <a:pt x="2767" y="913"/>
                  </a:cubicBezTo>
                  <a:lnTo>
                    <a:pt x="2797" y="1035"/>
                  </a:lnTo>
                  <a:cubicBezTo>
                    <a:pt x="2980" y="1673"/>
                    <a:pt x="3253" y="2372"/>
                    <a:pt x="3618" y="2615"/>
                  </a:cubicBezTo>
                  <a:cubicBezTo>
                    <a:pt x="3527" y="2859"/>
                    <a:pt x="3405" y="3041"/>
                    <a:pt x="3284" y="3284"/>
                  </a:cubicBezTo>
                  <a:cubicBezTo>
                    <a:pt x="3162" y="3467"/>
                    <a:pt x="3101" y="3649"/>
                    <a:pt x="2980" y="3831"/>
                  </a:cubicBezTo>
                  <a:cubicBezTo>
                    <a:pt x="2828" y="3467"/>
                    <a:pt x="2645" y="2980"/>
                    <a:pt x="2706" y="2707"/>
                  </a:cubicBezTo>
                  <a:cubicBezTo>
                    <a:pt x="2737" y="2585"/>
                    <a:pt x="2676" y="2463"/>
                    <a:pt x="2554" y="2433"/>
                  </a:cubicBezTo>
                  <a:cubicBezTo>
                    <a:pt x="2538" y="2428"/>
                    <a:pt x="2522" y="2425"/>
                    <a:pt x="2505" y="2425"/>
                  </a:cubicBezTo>
                  <a:cubicBezTo>
                    <a:pt x="2423" y="2425"/>
                    <a:pt x="2331" y="2484"/>
                    <a:pt x="2281" y="2585"/>
                  </a:cubicBezTo>
                  <a:cubicBezTo>
                    <a:pt x="2189" y="3041"/>
                    <a:pt x="2463" y="3649"/>
                    <a:pt x="2645" y="4135"/>
                  </a:cubicBezTo>
                  <a:cubicBezTo>
                    <a:pt x="2676" y="4226"/>
                    <a:pt x="2676" y="4257"/>
                    <a:pt x="2706" y="4348"/>
                  </a:cubicBezTo>
                  <a:cubicBezTo>
                    <a:pt x="2524" y="4682"/>
                    <a:pt x="2341" y="5017"/>
                    <a:pt x="2098" y="5351"/>
                  </a:cubicBezTo>
                  <a:cubicBezTo>
                    <a:pt x="2068" y="5260"/>
                    <a:pt x="2068" y="5169"/>
                    <a:pt x="2037" y="5047"/>
                  </a:cubicBezTo>
                  <a:cubicBezTo>
                    <a:pt x="2007" y="4986"/>
                    <a:pt x="2007" y="4895"/>
                    <a:pt x="1946" y="4865"/>
                  </a:cubicBezTo>
                  <a:lnTo>
                    <a:pt x="1855" y="4409"/>
                  </a:lnTo>
                  <a:cubicBezTo>
                    <a:pt x="1703" y="3892"/>
                    <a:pt x="1490" y="3223"/>
                    <a:pt x="1642" y="2737"/>
                  </a:cubicBezTo>
                  <a:cubicBezTo>
                    <a:pt x="1703" y="2615"/>
                    <a:pt x="1612" y="2524"/>
                    <a:pt x="1490" y="2463"/>
                  </a:cubicBezTo>
                  <a:cubicBezTo>
                    <a:pt x="1478" y="2459"/>
                    <a:pt x="1465" y="2457"/>
                    <a:pt x="1452" y="2457"/>
                  </a:cubicBezTo>
                  <a:cubicBezTo>
                    <a:pt x="1368" y="2457"/>
                    <a:pt x="1269" y="2536"/>
                    <a:pt x="1217" y="2615"/>
                  </a:cubicBezTo>
                  <a:cubicBezTo>
                    <a:pt x="1034" y="3223"/>
                    <a:pt x="1217" y="3922"/>
                    <a:pt x="1429" y="4530"/>
                  </a:cubicBezTo>
                  <a:cubicBezTo>
                    <a:pt x="1460" y="4682"/>
                    <a:pt x="1490" y="4834"/>
                    <a:pt x="1521" y="4956"/>
                  </a:cubicBezTo>
                  <a:cubicBezTo>
                    <a:pt x="1521" y="5017"/>
                    <a:pt x="1581" y="5108"/>
                    <a:pt x="1612" y="5169"/>
                  </a:cubicBezTo>
                  <a:cubicBezTo>
                    <a:pt x="1703" y="5351"/>
                    <a:pt x="1764" y="5625"/>
                    <a:pt x="1733" y="5746"/>
                  </a:cubicBezTo>
                  <a:cubicBezTo>
                    <a:pt x="1703" y="5807"/>
                    <a:pt x="1733" y="5898"/>
                    <a:pt x="1764" y="5929"/>
                  </a:cubicBezTo>
                  <a:cubicBezTo>
                    <a:pt x="1612" y="6202"/>
                    <a:pt x="1460" y="6506"/>
                    <a:pt x="1338" y="6780"/>
                  </a:cubicBezTo>
                  <a:cubicBezTo>
                    <a:pt x="1308" y="6810"/>
                    <a:pt x="1308" y="6871"/>
                    <a:pt x="1278" y="6932"/>
                  </a:cubicBezTo>
                  <a:cubicBezTo>
                    <a:pt x="1217" y="6840"/>
                    <a:pt x="1186" y="6780"/>
                    <a:pt x="1186" y="6688"/>
                  </a:cubicBezTo>
                  <a:cubicBezTo>
                    <a:pt x="1156" y="6628"/>
                    <a:pt x="1156" y="6567"/>
                    <a:pt x="1126" y="6506"/>
                  </a:cubicBezTo>
                  <a:cubicBezTo>
                    <a:pt x="852" y="5716"/>
                    <a:pt x="730" y="4743"/>
                    <a:pt x="761" y="3831"/>
                  </a:cubicBezTo>
                  <a:cubicBezTo>
                    <a:pt x="761" y="3740"/>
                    <a:pt x="700" y="3618"/>
                    <a:pt x="578" y="3618"/>
                  </a:cubicBezTo>
                  <a:cubicBezTo>
                    <a:pt x="457" y="3618"/>
                    <a:pt x="366" y="3679"/>
                    <a:pt x="366" y="3801"/>
                  </a:cubicBezTo>
                  <a:cubicBezTo>
                    <a:pt x="274" y="4804"/>
                    <a:pt x="426" y="5777"/>
                    <a:pt x="700" y="6658"/>
                  </a:cubicBezTo>
                  <a:cubicBezTo>
                    <a:pt x="730" y="6719"/>
                    <a:pt x="730" y="6780"/>
                    <a:pt x="761" y="6840"/>
                  </a:cubicBezTo>
                  <a:cubicBezTo>
                    <a:pt x="852" y="7023"/>
                    <a:pt x="943" y="7175"/>
                    <a:pt x="882" y="7327"/>
                  </a:cubicBezTo>
                  <a:cubicBezTo>
                    <a:pt x="882" y="7388"/>
                    <a:pt x="882" y="7448"/>
                    <a:pt x="913" y="7479"/>
                  </a:cubicBezTo>
                  <a:cubicBezTo>
                    <a:pt x="882" y="7570"/>
                    <a:pt x="852" y="7691"/>
                    <a:pt x="761" y="7752"/>
                  </a:cubicBezTo>
                  <a:lnTo>
                    <a:pt x="670" y="7935"/>
                  </a:lnTo>
                  <a:cubicBezTo>
                    <a:pt x="426" y="8360"/>
                    <a:pt x="214" y="8786"/>
                    <a:pt x="62" y="9272"/>
                  </a:cubicBezTo>
                  <a:cubicBezTo>
                    <a:pt x="1" y="9394"/>
                    <a:pt x="92" y="9515"/>
                    <a:pt x="214" y="9546"/>
                  </a:cubicBezTo>
                  <a:cubicBezTo>
                    <a:pt x="229" y="9551"/>
                    <a:pt x="246" y="9553"/>
                    <a:pt x="263" y="9553"/>
                  </a:cubicBezTo>
                  <a:cubicBezTo>
                    <a:pt x="344" y="9553"/>
                    <a:pt x="432" y="9494"/>
                    <a:pt x="457" y="9394"/>
                  </a:cubicBezTo>
                  <a:cubicBezTo>
                    <a:pt x="578" y="8968"/>
                    <a:pt x="822" y="8543"/>
                    <a:pt x="1004" y="8178"/>
                  </a:cubicBezTo>
                  <a:lnTo>
                    <a:pt x="1126" y="7995"/>
                  </a:lnTo>
                  <a:cubicBezTo>
                    <a:pt x="1186" y="7874"/>
                    <a:pt x="1278" y="7722"/>
                    <a:pt x="1338" y="7570"/>
                  </a:cubicBezTo>
                  <a:cubicBezTo>
                    <a:pt x="2281" y="7570"/>
                    <a:pt x="3253" y="7388"/>
                    <a:pt x="4165" y="7236"/>
                  </a:cubicBezTo>
                  <a:cubicBezTo>
                    <a:pt x="4347" y="7175"/>
                    <a:pt x="4560" y="7144"/>
                    <a:pt x="4773" y="7114"/>
                  </a:cubicBezTo>
                  <a:cubicBezTo>
                    <a:pt x="4864" y="7084"/>
                    <a:pt x="4955" y="6992"/>
                    <a:pt x="4955" y="6871"/>
                  </a:cubicBezTo>
                  <a:cubicBezTo>
                    <a:pt x="4925" y="6780"/>
                    <a:pt x="4834" y="6688"/>
                    <a:pt x="4743" y="6688"/>
                  </a:cubicBezTo>
                  <a:cubicBezTo>
                    <a:pt x="4530" y="6719"/>
                    <a:pt x="4317" y="6780"/>
                    <a:pt x="4135" y="6810"/>
                  </a:cubicBezTo>
                  <a:cubicBezTo>
                    <a:pt x="3284" y="6962"/>
                    <a:pt x="2463" y="7114"/>
                    <a:pt x="1612" y="7144"/>
                  </a:cubicBezTo>
                  <a:cubicBezTo>
                    <a:pt x="1642" y="7084"/>
                    <a:pt x="1703" y="7023"/>
                    <a:pt x="1703" y="6962"/>
                  </a:cubicBezTo>
                  <a:cubicBezTo>
                    <a:pt x="1855" y="6628"/>
                    <a:pt x="2037" y="6263"/>
                    <a:pt x="2220" y="5959"/>
                  </a:cubicBezTo>
                  <a:cubicBezTo>
                    <a:pt x="3405" y="5746"/>
                    <a:pt x="4773" y="5503"/>
                    <a:pt x="6050" y="5351"/>
                  </a:cubicBezTo>
                  <a:cubicBezTo>
                    <a:pt x="6109" y="5373"/>
                    <a:pt x="6157" y="5383"/>
                    <a:pt x="6196" y="5383"/>
                  </a:cubicBezTo>
                  <a:cubicBezTo>
                    <a:pt x="6317" y="5383"/>
                    <a:pt x="6346" y="5291"/>
                    <a:pt x="6323" y="5199"/>
                  </a:cubicBezTo>
                  <a:cubicBezTo>
                    <a:pt x="6323" y="5108"/>
                    <a:pt x="6202" y="5017"/>
                    <a:pt x="6110" y="5017"/>
                  </a:cubicBezTo>
                  <a:cubicBezTo>
                    <a:pt x="4925" y="5169"/>
                    <a:pt x="3679" y="5351"/>
                    <a:pt x="2554" y="5564"/>
                  </a:cubicBezTo>
                  <a:cubicBezTo>
                    <a:pt x="2706" y="5260"/>
                    <a:pt x="2919" y="4986"/>
                    <a:pt x="3071" y="4682"/>
                  </a:cubicBezTo>
                  <a:lnTo>
                    <a:pt x="3101" y="4682"/>
                  </a:lnTo>
                  <a:cubicBezTo>
                    <a:pt x="3253" y="4652"/>
                    <a:pt x="3405" y="4591"/>
                    <a:pt x="3557" y="4530"/>
                  </a:cubicBezTo>
                  <a:cubicBezTo>
                    <a:pt x="3861" y="4409"/>
                    <a:pt x="4165" y="4348"/>
                    <a:pt x="4439" y="4348"/>
                  </a:cubicBezTo>
                  <a:cubicBezTo>
                    <a:pt x="4530" y="4348"/>
                    <a:pt x="4651" y="4257"/>
                    <a:pt x="4651" y="4135"/>
                  </a:cubicBezTo>
                  <a:cubicBezTo>
                    <a:pt x="4651" y="4044"/>
                    <a:pt x="4560" y="3922"/>
                    <a:pt x="4469" y="3922"/>
                  </a:cubicBezTo>
                  <a:cubicBezTo>
                    <a:pt x="4104" y="3922"/>
                    <a:pt x="3770" y="4014"/>
                    <a:pt x="3436" y="4135"/>
                  </a:cubicBezTo>
                  <a:lnTo>
                    <a:pt x="3405" y="4135"/>
                  </a:lnTo>
                  <a:lnTo>
                    <a:pt x="3740" y="3467"/>
                  </a:lnTo>
                  <a:cubicBezTo>
                    <a:pt x="3861" y="3223"/>
                    <a:pt x="4013" y="2980"/>
                    <a:pt x="4135" y="2737"/>
                  </a:cubicBezTo>
                  <a:cubicBezTo>
                    <a:pt x="4530" y="2707"/>
                    <a:pt x="5077" y="2372"/>
                    <a:pt x="5594" y="2008"/>
                  </a:cubicBezTo>
                  <a:cubicBezTo>
                    <a:pt x="5898" y="1825"/>
                    <a:pt x="6171" y="1673"/>
                    <a:pt x="6323" y="1612"/>
                  </a:cubicBezTo>
                  <a:cubicBezTo>
                    <a:pt x="6445" y="1552"/>
                    <a:pt x="6475" y="1460"/>
                    <a:pt x="6445" y="1339"/>
                  </a:cubicBezTo>
                  <a:cubicBezTo>
                    <a:pt x="6422" y="1246"/>
                    <a:pt x="6345" y="1206"/>
                    <a:pt x="6256" y="1206"/>
                  </a:cubicBezTo>
                  <a:cubicBezTo>
                    <a:pt x="6229" y="1206"/>
                    <a:pt x="6200" y="1210"/>
                    <a:pt x="6171" y="1217"/>
                  </a:cubicBezTo>
                  <a:cubicBezTo>
                    <a:pt x="5958" y="1308"/>
                    <a:pt x="5685" y="1491"/>
                    <a:pt x="5351" y="1673"/>
                  </a:cubicBezTo>
                  <a:cubicBezTo>
                    <a:pt x="5047" y="1856"/>
                    <a:pt x="4651" y="2099"/>
                    <a:pt x="4347" y="2251"/>
                  </a:cubicBezTo>
                  <a:cubicBezTo>
                    <a:pt x="4530" y="1856"/>
                    <a:pt x="4773" y="1521"/>
                    <a:pt x="4955" y="1187"/>
                  </a:cubicBezTo>
                  <a:cubicBezTo>
                    <a:pt x="5199" y="1035"/>
                    <a:pt x="5442" y="883"/>
                    <a:pt x="5654" y="852"/>
                  </a:cubicBezTo>
                  <a:cubicBezTo>
                    <a:pt x="5746" y="792"/>
                    <a:pt x="5837" y="701"/>
                    <a:pt x="5806" y="579"/>
                  </a:cubicBezTo>
                  <a:cubicBezTo>
                    <a:pt x="5756" y="478"/>
                    <a:pt x="5685" y="419"/>
                    <a:pt x="5593" y="419"/>
                  </a:cubicBezTo>
                  <a:cubicBezTo>
                    <a:pt x="5574" y="419"/>
                    <a:pt x="5554" y="422"/>
                    <a:pt x="5533" y="427"/>
                  </a:cubicBezTo>
                  <a:cubicBezTo>
                    <a:pt x="5503" y="427"/>
                    <a:pt x="5442" y="457"/>
                    <a:pt x="5411" y="457"/>
                  </a:cubicBezTo>
                  <a:cubicBezTo>
                    <a:pt x="5442" y="427"/>
                    <a:pt x="5442" y="397"/>
                    <a:pt x="5503" y="336"/>
                  </a:cubicBezTo>
                  <a:cubicBezTo>
                    <a:pt x="5563" y="275"/>
                    <a:pt x="5533" y="123"/>
                    <a:pt x="5442" y="32"/>
                  </a:cubicBezTo>
                  <a:cubicBezTo>
                    <a:pt x="5409" y="10"/>
                    <a:pt x="5373" y="0"/>
                    <a:pt x="53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6"/>
            <p:cNvSpPr/>
            <p:nvPr/>
          </p:nvSpPr>
          <p:spPr>
            <a:xfrm>
              <a:off x="13067125" y="2411375"/>
              <a:ext cx="157325" cy="102300"/>
            </a:xfrm>
            <a:custGeom>
              <a:avLst/>
              <a:gdLst/>
              <a:ahLst/>
              <a:cxnLst/>
              <a:rect l="l" t="t" r="r" b="b"/>
              <a:pathLst>
                <a:path w="6293" h="4092" extrusionOk="0">
                  <a:moveTo>
                    <a:pt x="2241" y="0"/>
                  </a:moveTo>
                  <a:cubicBezTo>
                    <a:pt x="2194" y="0"/>
                    <a:pt x="2146" y="1"/>
                    <a:pt x="2098" y="3"/>
                  </a:cubicBezTo>
                  <a:cubicBezTo>
                    <a:pt x="1460" y="34"/>
                    <a:pt x="305" y="398"/>
                    <a:pt x="92" y="1310"/>
                  </a:cubicBezTo>
                  <a:cubicBezTo>
                    <a:pt x="1" y="1584"/>
                    <a:pt x="426" y="1979"/>
                    <a:pt x="578" y="2161"/>
                  </a:cubicBezTo>
                  <a:cubicBezTo>
                    <a:pt x="1034" y="2678"/>
                    <a:pt x="1551" y="3104"/>
                    <a:pt x="2129" y="3499"/>
                  </a:cubicBezTo>
                  <a:cubicBezTo>
                    <a:pt x="2803" y="3941"/>
                    <a:pt x="3535" y="4092"/>
                    <a:pt x="4296" y="4092"/>
                  </a:cubicBezTo>
                  <a:cubicBezTo>
                    <a:pt x="4633" y="4092"/>
                    <a:pt x="4975" y="4062"/>
                    <a:pt x="5320" y="4016"/>
                  </a:cubicBezTo>
                  <a:cubicBezTo>
                    <a:pt x="5594" y="3985"/>
                    <a:pt x="5958" y="3985"/>
                    <a:pt x="6080" y="3712"/>
                  </a:cubicBezTo>
                  <a:cubicBezTo>
                    <a:pt x="6293" y="3195"/>
                    <a:pt x="5776" y="2313"/>
                    <a:pt x="5503" y="1888"/>
                  </a:cubicBezTo>
                  <a:cubicBezTo>
                    <a:pt x="4857" y="802"/>
                    <a:pt x="3561" y="0"/>
                    <a:pt x="22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6"/>
            <p:cNvSpPr/>
            <p:nvPr/>
          </p:nvSpPr>
          <p:spPr>
            <a:xfrm>
              <a:off x="13067900" y="2405850"/>
              <a:ext cx="172525" cy="108200"/>
            </a:xfrm>
            <a:custGeom>
              <a:avLst/>
              <a:gdLst/>
              <a:ahLst/>
              <a:cxnLst/>
              <a:rect l="l" t="t" r="r" b="b"/>
              <a:pathLst>
                <a:path w="6901" h="4328" extrusionOk="0">
                  <a:moveTo>
                    <a:pt x="975" y="0"/>
                  </a:moveTo>
                  <a:cubicBezTo>
                    <a:pt x="956" y="0"/>
                    <a:pt x="935" y="4"/>
                    <a:pt x="912" y="12"/>
                  </a:cubicBezTo>
                  <a:cubicBezTo>
                    <a:pt x="851" y="72"/>
                    <a:pt x="821" y="133"/>
                    <a:pt x="851" y="224"/>
                  </a:cubicBezTo>
                  <a:cubicBezTo>
                    <a:pt x="912" y="376"/>
                    <a:pt x="1034" y="559"/>
                    <a:pt x="1186" y="771"/>
                  </a:cubicBezTo>
                  <a:cubicBezTo>
                    <a:pt x="1338" y="984"/>
                    <a:pt x="1490" y="1288"/>
                    <a:pt x="1611" y="1471"/>
                  </a:cubicBezTo>
                  <a:cubicBezTo>
                    <a:pt x="1338" y="1319"/>
                    <a:pt x="1064" y="1197"/>
                    <a:pt x="851" y="1045"/>
                  </a:cubicBezTo>
                  <a:cubicBezTo>
                    <a:pt x="730" y="893"/>
                    <a:pt x="608" y="711"/>
                    <a:pt x="578" y="559"/>
                  </a:cubicBezTo>
                  <a:cubicBezTo>
                    <a:pt x="547" y="467"/>
                    <a:pt x="456" y="437"/>
                    <a:pt x="395" y="437"/>
                  </a:cubicBezTo>
                  <a:cubicBezTo>
                    <a:pt x="304" y="467"/>
                    <a:pt x="274" y="559"/>
                    <a:pt x="274" y="619"/>
                  </a:cubicBezTo>
                  <a:cubicBezTo>
                    <a:pt x="274" y="680"/>
                    <a:pt x="274" y="680"/>
                    <a:pt x="304" y="711"/>
                  </a:cubicBezTo>
                  <a:cubicBezTo>
                    <a:pt x="274" y="680"/>
                    <a:pt x="243" y="680"/>
                    <a:pt x="243" y="619"/>
                  </a:cubicBezTo>
                  <a:cubicBezTo>
                    <a:pt x="210" y="608"/>
                    <a:pt x="181" y="601"/>
                    <a:pt x="156" y="601"/>
                  </a:cubicBezTo>
                  <a:cubicBezTo>
                    <a:pt x="112" y="601"/>
                    <a:pt x="80" y="622"/>
                    <a:pt x="61" y="680"/>
                  </a:cubicBezTo>
                  <a:cubicBezTo>
                    <a:pt x="0" y="741"/>
                    <a:pt x="0" y="832"/>
                    <a:pt x="91" y="863"/>
                  </a:cubicBezTo>
                  <a:cubicBezTo>
                    <a:pt x="274" y="984"/>
                    <a:pt x="456" y="1136"/>
                    <a:pt x="669" y="1227"/>
                  </a:cubicBezTo>
                  <a:cubicBezTo>
                    <a:pt x="699" y="1288"/>
                    <a:pt x="730" y="1319"/>
                    <a:pt x="730" y="1349"/>
                  </a:cubicBezTo>
                  <a:cubicBezTo>
                    <a:pt x="578" y="1471"/>
                    <a:pt x="395" y="1501"/>
                    <a:pt x="243" y="1531"/>
                  </a:cubicBezTo>
                  <a:cubicBezTo>
                    <a:pt x="152" y="1531"/>
                    <a:pt x="91" y="1623"/>
                    <a:pt x="122" y="1683"/>
                  </a:cubicBezTo>
                  <a:cubicBezTo>
                    <a:pt x="122" y="1758"/>
                    <a:pt x="184" y="1813"/>
                    <a:pt x="239" y="1813"/>
                  </a:cubicBezTo>
                  <a:cubicBezTo>
                    <a:pt x="251" y="1813"/>
                    <a:pt x="263" y="1810"/>
                    <a:pt x="274" y="1805"/>
                  </a:cubicBezTo>
                  <a:cubicBezTo>
                    <a:pt x="517" y="1774"/>
                    <a:pt x="851" y="1653"/>
                    <a:pt x="1034" y="1440"/>
                  </a:cubicBezTo>
                  <a:cubicBezTo>
                    <a:pt x="1216" y="1531"/>
                    <a:pt x="1429" y="1653"/>
                    <a:pt x="1611" y="1714"/>
                  </a:cubicBezTo>
                  <a:cubicBezTo>
                    <a:pt x="1459" y="1926"/>
                    <a:pt x="851" y="2109"/>
                    <a:pt x="669" y="2200"/>
                  </a:cubicBezTo>
                  <a:lnTo>
                    <a:pt x="578" y="2230"/>
                  </a:lnTo>
                  <a:cubicBezTo>
                    <a:pt x="517" y="2261"/>
                    <a:pt x="456" y="2322"/>
                    <a:pt x="517" y="2413"/>
                  </a:cubicBezTo>
                  <a:cubicBezTo>
                    <a:pt x="540" y="2481"/>
                    <a:pt x="580" y="2515"/>
                    <a:pt x="637" y="2515"/>
                  </a:cubicBezTo>
                  <a:cubicBezTo>
                    <a:pt x="656" y="2515"/>
                    <a:pt x="677" y="2512"/>
                    <a:pt x="699" y="2504"/>
                  </a:cubicBezTo>
                  <a:lnTo>
                    <a:pt x="760" y="2443"/>
                  </a:lnTo>
                  <a:cubicBezTo>
                    <a:pt x="1216" y="2291"/>
                    <a:pt x="1733" y="2109"/>
                    <a:pt x="1885" y="1835"/>
                  </a:cubicBezTo>
                  <a:lnTo>
                    <a:pt x="2341" y="2078"/>
                  </a:lnTo>
                  <a:cubicBezTo>
                    <a:pt x="2493" y="2139"/>
                    <a:pt x="2584" y="2230"/>
                    <a:pt x="2736" y="2261"/>
                  </a:cubicBezTo>
                  <a:cubicBezTo>
                    <a:pt x="2514" y="2372"/>
                    <a:pt x="2191" y="2508"/>
                    <a:pt x="1998" y="2508"/>
                  </a:cubicBezTo>
                  <a:cubicBezTo>
                    <a:pt x="1979" y="2508"/>
                    <a:pt x="1962" y="2507"/>
                    <a:pt x="1946" y="2504"/>
                  </a:cubicBezTo>
                  <a:cubicBezTo>
                    <a:pt x="1931" y="2490"/>
                    <a:pt x="1916" y="2484"/>
                    <a:pt x="1899" y="2484"/>
                  </a:cubicBezTo>
                  <a:cubicBezTo>
                    <a:pt x="1846" y="2484"/>
                    <a:pt x="1787" y="2549"/>
                    <a:pt x="1763" y="2595"/>
                  </a:cubicBezTo>
                  <a:cubicBezTo>
                    <a:pt x="1733" y="2686"/>
                    <a:pt x="1794" y="2747"/>
                    <a:pt x="1885" y="2808"/>
                  </a:cubicBezTo>
                  <a:cubicBezTo>
                    <a:pt x="1926" y="2816"/>
                    <a:pt x="1970" y="2820"/>
                    <a:pt x="2016" y="2820"/>
                  </a:cubicBezTo>
                  <a:cubicBezTo>
                    <a:pt x="2310" y="2820"/>
                    <a:pt x="2690" y="2666"/>
                    <a:pt x="2979" y="2534"/>
                  </a:cubicBezTo>
                  <a:cubicBezTo>
                    <a:pt x="3009" y="2474"/>
                    <a:pt x="3040" y="2474"/>
                    <a:pt x="3101" y="2443"/>
                  </a:cubicBezTo>
                  <a:cubicBezTo>
                    <a:pt x="3344" y="2565"/>
                    <a:pt x="3587" y="2717"/>
                    <a:pt x="3861" y="2869"/>
                  </a:cubicBezTo>
                  <a:cubicBezTo>
                    <a:pt x="3769" y="2869"/>
                    <a:pt x="3709" y="2899"/>
                    <a:pt x="3648" y="2960"/>
                  </a:cubicBezTo>
                  <a:cubicBezTo>
                    <a:pt x="3617" y="2960"/>
                    <a:pt x="3557" y="2990"/>
                    <a:pt x="3496" y="2990"/>
                  </a:cubicBezTo>
                  <a:cubicBezTo>
                    <a:pt x="3405" y="3021"/>
                    <a:pt x="3313" y="3051"/>
                    <a:pt x="3192" y="3051"/>
                  </a:cubicBezTo>
                  <a:cubicBezTo>
                    <a:pt x="2922" y="3141"/>
                    <a:pt x="2602" y="3248"/>
                    <a:pt x="2318" y="3248"/>
                  </a:cubicBezTo>
                  <a:cubicBezTo>
                    <a:pt x="2219" y="3248"/>
                    <a:pt x="2124" y="3235"/>
                    <a:pt x="2037" y="3203"/>
                  </a:cubicBezTo>
                  <a:cubicBezTo>
                    <a:pt x="2024" y="3199"/>
                    <a:pt x="2012" y="3197"/>
                    <a:pt x="2001" y="3197"/>
                  </a:cubicBezTo>
                  <a:cubicBezTo>
                    <a:pt x="1929" y="3197"/>
                    <a:pt x="1877" y="3272"/>
                    <a:pt x="1824" y="3325"/>
                  </a:cubicBezTo>
                  <a:cubicBezTo>
                    <a:pt x="1794" y="3416"/>
                    <a:pt x="1885" y="3477"/>
                    <a:pt x="1946" y="3507"/>
                  </a:cubicBezTo>
                  <a:cubicBezTo>
                    <a:pt x="2079" y="3552"/>
                    <a:pt x="2213" y="3570"/>
                    <a:pt x="2346" y="3570"/>
                  </a:cubicBezTo>
                  <a:cubicBezTo>
                    <a:pt x="2669" y="3570"/>
                    <a:pt x="2991" y="3463"/>
                    <a:pt x="3313" y="3355"/>
                  </a:cubicBezTo>
                  <a:cubicBezTo>
                    <a:pt x="3435" y="3325"/>
                    <a:pt x="3496" y="3294"/>
                    <a:pt x="3617" y="3294"/>
                  </a:cubicBezTo>
                  <a:cubicBezTo>
                    <a:pt x="3648" y="3294"/>
                    <a:pt x="3739" y="3233"/>
                    <a:pt x="3769" y="3233"/>
                  </a:cubicBezTo>
                  <a:cubicBezTo>
                    <a:pt x="3868" y="3209"/>
                    <a:pt x="4026" y="3164"/>
                    <a:pt x="4131" y="3164"/>
                  </a:cubicBezTo>
                  <a:cubicBezTo>
                    <a:pt x="4156" y="3164"/>
                    <a:pt x="4177" y="3167"/>
                    <a:pt x="4195" y="3173"/>
                  </a:cubicBezTo>
                  <a:cubicBezTo>
                    <a:pt x="4225" y="3173"/>
                    <a:pt x="4316" y="3173"/>
                    <a:pt x="4316" y="3142"/>
                  </a:cubicBezTo>
                  <a:cubicBezTo>
                    <a:pt x="4499" y="3233"/>
                    <a:pt x="4712" y="3325"/>
                    <a:pt x="4924" y="3446"/>
                  </a:cubicBezTo>
                  <a:cubicBezTo>
                    <a:pt x="4955" y="3446"/>
                    <a:pt x="4985" y="3477"/>
                    <a:pt x="5016" y="3507"/>
                  </a:cubicBezTo>
                  <a:cubicBezTo>
                    <a:pt x="4955" y="3537"/>
                    <a:pt x="4924" y="3537"/>
                    <a:pt x="4833" y="3598"/>
                  </a:cubicBezTo>
                  <a:cubicBezTo>
                    <a:pt x="4803" y="3598"/>
                    <a:pt x="4742" y="3629"/>
                    <a:pt x="4712" y="3629"/>
                  </a:cubicBezTo>
                  <a:cubicBezTo>
                    <a:pt x="4221" y="3792"/>
                    <a:pt x="3633" y="3907"/>
                    <a:pt x="3034" y="3907"/>
                  </a:cubicBezTo>
                  <a:cubicBezTo>
                    <a:pt x="2965" y="3907"/>
                    <a:pt x="2896" y="3905"/>
                    <a:pt x="2827" y="3902"/>
                  </a:cubicBezTo>
                  <a:cubicBezTo>
                    <a:pt x="2736" y="3902"/>
                    <a:pt x="2675" y="3963"/>
                    <a:pt x="2675" y="4054"/>
                  </a:cubicBezTo>
                  <a:cubicBezTo>
                    <a:pt x="2675" y="4115"/>
                    <a:pt x="2736" y="4206"/>
                    <a:pt x="2827" y="4206"/>
                  </a:cubicBezTo>
                  <a:cubicBezTo>
                    <a:pt x="2895" y="4209"/>
                    <a:pt x="2964" y="4211"/>
                    <a:pt x="3034" y="4211"/>
                  </a:cubicBezTo>
                  <a:cubicBezTo>
                    <a:pt x="3643" y="4211"/>
                    <a:pt x="4287" y="4093"/>
                    <a:pt x="4833" y="3902"/>
                  </a:cubicBezTo>
                  <a:cubicBezTo>
                    <a:pt x="4864" y="3902"/>
                    <a:pt x="4924" y="3841"/>
                    <a:pt x="4985" y="3841"/>
                  </a:cubicBezTo>
                  <a:cubicBezTo>
                    <a:pt x="5107" y="3811"/>
                    <a:pt x="5228" y="3750"/>
                    <a:pt x="5320" y="3750"/>
                  </a:cubicBezTo>
                  <a:cubicBezTo>
                    <a:pt x="5380" y="3750"/>
                    <a:pt x="5411" y="3750"/>
                    <a:pt x="5441" y="3720"/>
                  </a:cubicBezTo>
                  <a:cubicBezTo>
                    <a:pt x="5532" y="3750"/>
                    <a:pt x="5563" y="3781"/>
                    <a:pt x="5623" y="3811"/>
                  </a:cubicBezTo>
                  <a:lnTo>
                    <a:pt x="5745" y="3902"/>
                  </a:lnTo>
                  <a:cubicBezTo>
                    <a:pt x="6049" y="4054"/>
                    <a:pt x="6353" y="4206"/>
                    <a:pt x="6687" y="4328"/>
                  </a:cubicBezTo>
                  <a:cubicBezTo>
                    <a:pt x="6779" y="4328"/>
                    <a:pt x="6839" y="4267"/>
                    <a:pt x="6900" y="4206"/>
                  </a:cubicBezTo>
                  <a:cubicBezTo>
                    <a:pt x="6900" y="4115"/>
                    <a:pt x="6839" y="4054"/>
                    <a:pt x="6779" y="4024"/>
                  </a:cubicBezTo>
                  <a:cubicBezTo>
                    <a:pt x="6475" y="3933"/>
                    <a:pt x="6171" y="3781"/>
                    <a:pt x="5897" y="3629"/>
                  </a:cubicBezTo>
                  <a:lnTo>
                    <a:pt x="5745" y="3568"/>
                  </a:lnTo>
                  <a:cubicBezTo>
                    <a:pt x="5623" y="3507"/>
                    <a:pt x="5563" y="3446"/>
                    <a:pt x="5441" y="3416"/>
                  </a:cubicBezTo>
                  <a:cubicBezTo>
                    <a:pt x="5411" y="2747"/>
                    <a:pt x="5289" y="2078"/>
                    <a:pt x="5137" y="1440"/>
                  </a:cubicBezTo>
                  <a:cubicBezTo>
                    <a:pt x="5107" y="1288"/>
                    <a:pt x="5076" y="1136"/>
                    <a:pt x="5076" y="1015"/>
                  </a:cubicBezTo>
                  <a:cubicBezTo>
                    <a:pt x="5076" y="940"/>
                    <a:pt x="5015" y="885"/>
                    <a:pt x="4925" y="885"/>
                  </a:cubicBezTo>
                  <a:cubicBezTo>
                    <a:pt x="4906" y="885"/>
                    <a:pt x="4885" y="888"/>
                    <a:pt x="4864" y="893"/>
                  </a:cubicBezTo>
                  <a:cubicBezTo>
                    <a:pt x="4803" y="893"/>
                    <a:pt x="4712" y="984"/>
                    <a:pt x="4772" y="1075"/>
                  </a:cubicBezTo>
                  <a:cubicBezTo>
                    <a:pt x="4803" y="1227"/>
                    <a:pt x="4803" y="1379"/>
                    <a:pt x="4833" y="1501"/>
                  </a:cubicBezTo>
                  <a:cubicBezTo>
                    <a:pt x="4955" y="2078"/>
                    <a:pt x="5076" y="2686"/>
                    <a:pt x="5107" y="3294"/>
                  </a:cubicBezTo>
                  <a:cubicBezTo>
                    <a:pt x="5076" y="3264"/>
                    <a:pt x="5016" y="3264"/>
                    <a:pt x="4985" y="3203"/>
                  </a:cubicBezTo>
                  <a:cubicBezTo>
                    <a:pt x="4772" y="3112"/>
                    <a:pt x="4499" y="2990"/>
                    <a:pt x="4256" y="2869"/>
                  </a:cubicBezTo>
                  <a:cubicBezTo>
                    <a:pt x="4104" y="2048"/>
                    <a:pt x="3921" y="1075"/>
                    <a:pt x="3769" y="133"/>
                  </a:cubicBezTo>
                  <a:cubicBezTo>
                    <a:pt x="3769" y="139"/>
                    <a:pt x="3767" y="142"/>
                    <a:pt x="3762" y="142"/>
                  </a:cubicBezTo>
                  <a:cubicBezTo>
                    <a:pt x="3744" y="142"/>
                    <a:pt x="3690" y="103"/>
                    <a:pt x="3617" y="103"/>
                  </a:cubicBezTo>
                  <a:cubicBezTo>
                    <a:pt x="3557" y="103"/>
                    <a:pt x="3465" y="164"/>
                    <a:pt x="3496" y="255"/>
                  </a:cubicBezTo>
                  <a:cubicBezTo>
                    <a:pt x="3617" y="1075"/>
                    <a:pt x="3769" y="1957"/>
                    <a:pt x="3952" y="2717"/>
                  </a:cubicBezTo>
                  <a:cubicBezTo>
                    <a:pt x="3769" y="2595"/>
                    <a:pt x="3557" y="2504"/>
                    <a:pt x="3344" y="2382"/>
                  </a:cubicBezTo>
                  <a:lnTo>
                    <a:pt x="3344" y="2352"/>
                  </a:lnTo>
                  <a:cubicBezTo>
                    <a:pt x="3313" y="2230"/>
                    <a:pt x="3283" y="2139"/>
                    <a:pt x="3253" y="2048"/>
                  </a:cubicBezTo>
                  <a:cubicBezTo>
                    <a:pt x="3161" y="1805"/>
                    <a:pt x="3101" y="1623"/>
                    <a:pt x="3101" y="1440"/>
                  </a:cubicBezTo>
                  <a:cubicBezTo>
                    <a:pt x="3101" y="1349"/>
                    <a:pt x="3009" y="1288"/>
                    <a:pt x="2949" y="1288"/>
                  </a:cubicBezTo>
                  <a:cubicBezTo>
                    <a:pt x="2857" y="1288"/>
                    <a:pt x="2797" y="1349"/>
                    <a:pt x="2797" y="1440"/>
                  </a:cubicBezTo>
                  <a:cubicBezTo>
                    <a:pt x="2797" y="1653"/>
                    <a:pt x="2857" y="1926"/>
                    <a:pt x="2949" y="2139"/>
                  </a:cubicBezTo>
                  <a:lnTo>
                    <a:pt x="2949" y="2200"/>
                  </a:lnTo>
                  <a:cubicBezTo>
                    <a:pt x="2797" y="2109"/>
                    <a:pt x="2645" y="2048"/>
                    <a:pt x="2432" y="1957"/>
                  </a:cubicBezTo>
                  <a:cubicBezTo>
                    <a:pt x="2280" y="1896"/>
                    <a:pt x="2098" y="1805"/>
                    <a:pt x="1946" y="1683"/>
                  </a:cubicBezTo>
                  <a:cubicBezTo>
                    <a:pt x="1915" y="1379"/>
                    <a:pt x="1672" y="1015"/>
                    <a:pt x="1429" y="619"/>
                  </a:cubicBezTo>
                  <a:cubicBezTo>
                    <a:pt x="1277" y="437"/>
                    <a:pt x="1155" y="255"/>
                    <a:pt x="1125" y="103"/>
                  </a:cubicBezTo>
                  <a:cubicBezTo>
                    <a:pt x="1079" y="34"/>
                    <a:pt x="1034" y="0"/>
                    <a:pt x="9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6"/>
            <p:cNvSpPr/>
            <p:nvPr/>
          </p:nvSpPr>
          <p:spPr>
            <a:xfrm>
              <a:off x="13494950" y="2120300"/>
              <a:ext cx="247750" cy="394075"/>
            </a:xfrm>
            <a:custGeom>
              <a:avLst/>
              <a:gdLst/>
              <a:ahLst/>
              <a:cxnLst/>
              <a:rect l="l" t="t" r="r" b="b"/>
              <a:pathLst>
                <a:path w="9910" h="15763" extrusionOk="0">
                  <a:moveTo>
                    <a:pt x="4640" y="0"/>
                  </a:moveTo>
                  <a:cubicBezTo>
                    <a:pt x="4583" y="0"/>
                    <a:pt x="4526" y="2"/>
                    <a:pt x="4469" y="5"/>
                  </a:cubicBezTo>
                  <a:cubicBezTo>
                    <a:pt x="3739" y="5"/>
                    <a:pt x="3192" y="1221"/>
                    <a:pt x="2797" y="1768"/>
                  </a:cubicBezTo>
                  <a:cubicBezTo>
                    <a:pt x="1855" y="3166"/>
                    <a:pt x="1247" y="4686"/>
                    <a:pt x="791" y="6327"/>
                  </a:cubicBezTo>
                  <a:cubicBezTo>
                    <a:pt x="1" y="9063"/>
                    <a:pt x="639" y="11586"/>
                    <a:pt x="1703" y="14169"/>
                  </a:cubicBezTo>
                  <a:cubicBezTo>
                    <a:pt x="1976" y="14777"/>
                    <a:pt x="2189" y="15659"/>
                    <a:pt x="2919" y="15750"/>
                  </a:cubicBezTo>
                  <a:cubicBezTo>
                    <a:pt x="2984" y="15758"/>
                    <a:pt x="3051" y="15762"/>
                    <a:pt x="3118" y="15762"/>
                  </a:cubicBezTo>
                  <a:cubicBezTo>
                    <a:pt x="4472" y="15762"/>
                    <a:pt x="6026" y="14067"/>
                    <a:pt x="6779" y="13227"/>
                  </a:cubicBezTo>
                  <a:cubicBezTo>
                    <a:pt x="9028" y="10826"/>
                    <a:pt x="9910" y="7087"/>
                    <a:pt x="8907" y="3926"/>
                  </a:cubicBezTo>
                  <a:cubicBezTo>
                    <a:pt x="8462" y="2354"/>
                    <a:pt x="6917" y="0"/>
                    <a:pt x="46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6"/>
            <p:cNvSpPr/>
            <p:nvPr/>
          </p:nvSpPr>
          <p:spPr>
            <a:xfrm>
              <a:off x="13495725" y="2101700"/>
              <a:ext cx="258375" cy="459475"/>
            </a:xfrm>
            <a:custGeom>
              <a:avLst/>
              <a:gdLst/>
              <a:ahLst/>
              <a:cxnLst/>
              <a:rect l="l" t="t" r="r" b="b"/>
              <a:pathLst>
                <a:path w="10335" h="18379" extrusionOk="0">
                  <a:moveTo>
                    <a:pt x="6151" y="1"/>
                  </a:moveTo>
                  <a:cubicBezTo>
                    <a:pt x="6009" y="1"/>
                    <a:pt x="5878" y="93"/>
                    <a:pt x="5806" y="262"/>
                  </a:cubicBezTo>
                  <a:lnTo>
                    <a:pt x="5350" y="1843"/>
                  </a:lnTo>
                  <a:cubicBezTo>
                    <a:pt x="5289" y="1965"/>
                    <a:pt x="5198" y="2025"/>
                    <a:pt x="5167" y="2147"/>
                  </a:cubicBezTo>
                  <a:cubicBezTo>
                    <a:pt x="4833" y="1873"/>
                    <a:pt x="4559" y="1509"/>
                    <a:pt x="4407" y="1174"/>
                  </a:cubicBezTo>
                  <a:cubicBezTo>
                    <a:pt x="4338" y="1013"/>
                    <a:pt x="4200" y="939"/>
                    <a:pt x="4070" y="939"/>
                  </a:cubicBezTo>
                  <a:cubicBezTo>
                    <a:pt x="4029" y="939"/>
                    <a:pt x="3988" y="947"/>
                    <a:pt x="3951" y="962"/>
                  </a:cubicBezTo>
                  <a:cubicBezTo>
                    <a:pt x="3769" y="1053"/>
                    <a:pt x="3678" y="1266"/>
                    <a:pt x="3769" y="1418"/>
                  </a:cubicBezTo>
                  <a:cubicBezTo>
                    <a:pt x="3982" y="1965"/>
                    <a:pt x="4438" y="2633"/>
                    <a:pt x="5107" y="2937"/>
                  </a:cubicBezTo>
                  <a:lnTo>
                    <a:pt x="4772" y="4548"/>
                  </a:lnTo>
                  <a:cubicBezTo>
                    <a:pt x="4195" y="4275"/>
                    <a:pt x="3374" y="3059"/>
                    <a:pt x="3070" y="2633"/>
                  </a:cubicBezTo>
                  <a:lnTo>
                    <a:pt x="2918" y="2451"/>
                  </a:lnTo>
                  <a:cubicBezTo>
                    <a:pt x="2847" y="2362"/>
                    <a:pt x="2745" y="2315"/>
                    <a:pt x="2643" y="2315"/>
                  </a:cubicBezTo>
                  <a:cubicBezTo>
                    <a:pt x="2569" y="2315"/>
                    <a:pt x="2495" y="2339"/>
                    <a:pt x="2432" y="2390"/>
                  </a:cubicBezTo>
                  <a:cubicBezTo>
                    <a:pt x="2280" y="2481"/>
                    <a:pt x="2219" y="2725"/>
                    <a:pt x="2341" y="2877"/>
                  </a:cubicBezTo>
                  <a:lnTo>
                    <a:pt x="2462" y="3059"/>
                  </a:lnTo>
                  <a:cubicBezTo>
                    <a:pt x="3131" y="4001"/>
                    <a:pt x="3891" y="5035"/>
                    <a:pt x="4620" y="5278"/>
                  </a:cubicBezTo>
                  <a:cubicBezTo>
                    <a:pt x="4559" y="5673"/>
                    <a:pt x="4468" y="6068"/>
                    <a:pt x="4407" y="6494"/>
                  </a:cubicBezTo>
                  <a:cubicBezTo>
                    <a:pt x="4316" y="6858"/>
                    <a:pt x="4255" y="7193"/>
                    <a:pt x="4195" y="7588"/>
                  </a:cubicBezTo>
                  <a:cubicBezTo>
                    <a:pt x="3739" y="7010"/>
                    <a:pt x="3192" y="6342"/>
                    <a:pt x="3192" y="5825"/>
                  </a:cubicBezTo>
                  <a:cubicBezTo>
                    <a:pt x="3192" y="5642"/>
                    <a:pt x="2979" y="5491"/>
                    <a:pt x="2796" y="5491"/>
                  </a:cubicBezTo>
                  <a:cubicBezTo>
                    <a:pt x="2614" y="5491"/>
                    <a:pt x="2462" y="5673"/>
                    <a:pt x="2462" y="5886"/>
                  </a:cubicBezTo>
                  <a:cubicBezTo>
                    <a:pt x="2493" y="6676"/>
                    <a:pt x="3222" y="7557"/>
                    <a:pt x="3830" y="8226"/>
                  </a:cubicBezTo>
                  <a:cubicBezTo>
                    <a:pt x="3891" y="8317"/>
                    <a:pt x="3982" y="8408"/>
                    <a:pt x="4043" y="8500"/>
                  </a:cubicBezTo>
                  <a:cubicBezTo>
                    <a:pt x="3891" y="9168"/>
                    <a:pt x="3800" y="9867"/>
                    <a:pt x="3587" y="10506"/>
                  </a:cubicBezTo>
                  <a:cubicBezTo>
                    <a:pt x="3526" y="10354"/>
                    <a:pt x="3404" y="10202"/>
                    <a:pt x="3344" y="10080"/>
                  </a:cubicBezTo>
                  <a:cubicBezTo>
                    <a:pt x="3252" y="9989"/>
                    <a:pt x="3192" y="9867"/>
                    <a:pt x="3131" y="9776"/>
                  </a:cubicBezTo>
                  <a:cubicBezTo>
                    <a:pt x="3040" y="9564"/>
                    <a:pt x="2888" y="9381"/>
                    <a:pt x="2736" y="9138"/>
                  </a:cubicBezTo>
                  <a:cubicBezTo>
                    <a:pt x="2189" y="8317"/>
                    <a:pt x="1581" y="7405"/>
                    <a:pt x="1581" y="6524"/>
                  </a:cubicBezTo>
                  <a:cubicBezTo>
                    <a:pt x="1581" y="6342"/>
                    <a:pt x="1429" y="6129"/>
                    <a:pt x="1246" y="6129"/>
                  </a:cubicBezTo>
                  <a:cubicBezTo>
                    <a:pt x="1064" y="6129"/>
                    <a:pt x="851" y="6281"/>
                    <a:pt x="851" y="6494"/>
                  </a:cubicBezTo>
                  <a:cubicBezTo>
                    <a:pt x="821" y="7588"/>
                    <a:pt x="1520" y="8621"/>
                    <a:pt x="2128" y="9533"/>
                  </a:cubicBezTo>
                  <a:cubicBezTo>
                    <a:pt x="2280" y="9746"/>
                    <a:pt x="2432" y="9928"/>
                    <a:pt x="2523" y="10171"/>
                  </a:cubicBezTo>
                  <a:lnTo>
                    <a:pt x="2766" y="10506"/>
                  </a:lnTo>
                  <a:cubicBezTo>
                    <a:pt x="2948" y="10779"/>
                    <a:pt x="3222" y="11205"/>
                    <a:pt x="3252" y="11418"/>
                  </a:cubicBezTo>
                  <a:cubicBezTo>
                    <a:pt x="3252" y="11539"/>
                    <a:pt x="3344" y="11661"/>
                    <a:pt x="3404" y="11722"/>
                  </a:cubicBezTo>
                  <a:cubicBezTo>
                    <a:pt x="3283" y="12269"/>
                    <a:pt x="3222" y="12785"/>
                    <a:pt x="3131" y="13333"/>
                  </a:cubicBezTo>
                  <a:cubicBezTo>
                    <a:pt x="3131" y="13424"/>
                    <a:pt x="3100" y="13545"/>
                    <a:pt x="3100" y="13637"/>
                  </a:cubicBezTo>
                  <a:cubicBezTo>
                    <a:pt x="3040" y="13515"/>
                    <a:pt x="2918" y="13393"/>
                    <a:pt x="2827" y="13272"/>
                  </a:cubicBezTo>
                  <a:cubicBezTo>
                    <a:pt x="2766" y="13211"/>
                    <a:pt x="2675" y="13089"/>
                    <a:pt x="2644" y="13029"/>
                  </a:cubicBezTo>
                  <a:cubicBezTo>
                    <a:pt x="1763" y="11843"/>
                    <a:pt x="1125" y="10354"/>
                    <a:pt x="760" y="8804"/>
                  </a:cubicBezTo>
                  <a:cubicBezTo>
                    <a:pt x="705" y="8640"/>
                    <a:pt x="553" y="8525"/>
                    <a:pt x="369" y="8525"/>
                  </a:cubicBezTo>
                  <a:cubicBezTo>
                    <a:pt x="348" y="8525"/>
                    <a:pt x="326" y="8527"/>
                    <a:pt x="304" y="8530"/>
                  </a:cubicBezTo>
                  <a:cubicBezTo>
                    <a:pt x="91" y="8560"/>
                    <a:pt x="0" y="8773"/>
                    <a:pt x="30" y="8986"/>
                  </a:cubicBezTo>
                  <a:cubicBezTo>
                    <a:pt x="456" y="10658"/>
                    <a:pt x="1155" y="12208"/>
                    <a:pt x="2067" y="13485"/>
                  </a:cubicBezTo>
                  <a:cubicBezTo>
                    <a:pt x="2158" y="13576"/>
                    <a:pt x="2219" y="13667"/>
                    <a:pt x="2310" y="13728"/>
                  </a:cubicBezTo>
                  <a:cubicBezTo>
                    <a:pt x="2493" y="14001"/>
                    <a:pt x="2736" y="14244"/>
                    <a:pt x="2766" y="14488"/>
                  </a:cubicBezTo>
                  <a:cubicBezTo>
                    <a:pt x="2796" y="14579"/>
                    <a:pt x="2827" y="14700"/>
                    <a:pt x="2948" y="14731"/>
                  </a:cubicBezTo>
                  <a:cubicBezTo>
                    <a:pt x="2918" y="14883"/>
                    <a:pt x="2888" y="15065"/>
                    <a:pt x="2888" y="15217"/>
                  </a:cubicBezTo>
                  <a:lnTo>
                    <a:pt x="2796" y="15551"/>
                  </a:lnTo>
                  <a:cubicBezTo>
                    <a:pt x="2644" y="16372"/>
                    <a:pt x="2462" y="17193"/>
                    <a:pt x="2493" y="18044"/>
                  </a:cubicBezTo>
                  <a:cubicBezTo>
                    <a:pt x="2493" y="18226"/>
                    <a:pt x="2675" y="18378"/>
                    <a:pt x="2888" y="18378"/>
                  </a:cubicBezTo>
                  <a:lnTo>
                    <a:pt x="2918" y="18378"/>
                  </a:lnTo>
                  <a:cubicBezTo>
                    <a:pt x="3100" y="18378"/>
                    <a:pt x="3252" y="18196"/>
                    <a:pt x="3252" y="17983"/>
                  </a:cubicBezTo>
                  <a:cubicBezTo>
                    <a:pt x="3222" y="17223"/>
                    <a:pt x="3374" y="16463"/>
                    <a:pt x="3526" y="15703"/>
                  </a:cubicBezTo>
                  <a:lnTo>
                    <a:pt x="3587" y="15369"/>
                  </a:lnTo>
                  <a:cubicBezTo>
                    <a:pt x="3648" y="15096"/>
                    <a:pt x="3708" y="14883"/>
                    <a:pt x="3739" y="14609"/>
                  </a:cubicBezTo>
                  <a:cubicBezTo>
                    <a:pt x="5259" y="14123"/>
                    <a:pt x="6748" y="13363"/>
                    <a:pt x="8207" y="12603"/>
                  </a:cubicBezTo>
                  <a:cubicBezTo>
                    <a:pt x="8511" y="12451"/>
                    <a:pt x="8845" y="12269"/>
                    <a:pt x="9149" y="12117"/>
                  </a:cubicBezTo>
                  <a:cubicBezTo>
                    <a:pt x="9332" y="12026"/>
                    <a:pt x="9423" y="11813"/>
                    <a:pt x="9301" y="11600"/>
                  </a:cubicBezTo>
                  <a:cubicBezTo>
                    <a:pt x="9238" y="11474"/>
                    <a:pt x="9117" y="11406"/>
                    <a:pt x="8988" y="11406"/>
                  </a:cubicBezTo>
                  <a:cubicBezTo>
                    <a:pt x="8931" y="11406"/>
                    <a:pt x="8871" y="11420"/>
                    <a:pt x="8815" y="11448"/>
                  </a:cubicBezTo>
                  <a:cubicBezTo>
                    <a:pt x="8511" y="11600"/>
                    <a:pt x="8146" y="11813"/>
                    <a:pt x="7842" y="11965"/>
                  </a:cubicBezTo>
                  <a:cubicBezTo>
                    <a:pt x="6566" y="12633"/>
                    <a:pt x="5228" y="13333"/>
                    <a:pt x="3860" y="13819"/>
                  </a:cubicBezTo>
                  <a:cubicBezTo>
                    <a:pt x="3891" y="13697"/>
                    <a:pt x="3891" y="13576"/>
                    <a:pt x="3951" y="13485"/>
                  </a:cubicBezTo>
                  <a:cubicBezTo>
                    <a:pt x="4043" y="12877"/>
                    <a:pt x="4164" y="12208"/>
                    <a:pt x="4286" y="11570"/>
                  </a:cubicBezTo>
                  <a:cubicBezTo>
                    <a:pt x="6110" y="10627"/>
                    <a:pt x="8237" y="9564"/>
                    <a:pt x="10274" y="8621"/>
                  </a:cubicBezTo>
                  <a:cubicBezTo>
                    <a:pt x="10243" y="8530"/>
                    <a:pt x="10335" y="8317"/>
                    <a:pt x="10243" y="8135"/>
                  </a:cubicBezTo>
                  <a:cubicBezTo>
                    <a:pt x="10197" y="7974"/>
                    <a:pt x="10047" y="7900"/>
                    <a:pt x="9897" y="7900"/>
                  </a:cubicBezTo>
                  <a:cubicBezTo>
                    <a:pt x="9849" y="7900"/>
                    <a:pt x="9801" y="7907"/>
                    <a:pt x="9757" y="7922"/>
                  </a:cubicBezTo>
                  <a:cubicBezTo>
                    <a:pt x="7873" y="8773"/>
                    <a:pt x="5958" y="9746"/>
                    <a:pt x="4255" y="10627"/>
                  </a:cubicBezTo>
                  <a:cubicBezTo>
                    <a:pt x="4407" y="10050"/>
                    <a:pt x="4529" y="9503"/>
                    <a:pt x="4620" y="8956"/>
                  </a:cubicBezTo>
                  <a:cubicBezTo>
                    <a:pt x="4620" y="8956"/>
                    <a:pt x="4681" y="8956"/>
                    <a:pt x="4681" y="8925"/>
                  </a:cubicBezTo>
                  <a:cubicBezTo>
                    <a:pt x="4894" y="8804"/>
                    <a:pt x="5076" y="8621"/>
                    <a:pt x="5319" y="8469"/>
                  </a:cubicBezTo>
                  <a:cubicBezTo>
                    <a:pt x="5775" y="8165"/>
                    <a:pt x="6231" y="7801"/>
                    <a:pt x="6657" y="7709"/>
                  </a:cubicBezTo>
                  <a:cubicBezTo>
                    <a:pt x="6839" y="7649"/>
                    <a:pt x="6961" y="7436"/>
                    <a:pt x="6900" y="7253"/>
                  </a:cubicBezTo>
                  <a:cubicBezTo>
                    <a:pt x="6873" y="7067"/>
                    <a:pt x="6707" y="6974"/>
                    <a:pt x="6523" y="6974"/>
                  </a:cubicBezTo>
                  <a:cubicBezTo>
                    <a:pt x="6497" y="6974"/>
                    <a:pt x="6471" y="6976"/>
                    <a:pt x="6444" y="6980"/>
                  </a:cubicBezTo>
                  <a:cubicBezTo>
                    <a:pt x="5897" y="7132"/>
                    <a:pt x="5350" y="7497"/>
                    <a:pt x="4894" y="7861"/>
                  </a:cubicBezTo>
                  <a:cubicBezTo>
                    <a:pt x="4863" y="7892"/>
                    <a:pt x="4863" y="7892"/>
                    <a:pt x="4833" y="7892"/>
                  </a:cubicBezTo>
                  <a:cubicBezTo>
                    <a:pt x="4894" y="7466"/>
                    <a:pt x="4985" y="7010"/>
                    <a:pt x="5046" y="6585"/>
                  </a:cubicBezTo>
                  <a:cubicBezTo>
                    <a:pt x="5137" y="6129"/>
                    <a:pt x="5198" y="5673"/>
                    <a:pt x="5319" y="5217"/>
                  </a:cubicBezTo>
                  <a:cubicBezTo>
                    <a:pt x="5988" y="4974"/>
                    <a:pt x="6718" y="4123"/>
                    <a:pt x="7417" y="3302"/>
                  </a:cubicBezTo>
                  <a:cubicBezTo>
                    <a:pt x="7781" y="2846"/>
                    <a:pt x="8177" y="2421"/>
                    <a:pt x="8389" y="2238"/>
                  </a:cubicBezTo>
                  <a:cubicBezTo>
                    <a:pt x="8541" y="2117"/>
                    <a:pt x="8572" y="1873"/>
                    <a:pt x="8480" y="1721"/>
                  </a:cubicBezTo>
                  <a:cubicBezTo>
                    <a:pt x="8410" y="1633"/>
                    <a:pt x="8298" y="1586"/>
                    <a:pt x="8186" y="1586"/>
                  </a:cubicBezTo>
                  <a:cubicBezTo>
                    <a:pt x="8106" y="1586"/>
                    <a:pt x="8027" y="1610"/>
                    <a:pt x="7964" y="1661"/>
                  </a:cubicBezTo>
                  <a:cubicBezTo>
                    <a:pt x="7660" y="1873"/>
                    <a:pt x="7295" y="2329"/>
                    <a:pt x="6869" y="2846"/>
                  </a:cubicBezTo>
                  <a:cubicBezTo>
                    <a:pt x="6505" y="3302"/>
                    <a:pt x="5958" y="3910"/>
                    <a:pt x="5502" y="4275"/>
                  </a:cubicBezTo>
                  <a:cubicBezTo>
                    <a:pt x="5654" y="3606"/>
                    <a:pt x="5806" y="2877"/>
                    <a:pt x="5958" y="2177"/>
                  </a:cubicBezTo>
                  <a:cubicBezTo>
                    <a:pt x="6262" y="1813"/>
                    <a:pt x="6596" y="1478"/>
                    <a:pt x="6961" y="1235"/>
                  </a:cubicBezTo>
                  <a:cubicBezTo>
                    <a:pt x="7113" y="1114"/>
                    <a:pt x="7173" y="901"/>
                    <a:pt x="7052" y="749"/>
                  </a:cubicBezTo>
                  <a:cubicBezTo>
                    <a:pt x="6990" y="646"/>
                    <a:pt x="6859" y="571"/>
                    <a:pt x="6733" y="571"/>
                  </a:cubicBezTo>
                  <a:cubicBezTo>
                    <a:pt x="6673" y="571"/>
                    <a:pt x="6615" y="588"/>
                    <a:pt x="6566" y="627"/>
                  </a:cubicBezTo>
                  <a:cubicBezTo>
                    <a:pt x="6535" y="658"/>
                    <a:pt x="6444" y="718"/>
                    <a:pt x="6414" y="749"/>
                  </a:cubicBezTo>
                  <a:cubicBezTo>
                    <a:pt x="6444" y="658"/>
                    <a:pt x="6444" y="597"/>
                    <a:pt x="6505" y="475"/>
                  </a:cubicBezTo>
                  <a:cubicBezTo>
                    <a:pt x="6566" y="293"/>
                    <a:pt x="6444" y="110"/>
                    <a:pt x="6262" y="19"/>
                  </a:cubicBezTo>
                  <a:cubicBezTo>
                    <a:pt x="6224" y="7"/>
                    <a:pt x="6187" y="1"/>
                    <a:pt x="6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6"/>
            <p:cNvSpPr/>
            <p:nvPr/>
          </p:nvSpPr>
          <p:spPr>
            <a:xfrm>
              <a:off x="13080825" y="2282750"/>
              <a:ext cx="252300" cy="195825"/>
            </a:xfrm>
            <a:custGeom>
              <a:avLst/>
              <a:gdLst/>
              <a:ahLst/>
              <a:cxnLst/>
              <a:rect l="l" t="t" r="r" b="b"/>
              <a:pathLst>
                <a:path w="10092" h="7833" extrusionOk="0">
                  <a:moveTo>
                    <a:pt x="3404" y="1"/>
                  </a:moveTo>
                  <a:cubicBezTo>
                    <a:pt x="2274" y="1"/>
                    <a:pt x="793" y="366"/>
                    <a:pt x="213" y="1653"/>
                  </a:cubicBezTo>
                  <a:cubicBezTo>
                    <a:pt x="0" y="2109"/>
                    <a:pt x="547" y="2869"/>
                    <a:pt x="790" y="3203"/>
                  </a:cubicBezTo>
                  <a:cubicBezTo>
                    <a:pt x="1368" y="4236"/>
                    <a:pt x="2158" y="5088"/>
                    <a:pt x="2979" y="5908"/>
                  </a:cubicBezTo>
                  <a:cubicBezTo>
                    <a:pt x="4468" y="7276"/>
                    <a:pt x="6231" y="7641"/>
                    <a:pt x="8146" y="7793"/>
                  </a:cubicBezTo>
                  <a:cubicBezTo>
                    <a:pt x="8330" y="7805"/>
                    <a:pt x="8549" y="7832"/>
                    <a:pt x="8760" y="7832"/>
                  </a:cubicBezTo>
                  <a:cubicBezTo>
                    <a:pt x="9073" y="7832"/>
                    <a:pt x="9369" y="7773"/>
                    <a:pt x="9514" y="7519"/>
                  </a:cubicBezTo>
                  <a:cubicBezTo>
                    <a:pt x="10091" y="6698"/>
                    <a:pt x="9453" y="5088"/>
                    <a:pt x="9180" y="4297"/>
                  </a:cubicBezTo>
                  <a:cubicBezTo>
                    <a:pt x="8389" y="2170"/>
                    <a:pt x="6322" y="407"/>
                    <a:pt x="4043" y="42"/>
                  </a:cubicBezTo>
                  <a:cubicBezTo>
                    <a:pt x="3852" y="16"/>
                    <a:pt x="3635" y="1"/>
                    <a:pt x="34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6"/>
            <p:cNvSpPr/>
            <p:nvPr/>
          </p:nvSpPr>
          <p:spPr>
            <a:xfrm>
              <a:off x="13087650" y="2271425"/>
              <a:ext cx="265225" cy="227275"/>
            </a:xfrm>
            <a:custGeom>
              <a:avLst/>
              <a:gdLst/>
              <a:ahLst/>
              <a:cxnLst/>
              <a:rect l="l" t="t" r="r" b="b"/>
              <a:pathLst>
                <a:path w="10609" h="9091" extrusionOk="0">
                  <a:moveTo>
                    <a:pt x="1958" y="1"/>
                  </a:moveTo>
                  <a:cubicBezTo>
                    <a:pt x="1935" y="1"/>
                    <a:pt x="1910" y="3"/>
                    <a:pt x="1885" y="9"/>
                  </a:cubicBezTo>
                  <a:cubicBezTo>
                    <a:pt x="1733" y="39"/>
                    <a:pt x="1642" y="161"/>
                    <a:pt x="1672" y="312"/>
                  </a:cubicBezTo>
                  <a:cubicBezTo>
                    <a:pt x="1733" y="586"/>
                    <a:pt x="1885" y="951"/>
                    <a:pt x="2067" y="1376"/>
                  </a:cubicBezTo>
                  <a:cubicBezTo>
                    <a:pt x="2219" y="1741"/>
                    <a:pt x="2432" y="2288"/>
                    <a:pt x="2523" y="2653"/>
                  </a:cubicBezTo>
                  <a:cubicBezTo>
                    <a:pt x="2159" y="2349"/>
                    <a:pt x="1764" y="2045"/>
                    <a:pt x="1399" y="1711"/>
                  </a:cubicBezTo>
                  <a:cubicBezTo>
                    <a:pt x="1216" y="1407"/>
                    <a:pt x="1125" y="1072"/>
                    <a:pt x="1125" y="799"/>
                  </a:cubicBezTo>
                  <a:cubicBezTo>
                    <a:pt x="1125" y="647"/>
                    <a:pt x="973" y="556"/>
                    <a:pt x="852" y="556"/>
                  </a:cubicBezTo>
                  <a:cubicBezTo>
                    <a:pt x="700" y="556"/>
                    <a:pt x="639" y="708"/>
                    <a:pt x="639" y="829"/>
                  </a:cubicBezTo>
                  <a:cubicBezTo>
                    <a:pt x="639" y="890"/>
                    <a:pt x="639" y="920"/>
                    <a:pt x="669" y="981"/>
                  </a:cubicBezTo>
                  <a:lnTo>
                    <a:pt x="548" y="890"/>
                  </a:lnTo>
                  <a:cubicBezTo>
                    <a:pt x="487" y="829"/>
                    <a:pt x="419" y="799"/>
                    <a:pt x="358" y="799"/>
                  </a:cubicBezTo>
                  <a:cubicBezTo>
                    <a:pt x="297" y="799"/>
                    <a:pt x="244" y="829"/>
                    <a:pt x="213" y="890"/>
                  </a:cubicBezTo>
                  <a:cubicBezTo>
                    <a:pt x="92" y="981"/>
                    <a:pt x="92" y="1133"/>
                    <a:pt x="213" y="1224"/>
                  </a:cubicBezTo>
                  <a:cubicBezTo>
                    <a:pt x="457" y="1498"/>
                    <a:pt x="760" y="1741"/>
                    <a:pt x="1034" y="2015"/>
                  </a:cubicBezTo>
                  <a:cubicBezTo>
                    <a:pt x="1064" y="2106"/>
                    <a:pt x="1125" y="2167"/>
                    <a:pt x="1156" y="2197"/>
                  </a:cubicBezTo>
                  <a:cubicBezTo>
                    <a:pt x="953" y="2310"/>
                    <a:pt x="716" y="2372"/>
                    <a:pt x="496" y="2372"/>
                  </a:cubicBezTo>
                  <a:cubicBezTo>
                    <a:pt x="420" y="2372"/>
                    <a:pt x="345" y="2365"/>
                    <a:pt x="274" y="2349"/>
                  </a:cubicBezTo>
                  <a:cubicBezTo>
                    <a:pt x="122" y="2349"/>
                    <a:pt x="1" y="2440"/>
                    <a:pt x="1" y="2592"/>
                  </a:cubicBezTo>
                  <a:cubicBezTo>
                    <a:pt x="1" y="2744"/>
                    <a:pt x="92" y="2866"/>
                    <a:pt x="244" y="2866"/>
                  </a:cubicBezTo>
                  <a:cubicBezTo>
                    <a:pt x="287" y="2869"/>
                    <a:pt x="333" y="2871"/>
                    <a:pt x="381" y="2871"/>
                  </a:cubicBezTo>
                  <a:cubicBezTo>
                    <a:pt x="743" y="2871"/>
                    <a:pt x="1236" y="2765"/>
                    <a:pt x="1612" y="2471"/>
                  </a:cubicBezTo>
                  <a:cubicBezTo>
                    <a:pt x="1915" y="2714"/>
                    <a:pt x="2189" y="2927"/>
                    <a:pt x="2493" y="3200"/>
                  </a:cubicBezTo>
                  <a:cubicBezTo>
                    <a:pt x="2128" y="3474"/>
                    <a:pt x="1125" y="3626"/>
                    <a:pt x="760" y="3656"/>
                  </a:cubicBezTo>
                  <a:lnTo>
                    <a:pt x="608" y="3686"/>
                  </a:lnTo>
                  <a:cubicBezTo>
                    <a:pt x="457" y="3717"/>
                    <a:pt x="396" y="3838"/>
                    <a:pt x="396" y="3990"/>
                  </a:cubicBezTo>
                  <a:cubicBezTo>
                    <a:pt x="426" y="4142"/>
                    <a:pt x="548" y="4234"/>
                    <a:pt x="700" y="4234"/>
                  </a:cubicBezTo>
                  <a:lnTo>
                    <a:pt x="852" y="4173"/>
                  </a:lnTo>
                  <a:cubicBezTo>
                    <a:pt x="1642" y="4082"/>
                    <a:pt x="2523" y="3930"/>
                    <a:pt x="2888" y="3534"/>
                  </a:cubicBezTo>
                  <a:cubicBezTo>
                    <a:pt x="3131" y="3717"/>
                    <a:pt x="3344" y="3869"/>
                    <a:pt x="3587" y="4082"/>
                  </a:cubicBezTo>
                  <a:cubicBezTo>
                    <a:pt x="3770" y="4234"/>
                    <a:pt x="4013" y="4385"/>
                    <a:pt x="4195" y="4537"/>
                  </a:cubicBezTo>
                  <a:cubicBezTo>
                    <a:pt x="3855" y="4601"/>
                    <a:pt x="3456" y="4680"/>
                    <a:pt x="3142" y="4680"/>
                  </a:cubicBezTo>
                  <a:cubicBezTo>
                    <a:pt x="3007" y="4680"/>
                    <a:pt x="2888" y="4665"/>
                    <a:pt x="2797" y="4629"/>
                  </a:cubicBezTo>
                  <a:cubicBezTo>
                    <a:pt x="2764" y="4612"/>
                    <a:pt x="2730" y="4605"/>
                    <a:pt x="2694" y="4605"/>
                  </a:cubicBezTo>
                  <a:cubicBezTo>
                    <a:pt x="2598" y="4605"/>
                    <a:pt x="2499" y="4661"/>
                    <a:pt x="2432" y="4750"/>
                  </a:cubicBezTo>
                  <a:cubicBezTo>
                    <a:pt x="2371" y="4872"/>
                    <a:pt x="2432" y="5024"/>
                    <a:pt x="2554" y="5085"/>
                  </a:cubicBezTo>
                  <a:cubicBezTo>
                    <a:pt x="2725" y="5170"/>
                    <a:pt x="2938" y="5203"/>
                    <a:pt x="3168" y="5203"/>
                  </a:cubicBezTo>
                  <a:cubicBezTo>
                    <a:pt x="3592" y="5203"/>
                    <a:pt x="4075" y="5092"/>
                    <a:pt x="4469" y="4993"/>
                  </a:cubicBezTo>
                  <a:cubicBezTo>
                    <a:pt x="4530" y="4933"/>
                    <a:pt x="4621" y="4933"/>
                    <a:pt x="4682" y="4933"/>
                  </a:cubicBezTo>
                  <a:lnTo>
                    <a:pt x="5837" y="5844"/>
                  </a:lnTo>
                  <a:cubicBezTo>
                    <a:pt x="5715" y="5844"/>
                    <a:pt x="5593" y="5905"/>
                    <a:pt x="5472" y="5905"/>
                  </a:cubicBezTo>
                  <a:cubicBezTo>
                    <a:pt x="5411" y="5905"/>
                    <a:pt x="5289" y="5936"/>
                    <a:pt x="5229" y="5936"/>
                  </a:cubicBezTo>
                  <a:cubicBezTo>
                    <a:pt x="5016" y="5936"/>
                    <a:pt x="4864" y="5966"/>
                    <a:pt x="4682" y="5996"/>
                  </a:cubicBezTo>
                  <a:cubicBezTo>
                    <a:pt x="4335" y="6044"/>
                    <a:pt x="3963" y="6099"/>
                    <a:pt x="3605" y="6099"/>
                  </a:cubicBezTo>
                  <a:cubicBezTo>
                    <a:pt x="3273" y="6099"/>
                    <a:pt x="2953" y="6052"/>
                    <a:pt x="2675" y="5905"/>
                  </a:cubicBezTo>
                  <a:cubicBezTo>
                    <a:pt x="2640" y="5879"/>
                    <a:pt x="2602" y="5868"/>
                    <a:pt x="2564" y="5868"/>
                  </a:cubicBezTo>
                  <a:cubicBezTo>
                    <a:pt x="2473" y="5868"/>
                    <a:pt x="2384" y="5932"/>
                    <a:pt x="2341" y="5996"/>
                  </a:cubicBezTo>
                  <a:cubicBezTo>
                    <a:pt x="2250" y="6118"/>
                    <a:pt x="2341" y="6270"/>
                    <a:pt x="2432" y="6361"/>
                  </a:cubicBezTo>
                  <a:cubicBezTo>
                    <a:pt x="2808" y="6557"/>
                    <a:pt x="3236" y="6613"/>
                    <a:pt x="3670" y="6613"/>
                  </a:cubicBezTo>
                  <a:cubicBezTo>
                    <a:pt x="4044" y="6613"/>
                    <a:pt x="4421" y="6572"/>
                    <a:pt x="4773" y="6544"/>
                  </a:cubicBezTo>
                  <a:cubicBezTo>
                    <a:pt x="4955" y="6513"/>
                    <a:pt x="5107" y="6513"/>
                    <a:pt x="5289" y="6513"/>
                  </a:cubicBezTo>
                  <a:cubicBezTo>
                    <a:pt x="5381" y="6513"/>
                    <a:pt x="5472" y="6452"/>
                    <a:pt x="5563" y="6452"/>
                  </a:cubicBezTo>
                  <a:cubicBezTo>
                    <a:pt x="5686" y="6435"/>
                    <a:pt x="5859" y="6417"/>
                    <a:pt x="6013" y="6417"/>
                  </a:cubicBezTo>
                  <a:cubicBezTo>
                    <a:pt x="6126" y="6417"/>
                    <a:pt x="6228" y="6427"/>
                    <a:pt x="6292" y="6452"/>
                  </a:cubicBezTo>
                  <a:cubicBezTo>
                    <a:pt x="6323" y="6483"/>
                    <a:pt x="6361" y="6498"/>
                    <a:pt x="6399" y="6498"/>
                  </a:cubicBezTo>
                  <a:cubicBezTo>
                    <a:pt x="6437" y="6498"/>
                    <a:pt x="6475" y="6483"/>
                    <a:pt x="6505" y="6452"/>
                  </a:cubicBezTo>
                  <a:lnTo>
                    <a:pt x="7417" y="7151"/>
                  </a:lnTo>
                  <a:cubicBezTo>
                    <a:pt x="7508" y="7182"/>
                    <a:pt x="7539" y="7212"/>
                    <a:pt x="7599" y="7243"/>
                  </a:cubicBezTo>
                  <a:cubicBezTo>
                    <a:pt x="7508" y="7243"/>
                    <a:pt x="7417" y="7303"/>
                    <a:pt x="7296" y="7303"/>
                  </a:cubicBezTo>
                  <a:cubicBezTo>
                    <a:pt x="7235" y="7303"/>
                    <a:pt x="7144" y="7334"/>
                    <a:pt x="7083" y="7334"/>
                  </a:cubicBezTo>
                  <a:cubicBezTo>
                    <a:pt x="6678" y="7395"/>
                    <a:pt x="6249" y="7427"/>
                    <a:pt x="5812" y="7427"/>
                  </a:cubicBezTo>
                  <a:cubicBezTo>
                    <a:pt x="5163" y="7427"/>
                    <a:pt x="4496" y="7357"/>
                    <a:pt x="3861" y="7212"/>
                  </a:cubicBezTo>
                  <a:cubicBezTo>
                    <a:pt x="3841" y="7208"/>
                    <a:pt x="3822" y="7206"/>
                    <a:pt x="3804" y="7206"/>
                  </a:cubicBezTo>
                  <a:cubicBezTo>
                    <a:pt x="3679" y="7206"/>
                    <a:pt x="3583" y="7293"/>
                    <a:pt x="3557" y="7425"/>
                  </a:cubicBezTo>
                  <a:cubicBezTo>
                    <a:pt x="3496" y="7577"/>
                    <a:pt x="3587" y="7668"/>
                    <a:pt x="3739" y="7699"/>
                  </a:cubicBezTo>
                  <a:cubicBezTo>
                    <a:pt x="4424" y="7865"/>
                    <a:pt x="5165" y="7942"/>
                    <a:pt x="5880" y="7942"/>
                  </a:cubicBezTo>
                  <a:cubicBezTo>
                    <a:pt x="6340" y="7942"/>
                    <a:pt x="6788" y="7910"/>
                    <a:pt x="7204" y="7851"/>
                  </a:cubicBezTo>
                  <a:cubicBezTo>
                    <a:pt x="7265" y="7851"/>
                    <a:pt x="7356" y="7820"/>
                    <a:pt x="7448" y="7820"/>
                  </a:cubicBezTo>
                  <a:cubicBezTo>
                    <a:pt x="7619" y="7799"/>
                    <a:pt x="7776" y="7777"/>
                    <a:pt x="7928" y="7777"/>
                  </a:cubicBezTo>
                  <a:cubicBezTo>
                    <a:pt x="7992" y="7777"/>
                    <a:pt x="8054" y="7781"/>
                    <a:pt x="8116" y="7790"/>
                  </a:cubicBezTo>
                  <a:cubicBezTo>
                    <a:pt x="8177" y="7790"/>
                    <a:pt x="8268" y="7790"/>
                    <a:pt x="8299" y="7759"/>
                  </a:cubicBezTo>
                  <a:cubicBezTo>
                    <a:pt x="8420" y="7820"/>
                    <a:pt x="8481" y="7911"/>
                    <a:pt x="8603" y="7972"/>
                  </a:cubicBezTo>
                  <a:lnTo>
                    <a:pt x="8785" y="8124"/>
                  </a:lnTo>
                  <a:cubicBezTo>
                    <a:pt x="9241" y="8459"/>
                    <a:pt x="9697" y="8854"/>
                    <a:pt x="10244" y="9066"/>
                  </a:cubicBezTo>
                  <a:cubicBezTo>
                    <a:pt x="10269" y="9083"/>
                    <a:pt x="10300" y="9091"/>
                    <a:pt x="10332" y="9091"/>
                  </a:cubicBezTo>
                  <a:cubicBezTo>
                    <a:pt x="10415" y="9091"/>
                    <a:pt x="10513" y="9041"/>
                    <a:pt x="10578" y="8975"/>
                  </a:cubicBezTo>
                  <a:cubicBezTo>
                    <a:pt x="10609" y="8854"/>
                    <a:pt x="10578" y="8702"/>
                    <a:pt x="10457" y="8610"/>
                  </a:cubicBezTo>
                  <a:cubicBezTo>
                    <a:pt x="9970" y="8428"/>
                    <a:pt x="9545" y="8063"/>
                    <a:pt x="9119" y="7699"/>
                  </a:cubicBezTo>
                  <a:lnTo>
                    <a:pt x="8937" y="7577"/>
                  </a:lnTo>
                  <a:cubicBezTo>
                    <a:pt x="8785" y="7455"/>
                    <a:pt x="8633" y="7334"/>
                    <a:pt x="8511" y="7212"/>
                  </a:cubicBezTo>
                  <a:cubicBezTo>
                    <a:pt x="8724" y="6118"/>
                    <a:pt x="8663" y="4933"/>
                    <a:pt x="8663" y="3808"/>
                  </a:cubicBezTo>
                  <a:lnTo>
                    <a:pt x="8663" y="3078"/>
                  </a:lnTo>
                  <a:cubicBezTo>
                    <a:pt x="8663" y="2927"/>
                    <a:pt x="8572" y="2805"/>
                    <a:pt x="8420" y="2805"/>
                  </a:cubicBezTo>
                  <a:cubicBezTo>
                    <a:pt x="8268" y="2805"/>
                    <a:pt x="8147" y="2927"/>
                    <a:pt x="8147" y="3078"/>
                  </a:cubicBezTo>
                  <a:lnTo>
                    <a:pt x="8147" y="3838"/>
                  </a:lnTo>
                  <a:cubicBezTo>
                    <a:pt x="8147" y="4872"/>
                    <a:pt x="8177" y="5905"/>
                    <a:pt x="8055" y="6908"/>
                  </a:cubicBezTo>
                  <a:cubicBezTo>
                    <a:pt x="7995" y="6878"/>
                    <a:pt x="7903" y="6817"/>
                    <a:pt x="7873" y="6756"/>
                  </a:cubicBezTo>
                  <a:cubicBezTo>
                    <a:pt x="7539" y="6513"/>
                    <a:pt x="7144" y="6240"/>
                    <a:pt x="6809" y="5966"/>
                  </a:cubicBezTo>
                  <a:cubicBezTo>
                    <a:pt x="6779" y="4537"/>
                    <a:pt x="6779" y="2896"/>
                    <a:pt x="6840" y="1285"/>
                  </a:cubicBezTo>
                  <a:cubicBezTo>
                    <a:pt x="6627" y="920"/>
                    <a:pt x="6505" y="799"/>
                    <a:pt x="6353" y="799"/>
                  </a:cubicBezTo>
                  <a:cubicBezTo>
                    <a:pt x="6201" y="799"/>
                    <a:pt x="6110" y="920"/>
                    <a:pt x="6110" y="1042"/>
                  </a:cubicBezTo>
                  <a:cubicBezTo>
                    <a:pt x="6019" y="2471"/>
                    <a:pt x="6049" y="3960"/>
                    <a:pt x="6049" y="5328"/>
                  </a:cubicBezTo>
                  <a:cubicBezTo>
                    <a:pt x="5745" y="5054"/>
                    <a:pt x="5441" y="4841"/>
                    <a:pt x="5107" y="4568"/>
                  </a:cubicBezTo>
                  <a:lnTo>
                    <a:pt x="5107" y="4537"/>
                  </a:lnTo>
                  <a:cubicBezTo>
                    <a:pt x="5107" y="4325"/>
                    <a:pt x="5077" y="4173"/>
                    <a:pt x="5046" y="3990"/>
                  </a:cubicBezTo>
                  <a:cubicBezTo>
                    <a:pt x="4955" y="3626"/>
                    <a:pt x="4925" y="3230"/>
                    <a:pt x="4955" y="2927"/>
                  </a:cubicBezTo>
                  <a:cubicBezTo>
                    <a:pt x="4985" y="2775"/>
                    <a:pt x="4894" y="2653"/>
                    <a:pt x="4773" y="2623"/>
                  </a:cubicBezTo>
                  <a:cubicBezTo>
                    <a:pt x="4756" y="2619"/>
                    <a:pt x="4741" y="2618"/>
                    <a:pt x="4725" y="2618"/>
                  </a:cubicBezTo>
                  <a:cubicBezTo>
                    <a:pt x="4596" y="2618"/>
                    <a:pt x="4496" y="2723"/>
                    <a:pt x="4469" y="2805"/>
                  </a:cubicBezTo>
                  <a:cubicBezTo>
                    <a:pt x="4378" y="3230"/>
                    <a:pt x="4469" y="3656"/>
                    <a:pt x="4530" y="4082"/>
                  </a:cubicBezTo>
                  <a:lnTo>
                    <a:pt x="4530" y="4142"/>
                  </a:lnTo>
                  <a:cubicBezTo>
                    <a:pt x="4317" y="3960"/>
                    <a:pt x="4043" y="3778"/>
                    <a:pt x="3830" y="3626"/>
                  </a:cubicBezTo>
                  <a:cubicBezTo>
                    <a:pt x="3557" y="3413"/>
                    <a:pt x="3283" y="3230"/>
                    <a:pt x="3071" y="3048"/>
                  </a:cubicBezTo>
                  <a:cubicBezTo>
                    <a:pt x="3101" y="2562"/>
                    <a:pt x="2797" y="1832"/>
                    <a:pt x="2523" y="1133"/>
                  </a:cubicBezTo>
                  <a:cubicBezTo>
                    <a:pt x="2371" y="768"/>
                    <a:pt x="2219" y="373"/>
                    <a:pt x="2189" y="191"/>
                  </a:cubicBezTo>
                  <a:cubicBezTo>
                    <a:pt x="2164" y="64"/>
                    <a:pt x="2075" y="1"/>
                    <a:pt x="19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6"/>
            <p:cNvSpPr/>
            <p:nvPr/>
          </p:nvSpPr>
          <p:spPr>
            <a:xfrm>
              <a:off x="12975200" y="2909400"/>
              <a:ext cx="224950" cy="177725"/>
            </a:xfrm>
            <a:custGeom>
              <a:avLst/>
              <a:gdLst/>
              <a:ahLst/>
              <a:cxnLst/>
              <a:rect l="l" t="t" r="r" b="b"/>
              <a:pathLst>
                <a:path w="8998" h="7109" extrusionOk="0">
                  <a:moveTo>
                    <a:pt x="6655" y="1"/>
                  </a:moveTo>
                  <a:cubicBezTo>
                    <a:pt x="6369" y="1"/>
                    <a:pt x="6105" y="14"/>
                    <a:pt x="5897" y="22"/>
                  </a:cubicBezTo>
                  <a:cubicBezTo>
                    <a:pt x="3830" y="143"/>
                    <a:pt x="1793" y="1390"/>
                    <a:pt x="881" y="3244"/>
                  </a:cubicBezTo>
                  <a:cubicBezTo>
                    <a:pt x="334" y="4186"/>
                    <a:pt x="0" y="5979"/>
                    <a:pt x="1094" y="6982"/>
                  </a:cubicBezTo>
                  <a:cubicBezTo>
                    <a:pt x="1197" y="7075"/>
                    <a:pt x="1356" y="7109"/>
                    <a:pt x="1538" y="7109"/>
                  </a:cubicBezTo>
                  <a:cubicBezTo>
                    <a:pt x="1892" y="7109"/>
                    <a:pt x="2333" y="6982"/>
                    <a:pt x="2614" y="6922"/>
                  </a:cubicBezTo>
                  <a:cubicBezTo>
                    <a:pt x="3647" y="6709"/>
                    <a:pt x="4590" y="6283"/>
                    <a:pt x="5532" y="5736"/>
                  </a:cubicBezTo>
                  <a:cubicBezTo>
                    <a:pt x="7113" y="4885"/>
                    <a:pt x="7933" y="3457"/>
                    <a:pt x="8572" y="1846"/>
                  </a:cubicBezTo>
                  <a:cubicBezTo>
                    <a:pt x="8724" y="1450"/>
                    <a:pt x="8997" y="964"/>
                    <a:pt x="8724" y="599"/>
                  </a:cubicBezTo>
                  <a:cubicBezTo>
                    <a:pt x="8326" y="91"/>
                    <a:pt x="7415" y="1"/>
                    <a:pt x="66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6"/>
            <p:cNvSpPr/>
            <p:nvPr/>
          </p:nvSpPr>
          <p:spPr>
            <a:xfrm>
              <a:off x="12968350" y="2900700"/>
              <a:ext cx="246225" cy="188600"/>
            </a:xfrm>
            <a:custGeom>
              <a:avLst/>
              <a:gdLst/>
              <a:ahLst/>
              <a:cxnLst/>
              <a:rect l="l" t="t" r="r" b="b"/>
              <a:pathLst>
                <a:path w="9849" h="7544" extrusionOk="0">
                  <a:moveTo>
                    <a:pt x="9629" y="1"/>
                  </a:moveTo>
                  <a:cubicBezTo>
                    <a:pt x="9569" y="1"/>
                    <a:pt x="9502" y="31"/>
                    <a:pt x="9454" y="96"/>
                  </a:cubicBezTo>
                  <a:cubicBezTo>
                    <a:pt x="9150" y="431"/>
                    <a:pt x="8724" y="735"/>
                    <a:pt x="8329" y="1008"/>
                  </a:cubicBezTo>
                  <a:lnTo>
                    <a:pt x="8116" y="1130"/>
                  </a:lnTo>
                  <a:cubicBezTo>
                    <a:pt x="7964" y="1190"/>
                    <a:pt x="7873" y="1312"/>
                    <a:pt x="7721" y="1373"/>
                  </a:cubicBezTo>
                  <a:cubicBezTo>
                    <a:pt x="6809" y="917"/>
                    <a:pt x="5806" y="613"/>
                    <a:pt x="4833" y="370"/>
                  </a:cubicBezTo>
                  <a:cubicBezTo>
                    <a:pt x="4590" y="279"/>
                    <a:pt x="4408" y="248"/>
                    <a:pt x="4165" y="157"/>
                  </a:cubicBezTo>
                  <a:cubicBezTo>
                    <a:pt x="4152" y="153"/>
                    <a:pt x="4139" y="151"/>
                    <a:pt x="4125" y="151"/>
                  </a:cubicBezTo>
                  <a:cubicBezTo>
                    <a:pt x="4035" y="151"/>
                    <a:pt x="3921" y="230"/>
                    <a:pt x="3921" y="309"/>
                  </a:cubicBezTo>
                  <a:cubicBezTo>
                    <a:pt x="3891" y="431"/>
                    <a:pt x="3952" y="583"/>
                    <a:pt x="4073" y="583"/>
                  </a:cubicBezTo>
                  <a:cubicBezTo>
                    <a:pt x="4286" y="674"/>
                    <a:pt x="4469" y="704"/>
                    <a:pt x="4712" y="765"/>
                  </a:cubicBezTo>
                  <a:cubicBezTo>
                    <a:pt x="5593" y="1039"/>
                    <a:pt x="6505" y="1312"/>
                    <a:pt x="7295" y="1677"/>
                  </a:cubicBezTo>
                  <a:cubicBezTo>
                    <a:pt x="7204" y="1738"/>
                    <a:pt x="7174" y="1768"/>
                    <a:pt x="7113" y="1798"/>
                  </a:cubicBezTo>
                  <a:cubicBezTo>
                    <a:pt x="6809" y="2042"/>
                    <a:pt x="6444" y="2285"/>
                    <a:pt x="6110" y="2528"/>
                  </a:cubicBezTo>
                  <a:cubicBezTo>
                    <a:pt x="4864" y="2133"/>
                    <a:pt x="3466" y="1738"/>
                    <a:pt x="2128" y="1221"/>
                  </a:cubicBezTo>
                  <a:lnTo>
                    <a:pt x="2128" y="1221"/>
                  </a:lnTo>
                  <a:cubicBezTo>
                    <a:pt x="2159" y="1312"/>
                    <a:pt x="2067" y="1342"/>
                    <a:pt x="2007" y="1464"/>
                  </a:cubicBezTo>
                  <a:cubicBezTo>
                    <a:pt x="1976" y="1586"/>
                    <a:pt x="2007" y="1738"/>
                    <a:pt x="2159" y="1768"/>
                  </a:cubicBezTo>
                  <a:cubicBezTo>
                    <a:pt x="3374" y="2224"/>
                    <a:pt x="4681" y="2619"/>
                    <a:pt x="5806" y="2984"/>
                  </a:cubicBezTo>
                  <a:cubicBezTo>
                    <a:pt x="5502" y="3166"/>
                    <a:pt x="5198" y="3379"/>
                    <a:pt x="4894" y="3592"/>
                  </a:cubicBezTo>
                  <a:lnTo>
                    <a:pt x="4864" y="3592"/>
                  </a:lnTo>
                  <a:cubicBezTo>
                    <a:pt x="4712" y="3561"/>
                    <a:pt x="4560" y="3531"/>
                    <a:pt x="4377" y="3531"/>
                  </a:cubicBezTo>
                  <a:cubicBezTo>
                    <a:pt x="4043" y="3470"/>
                    <a:pt x="3678" y="3409"/>
                    <a:pt x="3435" y="3288"/>
                  </a:cubicBezTo>
                  <a:cubicBezTo>
                    <a:pt x="3395" y="3257"/>
                    <a:pt x="3351" y="3244"/>
                    <a:pt x="3309" y="3244"/>
                  </a:cubicBezTo>
                  <a:cubicBezTo>
                    <a:pt x="3226" y="3244"/>
                    <a:pt x="3151" y="3298"/>
                    <a:pt x="3131" y="3379"/>
                  </a:cubicBezTo>
                  <a:cubicBezTo>
                    <a:pt x="3040" y="3470"/>
                    <a:pt x="3070" y="3622"/>
                    <a:pt x="3192" y="3683"/>
                  </a:cubicBezTo>
                  <a:cubicBezTo>
                    <a:pt x="3496" y="3865"/>
                    <a:pt x="3921" y="3896"/>
                    <a:pt x="4286" y="3956"/>
                  </a:cubicBezTo>
                  <a:lnTo>
                    <a:pt x="4377" y="3956"/>
                  </a:lnTo>
                  <a:lnTo>
                    <a:pt x="3678" y="4443"/>
                  </a:lnTo>
                  <a:cubicBezTo>
                    <a:pt x="3466" y="4564"/>
                    <a:pt x="3222" y="4777"/>
                    <a:pt x="2979" y="4929"/>
                  </a:cubicBezTo>
                  <a:cubicBezTo>
                    <a:pt x="2778" y="4828"/>
                    <a:pt x="2515" y="4796"/>
                    <a:pt x="2224" y="4796"/>
                  </a:cubicBezTo>
                  <a:cubicBezTo>
                    <a:pt x="1899" y="4796"/>
                    <a:pt x="1538" y="4836"/>
                    <a:pt x="1186" y="4868"/>
                  </a:cubicBezTo>
                  <a:cubicBezTo>
                    <a:pt x="897" y="4913"/>
                    <a:pt x="640" y="4941"/>
                    <a:pt x="452" y="4941"/>
                  </a:cubicBezTo>
                  <a:cubicBezTo>
                    <a:pt x="383" y="4941"/>
                    <a:pt x="323" y="4937"/>
                    <a:pt x="274" y="4929"/>
                  </a:cubicBezTo>
                  <a:cubicBezTo>
                    <a:pt x="152" y="4929"/>
                    <a:pt x="31" y="4990"/>
                    <a:pt x="0" y="5112"/>
                  </a:cubicBezTo>
                  <a:cubicBezTo>
                    <a:pt x="0" y="5233"/>
                    <a:pt x="92" y="5324"/>
                    <a:pt x="183" y="5385"/>
                  </a:cubicBezTo>
                  <a:cubicBezTo>
                    <a:pt x="256" y="5393"/>
                    <a:pt x="334" y="5397"/>
                    <a:pt x="416" y="5397"/>
                  </a:cubicBezTo>
                  <a:cubicBezTo>
                    <a:pt x="642" y="5397"/>
                    <a:pt x="905" y="5369"/>
                    <a:pt x="1216" y="5324"/>
                  </a:cubicBezTo>
                  <a:cubicBezTo>
                    <a:pt x="1496" y="5303"/>
                    <a:pt x="1821" y="5281"/>
                    <a:pt x="2116" y="5281"/>
                  </a:cubicBezTo>
                  <a:cubicBezTo>
                    <a:pt x="2238" y="5281"/>
                    <a:pt x="2356" y="5285"/>
                    <a:pt x="2462" y="5294"/>
                  </a:cubicBezTo>
                  <a:cubicBezTo>
                    <a:pt x="2098" y="5567"/>
                    <a:pt x="1703" y="5780"/>
                    <a:pt x="1338" y="6023"/>
                  </a:cubicBezTo>
                  <a:cubicBezTo>
                    <a:pt x="1186" y="6039"/>
                    <a:pt x="1034" y="6046"/>
                    <a:pt x="890" y="6046"/>
                  </a:cubicBezTo>
                  <a:cubicBezTo>
                    <a:pt x="745" y="6046"/>
                    <a:pt x="608" y="6039"/>
                    <a:pt x="487" y="6023"/>
                  </a:cubicBezTo>
                  <a:cubicBezTo>
                    <a:pt x="475" y="6019"/>
                    <a:pt x="462" y="6017"/>
                    <a:pt x="450" y="6017"/>
                  </a:cubicBezTo>
                  <a:cubicBezTo>
                    <a:pt x="365" y="6017"/>
                    <a:pt x="270" y="6100"/>
                    <a:pt x="244" y="6206"/>
                  </a:cubicBezTo>
                  <a:cubicBezTo>
                    <a:pt x="183" y="6327"/>
                    <a:pt x="304" y="6449"/>
                    <a:pt x="426" y="6479"/>
                  </a:cubicBezTo>
                  <a:lnTo>
                    <a:pt x="548" y="6479"/>
                  </a:lnTo>
                  <a:cubicBezTo>
                    <a:pt x="487" y="6510"/>
                    <a:pt x="426" y="6510"/>
                    <a:pt x="365" y="6571"/>
                  </a:cubicBezTo>
                  <a:cubicBezTo>
                    <a:pt x="274" y="6631"/>
                    <a:pt x="213" y="6753"/>
                    <a:pt x="274" y="6844"/>
                  </a:cubicBezTo>
                  <a:cubicBezTo>
                    <a:pt x="320" y="6937"/>
                    <a:pt x="402" y="6977"/>
                    <a:pt x="493" y="6977"/>
                  </a:cubicBezTo>
                  <a:cubicBezTo>
                    <a:pt x="521" y="6977"/>
                    <a:pt x="549" y="6973"/>
                    <a:pt x="578" y="6966"/>
                  </a:cubicBezTo>
                  <a:cubicBezTo>
                    <a:pt x="882" y="6814"/>
                    <a:pt x="1186" y="6631"/>
                    <a:pt x="1490" y="6479"/>
                  </a:cubicBezTo>
                  <a:cubicBezTo>
                    <a:pt x="1551" y="6479"/>
                    <a:pt x="1642" y="6449"/>
                    <a:pt x="1703" y="6449"/>
                  </a:cubicBezTo>
                  <a:cubicBezTo>
                    <a:pt x="1733" y="6722"/>
                    <a:pt x="1703" y="6996"/>
                    <a:pt x="1611" y="7209"/>
                  </a:cubicBezTo>
                  <a:cubicBezTo>
                    <a:pt x="1551" y="7300"/>
                    <a:pt x="1611" y="7482"/>
                    <a:pt x="1703" y="7513"/>
                  </a:cubicBezTo>
                  <a:cubicBezTo>
                    <a:pt x="1731" y="7520"/>
                    <a:pt x="1762" y="7524"/>
                    <a:pt x="1792" y="7524"/>
                  </a:cubicBezTo>
                  <a:cubicBezTo>
                    <a:pt x="1889" y="7524"/>
                    <a:pt x="1983" y="7484"/>
                    <a:pt x="2007" y="7391"/>
                  </a:cubicBezTo>
                  <a:cubicBezTo>
                    <a:pt x="2128" y="7057"/>
                    <a:pt x="2250" y="6540"/>
                    <a:pt x="2037" y="6084"/>
                  </a:cubicBezTo>
                  <a:cubicBezTo>
                    <a:pt x="2341" y="5902"/>
                    <a:pt x="2614" y="5719"/>
                    <a:pt x="2888" y="5537"/>
                  </a:cubicBezTo>
                  <a:lnTo>
                    <a:pt x="2888" y="5537"/>
                  </a:lnTo>
                  <a:cubicBezTo>
                    <a:pt x="3040" y="5902"/>
                    <a:pt x="2888" y="6814"/>
                    <a:pt x="2797" y="7118"/>
                  </a:cubicBezTo>
                  <a:lnTo>
                    <a:pt x="2766" y="7270"/>
                  </a:lnTo>
                  <a:cubicBezTo>
                    <a:pt x="2766" y="7391"/>
                    <a:pt x="2858" y="7513"/>
                    <a:pt x="2949" y="7543"/>
                  </a:cubicBezTo>
                  <a:cubicBezTo>
                    <a:pt x="3070" y="7543"/>
                    <a:pt x="3192" y="7482"/>
                    <a:pt x="3222" y="7361"/>
                  </a:cubicBezTo>
                  <a:lnTo>
                    <a:pt x="3253" y="7209"/>
                  </a:lnTo>
                  <a:cubicBezTo>
                    <a:pt x="3374" y="6479"/>
                    <a:pt x="3496" y="5689"/>
                    <a:pt x="3253" y="5264"/>
                  </a:cubicBezTo>
                  <a:cubicBezTo>
                    <a:pt x="3496" y="5112"/>
                    <a:pt x="3678" y="4960"/>
                    <a:pt x="3921" y="4808"/>
                  </a:cubicBezTo>
                  <a:cubicBezTo>
                    <a:pt x="4104" y="4656"/>
                    <a:pt x="4286" y="4534"/>
                    <a:pt x="4469" y="4382"/>
                  </a:cubicBezTo>
                  <a:lnTo>
                    <a:pt x="4469" y="4382"/>
                  </a:lnTo>
                  <a:cubicBezTo>
                    <a:pt x="4438" y="4838"/>
                    <a:pt x="4408" y="5385"/>
                    <a:pt x="4165" y="5598"/>
                  </a:cubicBezTo>
                  <a:cubicBezTo>
                    <a:pt x="4104" y="5689"/>
                    <a:pt x="4104" y="5841"/>
                    <a:pt x="4165" y="5902"/>
                  </a:cubicBezTo>
                  <a:cubicBezTo>
                    <a:pt x="4210" y="5947"/>
                    <a:pt x="4271" y="5970"/>
                    <a:pt x="4328" y="5970"/>
                  </a:cubicBezTo>
                  <a:cubicBezTo>
                    <a:pt x="4385" y="5970"/>
                    <a:pt x="4438" y="5947"/>
                    <a:pt x="4469" y="5902"/>
                  </a:cubicBezTo>
                  <a:cubicBezTo>
                    <a:pt x="4833" y="5537"/>
                    <a:pt x="4864" y="4838"/>
                    <a:pt x="4894" y="4230"/>
                  </a:cubicBezTo>
                  <a:lnTo>
                    <a:pt x="4894" y="4017"/>
                  </a:lnTo>
                  <a:cubicBezTo>
                    <a:pt x="5229" y="3774"/>
                    <a:pt x="5624" y="3531"/>
                    <a:pt x="5958" y="3288"/>
                  </a:cubicBezTo>
                  <a:lnTo>
                    <a:pt x="5958" y="3288"/>
                  </a:lnTo>
                  <a:cubicBezTo>
                    <a:pt x="5928" y="3409"/>
                    <a:pt x="5928" y="3531"/>
                    <a:pt x="5897" y="3592"/>
                  </a:cubicBezTo>
                  <a:cubicBezTo>
                    <a:pt x="5897" y="3683"/>
                    <a:pt x="5836" y="3744"/>
                    <a:pt x="5836" y="3805"/>
                  </a:cubicBezTo>
                  <a:cubicBezTo>
                    <a:pt x="5806" y="3956"/>
                    <a:pt x="5776" y="4108"/>
                    <a:pt x="5745" y="4321"/>
                  </a:cubicBezTo>
                  <a:cubicBezTo>
                    <a:pt x="5624" y="4929"/>
                    <a:pt x="5502" y="5598"/>
                    <a:pt x="5077" y="5993"/>
                  </a:cubicBezTo>
                  <a:cubicBezTo>
                    <a:pt x="5016" y="6054"/>
                    <a:pt x="5016" y="6206"/>
                    <a:pt x="5077" y="6297"/>
                  </a:cubicBezTo>
                  <a:cubicBezTo>
                    <a:pt x="5122" y="6327"/>
                    <a:pt x="5183" y="6343"/>
                    <a:pt x="5240" y="6343"/>
                  </a:cubicBezTo>
                  <a:cubicBezTo>
                    <a:pt x="5297" y="6343"/>
                    <a:pt x="5350" y="6327"/>
                    <a:pt x="5380" y="6297"/>
                  </a:cubicBezTo>
                  <a:cubicBezTo>
                    <a:pt x="5897" y="5780"/>
                    <a:pt x="6049" y="5020"/>
                    <a:pt x="6140" y="4352"/>
                  </a:cubicBezTo>
                  <a:lnTo>
                    <a:pt x="6262" y="3896"/>
                  </a:lnTo>
                  <a:cubicBezTo>
                    <a:pt x="6262" y="3805"/>
                    <a:pt x="6292" y="3744"/>
                    <a:pt x="6292" y="3622"/>
                  </a:cubicBezTo>
                  <a:cubicBezTo>
                    <a:pt x="6353" y="3440"/>
                    <a:pt x="6384" y="3105"/>
                    <a:pt x="6505" y="3014"/>
                  </a:cubicBezTo>
                  <a:cubicBezTo>
                    <a:pt x="6536" y="2984"/>
                    <a:pt x="6566" y="2893"/>
                    <a:pt x="6536" y="2832"/>
                  </a:cubicBezTo>
                  <a:cubicBezTo>
                    <a:pt x="6809" y="2649"/>
                    <a:pt x="7113" y="2437"/>
                    <a:pt x="7356" y="2224"/>
                  </a:cubicBezTo>
                  <a:cubicBezTo>
                    <a:pt x="7417" y="2194"/>
                    <a:pt x="7478" y="2133"/>
                    <a:pt x="7508" y="2102"/>
                  </a:cubicBezTo>
                  <a:lnTo>
                    <a:pt x="7508" y="2102"/>
                  </a:lnTo>
                  <a:cubicBezTo>
                    <a:pt x="7508" y="2194"/>
                    <a:pt x="7478" y="2285"/>
                    <a:pt x="7478" y="2376"/>
                  </a:cubicBezTo>
                  <a:cubicBezTo>
                    <a:pt x="7478" y="2437"/>
                    <a:pt x="7478" y="2528"/>
                    <a:pt x="7447" y="2558"/>
                  </a:cubicBezTo>
                  <a:cubicBezTo>
                    <a:pt x="7326" y="3470"/>
                    <a:pt x="6961" y="4412"/>
                    <a:pt x="6444" y="5294"/>
                  </a:cubicBezTo>
                  <a:cubicBezTo>
                    <a:pt x="6384" y="5415"/>
                    <a:pt x="6414" y="5567"/>
                    <a:pt x="6536" y="5598"/>
                  </a:cubicBezTo>
                  <a:cubicBezTo>
                    <a:pt x="6578" y="5630"/>
                    <a:pt x="6624" y="5643"/>
                    <a:pt x="6667" y="5643"/>
                  </a:cubicBezTo>
                  <a:cubicBezTo>
                    <a:pt x="6748" y="5643"/>
                    <a:pt x="6820" y="5596"/>
                    <a:pt x="6839" y="5537"/>
                  </a:cubicBezTo>
                  <a:cubicBezTo>
                    <a:pt x="7387" y="4625"/>
                    <a:pt x="7751" y="3592"/>
                    <a:pt x="7903" y="2649"/>
                  </a:cubicBezTo>
                  <a:cubicBezTo>
                    <a:pt x="7903" y="2558"/>
                    <a:pt x="7903" y="2498"/>
                    <a:pt x="7934" y="2406"/>
                  </a:cubicBezTo>
                  <a:cubicBezTo>
                    <a:pt x="7964" y="2224"/>
                    <a:pt x="7964" y="1981"/>
                    <a:pt x="8055" y="1829"/>
                  </a:cubicBezTo>
                  <a:cubicBezTo>
                    <a:pt x="8086" y="1798"/>
                    <a:pt x="8086" y="1738"/>
                    <a:pt x="8086" y="1646"/>
                  </a:cubicBezTo>
                  <a:cubicBezTo>
                    <a:pt x="8177" y="1586"/>
                    <a:pt x="8268" y="1525"/>
                    <a:pt x="8359" y="1464"/>
                  </a:cubicBezTo>
                  <a:lnTo>
                    <a:pt x="8542" y="1342"/>
                  </a:lnTo>
                  <a:cubicBezTo>
                    <a:pt x="8967" y="1039"/>
                    <a:pt x="9423" y="765"/>
                    <a:pt x="9757" y="370"/>
                  </a:cubicBezTo>
                  <a:cubicBezTo>
                    <a:pt x="9849" y="279"/>
                    <a:pt x="9849" y="127"/>
                    <a:pt x="9757" y="66"/>
                  </a:cubicBezTo>
                  <a:cubicBezTo>
                    <a:pt x="9729" y="24"/>
                    <a:pt x="9681" y="1"/>
                    <a:pt x="96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6"/>
            <p:cNvSpPr/>
            <p:nvPr/>
          </p:nvSpPr>
          <p:spPr>
            <a:xfrm>
              <a:off x="13204675" y="3139175"/>
              <a:ext cx="406575" cy="321375"/>
            </a:xfrm>
            <a:custGeom>
              <a:avLst/>
              <a:gdLst/>
              <a:ahLst/>
              <a:cxnLst/>
              <a:rect l="l" t="t" r="r" b="b"/>
              <a:pathLst>
                <a:path w="16263" h="12855" extrusionOk="0">
                  <a:moveTo>
                    <a:pt x="11997" y="1"/>
                  </a:moveTo>
                  <a:cubicBezTo>
                    <a:pt x="11474" y="1"/>
                    <a:pt x="10989" y="24"/>
                    <a:pt x="10609" y="41"/>
                  </a:cubicBezTo>
                  <a:cubicBezTo>
                    <a:pt x="6900" y="253"/>
                    <a:pt x="3192" y="2564"/>
                    <a:pt x="1490" y="5907"/>
                  </a:cubicBezTo>
                  <a:cubicBezTo>
                    <a:pt x="608" y="7548"/>
                    <a:pt x="1" y="10801"/>
                    <a:pt x="1976" y="12594"/>
                  </a:cubicBezTo>
                  <a:cubicBezTo>
                    <a:pt x="2169" y="12787"/>
                    <a:pt x="2459" y="12854"/>
                    <a:pt x="2787" y="12854"/>
                  </a:cubicBezTo>
                  <a:cubicBezTo>
                    <a:pt x="3442" y="12854"/>
                    <a:pt x="4246" y="12584"/>
                    <a:pt x="4712" y="12503"/>
                  </a:cubicBezTo>
                  <a:cubicBezTo>
                    <a:pt x="6627" y="12108"/>
                    <a:pt x="8299" y="11348"/>
                    <a:pt x="10001" y="10375"/>
                  </a:cubicBezTo>
                  <a:cubicBezTo>
                    <a:pt x="12858" y="8795"/>
                    <a:pt x="14286" y="6241"/>
                    <a:pt x="15502" y="3323"/>
                  </a:cubicBezTo>
                  <a:cubicBezTo>
                    <a:pt x="15776" y="2594"/>
                    <a:pt x="16262" y="1712"/>
                    <a:pt x="15776" y="1074"/>
                  </a:cubicBezTo>
                  <a:cubicBezTo>
                    <a:pt x="15068" y="167"/>
                    <a:pt x="13395" y="1"/>
                    <a:pt x="119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6"/>
            <p:cNvSpPr/>
            <p:nvPr/>
          </p:nvSpPr>
          <p:spPr>
            <a:xfrm>
              <a:off x="13191750" y="3128575"/>
              <a:ext cx="453675" cy="333150"/>
            </a:xfrm>
            <a:custGeom>
              <a:avLst/>
              <a:gdLst/>
              <a:ahLst/>
              <a:cxnLst/>
              <a:rect l="l" t="t" r="r" b="b"/>
              <a:pathLst>
                <a:path w="18147" h="13326" extrusionOk="0">
                  <a:moveTo>
                    <a:pt x="17695" y="0"/>
                  </a:moveTo>
                  <a:cubicBezTo>
                    <a:pt x="17582" y="0"/>
                    <a:pt x="17471" y="47"/>
                    <a:pt x="17387" y="130"/>
                  </a:cubicBezTo>
                  <a:cubicBezTo>
                    <a:pt x="16810" y="769"/>
                    <a:pt x="16050" y="1285"/>
                    <a:pt x="15351" y="1772"/>
                  </a:cubicBezTo>
                  <a:lnTo>
                    <a:pt x="14986" y="1984"/>
                  </a:lnTo>
                  <a:cubicBezTo>
                    <a:pt x="14773" y="2136"/>
                    <a:pt x="14500" y="2349"/>
                    <a:pt x="14287" y="2501"/>
                  </a:cubicBezTo>
                  <a:cubicBezTo>
                    <a:pt x="12645" y="1680"/>
                    <a:pt x="10822" y="1133"/>
                    <a:pt x="9059" y="586"/>
                  </a:cubicBezTo>
                  <a:lnTo>
                    <a:pt x="7934" y="252"/>
                  </a:lnTo>
                  <a:cubicBezTo>
                    <a:pt x="7879" y="231"/>
                    <a:pt x="7826" y="222"/>
                    <a:pt x="7775" y="222"/>
                  </a:cubicBezTo>
                  <a:cubicBezTo>
                    <a:pt x="7601" y="222"/>
                    <a:pt x="7458" y="337"/>
                    <a:pt x="7387" y="525"/>
                  </a:cubicBezTo>
                  <a:cubicBezTo>
                    <a:pt x="7326" y="738"/>
                    <a:pt x="7448" y="981"/>
                    <a:pt x="7660" y="1042"/>
                  </a:cubicBezTo>
                  <a:lnTo>
                    <a:pt x="8816" y="1377"/>
                  </a:lnTo>
                  <a:cubicBezTo>
                    <a:pt x="10396" y="1893"/>
                    <a:pt x="12037" y="2349"/>
                    <a:pt x="13527" y="3018"/>
                  </a:cubicBezTo>
                  <a:lnTo>
                    <a:pt x="13162" y="3261"/>
                  </a:lnTo>
                  <a:cubicBezTo>
                    <a:pt x="12615" y="3656"/>
                    <a:pt x="12007" y="4112"/>
                    <a:pt x="11399" y="4538"/>
                  </a:cubicBezTo>
                  <a:cubicBezTo>
                    <a:pt x="9150" y="3869"/>
                    <a:pt x="6566" y="3048"/>
                    <a:pt x="4135" y="2197"/>
                  </a:cubicBezTo>
                  <a:cubicBezTo>
                    <a:pt x="4100" y="2177"/>
                    <a:pt x="4063" y="2167"/>
                    <a:pt x="4024" y="2167"/>
                  </a:cubicBezTo>
                  <a:cubicBezTo>
                    <a:pt x="3891" y="2167"/>
                    <a:pt x="3742" y="2282"/>
                    <a:pt x="3648" y="2471"/>
                  </a:cubicBezTo>
                  <a:cubicBezTo>
                    <a:pt x="3557" y="2684"/>
                    <a:pt x="3679" y="2927"/>
                    <a:pt x="3861" y="2988"/>
                  </a:cubicBezTo>
                  <a:cubicBezTo>
                    <a:pt x="6080" y="3778"/>
                    <a:pt x="8390" y="4507"/>
                    <a:pt x="10487" y="5146"/>
                  </a:cubicBezTo>
                  <a:cubicBezTo>
                    <a:pt x="9910" y="5510"/>
                    <a:pt x="9393" y="5875"/>
                    <a:pt x="8846" y="6209"/>
                  </a:cubicBezTo>
                  <a:cubicBezTo>
                    <a:pt x="8816" y="6209"/>
                    <a:pt x="8816" y="6209"/>
                    <a:pt x="8785" y="6179"/>
                  </a:cubicBezTo>
                  <a:cubicBezTo>
                    <a:pt x="8512" y="6088"/>
                    <a:pt x="8208" y="6057"/>
                    <a:pt x="7904" y="6027"/>
                  </a:cubicBezTo>
                  <a:cubicBezTo>
                    <a:pt x="7296" y="5966"/>
                    <a:pt x="6657" y="5845"/>
                    <a:pt x="6232" y="5602"/>
                  </a:cubicBezTo>
                  <a:cubicBezTo>
                    <a:pt x="6175" y="5573"/>
                    <a:pt x="6110" y="5560"/>
                    <a:pt x="6044" y="5560"/>
                  </a:cubicBezTo>
                  <a:cubicBezTo>
                    <a:pt x="5895" y="5560"/>
                    <a:pt x="5738" y="5628"/>
                    <a:pt x="5654" y="5754"/>
                  </a:cubicBezTo>
                  <a:cubicBezTo>
                    <a:pt x="5533" y="5966"/>
                    <a:pt x="5624" y="6209"/>
                    <a:pt x="5806" y="6331"/>
                  </a:cubicBezTo>
                  <a:cubicBezTo>
                    <a:pt x="6384" y="6635"/>
                    <a:pt x="7144" y="6757"/>
                    <a:pt x="7782" y="6848"/>
                  </a:cubicBezTo>
                  <a:lnTo>
                    <a:pt x="7904" y="6848"/>
                  </a:lnTo>
                  <a:cubicBezTo>
                    <a:pt x="7478" y="7152"/>
                    <a:pt x="7113" y="7425"/>
                    <a:pt x="6688" y="7699"/>
                  </a:cubicBezTo>
                  <a:cubicBezTo>
                    <a:pt x="6262" y="8003"/>
                    <a:pt x="5806" y="8307"/>
                    <a:pt x="5381" y="8611"/>
                  </a:cubicBezTo>
                  <a:cubicBezTo>
                    <a:pt x="4988" y="8438"/>
                    <a:pt x="4465" y="8379"/>
                    <a:pt x="3884" y="8379"/>
                  </a:cubicBezTo>
                  <a:cubicBezTo>
                    <a:pt x="3341" y="8379"/>
                    <a:pt x="2746" y="8430"/>
                    <a:pt x="2159" y="8489"/>
                  </a:cubicBezTo>
                  <a:cubicBezTo>
                    <a:pt x="1657" y="8557"/>
                    <a:pt x="1173" y="8592"/>
                    <a:pt x="808" y="8592"/>
                  </a:cubicBezTo>
                  <a:cubicBezTo>
                    <a:pt x="687" y="8592"/>
                    <a:pt x="578" y="8588"/>
                    <a:pt x="487" y="8580"/>
                  </a:cubicBezTo>
                  <a:cubicBezTo>
                    <a:pt x="469" y="8578"/>
                    <a:pt x="451" y="8576"/>
                    <a:pt x="432" y="8576"/>
                  </a:cubicBezTo>
                  <a:cubicBezTo>
                    <a:pt x="239" y="8576"/>
                    <a:pt x="59" y="8720"/>
                    <a:pt x="31" y="8915"/>
                  </a:cubicBezTo>
                  <a:cubicBezTo>
                    <a:pt x="1" y="9158"/>
                    <a:pt x="153" y="9340"/>
                    <a:pt x="366" y="9371"/>
                  </a:cubicBezTo>
                  <a:cubicBezTo>
                    <a:pt x="504" y="9398"/>
                    <a:pt x="662" y="9409"/>
                    <a:pt x="837" y="9409"/>
                  </a:cubicBezTo>
                  <a:cubicBezTo>
                    <a:pt x="1236" y="9409"/>
                    <a:pt x="1721" y="9352"/>
                    <a:pt x="2250" y="9310"/>
                  </a:cubicBezTo>
                  <a:cubicBezTo>
                    <a:pt x="2732" y="9244"/>
                    <a:pt x="3340" y="9194"/>
                    <a:pt x="3881" y="9194"/>
                  </a:cubicBezTo>
                  <a:cubicBezTo>
                    <a:pt x="4091" y="9194"/>
                    <a:pt x="4291" y="9202"/>
                    <a:pt x="4469" y="9219"/>
                  </a:cubicBezTo>
                  <a:cubicBezTo>
                    <a:pt x="3800" y="9675"/>
                    <a:pt x="3162" y="10130"/>
                    <a:pt x="2432" y="10556"/>
                  </a:cubicBezTo>
                  <a:cubicBezTo>
                    <a:pt x="2159" y="10586"/>
                    <a:pt x="1870" y="10602"/>
                    <a:pt x="1604" y="10602"/>
                  </a:cubicBezTo>
                  <a:cubicBezTo>
                    <a:pt x="1338" y="10602"/>
                    <a:pt x="1095" y="10586"/>
                    <a:pt x="913" y="10556"/>
                  </a:cubicBezTo>
                  <a:cubicBezTo>
                    <a:pt x="888" y="10553"/>
                    <a:pt x="864" y="10551"/>
                    <a:pt x="840" y="10551"/>
                  </a:cubicBezTo>
                  <a:cubicBezTo>
                    <a:pt x="628" y="10551"/>
                    <a:pt x="454" y="10672"/>
                    <a:pt x="426" y="10890"/>
                  </a:cubicBezTo>
                  <a:cubicBezTo>
                    <a:pt x="366" y="11134"/>
                    <a:pt x="518" y="11346"/>
                    <a:pt x="761" y="11377"/>
                  </a:cubicBezTo>
                  <a:cubicBezTo>
                    <a:pt x="821" y="11377"/>
                    <a:pt x="913" y="11407"/>
                    <a:pt x="973" y="11407"/>
                  </a:cubicBezTo>
                  <a:cubicBezTo>
                    <a:pt x="913" y="11468"/>
                    <a:pt x="791" y="11529"/>
                    <a:pt x="730" y="11559"/>
                  </a:cubicBezTo>
                  <a:cubicBezTo>
                    <a:pt x="518" y="11681"/>
                    <a:pt x="457" y="11924"/>
                    <a:pt x="518" y="12137"/>
                  </a:cubicBezTo>
                  <a:cubicBezTo>
                    <a:pt x="607" y="12270"/>
                    <a:pt x="761" y="12355"/>
                    <a:pt x="920" y="12355"/>
                  </a:cubicBezTo>
                  <a:cubicBezTo>
                    <a:pt x="979" y="12355"/>
                    <a:pt x="1038" y="12343"/>
                    <a:pt x="1095" y="12319"/>
                  </a:cubicBezTo>
                  <a:cubicBezTo>
                    <a:pt x="1673" y="12045"/>
                    <a:pt x="2189" y="11711"/>
                    <a:pt x="2736" y="11407"/>
                  </a:cubicBezTo>
                  <a:cubicBezTo>
                    <a:pt x="2828" y="11377"/>
                    <a:pt x="3010" y="11377"/>
                    <a:pt x="3101" y="11346"/>
                  </a:cubicBezTo>
                  <a:lnTo>
                    <a:pt x="3101" y="11346"/>
                  </a:lnTo>
                  <a:cubicBezTo>
                    <a:pt x="3192" y="11833"/>
                    <a:pt x="3071" y="12380"/>
                    <a:pt x="2919" y="12744"/>
                  </a:cubicBezTo>
                  <a:cubicBezTo>
                    <a:pt x="2828" y="12988"/>
                    <a:pt x="2919" y="13200"/>
                    <a:pt x="3132" y="13292"/>
                  </a:cubicBezTo>
                  <a:cubicBezTo>
                    <a:pt x="3189" y="13306"/>
                    <a:pt x="3245" y="13314"/>
                    <a:pt x="3297" y="13314"/>
                  </a:cubicBezTo>
                  <a:cubicBezTo>
                    <a:pt x="3468" y="13314"/>
                    <a:pt x="3609" y="13234"/>
                    <a:pt x="3679" y="13048"/>
                  </a:cubicBezTo>
                  <a:cubicBezTo>
                    <a:pt x="3891" y="12471"/>
                    <a:pt x="4074" y="11529"/>
                    <a:pt x="3800" y="10738"/>
                  </a:cubicBezTo>
                  <a:cubicBezTo>
                    <a:pt x="4317" y="10404"/>
                    <a:pt x="4834" y="10039"/>
                    <a:pt x="5320" y="9705"/>
                  </a:cubicBezTo>
                  <a:lnTo>
                    <a:pt x="5320" y="9705"/>
                  </a:lnTo>
                  <a:cubicBezTo>
                    <a:pt x="5594" y="10343"/>
                    <a:pt x="5320" y="12015"/>
                    <a:pt x="5198" y="12593"/>
                  </a:cubicBezTo>
                  <a:lnTo>
                    <a:pt x="5168" y="12866"/>
                  </a:lnTo>
                  <a:cubicBezTo>
                    <a:pt x="5138" y="13079"/>
                    <a:pt x="5290" y="13292"/>
                    <a:pt x="5502" y="13322"/>
                  </a:cubicBezTo>
                  <a:cubicBezTo>
                    <a:pt x="5523" y="13325"/>
                    <a:pt x="5544" y="13326"/>
                    <a:pt x="5564" y="13326"/>
                  </a:cubicBezTo>
                  <a:cubicBezTo>
                    <a:pt x="5776" y="13326"/>
                    <a:pt x="5931" y="13182"/>
                    <a:pt x="5958" y="12988"/>
                  </a:cubicBezTo>
                  <a:lnTo>
                    <a:pt x="5989" y="12714"/>
                  </a:lnTo>
                  <a:cubicBezTo>
                    <a:pt x="6232" y="11407"/>
                    <a:pt x="6384" y="9978"/>
                    <a:pt x="5989" y="9219"/>
                  </a:cubicBezTo>
                  <a:lnTo>
                    <a:pt x="7144" y="8428"/>
                  </a:lnTo>
                  <a:cubicBezTo>
                    <a:pt x="7478" y="8185"/>
                    <a:pt x="7812" y="7912"/>
                    <a:pt x="8177" y="7699"/>
                  </a:cubicBezTo>
                  <a:lnTo>
                    <a:pt x="8177" y="7699"/>
                  </a:lnTo>
                  <a:cubicBezTo>
                    <a:pt x="8086" y="8520"/>
                    <a:pt x="8025" y="9523"/>
                    <a:pt x="7630" y="9948"/>
                  </a:cubicBezTo>
                  <a:cubicBezTo>
                    <a:pt x="7478" y="10100"/>
                    <a:pt x="7509" y="10404"/>
                    <a:pt x="7660" y="10495"/>
                  </a:cubicBezTo>
                  <a:cubicBezTo>
                    <a:pt x="7733" y="10568"/>
                    <a:pt x="7833" y="10606"/>
                    <a:pt x="7935" y="10606"/>
                  </a:cubicBezTo>
                  <a:cubicBezTo>
                    <a:pt x="8046" y="10606"/>
                    <a:pt x="8159" y="10560"/>
                    <a:pt x="8238" y="10465"/>
                  </a:cubicBezTo>
                  <a:cubicBezTo>
                    <a:pt x="8846" y="9796"/>
                    <a:pt x="8907" y="8489"/>
                    <a:pt x="8998" y="7456"/>
                  </a:cubicBezTo>
                  <a:cubicBezTo>
                    <a:pt x="8998" y="7304"/>
                    <a:pt x="9028" y="7212"/>
                    <a:pt x="9028" y="7091"/>
                  </a:cubicBezTo>
                  <a:cubicBezTo>
                    <a:pt x="9667" y="6635"/>
                    <a:pt x="10335" y="6209"/>
                    <a:pt x="11004" y="5784"/>
                  </a:cubicBezTo>
                  <a:lnTo>
                    <a:pt x="11004" y="5784"/>
                  </a:lnTo>
                  <a:lnTo>
                    <a:pt x="10913" y="6361"/>
                  </a:lnTo>
                  <a:cubicBezTo>
                    <a:pt x="10852" y="6513"/>
                    <a:pt x="10852" y="6665"/>
                    <a:pt x="10822" y="6787"/>
                  </a:cubicBezTo>
                  <a:cubicBezTo>
                    <a:pt x="10730" y="7061"/>
                    <a:pt x="10700" y="7364"/>
                    <a:pt x="10639" y="7668"/>
                  </a:cubicBezTo>
                  <a:cubicBezTo>
                    <a:pt x="10396" y="8763"/>
                    <a:pt x="10183" y="9978"/>
                    <a:pt x="9454" y="10708"/>
                  </a:cubicBezTo>
                  <a:cubicBezTo>
                    <a:pt x="9302" y="10860"/>
                    <a:pt x="9302" y="11103"/>
                    <a:pt x="9454" y="11255"/>
                  </a:cubicBezTo>
                  <a:cubicBezTo>
                    <a:pt x="9530" y="11331"/>
                    <a:pt x="9636" y="11369"/>
                    <a:pt x="9743" y="11369"/>
                  </a:cubicBezTo>
                  <a:cubicBezTo>
                    <a:pt x="9849" y="11369"/>
                    <a:pt x="9955" y="11331"/>
                    <a:pt x="10031" y="11255"/>
                  </a:cubicBezTo>
                  <a:cubicBezTo>
                    <a:pt x="10943" y="10404"/>
                    <a:pt x="11186" y="8975"/>
                    <a:pt x="11430" y="7760"/>
                  </a:cubicBezTo>
                  <a:cubicBezTo>
                    <a:pt x="11460" y="7456"/>
                    <a:pt x="11551" y="7212"/>
                    <a:pt x="11612" y="6939"/>
                  </a:cubicBezTo>
                  <a:cubicBezTo>
                    <a:pt x="11673" y="6817"/>
                    <a:pt x="11703" y="6635"/>
                    <a:pt x="11703" y="6483"/>
                  </a:cubicBezTo>
                  <a:cubicBezTo>
                    <a:pt x="11764" y="6088"/>
                    <a:pt x="11855" y="5541"/>
                    <a:pt x="12007" y="5389"/>
                  </a:cubicBezTo>
                  <a:cubicBezTo>
                    <a:pt x="12068" y="5267"/>
                    <a:pt x="12129" y="5146"/>
                    <a:pt x="12129" y="5024"/>
                  </a:cubicBezTo>
                  <a:cubicBezTo>
                    <a:pt x="12615" y="4690"/>
                    <a:pt x="13132" y="4325"/>
                    <a:pt x="13648" y="3960"/>
                  </a:cubicBezTo>
                  <a:cubicBezTo>
                    <a:pt x="13740" y="3899"/>
                    <a:pt x="13831" y="3808"/>
                    <a:pt x="13952" y="3747"/>
                  </a:cubicBezTo>
                  <a:lnTo>
                    <a:pt x="13952" y="3747"/>
                  </a:lnTo>
                  <a:cubicBezTo>
                    <a:pt x="13892" y="3899"/>
                    <a:pt x="13892" y="4082"/>
                    <a:pt x="13861" y="4234"/>
                  </a:cubicBezTo>
                  <a:cubicBezTo>
                    <a:pt x="13861" y="4355"/>
                    <a:pt x="13831" y="4507"/>
                    <a:pt x="13831" y="4629"/>
                  </a:cubicBezTo>
                  <a:cubicBezTo>
                    <a:pt x="13588" y="6240"/>
                    <a:pt x="12949" y="8003"/>
                    <a:pt x="12037" y="9553"/>
                  </a:cubicBezTo>
                  <a:cubicBezTo>
                    <a:pt x="11916" y="9735"/>
                    <a:pt x="12007" y="10009"/>
                    <a:pt x="12189" y="10130"/>
                  </a:cubicBezTo>
                  <a:cubicBezTo>
                    <a:pt x="12247" y="10169"/>
                    <a:pt x="12313" y="10186"/>
                    <a:pt x="12381" y="10186"/>
                  </a:cubicBezTo>
                  <a:cubicBezTo>
                    <a:pt x="12529" y="10186"/>
                    <a:pt x="12684" y="10104"/>
                    <a:pt x="12767" y="9978"/>
                  </a:cubicBezTo>
                  <a:cubicBezTo>
                    <a:pt x="13740" y="8307"/>
                    <a:pt x="14439" y="6453"/>
                    <a:pt x="14652" y="4720"/>
                  </a:cubicBezTo>
                  <a:cubicBezTo>
                    <a:pt x="14712" y="4568"/>
                    <a:pt x="14712" y="4477"/>
                    <a:pt x="14712" y="4325"/>
                  </a:cubicBezTo>
                  <a:cubicBezTo>
                    <a:pt x="14743" y="3930"/>
                    <a:pt x="14773" y="3595"/>
                    <a:pt x="14925" y="3322"/>
                  </a:cubicBezTo>
                  <a:cubicBezTo>
                    <a:pt x="14955" y="3200"/>
                    <a:pt x="14986" y="3109"/>
                    <a:pt x="14955" y="3018"/>
                  </a:cubicBezTo>
                  <a:cubicBezTo>
                    <a:pt x="15107" y="2896"/>
                    <a:pt x="15259" y="2805"/>
                    <a:pt x="15442" y="2684"/>
                  </a:cubicBezTo>
                  <a:lnTo>
                    <a:pt x="15807" y="2440"/>
                  </a:lnTo>
                  <a:cubicBezTo>
                    <a:pt x="16566" y="1924"/>
                    <a:pt x="17357" y="1377"/>
                    <a:pt x="17995" y="677"/>
                  </a:cubicBezTo>
                  <a:cubicBezTo>
                    <a:pt x="18147" y="525"/>
                    <a:pt x="18147" y="252"/>
                    <a:pt x="17965" y="100"/>
                  </a:cubicBezTo>
                  <a:cubicBezTo>
                    <a:pt x="17882" y="31"/>
                    <a:pt x="17788" y="0"/>
                    <a:pt x="176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6"/>
            <p:cNvSpPr/>
            <p:nvPr/>
          </p:nvSpPr>
          <p:spPr>
            <a:xfrm>
              <a:off x="12873350" y="2784550"/>
              <a:ext cx="298675" cy="176225"/>
            </a:xfrm>
            <a:custGeom>
              <a:avLst/>
              <a:gdLst/>
              <a:ahLst/>
              <a:cxnLst/>
              <a:rect l="l" t="t" r="r" b="b"/>
              <a:pathLst>
                <a:path w="11947" h="7049" extrusionOk="0">
                  <a:moveTo>
                    <a:pt x="7094" y="0"/>
                  </a:moveTo>
                  <a:cubicBezTo>
                    <a:pt x="5134" y="0"/>
                    <a:pt x="3141" y="814"/>
                    <a:pt x="1825" y="2250"/>
                  </a:cubicBezTo>
                  <a:cubicBezTo>
                    <a:pt x="1034" y="3192"/>
                    <a:pt x="1" y="5137"/>
                    <a:pt x="943" y="6596"/>
                  </a:cubicBezTo>
                  <a:cubicBezTo>
                    <a:pt x="1185" y="6999"/>
                    <a:pt x="1994" y="7022"/>
                    <a:pt x="2515" y="7022"/>
                  </a:cubicBezTo>
                  <a:cubicBezTo>
                    <a:pt x="2585" y="7022"/>
                    <a:pt x="2649" y="7022"/>
                    <a:pt x="2706" y="7022"/>
                  </a:cubicBezTo>
                  <a:cubicBezTo>
                    <a:pt x="2949" y="7040"/>
                    <a:pt x="3190" y="7048"/>
                    <a:pt x="3431" y="7048"/>
                  </a:cubicBezTo>
                  <a:cubicBezTo>
                    <a:pt x="4427" y="7048"/>
                    <a:pt x="5411" y="6902"/>
                    <a:pt x="6414" y="6657"/>
                  </a:cubicBezTo>
                  <a:cubicBezTo>
                    <a:pt x="8512" y="6140"/>
                    <a:pt x="9910" y="4773"/>
                    <a:pt x="11187" y="3162"/>
                  </a:cubicBezTo>
                  <a:cubicBezTo>
                    <a:pt x="11491" y="2767"/>
                    <a:pt x="11946" y="2280"/>
                    <a:pt x="11734" y="1794"/>
                  </a:cubicBezTo>
                  <a:cubicBezTo>
                    <a:pt x="11339" y="791"/>
                    <a:pt x="9545" y="426"/>
                    <a:pt x="8664" y="183"/>
                  </a:cubicBezTo>
                  <a:cubicBezTo>
                    <a:pt x="8152" y="60"/>
                    <a:pt x="7625" y="0"/>
                    <a:pt x="70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6"/>
            <p:cNvSpPr/>
            <p:nvPr/>
          </p:nvSpPr>
          <p:spPr>
            <a:xfrm>
              <a:off x="12872600" y="2770125"/>
              <a:ext cx="333625" cy="198175"/>
            </a:xfrm>
            <a:custGeom>
              <a:avLst/>
              <a:gdLst/>
              <a:ahLst/>
              <a:cxnLst/>
              <a:rect l="l" t="t" r="r" b="b"/>
              <a:pathLst>
                <a:path w="13345" h="7927" extrusionOk="0">
                  <a:moveTo>
                    <a:pt x="6703" y="0"/>
                  </a:moveTo>
                  <a:cubicBezTo>
                    <a:pt x="6607" y="0"/>
                    <a:pt x="6505" y="41"/>
                    <a:pt x="6444" y="122"/>
                  </a:cubicBezTo>
                  <a:cubicBezTo>
                    <a:pt x="6384" y="213"/>
                    <a:pt x="6414" y="426"/>
                    <a:pt x="6536" y="486"/>
                  </a:cubicBezTo>
                  <a:cubicBezTo>
                    <a:pt x="6748" y="638"/>
                    <a:pt x="6992" y="790"/>
                    <a:pt x="7204" y="912"/>
                  </a:cubicBezTo>
                  <a:cubicBezTo>
                    <a:pt x="8116" y="1520"/>
                    <a:pt x="9089" y="2097"/>
                    <a:pt x="9879" y="2796"/>
                  </a:cubicBezTo>
                  <a:cubicBezTo>
                    <a:pt x="9788" y="2857"/>
                    <a:pt x="9727" y="2888"/>
                    <a:pt x="9606" y="2888"/>
                  </a:cubicBezTo>
                  <a:cubicBezTo>
                    <a:pt x="9150" y="3040"/>
                    <a:pt x="8694" y="3222"/>
                    <a:pt x="8238" y="3374"/>
                  </a:cubicBezTo>
                  <a:cubicBezTo>
                    <a:pt x="6961" y="2553"/>
                    <a:pt x="5472" y="1550"/>
                    <a:pt x="4104" y="578"/>
                  </a:cubicBezTo>
                  <a:cubicBezTo>
                    <a:pt x="3922" y="578"/>
                    <a:pt x="3709" y="578"/>
                    <a:pt x="3648" y="730"/>
                  </a:cubicBezTo>
                  <a:cubicBezTo>
                    <a:pt x="3557" y="851"/>
                    <a:pt x="3557" y="1033"/>
                    <a:pt x="3709" y="1094"/>
                  </a:cubicBezTo>
                  <a:cubicBezTo>
                    <a:pt x="4985" y="2006"/>
                    <a:pt x="6292" y="2888"/>
                    <a:pt x="7508" y="3678"/>
                  </a:cubicBezTo>
                  <a:cubicBezTo>
                    <a:pt x="7113" y="3799"/>
                    <a:pt x="6688" y="3951"/>
                    <a:pt x="6292" y="4073"/>
                  </a:cubicBezTo>
                  <a:cubicBezTo>
                    <a:pt x="6292" y="4073"/>
                    <a:pt x="6262" y="4073"/>
                    <a:pt x="6262" y="4043"/>
                  </a:cubicBezTo>
                  <a:cubicBezTo>
                    <a:pt x="6110" y="3951"/>
                    <a:pt x="5928" y="3830"/>
                    <a:pt x="5745" y="3769"/>
                  </a:cubicBezTo>
                  <a:cubicBezTo>
                    <a:pt x="5350" y="3617"/>
                    <a:pt x="4985" y="3435"/>
                    <a:pt x="4742" y="3192"/>
                  </a:cubicBezTo>
                  <a:cubicBezTo>
                    <a:pt x="4682" y="3131"/>
                    <a:pt x="4613" y="3100"/>
                    <a:pt x="4549" y="3100"/>
                  </a:cubicBezTo>
                  <a:cubicBezTo>
                    <a:pt x="4484" y="3100"/>
                    <a:pt x="4423" y="3131"/>
                    <a:pt x="4378" y="3192"/>
                  </a:cubicBezTo>
                  <a:cubicBezTo>
                    <a:pt x="4256" y="3313"/>
                    <a:pt x="4256" y="3465"/>
                    <a:pt x="4378" y="3587"/>
                  </a:cubicBezTo>
                  <a:cubicBezTo>
                    <a:pt x="4682" y="3860"/>
                    <a:pt x="5137" y="4073"/>
                    <a:pt x="5502" y="4255"/>
                  </a:cubicBezTo>
                  <a:cubicBezTo>
                    <a:pt x="5533" y="4255"/>
                    <a:pt x="5533" y="4286"/>
                    <a:pt x="5593" y="4286"/>
                  </a:cubicBezTo>
                  <a:cubicBezTo>
                    <a:pt x="5289" y="4407"/>
                    <a:pt x="4985" y="4529"/>
                    <a:pt x="4682" y="4590"/>
                  </a:cubicBezTo>
                  <a:cubicBezTo>
                    <a:pt x="4317" y="4711"/>
                    <a:pt x="4013" y="4833"/>
                    <a:pt x="3678" y="4924"/>
                  </a:cubicBezTo>
                  <a:cubicBezTo>
                    <a:pt x="3253" y="4590"/>
                    <a:pt x="2432" y="4438"/>
                    <a:pt x="1672" y="4286"/>
                  </a:cubicBezTo>
                  <a:cubicBezTo>
                    <a:pt x="1216" y="4225"/>
                    <a:pt x="821" y="4134"/>
                    <a:pt x="608" y="4012"/>
                  </a:cubicBezTo>
                  <a:cubicBezTo>
                    <a:pt x="569" y="3997"/>
                    <a:pt x="530" y="3989"/>
                    <a:pt x="493" y="3989"/>
                  </a:cubicBezTo>
                  <a:cubicBezTo>
                    <a:pt x="386" y="3989"/>
                    <a:pt x="297" y="4052"/>
                    <a:pt x="274" y="4164"/>
                  </a:cubicBezTo>
                  <a:cubicBezTo>
                    <a:pt x="183" y="4316"/>
                    <a:pt x="274" y="4468"/>
                    <a:pt x="426" y="4529"/>
                  </a:cubicBezTo>
                  <a:cubicBezTo>
                    <a:pt x="669" y="4620"/>
                    <a:pt x="1095" y="4711"/>
                    <a:pt x="1581" y="4833"/>
                  </a:cubicBezTo>
                  <a:cubicBezTo>
                    <a:pt x="2037" y="4894"/>
                    <a:pt x="2615" y="5015"/>
                    <a:pt x="3040" y="5167"/>
                  </a:cubicBezTo>
                  <a:cubicBezTo>
                    <a:pt x="2554" y="5319"/>
                    <a:pt x="2007" y="5502"/>
                    <a:pt x="1520" y="5623"/>
                  </a:cubicBezTo>
                  <a:cubicBezTo>
                    <a:pt x="1186" y="5593"/>
                    <a:pt x="791" y="5471"/>
                    <a:pt x="517" y="5350"/>
                  </a:cubicBezTo>
                  <a:cubicBezTo>
                    <a:pt x="477" y="5333"/>
                    <a:pt x="436" y="5326"/>
                    <a:pt x="397" y="5326"/>
                  </a:cubicBezTo>
                  <a:cubicBezTo>
                    <a:pt x="290" y="5326"/>
                    <a:pt x="197" y="5382"/>
                    <a:pt x="153" y="5471"/>
                  </a:cubicBezTo>
                  <a:cubicBezTo>
                    <a:pt x="61" y="5623"/>
                    <a:pt x="153" y="5775"/>
                    <a:pt x="274" y="5836"/>
                  </a:cubicBezTo>
                  <a:cubicBezTo>
                    <a:pt x="305" y="5897"/>
                    <a:pt x="335" y="5897"/>
                    <a:pt x="426" y="5927"/>
                  </a:cubicBezTo>
                  <a:cubicBezTo>
                    <a:pt x="335" y="5927"/>
                    <a:pt x="305" y="5958"/>
                    <a:pt x="213" y="5958"/>
                  </a:cubicBezTo>
                  <a:cubicBezTo>
                    <a:pt x="61" y="5988"/>
                    <a:pt x="1" y="6140"/>
                    <a:pt x="1" y="6262"/>
                  </a:cubicBezTo>
                  <a:cubicBezTo>
                    <a:pt x="31" y="6413"/>
                    <a:pt x="183" y="6505"/>
                    <a:pt x="305" y="6505"/>
                  </a:cubicBezTo>
                  <a:cubicBezTo>
                    <a:pt x="730" y="6413"/>
                    <a:pt x="1095" y="6292"/>
                    <a:pt x="1520" y="6201"/>
                  </a:cubicBezTo>
                  <a:lnTo>
                    <a:pt x="1794" y="6201"/>
                  </a:lnTo>
                  <a:cubicBezTo>
                    <a:pt x="1733" y="6505"/>
                    <a:pt x="1581" y="6839"/>
                    <a:pt x="1399" y="7052"/>
                  </a:cubicBezTo>
                  <a:cubicBezTo>
                    <a:pt x="1338" y="7173"/>
                    <a:pt x="1338" y="7356"/>
                    <a:pt x="1429" y="7447"/>
                  </a:cubicBezTo>
                  <a:cubicBezTo>
                    <a:pt x="1484" y="7474"/>
                    <a:pt x="1551" y="7489"/>
                    <a:pt x="1616" y="7489"/>
                  </a:cubicBezTo>
                  <a:cubicBezTo>
                    <a:pt x="1696" y="7489"/>
                    <a:pt x="1774" y="7467"/>
                    <a:pt x="1824" y="7417"/>
                  </a:cubicBezTo>
                  <a:cubicBezTo>
                    <a:pt x="2098" y="7052"/>
                    <a:pt x="2341" y="6505"/>
                    <a:pt x="2311" y="5958"/>
                  </a:cubicBezTo>
                  <a:cubicBezTo>
                    <a:pt x="2706" y="5836"/>
                    <a:pt x="3071" y="5745"/>
                    <a:pt x="3466" y="5593"/>
                  </a:cubicBezTo>
                  <a:lnTo>
                    <a:pt x="3466" y="5593"/>
                  </a:lnTo>
                  <a:cubicBezTo>
                    <a:pt x="3496" y="6049"/>
                    <a:pt x="3040" y="7021"/>
                    <a:pt x="2858" y="7417"/>
                  </a:cubicBezTo>
                  <a:lnTo>
                    <a:pt x="2767" y="7569"/>
                  </a:lnTo>
                  <a:cubicBezTo>
                    <a:pt x="2706" y="7721"/>
                    <a:pt x="2767" y="7872"/>
                    <a:pt x="2919" y="7903"/>
                  </a:cubicBezTo>
                  <a:cubicBezTo>
                    <a:pt x="2958" y="7919"/>
                    <a:pt x="2997" y="7926"/>
                    <a:pt x="3034" y="7926"/>
                  </a:cubicBezTo>
                  <a:cubicBezTo>
                    <a:pt x="3141" y="7926"/>
                    <a:pt x="3230" y="7864"/>
                    <a:pt x="3253" y="7751"/>
                  </a:cubicBezTo>
                  <a:lnTo>
                    <a:pt x="3344" y="7599"/>
                  </a:lnTo>
                  <a:cubicBezTo>
                    <a:pt x="3709" y="6809"/>
                    <a:pt x="4104" y="5927"/>
                    <a:pt x="3982" y="5350"/>
                  </a:cubicBezTo>
                  <a:cubicBezTo>
                    <a:pt x="4286" y="5228"/>
                    <a:pt x="4560" y="5167"/>
                    <a:pt x="4864" y="5046"/>
                  </a:cubicBezTo>
                  <a:cubicBezTo>
                    <a:pt x="5137" y="4985"/>
                    <a:pt x="5381" y="4863"/>
                    <a:pt x="5654" y="4772"/>
                  </a:cubicBezTo>
                  <a:lnTo>
                    <a:pt x="5654" y="4772"/>
                  </a:lnTo>
                  <a:cubicBezTo>
                    <a:pt x="5472" y="5289"/>
                    <a:pt x="5198" y="5927"/>
                    <a:pt x="4894" y="6110"/>
                  </a:cubicBezTo>
                  <a:cubicBezTo>
                    <a:pt x="4773" y="6201"/>
                    <a:pt x="4742" y="6383"/>
                    <a:pt x="4833" y="6505"/>
                  </a:cubicBezTo>
                  <a:cubicBezTo>
                    <a:pt x="4873" y="6564"/>
                    <a:pt x="4964" y="6611"/>
                    <a:pt x="5057" y="6611"/>
                  </a:cubicBezTo>
                  <a:cubicBezTo>
                    <a:pt x="5106" y="6611"/>
                    <a:pt x="5156" y="6597"/>
                    <a:pt x="5198" y="6565"/>
                  </a:cubicBezTo>
                  <a:cubicBezTo>
                    <a:pt x="5685" y="6262"/>
                    <a:pt x="5989" y="5471"/>
                    <a:pt x="6232" y="4833"/>
                  </a:cubicBezTo>
                  <a:cubicBezTo>
                    <a:pt x="6262" y="4742"/>
                    <a:pt x="6292" y="4681"/>
                    <a:pt x="6292" y="4590"/>
                  </a:cubicBezTo>
                  <a:lnTo>
                    <a:pt x="7782" y="4134"/>
                  </a:lnTo>
                  <a:lnTo>
                    <a:pt x="7782" y="4134"/>
                  </a:lnTo>
                  <a:cubicBezTo>
                    <a:pt x="7721" y="4255"/>
                    <a:pt x="7660" y="4377"/>
                    <a:pt x="7600" y="4468"/>
                  </a:cubicBezTo>
                  <a:cubicBezTo>
                    <a:pt x="7569" y="4559"/>
                    <a:pt x="7508" y="4681"/>
                    <a:pt x="7478" y="4711"/>
                  </a:cubicBezTo>
                  <a:cubicBezTo>
                    <a:pt x="7417" y="4863"/>
                    <a:pt x="7296" y="5046"/>
                    <a:pt x="7204" y="5228"/>
                  </a:cubicBezTo>
                  <a:cubicBezTo>
                    <a:pt x="6870" y="5897"/>
                    <a:pt x="6505" y="6657"/>
                    <a:pt x="5928" y="6961"/>
                  </a:cubicBezTo>
                  <a:cubicBezTo>
                    <a:pt x="5806" y="7021"/>
                    <a:pt x="5745" y="7173"/>
                    <a:pt x="5806" y="7325"/>
                  </a:cubicBezTo>
                  <a:cubicBezTo>
                    <a:pt x="5873" y="7414"/>
                    <a:pt x="5972" y="7471"/>
                    <a:pt x="6080" y="7471"/>
                  </a:cubicBezTo>
                  <a:cubicBezTo>
                    <a:pt x="6120" y="7471"/>
                    <a:pt x="6161" y="7463"/>
                    <a:pt x="6201" y="7447"/>
                  </a:cubicBezTo>
                  <a:cubicBezTo>
                    <a:pt x="6900" y="7052"/>
                    <a:pt x="7326" y="6231"/>
                    <a:pt x="7721" y="5502"/>
                  </a:cubicBezTo>
                  <a:cubicBezTo>
                    <a:pt x="7782" y="5319"/>
                    <a:pt x="7903" y="5167"/>
                    <a:pt x="7964" y="5015"/>
                  </a:cubicBezTo>
                  <a:cubicBezTo>
                    <a:pt x="8025" y="4924"/>
                    <a:pt x="8055" y="4833"/>
                    <a:pt x="8116" y="4742"/>
                  </a:cubicBezTo>
                  <a:cubicBezTo>
                    <a:pt x="8238" y="4529"/>
                    <a:pt x="8390" y="4164"/>
                    <a:pt x="8542" y="4103"/>
                  </a:cubicBezTo>
                  <a:cubicBezTo>
                    <a:pt x="8633" y="4073"/>
                    <a:pt x="8663" y="3982"/>
                    <a:pt x="8663" y="3860"/>
                  </a:cubicBezTo>
                  <a:cubicBezTo>
                    <a:pt x="9028" y="3769"/>
                    <a:pt x="9423" y="3617"/>
                    <a:pt x="9788" y="3465"/>
                  </a:cubicBezTo>
                  <a:cubicBezTo>
                    <a:pt x="9879" y="3404"/>
                    <a:pt x="9940" y="3404"/>
                    <a:pt x="10031" y="3374"/>
                  </a:cubicBezTo>
                  <a:lnTo>
                    <a:pt x="10031" y="3374"/>
                  </a:lnTo>
                  <a:cubicBezTo>
                    <a:pt x="10001" y="3496"/>
                    <a:pt x="9940" y="3556"/>
                    <a:pt x="9879" y="3678"/>
                  </a:cubicBezTo>
                  <a:cubicBezTo>
                    <a:pt x="9849" y="3769"/>
                    <a:pt x="9788" y="3830"/>
                    <a:pt x="9788" y="3921"/>
                  </a:cubicBezTo>
                  <a:cubicBezTo>
                    <a:pt x="9332" y="4894"/>
                    <a:pt x="8633" y="5897"/>
                    <a:pt x="7751" y="6717"/>
                  </a:cubicBezTo>
                  <a:cubicBezTo>
                    <a:pt x="7630" y="6839"/>
                    <a:pt x="7630" y="6991"/>
                    <a:pt x="7751" y="7113"/>
                  </a:cubicBezTo>
                  <a:cubicBezTo>
                    <a:pt x="7812" y="7158"/>
                    <a:pt x="7881" y="7181"/>
                    <a:pt x="7945" y="7181"/>
                  </a:cubicBezTo>
                  <a:cubicBezTo>
                    <a:pt x="8010" y="7181"/>
                    <a:pt x="8071" y="7158"/>
                    <a:pt x="8116" y="7113"/>
                  </a:cubicBezTo>
                  <a:cubicBezTo>
                    <a:pt x="9028" y="6231"/>
                    <a:pt x="9849" y="5167"/>
                    <a:pt x="10305" y="4134"/>
                  </a:cubicBezTo>
                  <a:cubicBezTo>
                    <a:pt x="10335" y="4073"/>
                    <a:pt x="10366" y="3982"/>
                    <a:pt x="10396" y="3860"/>
                  </a:cubicBezTo>
                  <a:cubicBezTo>
                    <a:pt x="10487" y="3647"/>
                    <a:pt x="10609" y="3404"/>
                    <a:pt x="10761" y="3252"/>
                  </a:cubicBezTo>
                  <a:cubicBezTo>
                    <a:pt x="10791" y="3222"/>
                    <a:pt x="10821" y="3161"/>
                    <a:pt x="10821" y="3070"/>
                  </a:cubicBezTo>
                  <a:cubicBezTo>
                    <a:pt x="10943" y="3040"/>
                    <a:pt x="11065" y="3009"/>
                    <a:pt x="11217" y="2948"/>
                  </a:cubicBezTo>
                  <a:lnTo>
                    <a:pt x="11460" y="2888"/>
                  </a:lnTo>
                  <a:cubicBezTo>
                    <a:pt x="12037" y="2705"/>
                    <a:pt x="12645" y="2492"/>
                    <a:pt x="13192" y="2158"/>
                  </a:cubicBezTo>
                  <a:cubicBezTo>
                    <a:pt x="13284" y="2097"/>
                    <a:pt x="13344" y="1945"/>
                    <a:pt x="13253" y="1793"/>
                  </a:cubicBezTo>
                  <a:cubicBezTo>
                    <a:pt x="13213" y="1712"/>
                    <a:pt x="13105" y="1672"/>
                    <a:pt x="13010" y="1672"/>
                  </a:cubicBezTo>
                  <a:cubicBezTo>
                    <a:pt x="12963" y="1672"/>
                    <a:pt x="12919" y="1682"/>
                    <a:pt x="12888" y="1702"/>
                  </a:cubicBezTo>
                  <a:cubicBezTo>
                    <a:pt x="12432" y="2006"/>
                    <a:pt x="11855" y="2189"/>
                    <a:pt x="11277" y="2340"/>
                  </a:cubicBezTo>
                  <a:lnTo>
                    <a:pt x="11004" y="2432"/>
                  </a:lnTo>
                  <a:cubicBezTo>
                    <a:pt x="10821" y="2492"/>
                    <a:pt x="10639" y="2553"/>
                    <a:pt x="10457" y="2614"/>
                  </a:cubicBezTo>
                  <a:cubicBezTo>
                    <a:pt x="9575" y="1824"/>
                    <a:pt x="8511" y="1125"/>
                    <a:pt x="7478" y="456"/>
                  </a:cubicBezTo>
                  <a:cubicBezTo>
                    <a:pt x="7265" y="304"/>
                    <a:pt x="7022" y="152"/>
                    <a:pt x="6840" y="30"/>
                  </a:cubicBezTo>
                  <a:cubicBezTo>
                    <a:pt x="6799" y="10"/>
                    <a:pt x="6752" y="0"/>
                    <a:pt x="67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6"/>
            <p:cNvSpPr/>
            <p:nvPr/>
          </p:nvSpPr>
          <p:spPr>
            <a:xfrm>
              <a:off x="13130200" y="3117825"/>
              <a:ext cx="180125" cy="276375"/>
            </a:xfrm>
            <a:custGeom>
              <a:avLst/>
              <a:gdLst/>
              <a:ahLst/>
              <a:cxnLst/>
              <a:rect l="l" t="t" r="r" b="b"/>
              <a:pathLst>
                <a:path w="7205" h="11055" extrusionOk="0">
                  <a:moveTo>
                    <a:pt x="5510" y="0"/>
                  </a:moveTo>
                  <a:cubicBezTo>
                    <a:pt x="4582" y="0"/>
                    <a:pt x="3451" y="927"/>
                    <a:pt x="2828" y="1442"/>
                  </a:cubicBezTo>
                  <a:cubicBezTo>
                    <a:pt x="1004" y="2931"/>
                    <a:pt x="1" y="5484"/>
                    <a:pt x="396" y="7825"/>
                  </a:cubicBezTo>
                  <a:cubicBezTo>
                    <a:pt x="609" y="8980"/>
                    <a:pt x="1460" y="10864"/>
                    <a:pt x="3131" y="11047"/>
                  </a:cubicBezTo>
                  <a:cubicBezTo>
                    <a:pt x="3159" y="11052"/>
                    <a:pt x="3187" y="11054"/>
                    <a:pt x="3215" y="11054"/>
                  </a:cubicBezTo>
                  <a:cubicBezTo>
                    <a:pt x="3706" y="11054"/>
                    <a:pt x="4210" y="10328"/>
                    <a:pt x="4469" y="9983"/>
                  </a:cubicBezTo>
                  <a:cubicBezTo>
                    <a:pt x="5259" y="9071"/>
                    <a:pt x="5867" y="8068"/>
                    <a:pt x="6384" y="6943"/>
                  </a:cubicBezTo>
                  <a:cubicBezTo>
                    <a:pt x="7205" y="5089"/>
                    <a:pt x="7022" y="3235"/>
                    <a:pt x="6536" y="1290"/>
                  </a:cubicBezTo>
                  <a:cubicBezTo>
                    <a:pt x="6414" y="834"/>
                    <a:pt x="6293" y="196"/>
                    <a:pt x="5837" y="44"/>
                  </a:cubicBezTo>
                  <a:cubicBezTo>
                    <a:pt x="5732" y="14"/>
                    <a:pt x="5622" y="0"/>
                    <a:pt x="55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6"/>
            <p:cNvSpPr/>
            <p:nvPr/>
          </p:nvSpPr>
          <p:spPr>
            <a:xfrm>
              <a:off x="13124125" y="3084700"/>
              <a:ext cx="186950" cy="316750"/>
            </a:xfrm>
            <a:custGeom>
              <a:avLst/>
              <a:gdLst/>
              <a:ahLst/>
              <a:cxnLst/>
              <a:rect l="l" t="t" r="r" b="b"/>
              <a:pathLst>
                <a:path w="7478" h="12670" extrusionOk="0">
                  <a:moveTo>
                    <a:pt x="6384" y="1"/>
                  </a:moveTo>
                  <a:cubicBezTo>
                    <a:pt x="6232" y="1"/>
                    <a:pt x="6110" y="62"/>
                    <a:pt x="6110" y="214"/>
                  </a:cubicBezTo>
                  <a:cubicBezTo>
                    <a:pt x="6080" y="761"/>
                    <a:pt x="5897" y="1277"/>
                    <a:pt x="5715" y="1825"/>
                  </a:cubicBezTo>
                  <a:lnTo>
                    <a:pt x="5624" y="2037"/>
                  </a:lnTo>
                  <a:cubicBezTo>
                    <a:pt x="5563" y="2220"/>
                    <a:pt x="5502" y="2372"/>
                    <a:pt x="5441" y="2584"/>
                  </a:cubicBezTo>
                  <a:cubicBezTo>
                    <a:pt x="4286" y="2767"/>
                    <a:pt x="3162" y="3192"/>
                    <a:pt x="2098" y="3557"/>
                  </a:cubicBezTo>
                  <a:cubicBezTo>
                    <a:pt x="1855" y="3648"/>
                    <a:pt x="1612" y="3709"/>
                    <a:pt x="1368" y="3831"/>
                  </a:cubicBezTo>
                  <a:cubicBezTo>
                    <a:pt x="1216" y="3861"/>
                    <a:pt x="1186" y="4013"/>
                    <a:pt x="1216" y="4165"/>
                  </a:cubicBezTo>
                  <a:cubicBezTo>
                    <a:pt x="1240" y="4283"/>
                    <a:pt x="1337" y="4328"/>
                    <a:pt x="1450" y="4328"/>
                  </a:cubicBezTo>
                  <a:cubicBezTo>
                    <a:pt x="1482" y="4328"/>
                    <a:pt x="1517" y="4324"/>
                    <a:pt x="1551" y="4317"/>
                  </a:cubicBezTo>
                  <a:cubicBezTo>
                    <a:pt x="1794" y="4256"/>
                    <a:pt x="2067" y="4165"/>
                    <a:pt x="2280" y="4043"/>
                  </a:cubicBezTo>
                  <a:cubicBezTo>
                    <a:pt x="3283" y="3709"/>
                    <a:pt x="4286" y="3344"/>
                    <a:pt x="5289" y="3132"/>
                  </a:cubicBezTo>
                  <a:lnTo>
                    <a:pt x="5289" y="3132"/>
                  </a:lnTo>
                  <a:cubicBezTo>
                    <a:pt x="5259" y="3223"/>
                    <a:pt x="5259" y="3284"/>
                    <a:pt x="5198" y="3375"/>
                  </a:cubicBezTo>
                  <a:cubicBezTo>
                    <a:pt x="5046" y="3800"/>
                    <a:pt x="4955" y="4256"/>
                    <a:pt x="4803" y="4712"/>
                  </a:cubicBezTo>
                  <a:cubicBezTo>
                    <a:pt x="3374" y="5198"/>
                    <a:pt x="1794" y="5715"/>
                    <a:pt x="244" y="6171"/>
                  </a:cubicBezTo>
                  <a:cubicBezTo>
                    <a:pt x="92" y="6262"/>
                    <a:pt x="1" y="6414"/>
                    <a:pt x="31" y="6566"/>
                  </a:cubicBezTo>
                  <a:cubicBezTo>
                    <a:pt x="79" y="6686"/>
                    <a:pt x="183" y="6768"/>
                    <a:pt x="270" y="6768"/>
                  </a:cubicBezTo>
                  <a:cubicBezTo>
                    <a:pt x="293" y="6768"/>
                    <a:pt x="315" y="6762"/>
                    <a:pt x="335" y="6749"/>
                  </a:cubicBezTo>
                  <a:cubicBezTo>
                    <a:pt x="1764" y="6353"/>
                    <a:pt x="3223" y="5837"/>
                    <a:pt x="4530" y="5381"/>
                  </a:cubicBezTo>
                  <a:lnTo>
                    <a:pt x="4530" y="5381"/>
                  </a:lnTo>
                  <a:cubicBezTo>
                    <a:pt x="4378" y="5776"/>
                    <a:pt x="4226" y="6141"/>
                    <a:pt x="4104" y="6566"/>
                  </a:cubicBezTo>
                  <a:lnTo>
                    <a:pt x="4074" y="6566"/>
                  </a:lnTo>
                  <a:cubicBezTo>
                    <a:pt x="3922" y="6657"/>
                    <a:pt x="3739" y="6718"/>
                    <a:pt x="3587" y="6840"/>
                  </a:cubicBezTo>
                  <a:cubicBezTo>
                    <a:pt x="3223" y="7022"/>
                    <a:pt x="2888" y="7205"/>
                    <a:pt x="2554" y="7265"/>
                  </a:cubicBezTo>
                  <a:cubicBezTo>
                    <a:pt x="2402" y="7265"/>
                    <a:pt x="2311" y="7417"/>
                    <a:pt x="2311" y="7569"/>
                  </a:cubicBezTo>
                  <a:cubicBezTo>
                    <a:pt x="2311" y="7721"/>
                    <a:pt x="2463" y="7782"/>
                    <a:pt x="2615" y="7782"/>
                  </a:cubicBezTo>
                  <a:cubicBezTo>
                    <a:pt x="3040" y="7752"/>
                    <a:pt x="3466" y="7509"/>
                    <a:pt x="3830" y="7326"/>
                  </a:cubicBezTo>
                  <a:cubicBezTo>
                    <a:pt x="3891" y="7326"/>
                    <a:pt x="3891" y="7296"/>
                    <a:pt x="3922" y="7296"/>
                  </a:cubicBezTo>
                  <a:cubicBezTo>
                    <a:pt x="3800" y="7600"/>
                    <a:pt x="3739" y="7904"/>
                    <a:pt x="3618" y="8177"/>
                  </a:cubicBezTo>
                  <a:cubicBezTo>
                    <a:pt x="3496" y="8481"/>
                    <a:pt x="3374" y="8816"/>
                    <a:pt x="3314" y="9119"/>
                  </a:cubicBezTo>
                  <a:cubicBezTo>
                    <a:pt x="2767" y="9241"/>
                    <a:pt x="2219" y="9758"/>
                    <a:pt x="1642" y="10244"/>
                  </a:cubicBezTo>
                  <a:cubicBezTo>
                    <a:pt x="1338" y="10518"/>
                    <a:pt x="1034" y="10822"/>
                    <a:pt x="791" y="10913"/>
                  </a:cubicBezTo>
                  <a:cubicBezTo>
                    <a:pt x="700" y="10974"/>
                    <a:pt x="608" y="11126"/>
                    <a:pt x="700" y="11247"/>
                  </a:cubicBezTo>
                  <a:cubicBezTo>
                    <a:pt x="744" y="11336"/>
                    <a:pt x="838" y="11393"/>
                    <a:pt x="932" y="11393"/>
                  </a:cubicBezTo>
                  <a:cubicBezTo>
                    <a:pt x="967" y="11393"/>
                    <a:pt x="1001" y="11385"/>
                    <a:pt x="1034" y="11369"/>
                  </a:cubicBezTo>
                  <a:cubicBezTo>
                    <a:pt x="1308" y="11217"/>
                    <a:pt x="1612" y="10943"/>
                    <a:pt x="1946" y="10639"/>
                  </a:cubicBezTo>
                  <a:cubicBezTo>
                    <a:pt x="2250" y="10335"/>
                    <a:pt x="2706" y="9940"/>
                    <a:pt x="3040" y="9758"/>
                  </a:cubicBezTo>
                  <a:lnTo>
                    <a:pt x="3040" y="9758"/>
                  </a:lnTo>
                  <a:cubicBezTo>
                    <a:pt x="2888" y="10244"/>
                    <a:pt x="2706" y="10700"/>
                    <a:pt x="2523" y="11217"/>
                  </a:cubicBezTo>
                  <a:cubicBezTo>
                    <a:pt x="2280" y="11430"/>
                    <a:pt x="1976" y="11673"/>
                    <a:pt x="1703" y="11764"/>
                  </a:cubicBezTo>
                  <a:cubicBezTo>
                    <a:pt x="1612" y="11855"/>
                    <a:pt x="1520" y="12007"/>
                    <a:pt x="1612" y="12129"/>
                  </a:cubicBezTo>
                  <a:cubicBezTo>
                    <a:pt x="1655" y="12193"/>
                    <a:pt x="1743" y="12258"/>
                    <a:pt x="1834" y="12258"/>
                  </a:cubicBezTo>
                  <a:cubicBezTo>
                    <a:pt x="1872" y="12258"/>
                    <a:pt x="1910" y="12247"/>
                    <a:pt x="1946" y="12220"/>
                  </a:cubicBezTo>
                  <a:cubicBezTo>
                    <a:pt x="1976" y="12189"/>
                    <a:pt x="2007" y="12189"/>
                    <a:pt x="2067" y="12159"/>
                  </a:cubicBezTo>
                  <a:lnTo>
                    <a:pt x="2067" y="12159"/>
                  </a:lnTo>
                  <a:cubicBezTo>
                    <a:pt x="2007" y="12189"/>
                    <a:pt x="2007" y="12250"/>
                    <a:pt x="1976" y="12311"/>
                  </a:cubicBezTo>
                  <a:cubicBezTo>
                    <a:pt x="1915" y="12402"/>
                    <a:pt x="1976" y="12554"/>
                    <a:pt x="2098" y="12645"/>
                  </a:cubicBezTo>
                  <a:cubicBezTo>
                    <a:pt x="2130" y="12662"/>
                    <a:pt x="2165" y="12669"/>
                    <a:pt x="2200" y="12669"/>
                  </a:cubicBezTo>
                  <a:cubicBezTo>
                    <a:pt x="2294" y="12669"/>
                    <a:pt x="2388" y="12613"/>
                    <a:pt x="2432" y="12524"/>
                  </a:cubicBezTo>
                  <a:cubicBezTo>
                    <a:pt x="2615" y="12189"/>
                    <a:pt x="2767" y="11794"/>
                    <a:pt x="2919" y="11460"/>
                  </a:cubicBezTo>
                  <a:cubicBezTo>
                    <a:pt x="3010" y="11399"/>
                    <a:pt x="3040" y="11369"/>
                    <a:pt x="3071" y="11278"/>
                  </a:cubicBezTo>
                  <a:cubicBezTo>
                    <a:pt x="3314" y="11521"/>
                    <a:pt x="3466" y="11794"/>
                    <a:pt x="3496" y="12068"/>
                  </a:cubicBezTo>
                  <a:cubicBezTo>
                    <a:pt x="3523" y="12200"/>
                    <a:pt x="3641" y="12286"/>
                    <a:pt x="3752" y="12286"/>
                  </a:cubicBezTo>
                  <a:cubicBezTo>
                    <a:pt x="3768" y="12286"/>
                    <a:pt x="3784" y="12285"/>
                    <a:pt x="3800" y="12281"/>
                  </a:cubicBezTo>
                  <a:cubicBezTo>
                    <a:pt x="3952" y="12220"/>
                    <a:pt x="4043" y="12068"/>
                    <a:pt x="3982" y="11977"/>
                  </a:cubicBezTo>
                  <a:cubicBezTo>
                    <a:pt x="3891" y="11582"/>
                    <a:pt x="3618" y="11065"/>
                    <a:pt x="3192" y="10761"/>
                  </a:cubicBezTo>
                  <a:cubicBezTo>
                    <a:pt x="3344" y="10366"/>
                    <a:pt x="3466" y="10031"/>
                    <a:pt x="3587" y="9636"/>
                  </a:cubicBezTo>
                  <a:cubicBezTo>
                    <a:pt x="3952" y="9879"/>
                    <a:pt x="4408" y="10822"/>
                    <a:pt x="4590" y="11156"/>
                  </a:cubicBezTo>
                  <a:lnTo>
                    <a:pt x="4681" y="11308"/>
                  </a:lnTo>
                  <a:cubicBezTo>
                    <a:pt x="4725" y="11395"/>
                    <a:pt x="4815" y="11467"/>
                    <a:pt x="4908" y="11467"/>
                  </a:cubicBezTo>
                  <a:cubicBezTo>
                    <a:pt x="4944" y="11467"/>
                    <a:pt x="4981" y="11455"/>
                    <a:pt x="5016" y="11430"/>
                  </a:cubicBezTo>
                  <a:cubicBezTo>
                    <a:pt x="5137" y="11338"/>
                    <a:pt x="5198" y="11186"/>
                    <a:pt x="5137" y="11095"/>
                  </a:cubicBezTo>
                  <a:lnTo>
                    <a:pt x="5046" y="10943"/>
                  </a:lnTo>
                  <a:cubicBezTo>
                    <a:pt x="4681" y="10183"/>
                    <a:pt x="4256" y="9423"/>
                    <a:pt x="3739" y="9150"/>
                  </a:cubicBezTo>
                  <a:cubicBezTo>
                    <a:pt x="3800" y="8876"/>
                    <a:pt x="3922" y="8572"/>
                    <a:pt x="3982" y="8299"/>
                  </a:cubicBezTo>
                  <a:cubicBezTo>
                    <a:pt x="4074" y="8056"/>
                    <a:pt x="4134" y="7812"/>
                    <a:pt x="4256" y="7539"/>
                  </a:cubicBezTo>
                  <a:cubicBezTo>
                    <a:pt x="4530" y="7995"/>
                    <a:pt x="4864" y="8542"/>
                    <a:pt x="4833" y="8876"/>
                  </a:cubicBezTo>
                  <a:cubicBezTo>
                    <a:pt x="4833" y="9028"/>
                    <a:pt x="4955" y="9150"/>
                    <a:pt x="5046" y="9150"/>
                  </a:cubicBezTo>
                  <a:cubicBezTo>
                    <a:pt x="5198" y="9150"/>
                    <a:pt x="5320" y="9059"/>
                    <a:pt x="5320" y="8907"/>
                  </a:cubicBezTo>
                  <a:cubicBezTo>
                    <a:pt x="5350" y="8360"/>
                    <a:pt x="4955" y="7660"/>
                    <a:pt x="4590" y="7083"/>
                  </a:cubicBezTo>
                  <a:lnTo>
                    <a:pt x="4499" y="6870"/>
                  </a:lnTo>
                  <a:cubicBezTo>
                    <a:pt x="4651" y="6414"/>
                    <a:pt x="4833" y="5928"/>
                    <a:pt x="5016" y="5472"/>
                  </a:cubicBezTo>
                  <a:cubicBezTo>
                    <a:pt x="5046" y="5563"/>
                    <a:pt x="5137" y="5685"/>
                    <a:pt x="5168" y="5806"/>
                  </a:cubicBezTo>
                  <a:lnTo>
                    <a:pt x="5289" y="6019"/>
                  </a:lnTo>
                  <a:cubicBezTo>
                    <a:pt x="5350" y="6171"/>
                    <a:pt x="5441" y="6384"/>
                    <a:pt x="5502" y="6566"/>
                  </a:cubicBezTo>
                  <a:cubicBezTo>
                    <a:pt x="5806" y="7205"/>
                    <a:pt x="6171" y="7934"/>
                    <a:pt x="6049" y="8542"/>
                  </a:cubicBezTo>
                  <a:cubicBezTo>
                    <a:pt x="6019" y="8694"/>
                    <a:pt x="6110" y="8816"/>
                    <a:pt x="6262" y="8846"/>
                  </a:cubicBezTo>
                  <a:cubicBezTo>
                    <a:pt x="6414" y="8846"/>
                    <a:pt x="6536" y="8755"/>
                    <a:pt x="6566" y="8603"/>
                  </a:cubicBezTo>
                  <a:cubicBezTo>
                    <a:pt x="6688" y="7812"/>
                    <a:pt x="6323" y="7022"/>
                    <a:pt x="6019" y="6323"/>
                  </a:cubicBezTo>
                  <a:cubicBezTo>
                    <a:pt x="5928" y="6171"/>
                    <a:pt x="5867" y="5989"/>
                    <a:pt x="5776" y="5837"/>
                  </a:cubicBezTo>
                  <a:cubicBezTo>
                    <a:pt x="5745" y="5776"/>
                    <a:pt x="5715" y="5685"/>
                    <a:pt x="5654" y="5563"/>
                  </a:cubicBezTo>
                  <a:cubicBezTo>
                    <a:pt x="5563" y="5350"/>
                    <a:pt x="5411" y="5046"/>
                    <a:pt x="5411" y="4894"/>
                  </a:cubicBezTo>
                  <a:cubicBezTo>
                    <a:pt x="5411" y="4803"/>
                    <a:pt x="5350" y="4743"/>
                    <a:pt x="5320" y="4651"/>
                  </a:cubicBezTo>
                  <a:cubicBezTo>
                    <a:pt x="5441" y="4287"/>
                    <a:pt x="5563" y="3891"/>
                    <a:pt x="5715" y="3557"/>
                  </a:cubicBezTo>
                  <a:cubicBezTo>
                    <a:pt x="5745" y="3496"/>
                    <a:pt x="5745" y="3405"/>
                    <a:pt x="5776" y="3344"/>
                  </a:cubicBezTo>
                  <a:cubicBezTo>
                    <a:pt x="5806" y="3435"/>
                    <a:pt x="5897" y="3527"/>
                    <a:pt x="5928" y="3587"/>
                  </a:cubicBezTo>
                  <a:cubicBezTo>
                    <a:pt x="5958" y="3679"/>
                    <a:pt x="6019" y="3739"/>
                    <a:pt x="6049" y="3800"/>
                  </a:cubicBezTo>
                  <a:cubicBezTo>
                    <a:pt x="6536" y="4712"/>
                    <a:pt x="6870" y="5837"/>
                    <a:pt x="6961" y="6992"/>
                  </a:cubicBezTo>
                  <a:cubicBezTo>
                    <a:pt x="6961" y="7124"/>
                    <a:pt x="7076" y="7210"/>
                    <a:pt x="7186" y="7210"/>
                  </a:cubicBezTo>
                  <a:cubicBezTo>
                    <a:pt x="7203" y="7210"/>
                    <a:pt x="7219" y="7208"/>
                    <a:pt x="7235" y="7205"/>
                  </a:cubicBezTo>
                  <a:cubicBezTo>
                    <a:pt x="7387" y="7205"/>
                    <a:pt x="7478" y="7053"/>
                    <a:pt x="7448" y="6931"/>
                  </a:cubicBezTo>
                  <a:cubicBezTo>
                    <a:pt x="7326" y="5715"/>
                    <a:pt x="6992" y="4499"/>
                    <a:pt x="6475" y="3557"/>
                  </a:cubicBezTo>
                  <a:lnTo>
                    <a:pt x="6353" y="3344"/>
                  </a:lnTo>
                  <a:cubicBezTo>
                    <a:pt x="6232" y="3132"/>
                    <a:pt x="6110" y="2949"/>
                    <a:pt x="6080" y="2736"/>
                  </a:cubicBezTo>
                  <a:cubicBezTo>
                    <a:pt x="6080" y="2645"/>
                    <a:pt x="6049" y="2615"/>
                    <a:pt x="5958" y="2524"/>
                  </a:cubicBezTo>
                  <a:lnTo>
                    <a:pt x="6080" y="2189"/>
                  </a:lnTo>
                  <a:lnTo>
                    <a:pt x="6171" y="1977"/>
                  </a:lnTo>
                  <a:cubicBezTo>
                    <a:pt x="6353" y="1399"/>
                    <a:pt x="6566" y="821"/>
                    <a:pt x="6627" y="244"/>
                  </a:cubicBezTo>
                  <a:cubicBezTo>
                    <a:pt x="6627" y="92"/>
                    <a:pt x="6536" y="1"/>
                    <a:pt x="63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6"/>
            <p:cNvSpPr/>
            <p:nvPr/>
          </p:nvSpPr>
          <p:spPr>
            <a:xfrm>
              <a:off x="12834600" y="2631725"/>
              <a:ext cx="354900" cy="189675"/>
            </a:xfrm>
            <a:custGeom>
              <a:avLst/>
              <a:gdLst/>
              <a:ahLst/>
              <a:cxnLst/>
              <a:rect l="l" t="t" r="r" b="b"/>
              <a:pathLst>
                <a:path w="14196" h="7587" extrusionOk="0">
                  <a:moveTo>
                    <a:pt x="6711" y="0"/>
                  </a:moveTo>
                  <a:cubicBezTo>
                    <a:pt x="5504" y="0"/>
                    <a:pt x="4301" y="255"/>
                    <a:pt x="3223" y="794"/>
                  </a:cubicBezTo>
                  <a:cubicBezTo>
                    <a:pt x="1946" y="1402"/>
                    <a:pt x="1" y="3104"/>
                    <a:pt x="366" y="5110"/>
                  </a:cubicBezTo>
                  <a:cubicBezTo>
                    <a:pt x="457" y="5718"/>
                    <a:pt x="1581" y="6114"/>
                    <a:pt x="2098" y="6326"/>
                  </a:cubicBezTo>
                  <a:cubicBezTo>
                    <a:pt x="3405" y="6995"/>
                    <a:pt x="4834" y="7329"/>
                    <a:pt x="6293" y="7512"/>
                  </a:cubicBezTo>
                  <a:cubicBezTo>
                    <a:pt x="6667" y="7563"/>
                    <a:pt x="7033" y="7587"/>
                    <a:pt x="7392" y="7587"/>
                  </a:cubicBezTo>
                  <a:cubicBezTo>
                    <a:pt x="9393" y="7587"/>
                    <a:pt x="11176" y="6836"/>
                    <a:pt x="12980" y="5779"/>
                  </a:cubicBezTo>
                  <a:cubicBezTo>
                    <a:pt x="13466" y="5475"/>
                    <a:pt x="14196" y="5171"/>
                    <a:pt x="14196" y="4503"/>
                  </a:cubicBezTo>
                  <a:cubicBezTo>
                    <a:pt x="14196" y="3256"/>
                    <a:pt x="12402" y="2071"/>
                    <a:pt x="11551" y="1463"/>
                  </a:cubicBezTo>
                  <a:cubicBezTo>
                    <a:pt x="10158" y="517"/>
                    <a:pt x="8430" y="0"/>
                    <a:pt x="67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6"/>
            <p:cNvSpPr/>
            <p:nvPr/>
          </p:nvSpPr>
          <p:spPr>
            <a:xfrm>
              <a:off x="12820925" y="2610950"/>
              <a:ext cx="408100" cy="222400"/>
            </a:xfrm>
            <a:custGeom>
              <a:avLst/>
              <a:gdLst/>
              <a:ahLst/>
              <a:cxnLst/>
              <a:rect l="l" t="t" r="r" b="b"/>
              <a:pathLst>
                <a:path w="16324" h="8896" extrusionOk="0">
                  <a:moveTo>
                    <a:pt x="6803" y="0"/>
                  </a:moveTo>
                  <a:cubicBezTo>
                    <a:pt x="6744" y="0"/>
                    <a:pt x="6678" y="24"/>
                    <a:pt x="6627" y="75"/>
                  </a:cubicBezTo>
                  <a:cubicBezTo>
                    <a:pt x="6475" y="136"/>
                    <a:pt x="6445" y="379"/>
                    <a:pt x="6505" y="531"/>
                  </a:cubicBezTo>
                  <a:cubicBezTo>
                    <a:pt x="7508" y="2051"/>
                    <a:pt x="8572" y="3601"/>
                    <a:pt x="9515" y="4969"/>
                  </a:cubicBezTo>
                  <a:cubicBezTo>
                    <a:pt x="9028" y="4938"/>
                    <a:pt x="8511" y="4878"/>
                    <a:pt x="7995" y="4847"/>
                  </a:cubicBezTo>
                  <a:cubicBezTo>
                    <a:pt x="7995" y="4847"/>
                    <a:pt x="7995" y="4817"/>
                    <a:pt x="7964" y="4817"/>
                  </a:cubicBezTo>
                  <a:cubicBezTo>
                    <a:pt x="7812" y="4665"/>
                    <a:pt x="7660" y="4483"/>
                    <a:pt x="7508" y="4331"/>
                  </a:cubicBezTo>
                  <a:cubicBezTo>
                    <a:pt x="7144" y="3966"/>
                    <a:pt x="6809" y="3631"/>
                    <a:pt x="6657" y="3267"/>
                  </a:cubicBezTo>
                  <a:cubicBezTo>
                    <a:pt x="6613" y="3157"/>
                    <a:pt x="6489" y="3078"/>
                    <a:pt x="6367" y="3078"/>
                  </a:cubicBezTo>
                  <a:cubicBezTo>
                    <a:pt x="6320" y="3078"/>
                    <a:pt x="6274" y="3090"/>
                    <a:pt x="6232" y="3115"/>
                  </a:cubicBezTo>
                  <a:cubicBezTo>
                    <a:pt x="6080" y="3175"/>
                    <a:pt x="6019" y="3358"/>
                    <a:pt x="6080" y="3510"/>
                  </a:cubicBezTo>
                  <a:cubicBezTo>
                    <a:pt x="6293" y="3966"/>
                    <a:pt x="6688" y="4391"/>
                    <a:pt x="7052" y="4786"/>
                  </a:cubicBezTo>
                  <a:cubicBezTo>
                    <a:pt x="7083" y="4817"/>
                    <a:pt x="7083" y="4817"/>
                    <a:pt x="7083" y="4847"/>
                  </a:cubicBezTo>
                  <a:cubicBezTo>
                    <a:pt x="6688" y="4847"/>
                    <a:pt x="6323" y="4817"/>
                    <a:pt x="5928" y="4817"/>
                  </a:cubicBezTo>
                  <a:cubicBezTo>
                    <a:pt x="5533" y="4817"/>
                    <a:pt x="5138" y="4786"/>
                    <a:pt x="4712" y="4786"/>
                  </a:cubicBezTo>
                  <a:cubicBezTo>
                    <a:pt x="4408" y="4209"/>
                    <a:pt x="3587" y="3723"/>
                    <a:pt x="2797" y="3175"/>
                  </a:cubicBezTo>
                  <a:cubicBezTo>
                    <a:pt x="2341" y="2902"/>
                    <a:pt x="1916" y="2659"/>
                    <a:pt x="1733" y="2446"/>
                  </a:cubicBezTo>
                  <a:cubicBezTo>
                    <a:pt x="1672" y="2400"/>
                    <a:pt x="1581" y="2378"/>
                    <a:pt x="1494" y="2378"/>
                  </a:cubicBezTo>
                  <a:cubicBezTo>
                    <a:pt x="1406" y="2378"/>
                    <a:pt x="1323" y="2400"/>
                    <a:pt x="1277" y="2446"/>
                  </a:cubicBezTo>
                  <a:cubicBezTo>
                    <a:pt x="1156" y="2568"/>
                    <a:pt x="1156" y="2811"/>
                    <a:pt x="1277" y="2902"/>
                  </a:cubicBezTo>
                  <a:cubicBezTo>
                    <a:pt x="1490" y="3145"/>
                    <a:pt x="1946" y="3449"/>
                    <a:pt x="2432" y="3753"/>
                  </a:cubicBezTo>
                  <a:cubicBezTo>
                    <a:pt x="2888" y="4027"/>
                    <a:pt x="3466" y="4391"/>
                    <a:pt x="3861" y="4726"/>
                  </a:cubicBezTo>
                  <a:cubicBezTo>
                    <a:pt x="3253" y="4695"/>
                    <a:pt x="2584" y="4665"/>
                    <a:pt x="1976" y="4574"/>
                  </a:cubicBezTo>
                  <a:cubicBezTo>
                    <a:pt x="1642" y="4391"/>
                    <a:pt x="1247" y="4087"/>
                    <a:pt x="1034" y="3875"/>
                  </a:cubicBezTo>
                  <a:cubicBezTo>
                    <a:pt x="961" y="3801"/>
                    <a:pt x="865" y="3761"/>
                    <a:pt x="767" y="3761"/>
                  </a:cubicBezTo>
                  <a:cubicBezTo>
                    <a:pt x="703" y="3761"/>
                    <a:pt x="638" y="3778"/>
                    <a:pt x="578" y="3814"/>
                  </a:cubicBezTo>
                  <a:cubicBezTo>
                    <a:pt x="457" y="3935"/>
                    <a:pt x="426" y="4118"/>
                    <a:pt x="548" y="4270"/>
                  </a:cubicBezTo>
                  <a:lnTo>
                    <a:pt x="669" y="4391"/>
                  </a:lnTo>
                  <a:cubicBezTo>
                    <a:pt x="578" y="4391"/>
                    <a:pt x="487" y="4361"/>
                    <a:pt x="426" y="4361"/>
                  </a:cubicBezTo>
                  <a:cubicBezTo>
                    <a:pt x="403" y="4357"/>
                    <a:pt x="381" y="4355"/>
                    <a:pt x="359" y="4355"/>
                  </a:cubicBezTo>
                  <a:cubicBezTo>
                    <a:pt x="208" y="4355"/>
                    <a:pt x="88" y="4448"/>
                    <a:pt x="61" y="4634"/>
                  </a:cubicBezTo>
                  <a:cubicBezTo>
                    <a:pt x="1" y="4817"/>
                    <a:pt x="122" y="4969"/>
                    <a:pt x="305" y="4999"/>
                  </a:cubicBezTo>
                  <a:cubicBezTo>
                    <a:pt x="761" y="5090"/>
                    <a:pt x="1277" y="5151"/>
                    <a:pt x="1764" y="5182"/>
                  </a:cubicBezTo>
                  <a:cubicBezTo>
                    <a:pt x="1824" y="5242"/>
                    <a:pt x="1946" y="5273"/>
                    <a:pt x="2037" y="5303"/>
                  </a:cubicBezTo>
                  <a:cubicBezTo>
                    <a:pt x="1824" y="5638"/>
                    <a:pt x="1520" y="5911"/>
                    <a:pt x="1277" y="6063"/>
                  </a:cubicBezTo>
                  <a:cubicBezTo>
                    <a:pt x="1125" y="6154"/>
                    <a:pt x="1065" y="6337"/>
                    <a:pt x="1156" y="6489"/>
                  </a:cubicBezTo>
                  <a:cubicBezTo>
                    <a:pt x="1197" y="6592"/>
                    <a:pt x="1310" y="6640"/>
                    <a:pt x="1425" y="6640"/>
                  </a:cubicBezTo>
                  <a:cubicBezTo>
                    <a:pt x="1479" y="6640"/>
                    <a:pt x="1533" y="6629"/>
                    <a:pt x="1581" y="6610"/>
                  </a:cubicBezTo>
                  <a:cubicBezTo>
                    <a:pt x="1976" y="6367"/>
                    <a:pt x="2524" y="5850"/>
                    <a:pt x="2706" y="5242"/>
                  </a:cubicBezTo>
                  <a:cubicBezTo>
                    <a:pt x="3162" y="5273"/>
                    <a:pt x="3648" y="5303"/>
                    <a:pt x="4104" y="5303"/>
                  </a:cubicBezTo>
                  <a:cubicBezTo>
                    <a:pt x="3952" y="5850"/>
                    <a:pt x="3010" y="6701"/>
                    <a:pt x="2675" y="7005"/>
                  </a:cubicBezTo>
                  <a:lnTo>
                    <a:pt x="2524" y="7157"/>
                  </a:lnTo>
                  <a:cubicBezTo>
                    <a:pt x="2402" y="7279"/>
                    <a:pt x="2402" y="7461"/>
                    <a:pt x="2524" y="7613"/>
                  </a:cubicBezTo>
                  <a:cubicBezTo>
                    <a:pt x="2584" y="7674"/>
                    <a:pt x="2660" y="7704"/>
                    <a:pt x="2740" y="7704"/>
                  </a:cubicBezTo>
                  <a:cubicBezTo>
                    <a:pt x="2820" y="7704"/>
                    <a:pt x="2903" y="7674"/>
                    <a:pt x="2979" y="7613"/>
                  </a:cubicBezTo>
                  <a:lnTo>
                    <a:pt x="3131" y="7461"/>
                  </a:lnTo>
                  <a:cubicBezTo>
                    <a:pt x="3861" y="6793"/>
                    <a:pt x="4651" y="6002"/>
                    <a:pt x="4773" y="5334"/>
                  </a:cubicBezTo>
                  <a:cubicBezTo>
                    <a:pt x="5107" y="5334"/>
                    <a:pt x="5472" y="5394"/>
                    <a:pt x="5837" y="5394"/>
                  </a:cubicBezTo>
                  <a:cubicBezTo>
                    <a:pt x="6141" y="5394"/>
                    <a:pt x="6475" y="5425"/>
                    <a:pt x="6809" y="5425"/>
                  </a:cubicBezTo>
                  <a:cubicBezTo>
                    <a:pt x="6384" y="5881"/>
                    <a:pt x="5867" y="6458"/>
                    <a:pt x="5442" y="6519"/>
                  </a:cubicBezTo>
                  <a:cubicBezTo>
                    <a:pt x="5259" y="6549"/>
                    <a:pt x="5168" y="6762"/>
                    <a:pt x="5168" y="6914"/>
                  </a:cubicBezTo>
                  <a:cubicBezTo>
                    <a:pt x="5218" y="7064"/>
                    <a:pt x="5330" y="7173"/>
                    <a:pt x="5469" y="7173"/>
                  </a:cubicBezTo>
                  <a:cubicBezTo>
                    <a:pt x="5499" y="7173"/>
                    <a:pt x="5531" y="7168"/>
                    <a:pt x="5563" y="7157"/>
                  </a:cubicBezTo>
                  <a:cubicBezTo>
                    <a:pt x="6232" y="7066"/>
                    <a:pt x="6900" y="6306"/>
                    <a:pt x="7417" y="5698"/>
                  </a:cubicBezTo>
                  <a:cubicBezTo>
                    <a:pt x="7508" y="5607"/>
                    <a:pt x="7569" y="5546"/>
                    <a:pt x="7600" y="5455"/>
                  </a:cubicBezTo>
                  <a:cubicBezTo>
                    <a:pt x="8208" y="5486"/>
                    <a:pt x="8815" y="5546"/>
                    <a:pt x="9393" y="5577"/>
                  </a:cubicBezTo>
                  <a:cubicBezTo>
                    <a:pt x="9271" y="5698"/>
                    <a:pt x="9180" y="5759"/>
                    <a:pt x="9059" y="5881"/>
                  </a:cubicBezTo>
                  <a:lnTo>
                    <a:pt x="8815" y="6093"/>
                  </a:lnTo>
                  <a:cubicBezTo>
                    <a:pt x="8663" y="6245"/>
                    <a:pt x="8481" y="6397"/>
                    <a:pt x="8299" y="6549"/>
                  </a:cubicBezTo>
                  <a:cubicBezTo>
                    <a:pt x="7660" y="7127"/>
                    <a:pt x="6931" y="7765"/>
                    <a:pt x="6171" y="7856"/>
                  </a:cubicBezTo>
                  <a:cubicBezTo>
                    <a:pt x="5989" y="7887"/>
                    <a:pt x="5867" y="8039"/>
                    <a:pt x="5897" y="8191"/>
                  </a:cubicBezTo>
                  <a:cubicBezTo>
                    <a:pt x="5925" y="8329"/>
                    <a:pt x="6054" y="8468"/>
                    <a:pt x="6192" y="8468"/>
                  </a:cubicBezTo>
                  <a:cubicBezTo>
                    <a:pt x="6205" y="8468"/>
                    <a:pt x="6219" y="8467"/>
                    <a:pt x="6232" y="8464"/>
                  </a:cubicBezTo>
                  <a:cubicBezTo>
                    <a:pt x="7204" y="8343"/>
                    <a:pt x="8025" y="7613"/>
                    <a:pt x="8724" y="6975"/>
                  </a:cubicBezTo>
                  <a:cubicBezTo>
                    <a:pt x="8907" y="6823"/>
                    <a:pt x="9059" y="6671"/>
                    <a:pt x="9211" y="6549"/>
                  </a:cubicBezTo>
                  <a:cubicBezTo>
                    <a:pt x="9271" y="6489"/>
                    <a:pt x="9363" y="6397"/>
                    <a:pt x="9484" y="6337"/>
                  </a:cubicBezTo>
                  <a:cubicBezTo>
                    <a:pt x="9697" y="6154"/>
                    <a:pt x="10001" y="5850"/>
                    <a:pt x="10183" y="5790"/>
                  </a:cubicBezTo>
                  <a:cubicBezTo>
                    <a:pt x="10305" y="5790"/>
                    <a:pt x="10396" y="5729"/>
                    <a:pt x="10426" y="5607"/>
                  </a:cubicBezTo>
                  <a:cubicBezTo>
                    <a:pt x="10913" y="5638"/>
                    <a:pt x="11369" y="5638"/>
                    <a:pt x="11825" y="5638"/>
                  </a:cubicBezTo>
                  <a:lnTo>
                    <a:pt x="12098" y="5638"/>
                  </a:lnTo>
                  <a:cubicBezTo>
                    <a:pt x="11977" y="5729"/>
                    <a:pt x="11916" y="5850"/>
                    <a:pt x="11825" y="5911"/>
                  </a:cubicBezTo>
                  <a:cubicBezTo>
                    <a:pt x="11764" y="6002"/>
                    <a:pt x="11703" y="6063"/>
                    <a:pt x="11642" y="6093"/>
                  </a:cubicBezTo>
                  <a:cubicBezTo>
                    <a:pt x="10730" y="6975"/>
                    <a:pt x="9515" y="7765"/>
                    <a:pt x="8208" y="8282"/>
                  </a:cubicBezTo>
                  <a:cubicBezTo>
                    <a:pt x="8056" y="8343"/>
                    <a:pt x="7995" y="8525"/>
                    <a:pt x="8025" y="8677"/>
                  </a:cubicBezTo>
                  <a:cubicBezTo>
                    <a:pt x="8105" y="8809"/>
                    <a:pt x="8253" y="8896"/>
                    <a:pt x="8391" y="8896"/>
                  </a:cubicBezTo>
                  <a:cubicBezTo>
                    <a:pt x="8411" y="8896"/>
                    <a:pt x="8431" y="8894"/>
                    <a:pt x="8451" y="8890"/>
                  </a:cubicBezTo>
                  <a:cubicBezTo>
                    <a:pt x="9818" y="8343"/>
                    <a:pt x="11095" y="7522"/>
                    <a:pt x="12098" y="6549"/>
                  </a:cubicBezTo>
                  <a:lnTo>
                    <a:pt x="12311" y="6337"/>
                  </a:lnTo>
                  <a:cubicBezTo>
                    <a:pt x="12524" y="6093"/>
                    <a:pt x="12706" y="5911"/>
                    <a:pt x="12919" y="5850"/>
                  </a:cubicBezTo>
                  <a:cubicBezTo>
                    <a:pt x="13010" y="5790"/>
                    <a:pt x="13071" y="5729"/>
                    <a:pt x="13101" y="5638"/>
                  </a:cubicBezTo>
                  <a:cubicBezTo>
                    <a:pt x="13284" y="5638"/>
                    <a:pt x="13405" y="5638"/>
                    <a:pt x="13588" y="5698"/>
                  </a:cubicBezTo>
                  <a:lnTo>
                    <a:pt x="13861" y="5729"/>
                  </a:lnTo>
                  <a:cubicBezTo>
                    <a:pt x="14280" y="5746"/>
                    <a:pt x="14699" y="5784"/>
                    <a:pt x="15118" y="5784"/>
                  </a:cubicBezTo>
                  <a:cubicBezTo>
                    <a:pt x="15428" y="5784"/>
                    <a:pt x="15739" y="5763"/>
                    <a:pt x="16050" y="5698"/>
                  </a:cubicBezTo>
                  <a:cubicBezTo>
                    <a:pt x="16202" y="5638"/>
                    <a:pt x="16323" y="5486"/>
                    <a:pt x="16323" y="5334"/>
                  </a:cubicBezTo>
                  <a:cubicBezTo>
                    <a:pt x="16262" y="5151"/>
                    <a:pt x="16110" y="5090"/>
                    <a:pt x="15928" y="5090"/>
                  </a:cubicBezTo>
                  <a:cubicBezTo>
                    <a:pt x="15609" y="5136"/>
                    <a:pt x="15275" y="5151"/>
                    <a:pt x="14936" y="5151"/>
                  </a:cubicBezTo>
                  <a:cubicBezTo>
                    <a:pt x="14598" y="5151"/>
                    <a:pt x="14256" y="5136"/>
                    <a:pt x="13922" y="5121"/>
                  </a:cubicBezTo>
                  <a:lnTo>
                    <a:pt x="13618" y="5090"/>
                  </a:lnTo>
                  <a:cubicBezTo>
                    <a:pt x="13375" y="5090"/>
                    <a:pt x="13162" y="5030"/>
                    <a:pt x="12919" y="5030"/>
                  </a:cubicBezTo>
                  <a:cubicBezTo>
                    <a:pt x="12311" y="3783"/>
                    <a:pt x="11460" y="2568"/>
                    <a:pt x="10639" y="1443"/>
                  </a:cubicBezTo>
                  <a:cubicBezTo>
                    <a:pt x="10457" y="1169"/>
                    <a:pt x="10274" y="926"/>
                    <a:pt x="10122" y="683"/>
                  </a:cubicBezTo>
                  <a:cubicBezTo>
                    <a:pt x="10045" y="587"/>
                    <a:pt x="9944" y="527"/>
                    <a:pt x="9842" y="527"/>
                  </a:cubicBezTo>
                  <a:cubicBezTo>
                    <a:pt x="9782" y="527"/>
                    <a:pt x="9722" y="547"/>
                    <a:pt x="9667" y="592"/>
                  </a:cubicBezTo>
                  <a:cubicBezTo>
                    <a:pt x="9515" y="713"/>
                    <a:pt x="9484" y="896"/>
                    <a:pt x="9575" y="1048"/>
                  </a:cubicBezTo>
                  <a:cubicBezTo>
                    <a:pt x="9788" y="1321"/>
                    <a:pt x="9940" y="1534"/>
                    <a:pt x="10122" y="1808"/>
                  </a:cubicBezTo>
                  <a:cubicBezTo>
                    <a:pt x="10882" y="2841"/>
                    <a:pt x="11642" y="3905"/>
                    <a:pt x="12220" y="5030"/>
                  </a:cubicBezTo>
                  <a:lnTo>
                    <a:pt x="11916" y="5030"/>
                  </a:lnTo>
                  <a:cubicBezTo>
                    <a:pt x="11338" y="5030"/>
                    <a:pt x="10761" y="4999"/>
                    <a:pt x="10244" y="4969"/>
                  </a:cubicBezTo>
                  <a:cubicBezTo>
                    <a:pt x="9180" y="3479"/>
                    <a:pt x="7995" y="1808"/>
                    <a:pt x="6931" y="136"/>
                  </a:cubicBezTo>
                  <a:cubicBezTo>
                    <a:pt x="6949" y="47"/>
                    <a:pt x="6884" y="0"/>
                    <a:pt x="68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6"/>
            <p:cNvSpPr/>
            <p:nvPr/>
          </p:nvSpPr>
          <p:spPr>
            <a:xfrm>
              <a:off x="13090700" y="2955700"/>
              <a:ext cx="157300" cy="222350"/>
            </a:xfrm>
            <a:custGeom>
              <a:avLst/>
              <a:gdLst/>
              <a:ahLst/>
              <a:cxnLst/>
              <a:rect l="l" t="t" r="r" b="b"/>
              <a:pathLst>
                <a:path w="6292" h="8894" extrusionOk="0">
                  <a:moveTo>
                    <a:pt x="5287" y="1"/>
                  </a:moveTo>
                  <a:cubicBezTo>
                    <a:pt x="4522" y="1"/>
                    <a:pt x="3609" y="518"/>
                    <a:pt x="3101" y="784"/>
                  </a:cubicBezTo>
                  <a:cubicBezTo>
                    <a:pt x="1338" y="1726"/>
                    <a:pt x="91" y="3702"/>
                    <a:pt x="61" y="5769"/>
                  </a:cubicBezTo>
                  <a:cubicBezTo>
                    <a:pt x="0" y="6741"/>
                    <a:pt x="456" y="8474"/>
                    <a:pt x="1824" y="8869"/>
                  </a:cubicBezTo>
                  <a:cubicBezTo>
                    <a:pt x="1870" y="8886"/>
                    <a:pt x="1918" y="8893"/>
                    <a:pt x="1968" y="8893"/>
                  </a:cubicBezTo>
                  <a:cubicBezTo>
                    <a:pt x="2372" y="8893"/>
                    <a:pt x="2860" y="8390"/>
                    <a:pt x="3131" y="8200"/>
                  </a:cubicBezTo>
                  <a:cubicBezTo>
                    <a:pt x="3952" y="7562"/>
                    <a:pt x="4620" y="6802"/>
                    <a:pt x="5167" y="5951"/>
                  </a:cubicBezTo>
                  <a:cubicBezTo>
                    <a:pt x="6170" y="4522"/>
                    <a:pt x="6292" y="2942"/>
                    <a:pt x="6201" y="1240"/>
                  </a:cubicBezTo>
                  <a:cubicBezTo>
                    <a:pt x="6170" y="814"/>
                    <a:pt x="6201" y="298"/>
                    <a:pt x="5836" y="115"/>
                  </a:cubicBezTo>
                  <a:cubicBezTo>
                    <a:pt x="5669" y="35"/>
                    <a:pt x="5483" y="1"/>
                    <a:pt x="52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6"/>
            <p:cNvSpPr/>
            <p:nvPr/>
          </p:nvSpPr>
          <p:spPr>
            <a:xfrm>
              <a:off x="13081575" y="2932250"/>
              <a:ext cx="167200" cy="246350"/>
            </a:xfrm>
            <a:custGeom>
              <a:avLst/>
              <a:gdLst/>
              <a:ahLst/>
              <a:cxnLst/>
              <a:rect l="l" t="t" r="r" b="b"/>
              <a:pathLst>
                <a:path w="6688" h="9854" extrusionOk="0">
                  <a:moveTo>
                    <a:pt x="6426" y="0"/>
                  </a:moveTo>
                  <a:cubicBezTo>
                    <a:pt x="6335" y="0"/>
                    <a:pt x="6255" y="77"/>
                    <a:pt x="6232" y="172"/>
                  </a:cubicBezTo>
                  <a:cubicBezTo>
                    <a:pt x="6110" y="628"/>
                    <a:pt x="5836" y="1023"/>
                    <a:pt x="5624" y="1418"/>
                  </a:cubicBezTo>
                  <a:lnTo>
                    <a:pt x="5502" y="1600"/>
                  </a:lnTo>
                  <a:cubicBezTo>
                    <a:pt x="5441" y="1752"/>
                    <a:pt x="5350" y="1874"/>
                    <a:pt x="5289" y="2026"/>
                  </a:cubicBezTo>
                  <a:cubicBezTo>
                    <a:pt x="4286" y="2026"/>
                    <a:pt x="3314" y="2178"/>
                    <a:pt x="2310" y="2330"/>
                  </a:cubicBezTo>
                  <a:cubicBezTo>
                    <a:pt x="2098" y="2360"/>
                    <a:pt x="1885" y="2391"/>
                    <a:pt x="1672" y="2451"/>
                  </a:cubicBezTo>
                  <a:cubicBezTo>
                    <a:pt x="1551" y="2451"/>
                    <a:pt x="1490" y="2543"/>
                    <a:pt x="1490" y="2694"/>
                  </a:cubicBezTo>
                  <a:cubicBezTo>
                    <a:pt x="1490" y="2816"/>
                    <a:pt x="1581" y="2907"/>
                    <a:pt x="1733" y="2907"/>
                  </a:cubicBezTo>
                  <a:cubicBezTo>
                    <a:pt x="1976" y="2846"/>
                    <a:pt x="2158" y="2816"/>
                    <a:pt x="2402" y="2786"/>
                  </a:cubicBezTo>
                  <a:cubicBezTo>
                    <a:pt x="3253" y="2634"/>
                    <a:pt x="4165" y="2512"/>
                    <a:pt x="5046" y="2482"/>
                  </a:cubicBezTo>
                  <a:lnTo>
                    <a:pt x="5046" y="2482"/>
                  </a:lnTo>
                  <a:cubicBezTo>
                    <a:pt x="5016" y="2543"/>
                    <a:pt x="4985" y="2603"/>
                    <a:pt x="4925" y="2664"/>
                  </a:cubicBezTo>
                  <a:lnTo>
                    <a:pt x="4377" y="3698"/>
                  </a:lnTo>
                  <a:cubicBezTo>
                    <a:pt x="3108" y="3879"/>
                    <a:pt x="1718" y="4120"/>
                    <a:pt x="327" y="4213"/>
                  </a:cubicBezTo>
                  <a:lnTo>
                    <a:pt x="327" y="4213"/>
                  </a:lnTo>
                  <a:cubicBezTo>
                    <a:pt x="326" y="4211"/>
                    <a:pt x="323" y="4210"/>
                    <a:pt x="320" y="4210"/>
                  </a:cubicBezTo>
                  <a:cubicBezTo>
                    <a:pt x="316" y="4210"/>
                    <a:pt x="311" y="4211"/>
                    <a:pt x="304" y="4214"/>
                  </a:cubicBezTo>
                  <a:cubicBezTo>
                    <a:pt x="312" y="4214"/>
                    <a:pt x="320" y="4213"/>
                    <a:pt x="327" y="4213"/>
                  </a:cubicBezTo>
                  <a:lnTo>
                    <a:pt x="327" y="4213"/>
                  </a:lnTo>
                  <a:cubicBezTo>
                    <a:pt x="344" y="4231"/>
                    <a:pt x="304" y="4329"/>
                    <a:pt x="304" y="4427"/>
                  </a:cubicBezTo>
                  <a:cubicBezTo>
                    <a:pt x="304" y="4533"/>
                    <a:pt x="396" y="4615"/>
                    <a:pt x="480" y="4615"/>
                  </a:cubicBezTo>
                  <a:cubicBezTo>
                    <a:pt x="493" y="4615"/>
                    <a:pt x="505" y="4613"/>
                    <a:pt x="517" y="4609"/>
                  </a:cubicBezTo>
                  <a:cubicBezTo>
                    <a:pt x="1794" y="4488"/>
                    <a:pt x="3070" y="4305"/>
                    <a:pt x="4256" y="4123"/>
                  </a:cubicBezTo>
                  <a:lnTo>
                    <a:pt x="4256" y="4123"/>
                  </a:lnTo>
                  <a:cubicBezTo>
                    <a:pt x="4073" y="4427"/>
                    <a:pt x="3861" y="4731"/>
                    <a:pt x="3709" y="5035"/>
                  </a:cubicBezTo>
                  <a:lnTo>
                    <a:pt x="3678" y="5035"/>
                  </a:lnTo>
                  <a:cubicBezTo>
                    <a:pt x="3526" y="5065"/>
                    <a:pt x="3374" y="5096"/>
                    <a:pt x="3222" y="5187"/>
                  </a:cubicBezTo>
                  <a:cubicBezTo>
                    <a:pt x="2918" y="5309"/>
                    <a:pt x="2584" y="5369"/>
                    <a:pt x="2310" y="5369"/>
                  </a:cubicBezTo>
                  <a:cubicBezTo>
                    <a:pt x="2189" y="5369"/>
                    <a:pt x="2098" y="5460"/>
                    <a:pt x="2098" y="5552"/>
                  </a:cubicBezTo>
                  <a:cubicBezTo>
                    <a:pt x="2098" y="5673"/>
                    <a:pt x="2158" y="5795"/>
                    <a:pt x="2280" y="5795"/>
                  </a:cubicBezTo>
                  <a:cubicBezTo>
                    <a:pt x="2310" y="5798"/>
                    <a:pt x="2340" y="5799"/>
                    <a:pt x="2371" y="5799"/>
                  </a:cubicBezTo>
                  <a:cubicBezTo>
                    <a:pt x="2685" y="5799"/>
                    <a:pt x="3039" y="5668"/>
                    <a:pt x="3344" y="5612"/>
                  </a:cubicBezTo>
                  <a:lnTo>
                    <a:pt x="3374" y="5612"/>
                  </a:lnTo>
                  <a:cubicBezTo>
                    <a:pt x="3253" y="5825"/>
                    <a:pt x="3101" y="6068"/>
                    <a:pt x="2979" y="6281"/>
                  </a:cubicBezTo>
                  <a:cubicBezTo>
                    <a:pt x="2827" y="6524"/>
                    <a:pt x="2736" y="6767"/>
                    <a:pt x="2584" y="7041"/>
                  </a:cubicBezTo>
                  <a:cubicBezTo>
                    <a:pt x="2128" y="7071"/>
                    <a:pt x="1551" y="7436"/>
                    <a:pt x="973" y="7771"/>
                  </a:cubicBezTo>
                  <a:cubicBezTo>
                    <a:pt x="669" y="7953"/>
                    <a:pt x="365" y="8135"/>
                    <a:pt x="183" y="8196"/>
                  </a:cubicBezTo>
                  <a:cubicBezTo>
                    <a:pt x="61" y="8226"/>
                    <a:pt x="0" y="8348"/>
                    <a:pt x="31" y="8439"/>
                  </a:cubicBezTo>
                  <a:cubicBezTo>
                    <a:pt x="55" y="8534"/>
                    <a:pt x="134" y="8611"/>
                    <a:pt x="225" y="8611"/>
                  </a:cubicBezTo>
                  <a:cubicBezTo>
                    <a:pt x="251" y="8611"/>
                    <a:pt x="278" y="8605"/>
                    <a:pt x="304" y="8591"/>
                  </a:cubicBezTo>
                  <a:cubicBezTo>
                    <a:pt x="517" y="8530"/>
                    <a:pt x="821" y="8348"/>
                    <a:pt x="1155" y="8135"/>
                  </a:cubicBezTo>
                  <a:cubicBezTo>
                    <a:pt x="1459" y="7953"/>
                    <a:pt x="1885" y="7679"/>
                    <a:pt x="2219" y="7588"/>
                  </a:cubicBezTo>
                  <a:lnTo>
                    <a:pt x="2219" y="7588"/>
                  </a:lnTo>
                  <a:cubicBezTo>
                    <a:pt x="2007" y="7953"/>
                    <a:pt x="1763" y="8348"/>
                    <a:pt x="1551" y="8682"/>
                  </a:cubicBezTo>
                  <a:cubicBezTo>
                    <a:pt x="1338" y="8834"/>
                    <a:pt x="1003" y="8986"/>
                    <a:pt x="791" y="9017"/>
                  </a:cubicBezTo>
                  <a:cubicBezTo>
                    <a:pt x="669" y="9047"/>
                    <a:pt x="608" y="9169"/>
                    <a:pt x="639" y="9290"/>
                  </a:cubicBezTo>
                  <a:cubicBezTo>
                    <a:pt x="665" y="9369"/>
                    <a:pt x="760" y="9448"/>
                    <a:pt x="864" y="9448"/>
                  </a:cubicBezTo>
                  <a:cubicBezTo>
                    <a:pt x="880" y="9448"/>
                    <a:pt x="896" y="9446"/>
                    <a:pt x="912" y="9442"/>
                  </a:cubicBezTo>
                  <a:cubicBezTo>
                    <a:pt x="943" y="9442"/>
                    <a:pt x="973" y="9382"/>
                    <a:pt x="1003" y="9382"/>
                  </a:cubicBezTo>
                  <a:lnTo>
                    <a:pt x="1003" y="9382"/>
                  </a:lnTo>
                  <a:cubicBezTo>
                    <a:pt x="973" y="9442"/>
                    <a:pt x="943" y="9473"/>
                    <a:pt x="943" y="9503"/>
                  </a:cubicBezTo>
                  <a:cubicBezTo>
                    <a:pt x="851" y="9625"/>
                    <a:pt x="912" y="9746"/>
                    <a:pt x="973" y="9807"/>
                  </a:cubicBezTo>
                  <a:cubicBezTo>
                    <a:pt x="1018" y="9841"/>
                    <a:pt x="1062" y="9854"/>
                    <a:pt x="1104" y="9854"/>
                  </a:cubicBezTo>
                  <a:cubicBezTo>
                    <a:pt x="1176" y="9854"/>
                    <a:pt x="1239" y="9815"/>
                    <a:pt x="1277" y="9777"/>
                  </a:cubicBezTo>
                  <a:cubicBezTo>
                    <a:pt x="1459" y="9503"/>
                    <a:pt x="1672" y="9230"/>
                    <a:pt x="1855" y="8926"/>
                  </a:cubicBezTo>
                  <a:cubicBezTo>
                    <a:pt x="1915" y="8895"/>
                    <a:pt x="1976" y="8865"/>
                    <a:pt x="2007" y="8834"/>
                  </a:cubicBezTo>
                  <a:cubicBezTo>
                    <a:pt x="2158" y="9047"/>
                    <a:pt x="2219" y="9321"/>
                    <a:pt x="2219" y="9533"/>
                  </a:cubicBezTo>
                  <a:cubicBezTo>
                    <a:pt x="2219" y="9642"/>
                    <a:pt x="2317" y="9751"/>
                    <a:pt x="2424" y="9751"/>
                  </a:cubicBezTo>
                  <a:cubicBezTo>
                    <a:pt x="2437" y="9751"/>
                    <a:pt x="2450" y="9749"/>
                    <a:pt x="2462" y="9746"/>
                  </a:cubicBezTo>
                  <a:cubicBezTo>
                    <a:pt x="2584" y="9746"/>
                    <a:pt x="2675" y="9625"/>
                    <a:pt x="2645" y="9503"/>
                  </a:cubicBezTo>
                  <a:cubicBezTo>
                    <a:pt x="2614" y="9169"/>
                    <a:pt x="2493" y="8682"/>
                    <a:pt x="2158" y="8378"/>
                  </a:cubicBezTo>
                  <a:cubicBezTo>
                    <a:pt x="2341" y="8105"/>
                    <a:pt x="2493" y="7801"/>
                    <a:pt x="2645" y="7527"/>
                  </a:cubicBezTo>
                  <a:cubicBezTo>
                    <a:pt x="2918" y="7801"/>
                    <a:pt x="3192" y="8682"/>
                    <a:pt x="3253" y="8986"/>
                  </a:cubicBezTo>
                  <a:lnTo>
                    <a:pt x="3283" y="9138"/>
                  </a:lnTo>
                  <a:cubicBezTo>
                    <a:pt x="3336" y="9217"/>
                    <a:pt x="3411" y="9296"/>
                    <a:pt x="3509" y="9296"/>
                  </a:cubicBezTo>
                  <a:cubicBezTo>
                    <a:pt x="3525" y="9296"/>
                    <a:pt x="3540" y="9294"/>
                    <a:pt x="3557" y="9290"/>
                  </a:cubicBezTo>
                  <a:cubicBezTo>
                    <a:pt x="3678" y="9230"/>
                    <a:pt x="3739" y="9138"/>
                    <a:pt x="3709" y="9017"/>
                  </a:cubicBezTo>
                  <a:lnTo>
                    <a:pt x="3678" y="8895"/>
                  </a:lnTo>
                  <a:cubicBezTo>
                    <a:pt x="3496" y="8226"/>
                    <a:pt x="3222" y="7497"/>
                    <a:pt x="2827" y="7193"/>
                  </a:cubicBezTo>
                  <a:cubicBezTo>
                    <a:pt x="2949" y="6950"/>
                    <a:pt x="3070" y="6737"/>
                    <a:pt x="3222" y="6555"/>
                  </a:cubicBezTo>
                  <a:cubicBezTo>
                    <a:pt x="3344" y="6342"/>
                    <a:pt x="3435" y="6160"/>
                    <a:pt x="3557" y="5947"/>
                  </a:cubicBezTo>
                  <a:cubicBezTo>
                    <a:pt x="3709" y="6342"/>
                    <a:pt x="3891" y="6859"/>
                    <a:pt x="3830" y="7163"/>
                  </a:cubicBezTo>
                  <a:cubicBezTo>
                    <a:pt x="3800" y="7254"/>
                    <a:pt x="3861" y="7375"/>
                    <a:pt x="3982" y="7406"/>
                  </a:cubicBezTo>
                  <a:cubicBezTo>
                    <a:pt x="4009" y="7419"/>
                    <a:pt x="4034" y="7425"/>
                    <a:pt x="4058" y="7425"/>
                  </a:cubicBezTo>
                  <a:cubicBezTo>
                    <a:pt x="4142" y="7425"/>
                    <a:pt x="4208" y="7349"/>
                    <a:pt x="4256" y="7254"/>
                  </a:cubicBezTo>
                  <a:cubicBezTo>
                    <a:pt x="4347" y="6798"/>
                    <a:pt x="4134" y="6160"/>
                    <a:pt x="3891" y="5643"/>
                  </a:cubicBezTo>
                  <a:cubicBezTo>
                    <a:pt x="3861" y="5552"/>
                    <a:pt x="3861" y="5491"/>
                    <a:pt x="3830" y="5430"/>
                  </a:cubicBezTo>
                  <a:cubicBezTo>
                    <a:pt x="4043" y="5065"/>
                    <a:pt x="4256" y="4731"/>
                    <a:pt x="4469" y="4366"/>
                  </a:cubicBezTo>
                  <a:cubicBezTo>
                    <a:pt x="4499" y="4488"/>
                    <a:pt x="4499" y="4579"/>
                    <a:pt x="4560" y="4670"/>
                  </a:cubicBezTo>
                  <a:cubicBezTo>
                    <a:pt x="4590" y="4761"/>
                    <a:pt x="4590" y="4822"/>
                    <a:pt x="4621" y="4913"/>
                  </a:cubicBezTo>
                  <a:lnTo>
                    <a:pt x="4742" y="5369"/>
                  </a:lnTo>
                  <a:cubicBezTo>
                    <a:pt x="4894" y="5947"/>
                    <a:pt x="5076" y="6616"/>
                    <a:pt x="4894" y="7102"/>
                  </a:cubicBezTo>
                  <a:cubicBezTo>
                    <a:pt x="4864" y="7223"/>
                    <a:pt x="4894" y="7345"/>
                    <a:pt x="5046" y="7375"/>
                  </a:cubicBezTo>
                  <a:cubicBezTo>
                    <a:pt x="5073" y="7382"/>
                    <a:pt x="5099" y="7386"/>
                    <a:pt x="5123" y="7386"/>
                  </a:cubicBezTo>
                  <a:cubicBezTo>
                    <a:pt x="5207" y="7386"/>
                    <a:pt x="5273" y="7341"/>
                    <a:pt x="5320" y="7223"/>
                  </a:cubicBezTo>
                  <a:cubicBezTo>
                    <a:pt x="5532" y="6585"/>
                    <a:pt x="5350" y="5856"/>
                    <a:pt x="5198" y="5217"/>
                  </a:cubicBezTo>
                  <a:lnTo>
                    <a:pt x="5076" y="4761"/>
                  </a:lnTo>
                  <a:cubicBezTo>
                    <a:pt x="5076" y="4670"/>
                    <a:pt x="5046" y="4609"/>
                    <a:pt x="5016" y="4518"/>
                  </a:cubicBezTo>
                  <a:cubicBezTo>
                    <a:pt x="4985" y="4336"/>
                    <a:pt x="4864" y="4032"/>
                    <a:pt x="4894" y="3910"/>
                  </a:cubicBezTo>
                  <a:cubicBezTo>
                    <a:pt x="4925" y="3850"/>
                    <a:pt x="4894" y="3758"/>
                    <a:pt x="4864" y="3728"/>
                  </a:cubicBezTo>
                  <a:cubicBezTo>
                    <a:pt x="5016" y="3424"/>
                    <a:pt x="5168" y="3150"/>
                    <a:pt x="5350" y="2846"/>
                  </a:cubicBezTo>
                  <a:cubicBezTo>
                    <a:pt x="5380" y="2816"/>
                    <a:pt x="5441" y="2755"/>
                    <a:pt x="5441" y="2664"/>
                  </a:cubicBezTo>
                  <a:cubicBezTo>
                    <a:pt x="5472" y="2755"/>
                    <a:pt x="5472" y="2846"/>
                    <a:pt x="5502" y="2938"/>
                  </a:cubicBezTo>
                  <a:cubicBezTo>
                    <a:pt x="5532" y="3029"/>
                    <a:pt x="5532" y="3059"/>
                    <a:pt x="5593" y="3120"/>
                  </a:cubicBezTo>
                  <a:cubicBezTo>
                    <a:pt x="5836" y="3971"/>
                    <a:pt x="5958" y="4944"/>
                    <a:pt x="5836" y="5947"/>
                  </a:cubicBezTo>
                  <a:cubicBezTo>
                    <a:pt x="5836" y="6038"/>
                    <a:pt x="5928" y="6160"/>
                    <a:pt x="6049" y="6160"/>
                  </a:cubicBezTo>
                  <a:cubicBezTo>
                    <a:pt x="6140" y="6160"/>
                    <a:pt x="6262" y="6099"/>
                    <a:pt x="6262" y="5977"/>
                  </a:cubicBezTo>
                  <a:cubicBezTo>
                    <a:pt x="6353" y="4944"/>
                    <a:pt x="6262" y="3880"/>
                    <a:pt x="5958" y="2968"/>
                  </a:cubicBezTo>
                  <a:cubicBezTo>
                    <a:pt x="5928" y="2907"/>
                    <a:pt x="5928" y="2816"/>
                    <a:pt x="5897" y="2786"/>
                  </a:cubicBezTo>
                  <a:cubicBezTo>
                    <a:pt x="5806" y="2603"/>
                    <a:pt x="5745" y="2421"/>
                    <a:pt x="5776" y="2269"/>
                  </a:cubicBezTo>
                  <a:cubicBezTo>
                    <a:pt x="5776" y="2178"/>
                    <a:pt x="5776" y="2147"/>
                    <a:pt x="5745" y="2117"/>
                  </a:cubicBezTo>
                  <a:cubicBezTo>
                    <a:pt x="5776" y="2026"/>
                    <a:pt x="5836" y="1904"/>
                    <a:pt x="5897" y="1843"/>
                  </a:cubicBezTo>
                  <a:lnTo>
                    <a:pt x="5988" y="1661"/>
                  </a:lnTo>
                  <a:cubicBezTo>
                    <a:pt x="6262" y="1236"/>
                    <a:pt x="6535" y="780"/>
                    <a:pt x="6657" y="263"/>
                  </a:cubicBezTo>
                  <a:cubicBezTo>
                    <a:pt x="6687" y="172"/>
                    <a:pt x="6596" y="50"/>
                    <a:pt x="6505" y="20"/>
                  </a:cubicBezTo>
                  <a:cubicBezTo>
                    <a:pt x="6478" y="6"/>
                    <a:pt x="6452" y="0"/>
                    <a:pt x="6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6"/>
            <p:cNvSpPr/>
            <p:nvPr/>
          </p:nvSpPr>
          <p:spPr>
            <a:xfrm>
              <a:off x="13743450" y="3407725"/>
              <a:ext cx="188475" cy="263175"/>
            </a:xfrm>
            <a:custGeom>
              <a:avLst/>
              <a:gdLst/>
              <a:ahLst/>
              <a:cxnLst/>
              <a:rect l="l" t="t" r="r" b="b"/>
              <a:pathLst>
                <a:path w="7539" h="10527" extrusionOk="0">
                  <a:moveTo>
                    <a:pt x="1904" y="1"/>
                  </a:moveTo>
                  <a:cubicBezTo>
                    <a:pt x="1816" y="1"/>
                    <a:pt x="1728" y="18"/>
                    <a:pt x="1641" y="59"/>
                  </a:cubicBezTo>
                  <a:cubicBezTo>
                    <a:pt x="730" y="515"/>
                    <a:pt x="486" y="2278"/>
                    <a:pt x="334" y="3159"/>
                  </a:cubicBezTo>
                  <a:cubicBezTo>
                    <a:pt x="0" y="5469"/>
                    <a:pt x="1003" y="8053"/>
                    <a:pt x="2857" y="9542"/>
                  </a:cubicBezTo>
                  <a:cubicBezTo>
                    <a:pt x="3484" y="10007"/>
                    <a:pt x="4555" y="10526"/>
                    <a:pt x="5604" y="10526"/>
                  </a:cubicBezTo>
                  <a:cubicBezTo>
                    <a:pt x="6132" y="10526"/>
                    <a:pt x="6655" y="10395"/>
                    <a:pt x="7113" y="10059"/>
                  </a:cubicBezTo>
                  <a:cubicBezTo>
                    <a:pt x="7538" y="9785"/>
                    <a:pt x="7386" y="8813"/>
                    <a:pt x="7386" y="8357"/>
                  </a:cubicBezTo>
                  <a:cubicBezTo>
                    <a:pt x="7386" y="7141"/>
                    <a:pt x="7113" y="5986"/>
                    <a:pt x="6718" y="4831"/>
                  </a:cubicBezTo>
                  <a:cubicBezTo>
                    <a:pt x="6079" y="2855"/>
                    <a:pt x="4681" y="1639"/>
                    <a:pt x="3009" y="515"/>
                  </a:cubicBezTo>
                  <a:cubicBezTo>
                    <a:pt x="2664" y="318"/>
                    <a:pt x="2280" y="1"/>
                    <a:pt x="1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6"/>
            <p:cNvSpPr/>
            <p:nvPr/>
          </p:nvSpPr>
          <p:spPr>
            <a:xfrm>
              <a:off x="13740400" y="3377075"/>
              <a:ext cx="196825" cy="309675"/>
            </a:xfrm>
            <a:custGeom>
              <a:avLst/>
              <a:gdLst/>
              <a:ahLst/>
              <a:cxnLst/>
              <a:rect l="l" t="t" r="r" b="b"/>
              <a:pathLst>
                <a:path w="7873" h="12387" extrusionOk="0">
                  <a:moveTo>
                    <a:pt x="1339" y="1"/>
                  </a:moveTo>
                  <a:cubicBezTo>
                    <a:pt x="1288" y="1"/>
                    <a:pt x="1235" y="20"/>
                    <a:pt x="1186" y="69"/>
                  </a:cubicBezTo>
                  <a:cubicBezTo>
                    <a:pt x="1064" y="160"/>
                    <a:pt x="1034" y="342"/>
                    <a:pt x="1156" y="464"/>
                  </a:cubicBezTo>
                  <a:cubicBezTo>
                    <a:pt x="1490" y="859"/>
                    <a:pt x="1672" y="1406"/>
                    <a:pt x="1915" y="1923"/>
                  </a:cubicBezTo>
                  <a:lnTo>
                    <a:pt x="2037" y="2166"/>
                  </a:lnTo>
                  <a:cubicBezTo>
                    <a:pt x="2098" y="2349"/>
                    <a:pt x="2189" y="2501"/>
                    <a:pt x="2250" y="2683"/>
                  </a:cubicBezTo>
                  <a:cubicBezTo>
                    <a:pt x="1520" y="3595"/>
                    <a:pt x="943" y="4659"/>
                    <a:pt x="426" y="5692"/>
                  </a:cubicBezTo>
                  <a:lnTo>
                    <a:pt x="92" y="6391"/>
                  </a:lnTo>
                  <a:cubicBezTo>
                    <a:pt x="0" y="6482"/>
                    <a:pt x="61" y="6634"/>
                    <a:pt x="183" y="6726"/>
                  </a:cubicBezTo>
                  <a:cubicBezTo>
                    <a:pt x="221" y="6745"/>
                    <a:pt x="266" y="6755"/>
                    <a:pt x="311" y="6755"/>
                  </a:cubicBezTo>
                  <a:cubicBezTo>
                    <a:pt x="408" y="6755"/>
                    <a:pt x="506" y="6708"/>
                    <a:pt x="548" y="6604"/>
                  </a:cubicBezTo>
                  <a:cubicBezTo>
                    <a:pt x="639" y="6391"/>
                    <a:pt x="760" y="6148"/>
                    <a:pt x="912" y="5935"/>
                  </a:cubicBezTo>
                  <a:cubicBezTo>
                    <a:pt x="1399" y="5023"/>
                    <a:pt x="1915" y="4051"/>
                    <a:pt x="2523" y="3230"/>
                  </a:cubicBezTo>
                  <a:lnTo>
                    <a:pt x="2645" y="3443"/>
                  </a:lnTo>
                  <a:lnTo>
                    <a:pt x="3192" y="4719"/>
                  </a:lnTo>
                  <a:cubicBezTo>
                    <a:pt x="2523" y="5996"/>
                    <a:pt x="1672" y="7516"/>
                    <a:pt x="852" y="8884"/>
                  </a:cubicBezTo>
                  <a:cubicBezTo>
                    <a:pt x="669" y="9005"/>
                    <a:pt x="700" y="9157"/>
                    <a:pt x="821" y="9248"/>
                  </a:cubicBezTo>
                  <a:cubicBezTo>
                    <a:pt x="852" y="9269"/>
                    <a:pt x="889" y="9279"/>
                    <a:pt x="928" y="9279"/>
                  </a:cubicBezTo>
                  <a:cubicBezTo>
                    <a:pt x="1007" y="9279"/>
                    <a:pt x="1095" y="9238"/>
                    <a:pt x="1156" y="9157"/>
                  </a:cubicBezTo>
                  <a:cubicBezTo>
                    <a:pt x="1915" y="7911"/>
                    <a:pt x="2675" y="6543"/>
                    <a:pt x="3314" y="5327"/>
                  </a:cubicBezTo>
                  <a:lnTo>
                    <a:pt x="3770" y="6452"/>
                  </a:lnTo>
                  <a:cubicBezTo>
                    <a:pt x="3770" y="6452"/>
                    <a:pt x="3770" y="6513"/>
                    <a:pt x="3739" y="6513"/>
                  </a:cubicBezTo>
                  <a:cubicBezTo>
                    <a:pt x="3648" y="6665"/>
                    <a:pt x="3587" y="6847"/>
                    <a:pt x="3557" y="7029"/>
                  </a:cubicBezTo>
                  <a:cubicBezTo>
                    <a:pt x="3435" y="7425"/>
                    <a:pt x="3283" y="7789"/>
                    <a:pt x="3040" y="8033"/>
                  </a:cubicBezTo>
                  <a:cubicBezTo>
                    <a:pt x="2979" y="8124"/>
                    <a:pt x="2979" y="8276"/>
                    <a:pt x="3101" y="8397"/>
                  </a:cubicBezTo>
                  <a:cubicBezTo>
                    <a:pt x="3143" y="8440"/>
                    <a:pt x="3199" y="8462"/>
                    <a:pt x="3258" y="8462"/>
                  </a:cubicBezTo>
                  <a:cubicBezTo>
                    <a:pt x="3327" y="8462"/>
                    <a:pt x="3400" y="8432"/>
                    <a:pt x="3466" y="8367"/>
                  </a:cubicBezTo>
                  <a:cubicBezTo>
                    <a:pt x="3739" y="8063"/>
                    <a:pt x="3891" y="7607"/>
                    <a:pt x="4043" y="7212"/>
                  </a:cubicBezTo>
                  <a:cubicBezTo>
                    <a:pt x="4043" y="7181"/>
                    <a:pt x="4043" y="7181"/>
                    <a:pt x="4073" y="7151"/>
                  </a:cubicBezTo>
                  <a:cubicBezTo>
                    <a:pt x="4195" y="7455"/>
                    <a:pt x="4347" y="7698"/>
                    <a:pt x="4469" y="8002"/>
                  </a:cubicBezTo>
                  <a:cubicBezTo>
                    <a:pt x="4621" y="8306"/>
                    <a:pt x="4712" y="8610"/>
                    <a:pt x="4864" y="8914"/>
                  </a:cubicBezTo>
                  <a:cubicBezTo>
                    <a:pt x="4560" y="9340"/>
                    <a:pt x="4499" y="10130"/>
                    <a:pt x="4408" y="10890"/>
                  </a:cubicBezTo>
                  <a:cubicBezTo>
                    <a:pt x="4377" y="11315"/>
                    <a:pt x="4347" y="11741"/>
                    <a:pt x="4256" y="11923"/>
                  </a:cubicBezTo>
                  <a:cubicBezTo>
                    <a:pt x="4225" y="12075"/>
                    <a:pt x="4286" y="12197"/>
                    <a:pt x="4408" y="12258"/>
                  </a:cubicBezTo>
                  <a:cubicBezTo>
                    <a:pt x="4441" y="12271"/>
                    <a:pt x="4473" y="12277"/>
                    <a:pt x="4503" y="12277"/>
                  </a:cubicBezTo>
                  <a:cubicBezTo>
                    <a:pt x="4612" y="12277"/>
                    <a:pt x="4701" y="12200"/>
                    <a:pt x="4773" y="12106"/>
                  </a:cubicBezTo>
                  <a:cubicBezTo>
                    <a:pt x="4833" y="11862"/>
                    <a:pt x="4925" y="11437"/>
                    <a:pt x="4955" y="10981"/>
                  </a:cubicBezTo>
                  <a:cubicBezTo>
                    <a:pt x="4985" y="10555"/>
                    <a:pt x="5077" y="9978"/>
                    <a:pt x="5168" y="9583"/>
                  </a:cubicBezTo>
                  <a:cubicBezTo>
                    <a:pt x="5381" y="10039"/>
                    <a:pt x="5563" y="10525"/>
                    <a:pt x="5745" y="11011"/>
                  </a:cubicBezTo>
                  <a:cubicBezTo>
                    <a:pt x="5715" y="11346"/>
                    <a:pt x="5624" y="11741"/>
                    <a:pt x="5563" y="11954"/>
                  </a:cubicBezTo>
                  <a:cubicBezTo>
                    <a:pt x="5532" y="12106"/>
                    <a:pt x="5563" y="12258"/>
                    <a:pt x="5715" y="12318"/>
                  </a:cubicBezTo>
                  <a:cubicBezTo>
                    <a:pt x="5749" y="12325"/>
                    <a:pt x="5783" y="12329"/>
                    <a:pt x="5816" y="12329"/>
                  </a:cubicBezTo>
                  <a:cubicBezTo>
                    <a:pt x="5929" y="12329"/>
                    <a:pt x="6026" y="12284"/>
                    <a:pt x="6049" y="12166"/>
                  </a:cubicBezTo>
                  <a:cubicBezTo>
                    <a:pt x="6049" y="12106"/>
                    <a:pt x="6080" y="12075"/>
                    <a:pt x="6080" y="12014"/>
                  </a:cubicBezTo>
                  <a:cubicBezTo>
                    <a:pt x="6080" y="12075"/>
                    <a:pt x="6140" y="12106"/>
                    <a:pt x="6140" y="12197"/>
                  </a:cubicBezTo>
                  <a:cubicBezTo>
                    <a:pt x="6166" y="12323"/>
                    <a:pt x="6275" y="12387"/>
                    <a:pt x="6399" y="12387"/>
                  </a:cubicBezTo>
                  <a:cubicBezTo>
                    <a:pt x="6424" y="12387"/>
                    <a:pt x="6449" y="12384"/>
                    <a:pt x="6475" y="12379"/>
                  </a:cubicBezTo>
                  <a:cubicBezTo>
                    <a:pt x="6627" y="12349"/>
                    <a:pt x="6688" y="12197"/>
                    <a:pt x="6657" y="12045"/>
                  </a:cubicBezTo>
                  <a:cubicBezTo>
                    <a:pt x="6536" y="11650"/>
                    <a:pt x="6444" y="11285"/>
                    <a:pt x="6292" y="10890"/>
                  </a:cubicBezTo>
                  <a:lnTo>
                    <a:pt x="6292" y="10647"/>
                  </a:lnTo>
                  <a:cubicBezTo>
                    <a:pt x="6596" y="10647"/>
                    <a:pt x="6931" y="10799"/>
                    <a:pt x="7113" y="10890"/>
                  </a:cubicBezTo>
                  <a:cubicBezTo>
                    <a:pt x="7161" y="10926"/>
                    <a:pt x="7214" y="10943"/>
                    <a:pt x="7267" y="10943"/>
                  </a:cubicBezTo>
                  <a:cubicBezTo>
                    <a:pt x="7350" y="10943"/>
                    <a:pt x="7435" y="10903"/>
                    <a:pt x="7508" y="10829"/>
                  </a:cubicBezTo>
                  <a:cubicBezTo>
                    <a:pt x="7569" y="10707"/>
                    <a:pt x="7539" y="10555"/>
                    <a:pt x="7417" y="10434"/>
                  </a:cubicBezTo>
                  <a:cubicBezTo>
                    <a:pt x="7127" y="10249"/>
                    <a:pt x="6654" y="10088"/>
                    <a:pt x="6216" y="10088"/>
                  </a:cubicBezTo>
                  <a:cubicBezTo>
                    <a:pt x="6150" y="10088"/>
                    <a:pt x="6083" y="10091"/>
                    <a:pt x="6019" y="10099"/>
                  </a:cubicBezTo>
                  <a:cubicBezTo>
                    <a:pt x="5867" y="9735"/>
                    <a:pt x="5715" y="9370"/>
                    <a:pt x="5563" y="9036"/>
                  </a:cubicBezTo>
                  <a:cubicBezTo>
                    <a:pt x="5593" y="9031"/>
                    <a:pt x="5627" y="9029"/>
                    <a:pt x="5663" y="9029"/>
                  </a:cubicBezTo>
                  <a:cubicBezTo>
                    <a:pt x="6111" y="9029"/>
                    <a:pt x="7019" y="9349"/>
                    <a:pt x="7356" y="9461"/>
                  </a:cubicBezTo>
                  <a:lnTo>
                    <a:pt x="7508" y="9552"/>
                  </a:lnTo>
                  <a:cubicBezTo>
                    <a:pt x="7529" y="9556"/>
                    <a:pt x="7548" y="9558"/>
                    <a:pt x="7566" y="9558"/>
                  </a:cubicBezTo>
                  <a:cubicBezTo>
                    <a:pt x="7685" y="9558"/>
                    <a:pt x="7764" y="9479"/>
                    <a:pt x="7843" y="9400"/>
                  </a:cubicBezTo>
                  <a:cubicBezTo>
                    <a:pt x="7873" y="9248"/>
                    <a:pt x="7812" y="9096"/>
                    <a:pt x="7691" y="9036"/>
                  </a:cubicBezTo>
                  <a:lnTo>
                    <a:pt x="7539" y="9005"/>
                  </a:lnTo>
                  <a:cubicBezTo>
                    <a:pt x="6904" y="8761"/>
                    <a:pt x="6229" y="8536"/>
                    <a:pt x="5721" y="8536"/>
                  </a:cubicBezTo>
                  <a:cubicBezTo>
                    <a:pt x="5596" y="8536"/>
                    <a:pt x="5482" y="8550"/>
                    <a:pt x="5381" y="8580"/>
                  </a:cubicBezTo>
                  <a:lnTo>
                    <a:pt x="5016" y="7789"/>
                  </a:lnTo>
                  <a:cubicBezTo>
                    <a:pt x="4925" y="7546"/>
                    <a:pt x="4803" y="7303"/>
                    <a:pt x="4681" y="7060"/>
                  </a:cubicBezTo>
                  <a:lnTo>
                    <a:pt x="4681" y="7060"/>
                  </a:lnTo>
                  <a:cubicBezTo>
                    <a:pt x="5168" y="7212"/>
                    <a:pt x="5776" y="7425"/>
                    <a:pt x="6019" y="7668"/>
                  </a:cubicBezTo>
                  <a:cubicBezTo>
                    <a:pt x="6054" y="7739"/>
                    <a:pt x="6132" y="7768"/>
                    <a:pt x="6214" y="7768"/>
                  </a:cubicBezTo>
                  <a:cubicBezTo>
                    <a:pt x="6272" y="7768"/>
                    <a:pt x="6333" y="7754"/>
                    <a:pt x="6384" y="7729"/>
                  </a:cubicBezTo>
                  <a:cubicBezTo>
                    <a:pt x="6505" y="7637"/>
                    <a:pt x="6536" y="7455"/>
                    <a:pt x="6414" y="7333"/>
                  </a:cubicBezTo>
                  <a:cubicBezTo>
                    <a:pt x="6080" y="6877"/>
                    <a:pt x="5289" y="6665"/>
                    <a:pt x="4681" y="6513"/>
                  </a:cubicBezTo>
                  <a:cubicBezTo>
                    <a:pt x="4590" y="6452"/>
                    <a:pt x="4529" y="6452"/>
                    <a:pt x="4438" y="6422"/>
                  </a:cubicBezTo>
                  <a:lnTo>
                    <a:pt x="3891" y="5054"/>
                  </a:lnTo>
                  <a:lnTo>
                    <a:pt x="3891" y="5054"/>
                  </a:lnTo>
                  <a:cubicBezTo>
                    <a:pt x="3982" y="5084"/>
                    <a:pt x="4104" y="5175"/>
                    <a:pt x="4225" y="5206"/>
                  </a:cubicBezTo>
                  <a:cubicBezTo>
                    <a:pt x="4317" y="5236"/>
                    <a:pt x="4408" y="5267"/>
                    <a:pt x="4438" y="5327"/>
                  </a:cubicBezTo>
                  <a:cubicBezTo>
                    <a:pt x="4621" y="5388"/>
                    <a:pt x="4803" y="5479"/>
                    <a:pt x="4985" y="5540"/>
                  </a:cubicBezTo>
                  <a:cubicBezTo>
                    <a:pt x="5624" y="5814"/>
                    <a:pt x="6384" y="6118"/>
                    <a:pt x="6718" y="6634"/>
                  </a:cubicBezTo>
                  <a:cubicBezTo>
                    <a:pt x="6779" y="6715"/>
                    <a:pt x="6867" y="6756"/>
                    <a:pt x="6963" y="6756"/>
                  </a:cubicBezTo>
                  <a:cubicBezTo>
                    <a:pt x="7012" y="6756"/>
                    <a:pt x="7062" y="6746"/>
                    <a:pt x="7113" y="6726"/>
                  </a:cubicBezTo>
                  <a:cubicBezTo>
                    <a:pt x="7235" y="6634"/>
                    <a:pt x="7265" y="6482"/>
                    <a:pt x="7204" y="6330"/>
                  </a:cubicBezTo>
                  <a:cubicBezTo>
                    <a:pt x="6718" y="5662"/>
                    <a:pt x="5928" y="5358"/>
                    <a:pt x="5198" y="5054"/>
                  </a:cubicBezTo>
                  <a:cubicBezTo>
                    <a:pt x="5016" y="4963"/>
                    <a:pt x="4864" y="4902"/>
                    <a:pt x="4712" y="4811"/>
                  </a:cubicBezTo>
                  <a:cubicBezTo>
                    <a:pt x="4651" y="4780"/>
                    <a:pt x="4529" y="4750"/>
                    <a:pt x="4438" y="4719"/>
                  </a:cubicBezTo>
                  <a:cubicBezTo>
                    <a:pt x="4225" y="4628"/>
                    <a:pt x="3891" y="4476"/>
                    <a:pt x="3800" y="4385"/>
                  </a:cubicBezTo>
                  <a:cubicBezTo>
                    <a:pt x="3770" y="4294"/>
                    <a:pt x="3678" y="4263"/>
                    <a:pt x="3587" y="4263"/>
                  </a:cubicBezTo>
                  <a:cubicBezTo>
                    <a:pt x="3435" y="3868"/>
                    <a:pt x="3283" y="3534"/>
                    <a:pt x="3101" y="3200"/>
                  </a:cubicBezTo>
                  <a:cubicBezTo>
                    <a:pt x="3040" y="3108"/>
                    <a:pt x="3010" y="3048"/>
                    <a:pt x="2979" y="3017"/>
                  </a:cubicBezTo>
                  <a:lnTo>
                    <a:pt x="2979" y="3017"/>
                  </a:lnTo>
                  <a:cubicBezTo>
                    <a:pt x="3101" y="3048"/>
                    <a:pt x="3162" y="3078"/>
                    <a:pt x="3283" y="3108"/>
                  </a:cubicBezTo>
                  <a:cubicBezTo>
                    <a:pt x="3344" y="3169"/>
                    <a:pt x="3435" y="3169"/>
                    <a:pt x="3496" y="3200"/>
                  </a:cubicBezTo>
                  <a:cubicBezTo>
                    <a:pt x="4499" y="3534"/>
                    <a:pt x="5472" y="4142"/>
                    <a:pt x="6353" y="4932"/>
                  </a:cubicBezTo>
                  <a:cubicBezTo>
                    <a:pt x="6406" y="4985"/>
                    <a:pt x="6466" y="5010"/>
                    <a:pt x="6523" y="5010"/>
                  </a:cubicBezTo>
                  <a:cubicBezTo>
                    <a:pt x="6596" y="5010"/>
                    <a:pt x="6667" y="4970"/>
                    <a:pt x="6718" y="4902"/>
                  </a:cubicBezTo>
                  <a:cubicBezTo>
                    <a:pt x="6840" y="4780"/>
                    <a:pt x="6809" y="4628"/>
                    <a:pt x="6688" y="4537"/>
                  </a:cubicBezTo>
                  <a:cubicBezTo>
                    <a:pt x="5776" y="3686"/>
                    <a:pt x="4712" y="3048"/>
                    <a:pt x="3648" y="2713"/>
                  </a:cubicBezTo>
                  <a:cubicBezTo>
                    <a:pt x="3587" y="2653"/>
                    <a:pt x="3496" y="2653"/>
                    <a:pt x="3435" y="2622"/>
                  </a:cubicBezTo>
                  <a:cubicBezTo>
                    <a:pt x="3192" y="2561"/>
                    <a:pt x="2979" y="2470"/>
                    <a:pt x="2827" y="2349"/>
                  </a:cubicBezTo>
                  <a:cubicBezTo>
                    <a:pt x="2797" y="2318"/>
                    <a:pt x="2706" y="2288"/>
                    <a:pt x="2645" y="2288"/>
                  </a:cubicBezTo>
                  <a:cubicBezTo>
                    <a:pt x="2584" y="2166"/>
                    <a:pt x="2523" y="2045"/>
                    <a:pt x="2493" y="1953"/>
                  </a:cubicBezTo>
                  <a:lnTo>
                    <a:pt x="2371" y="1710"/>
                  </a:lnTo>
                  <a:cubicBezTo>
                    <a:pt x="2128" y="1194"/>
                    <a:pt x="1915" y="616"/>
                    <a:pt x="1520" y="99"/>
                  </a:cubicBezTo>
                  <a:cubicBezTo>
                    <a:pt x="1484" y="45"/>
                    <a:pt x="1414" y="1"/>
                    <a:pt x="13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6"/>
            <p:cNvSpPr/>
            <p:nvPr/>
          </p:nvSpPr>
          <p:spPr>
            <a:xfrm>
              <a:off x="13964575" y="3274775"/>
              <a:ext cx="345000" cy="284525"/>
            </a:xfrm>
            <a:custGeom>
              <a:avLst/>
              <a:gdLst/>
              <a:ahLst/>
              <a:cxnLst/>
              <a:rect l="l" t="t" r="r" b="b"/>
              <a:pathLst>
                <a:path w="13800" h="11381" extrusionOk="0">
                  <a:moveTo>
                    <a:pt x="1758" y="0"/>
                  </a:moveTo>
                  <a:cubicBezTo>
                    <a:pt x="1399" y="0"/>
                    <a:pt x="1069" y="81"/>
                    <a:pt x="851" y="361"/>
                  </a:cubicBezTo>
                  <a:cubicBezTo>
                    <a:pt x="0" y="1486"/>
                    <a:pt x="730" y="3766"/>
                    <a:pt x="1064" y="4890"/>
                  </a:cubicBezTo>
                  <a:cubicBezTo>
                    <a:pt x="2037" y="7960"/>
                    <a:pt x="4772" y="10544"/>
                    <a:pt x="7903" y="11243"/>
                  </a:cubicBezTo>
                  <a:cubicBezTo>
                    <a:pt x="8302" y="11327"/>
                    <a:pt x="8784" y="11381"/>
                    <a:pt x="9299" y="11381"/>
                  </a:cubicBezTo>
                  <a:cubicBezTo>
                    <a:pt x="10824" y="11381"/>
                    <a:pt x="12640" y="10912"/>
                    <a:pt x="13435" y="9389"/>
                  </a:cubicBezTo>
                  <a:cubicBezTo>
                    <a:pt x="13800" y="8781"/>
                    <a:pt x="13040" y="7656"/>
                    <a:pt x="12766" y="7140"/>
                  </a:cubicBezTo>
                  <a:cubicBezTo>
                    <a:pt x="12067" y="5650"/>
                    <a:pt x="11034" y="4404"/>
                    <a:pt x="9879" y="3188"/>
                  </a:cubicBezTo>
                  <a:cubicBezTo>
                    <a:pt x="7964" y="1182"/>
                    <a:pt x="5471" y="483"/>
                    <a:pt x="2797" y="118"/>
                  </a:cubicBezTo>
                  <a:cubicBezTo>
                    <a:pt x="2470" y="74"/>
                    <a:pt x="2101" y="0"/>
                    <a:pt x="17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6"/>
            <p:cNvSpPr/>
            <p:nvPr/>
          </p:nvSpPr>
          <p:spPr>
            <a:xfrm>
              <a:off x="13944800" y="3250825"/>
              <a:ext cx="356425" cy="330975"/>
            </a:xfrm>
            <a:custGeom>
              <a:avLst/>
              <a:gdLst/>
              <a:ahLst/>
              <a:cxnLst/>
              <a:rect l="l" t="t" r="r" b="b"/>
              <a:pathLst>
                <a:path w="14257" h="13239" extrusionOk="0">
                  <a:moveTo>
                    <a:pt x="374" y="1"/>
                  </a:moveTo>
                  <a:cubicBezTo>
                    <a:pt x="246" y="1"/>
                    <a:pt x="125" y="69"/>
                    <a:pt x="62" y="195"/>
                  </a:cubicBezTo>
                  <a:cubicBezTo>
                    <a:pt x="1" y="377"/>
                    <a:pt x="62" y="560"/>
                    <a:pt x="244" y="681"/>
                  </a:cubicBezTo>
                  <a:cubicBezTo>
                    <a:pt x="882" y="1015"/>
                    <a:pt x="1490" y="1532"/>
                    <a:pt x="2068" y="2049"/>
                  </a:cubicBezTo>
                  <a:lnTo>
                    <a:pt x="2311" y="2292"/>
                  </a:lnTo>
                  <a:cubicBezTo>
                    <a:pt x="2524" y="2444"/>
                    <a:pt x="2706" y="2626"/>
                    <a:pt x="2889" y="2778"/>
                  </a:cubicBezTo>
                  <a:cubicBezTo>
                    <a:pt x="2554" y="4329"/>
                    <a:pt x="2524" y="5970"/>
                    <a:pt x="2433" y="7520"/>
                  </a:cubicBezTo>
                  <a:cubicBezTo>
                    <a:pt x="2433" y="7854"/>
                    <a:pt x="2402" y="8219"/>
                    <a:pt x="2402" y="8554"/>
                  </a:cubicBezTo>
                  <a:cubicBezTo>
                    <a:pt x="2402" y="8736"/>
                    <a:pt x="2554" y="8918"/>
                    <a:pt x="2737" y="8918"/>
                  </a:cubicBezTo>
                  <a:cubicBezTo>
                    <a:pt x="2919" y="8918"/>
                    <a:pt x="3132" y="8766"/>
                    <a:pt x="3132" y="8584"/>
                  </a:cubicBezTo>
                  <a:cubicBezTo>
                    <a:pt x="3132" y="8250"/>
                    <a:pt x="3162" y="7915"/>
                    <a:pt x="3162" y="7551"/>
                  </a:cubicBezTo>
                  <a:cubicBezTo>
                    <a:pt x="3223" y="6122"/>
                    <a:pt x="3284" y="4663"/>
                    <a:pt x="3527" y="3265"/>
                  </a:cubicBezTo>
                  <a:cubicBezTo>
                    <a:pt x="3618" y="3356"/>
                    <a:pt x="3740" y="3417"/>
                    <a:pt x="3800" y="3508"/>
                  </a:cubicBezTo>
                  <a:cubicBezTo>
                    <a:pt x="4287" y="3873"/>
                    <a:pt x="4803" y="4298"/>
                    <a:pt x="5259" y="4724"/>
                  </a:cubicBezTo>
                  <a:cubicBezTo>
                    <a:pt x="5168" y="6730"/>
                    <a:pt x="5047" y="9040"/>
                    <a:pt x="4834" y="11289"/>
                  </a:cubicBezTo>
                  <a:cubicBezTo>
                    <a:pt x="4743" y="11441"/>
                    <a:pt x="4895" y="11624"/>
                    <a:pt x="5107" y="11624"/>
                  </a:cubicBezTo>
                  <a:cubicBezTo>
                    <a:pt x="5290" y="11624"/>
                    <a:pt x="5472" y="11502"/>
                    <a:pt x="5472" y="11320"/>
                  </a:cubicBezTo>
                  <a:cubicBezTo>
                    <a:pt x="5655" y="9313"/>
                    <a:pt x="5776" y="7216"/>
                    <a:pt x="5867" y="5332"/>
                  </a:cubicBezTo>
                  <a:lnTo>
                    <a:pt x="7114" y="6456"/>
                  </a:lnTo>
                  <a:lnTo>
                    <a:pt x="7114" y="6487"/>
                  </a:lnTo>
                  <a:cubicBezTo>
                    <a:pt x="7114" y="6730"/>
                    <a:pt x="7144" y="7003"/>
                    <a:pt x="7174" y="7247"/>
                  </a:cubicBezTo>
                  <a:cubicBezTo>
                    <a:pt x="7265" y="7794"/>
                    <a:pt x="7296" y="8310"/>
                    <a:pt x="7174" y="8766"/>
                  </a:cubicBezTo>
                  <a:cubicBezTo>
                    <a:pt x="7144" y="8979"/>
                    <a:pt x="7265" y="9161"/>
                    <a:pt x="7448" y="9192"/>
                  </a:cubicBezTo>
                  <a:cubicBezTo>
                    <a:pt x="7471" y="9196"/>
                    <a:pt x="7494" y="9198"/>
                    <a:pt x="7517" y="9198"/>
                  </a:cubicBezTo>
                  <a:cubicBezTo>
                    <a:pt x="7681" y="9198"/>
                    <a:pt x="7847" y="9105"/>
                    <a:pt x="7873" y="8918"/>
                  </a:cubicBezTo>
                  <a:cubicBezTo>
                    <a:pt x="8025" y="8371"/>
                    <a:pt x="7934" y="7763"/>
                    <a:pt x="7873" y="7186"/>
                  </a:cubicBezTo>
                  <a:lnTo>
                    <a:pt x="7873" y="7095"/>
                  </a:lnTo>
                  <a:cubicBezTo>
                    <a:pt x="8208" y="7368"/>
                    <a:pt x="8512" y="7672"/>
                    <a:pt x="8846" y="7946"/>
                  </a:cubicBezTo>
                  <a:cubicBezTo>
                    <a:pt x="9211" y="8250"/>
                    <a:pt x="9545" y="8523"/>
                    <a:pt x="9880" y="8827"/>
                  </a:cubicBezTo>
                  <a:cubicBezTo>
                    <a:pt x="9758" y="9526"/>
                    <a:pt x="10153" y="10560"/>
                    <a:pt x="10487" y="11563"/>
                  </a:cubicBezTo>
                  <a:cubicBezTo>
                    <a:pt x="10670" y="12079"/>
                    <a:pt x="10883" y="12627"/>
                    <a:pt x="10913" y="12931"/>
                  </a:cubicBezTo>
                  <a:cubicBezTo>
                    <a:pt x="10941" y="13097"/>
                    <a:pt x="11070" y="13238"/>
                    <a:pt x="11231" y="13238"/>
                  </a:cubicBezTo>
                  <a:cubicBezTo>
                    <a:pt x="11246" y="13238"/>
                    <a:pt x="11262" y="13237"/>
                    <a:pt x="11278" y="13235"/>
                  </a:cubicBezTo>
                  <a:cubicBezTo>
                    <a:pt x="11460" y="13174"/>
                    <a:pt x="11642" y="13022"/>
                    <a:pt x="11582" y="12839"/>
                  </a:cubicBezTo>
                  <a:cubicBezTo>
                    <a:pt x="11551" y="12475"/>
                    <a:pt x="11369" y="11927"/>
                    <a:pt x="11126" y="11320"/>
                  </a:cubicBezTo>
                  <a:cubicBezTo>
                    <a:pt x="10943" y="10742"/>
                    <a:pt x="10670" y="10043"/>
                    <a:pt x="10548" y="9465"/>
                  </a:cubicBezTo>
                  <a:lnTo>
                    <a:pt x="10548" y="9465"/>
                  </a:lnTo>
                  <a:cubicBezTo>
                    <a:pt x="11095" y="9921"/>
                    <a:pt x="11582" y="10408"/>
                    <a:pt x="12129" y="10864"/>
                  </a:cubicBezTo>
                  <a:cubicBezTo>
                    <a:pt x="12311" y="11289"/>
                    <a:pt x="12433" y="11776"/>
                    <a:pt x="12463" y="12171"/>
                  </a:cubicBezTo>
                  <a:cubicBezTo>
                    <a:pt x="12463" y="12353"/>
                    <a:pt x="12646" y="12505"/>
                    <a:pt x="12828" y="12505"/>
                  </a:cubicBezTo>
                  <a:cubicBezTo>
                    <a:pt x="13041" y="12505"/>
                    <a:pt x="13193" y="12323"/>
                    <a:pt x="13193" y="12110"/>
                  </a:cubicBezTo>
                  <a:cubicBezTo>
                    <a:pt x="13193" y="12049"/>
                    <a:pt x="13193" y="12019"/>
                    <a:pt x="13162" y="11927"/>
                  </a:cubicBezTo>
                  <a:lnTo>
                    <a:pt x="13162" y="11927"/>
                  </a:lnTo>
                  <a:lnTo>
                    <a:pt x="13345" y="12110"/>
                  </a:lnTo>
                  <a:cubicBezTo>
                    <a:pt x="13413" y="12196"/>
                    <a:pt x="13511" y="12233"/>
                    <a:pt x="13610" y="12233"/>
                  </a:cubicBezTo>
                  <a:cubicBezTo>
                    <a:pt x="13687" y="12233"/>
                    <a:pt x="13765" y="12210"/>
                    <a:pt x="13831" y="12171"/>
                  </a:cubicBezTo>
                  <a:cubicBezTo>
                    <a:pt x="13983" y="12049"/>
                    <a:pt x="13983" y="11806"/>
                    <a:pt x="13861" y="11654"/>
                  </a:cubicBezTo>
                  <a:cubicBezTo>
                    <a:pt x="13497" y="11259"/>
                    <a:pt x="13132" y="10864"/>
                    <a:pt x="12737" y="10499"/>
                  </a:cubicBezTo>
                  <a:cubicBezTo>
                    <a:pt x="12706" y="10377"/>
                    <a:pt x="12615" y="10286"/>
                    <a:pt x="12585" y="10195"/>
                  </a:cubicBezTo>
                  <a:cubicBezTo>
                    <a:pt x="12855" y="10082"/>
                    <a:pt x="13193" y="10020"/>
                    <a:pt x="13498" y="10020"/>
                  </a:cubicBezTo>
                  <a:cubicBezTo>
                    <a:pt x="13604" y="10020"/>
                    <a:pt x="13706" y="10027"/>
                    <a:pt x="13801" y="10043"/>
                  </a:cubicBezTo>
                  <a:cubicBezTo>
                    <a:pt x="13816" y="10046"/>
                    <a:pt x="13832" y="10047"/>
                    <a:pt x="13848" y="10047"/>
                  </a:cubicBezTo>
                  <a:cubicBezTo>
                    <a:pt x="14013" y="10047"/>
                    <a:pt x="14168" y="9906"/>
                    <a:pt x="14196" y="9739"/>
                  </a:cubicBezTo>
                  <a:cubicBezTo>
                    <a:pt x="14257" y="9526"/>
                    <a:pt x="14105" y="9344"/>
                    <a:pt x="13892" y="9313"/>
                  </a:cubicBezTo>
                  <a:cubicBezTo>
                    <a:pt x="13774" y="9293"/>
                    <a:pt x="13638" y="9281"/>
                    <a:pt x="13493" y="9281"/>
                  </a:cubicBezTo>
                  <a:cubicBezTo>
                    <a:pt x="13002" y="9281"/>
                    <a:pt x="12399" y="9411"/>
                    <a:pt x="11977" y="9739"/>
                  </a:cubicBezTo>
                  <a:cubicBezTo>
                    <a:pt x="11582" y="9374"/>
                    <a:pt x="11187" y="9010"/>
                    <a:pt x="10791" y="8675"/>
                  </a:cubicBezTo>
                  <a:cubicBezTo>
                    <a:pt x="11278" y="8310"/>
                    <a:pt x="12737" y="8158"/>
                    <a:pt x="13223" y="8128"/>
                  </a:cubicBezTo>
                  <a:lnTo>
                    <a:pt x="13466" y="8098"/>
                  </a:lnTo>
                  <a:cubicBezTo>
                    <a:pt x="13649" y="8067"/>
                    <a:pt x="13801" y="7915"/>
                    <a:pt x="13740" y="7703"/>
                  </a:cubicBezTo>
                  <a:cubicBezTo>
                    <a:pt x="13712" y="7536"/>
                    <a:pt x="13583" y="7395"/>
                    <a:pt x="13422" y="7395"/>
                  </a:cubicBezTo>
                  <a:cubicBezTo>
                    <a:pt x="13406" y="7395"/>
                    <a:pt x="13391" y="7396"/>
                    <a:pt x="13375" y="7399"/>
                  </a:cubicBezTo>
                  <a:lnTo>
                    <a:pt x="13162" y="7459"/>
                  </a:lnTo>
                  <a:cubicBezTo>
                    <a:pt x="12007" y="7551"/>
                    <a:pt x="10791" y="7703"/>
                    <a:pt x="10214" y="8219"/>
                  </a:cubicBezTo>
                  <a:lnTo>
                    <a:pt x="9302" y="7399"/>
                  </a:lnTo>
                  <a:cubicBezTo>
                    <a:pt x="9028" y="7186"/>
                    <a:pt x="8724" y="6943"/>
                    <a:pt x="8481" y="6699"/>
                  </a:cubicBezTo>
                  <a:cubicBezTo>
                    <a:pt x="8927" y="6622"/>
                    <a:pt x="9434" y="6532"/>
                    <a:pt x="9853" y="6532"/>
                  </a:cubicBezTo>
                  <a:cubicBezTo>
                    <a:pt x="10092" y="6532"/>
                    <a:pt x="10303" y="6561"/>
                    <a:pt x="10457" y="6639"/>
                  </a:cubicBezTo>
                  <a:cubicBezTo>
                    <a:pt x="10507" y="6664"/>
                    <a:pt x="10557" y="6675"/>
                    <a:pt x="10606" y="6675"/>
                  </a:cubicBezTo>
                  <a:cubicBezTo>
                    <a:pt x="10735" y="6675"/>
                    <a:pt x="10855" y="6597"/>
                    <a:pt x="10943" y="6487"/>
                  </a:cubicBezTo>
                  <a:cubicBezTo>
                    <a:pt x="11004" y="6304"/>
                    <a:pt x="10974" y="6122"/>
                    <a:pt x="10791" y="6000"/>
                  </a:cubicBezTo>
                  <a:cubicBezTo>
                    <a:pt x="10502" y="5862"/>
                    <a:pt x="10144" y="5812"/>
                    <a:pt x="9762" y="5812"/>
                  </a:cubicBezTo>
                  <a:cubicBezTo>
                    <a:pt x="9222" y="5812"/>
                    <a:pt x="8633" y="5911"/>
                    <a:pt x="8117" y="6000"/>
                  </a:cubicBezTo>
                  <a:cubicBezTo>
                    <a:pt x="8025" y="6031"/>
                    <a:pt x="7904" y="6031"/>
                    <a:pt x="7782" y="6092"/>
                  </a:cubicBezTo>
                  <a:cubicBezTo>
                    <a:pt x="7296" y="5636"/>
                    <a:pt x="6749" y="5180"/>
                    <a:pt x="6262" y="4724"/>
                  </a:cubicBezTo>
                  <a:cubicBezTo>
                    <a:pt x="6414" y="4724"/>
                    <a:pt x="6597" y="4724"/>
                    <a:pt x="6749" y="4663"/>
                  </a:cubicBezTo>
                  <a:cubicBezTo>
                    <a:pt x="6870" y="4663"/>
                    <a:pt x="7022" y="4633"/>
                    <a:pt x="7114" y="4633"/>
                  </a:cubicBezTo>
                  <a:cubicBezTo>
                    <a:pt x="7326" y="4633"/>
                    <a:pt x="7600" y="4602"/>
                    <a:pt x="7873" y="4602"/>
                  </a:cubicBezTo>
                  <a:cubicBezTo>
                    <a:pt x="8204" y="4570"/>
                    <a:pt x="8553" y="4546"/>
                    <a:pt x="8899" y="4546"/>
                  </a:cubicBezTo>
                  <a:cubicBezTo>
                    <a:pt x="9542" y="4546"/>
                    <a:pt x="10176" y="4630"/>
                    <a:pt x="10670" y="4906"/>
                  </a:cubicBezTo>
                  <a:cubicBezTo>
                    <a:pt x="10719" y="4945"/>
                    <a:pt x="10777" y="4962"/>
                    <a:pt x="10837" y="4962"/>
                  </a:cubicBezTo>
                  <a:cubicBezTo>
                    <a:pt x="10963" y="4962"/>
                    <a:pt x="11094" y="4887"/>
                    <a:pt x="11156" y="4785"/>
                  </a:cubicBezTo>
                  <a:cubicBezTo>
                    <a:pt x="11247" y="4633"/>
                    <a:pt x="11217" y="4420"/>
                    <a:pt x="11065" y="4298"/>
                  </a:cubicBezTo>
                  <a:cubicBezTo>
                    <a:pt x="10425" y="3918"/>
                    <a:pt x="9705" y="3828"/>
                    <a:pt x="8984" y="3828"/>
                  </a:cubicBezTo>
                  <a:cubicBezTo>
                    <a:pt x="8611" y="3828"/>
                    <a:pt x="8237" y="3852"/>
                    <a:pt x="7873" y="3873"/>
                  </a:cubicBezTo>
                  <a:cubicBezTo>
                    <a:pt x="7600" y="3873"/>
                    <a:pt x="7357" y="3903"/>
                    <a:pt x="7114" y="3903"/>
                  </a:cubicBezTo>
                  <a:cubicBezTo>
                    <a:pt x="6992" y="3903"/>
                    <a:pt x="6840" y="3903"/>
                    <a:pt x="6688" y="3964"/>
                  </a:cubicBezTo>
                  <a:cubicBezTo>
                    <a:pt x="6538" y="3977"/>
                    <a:pt x="6365" y="3991"/>
                    <a:pt x="6199" y="3991"/>
                  </a:cubicBezTo>
                  <a:cubicBezTo>
                    <a:pt x="5994" y="3991"/>
                    <a:pt x="5803" y="3970"/>
                    <a:pt x="5685" y="3903"/>
                  </a:cubicBezTo>
                  <a:cubicBezTo>
                    <a:pt x="5632" y="3886"/>
                    <a:pt x="5569" y="3868"/>
                    <a:pt x="5502" y="3868"/>
                  </a:cubicBezTo>
                  <a:cubicBezTo>
                    <a:pt x="5453" y="3868"/>
                    <a:pt x="5402" y="3877"/>
                    <a:pt x="5351" y="3903"/>
                  </a:cubicBezTo>
                  <a:cubicBezTo>
                    <a:pt x="4925" y="3569"/>
                    <a:pt x="4530" y="3234"/>
                    <a:pt x="4135" y="2900"/>
                  </a:cubicBezTo>
                  <a:cubicBezTo>
                    <a:pt x="4074" y="2809"/>
                    <a:pt x="3983" y="2748"/>
                    <a:pt x="3922" y="2687"/>
                  </a:cubicBezTo>
                  <a:cubicBezTo>
                    <a:pt x="4074" y="2687"/>
                    <a:pt x="4226" y="2657"/>
                    <a:pt x="4378" y="2657"/>
                  </a:cubicBezTo>
                  <a:cubicBezTo>
                    <a:pt x="4469" y="2657"/>
                    <a:pt x="4591" y="2626"/>
                    <a:pt x="4682" y="2626"/>
                  </a:cubicBezTo>
                  <a:cubicBezTo>
                    <a:pt x="5031" y="2588"/>
                    <a:pt x="5392" y="2569"/>
                    <a:pt x="5761" y="2569"/>
                  </a:cubicBezTo>
                  <a:cubicBezTo>
                    <a:pt x="6867" y="2569"/>
                    <a:pt x="8041" y="2740"/>
                    <a:pt x="9180" y="3082"/>
                  </a:cubicBezTo>
                  <a:cubicBezTo>
                    <a:pt x="9214" y="3087"/>
                    <a:pt x="9247" y="3090"/>
                    <a:pt x="9279" y="3090"/>
                  </a:cubicBezTo>
                  <a:cubicBezTo>
                    <a:pt x="9449" y="3090"/>
                    <a:pt x="9590" y="3018"/>
                    <a:pt x="9667" y="2839"/>
                  </a:cubicBezTo>
                  <a:cubicBezTo>
                    <a:pt x="9697" y="2657"/>
                    <a:pt x="9606" y="2474"/>
                    <a:pt x="9424" y="2383"/>
                  </a:cubicBezTo>
                  <a:cubicBezTo>
                    <a:pt x="8251" y="2045"/>
                    <a:pt x="6995" y="1857"/>
                    <a:pt x="5830" y="1857"/>
                  </a:cubicBezTo>
                  <a:cubicBezTo>
                    <a:pt x="5424" y="1857"/>
                    <a:pt x="5028" y="1880"/>
                    <a:pt x="4651" y="1927"/>
                  </a:cubicBezTo>
                  <a:cubicBezTo>
                    <a:pt x="4530" y="1927"/>
                    <a:pt x="4408" y="1988"/>
                    <a:pt x="4287" y="1988"/>
                  </a:cubicBezTo>
                  <a:cubicBezTo>
                    <a:pt x="4072" y="2010"/>
                    <a:pt x="3857" y="2031"/>
                    <a:pt x="3663" y="2031"/>
                  </a:cubicBezTo>
                  <a:cubicBezTo>
                    <a:pt x="3583" y="2031"/>
                    <a:pt x="3507" y="2027"/>
                    <a:pt x="3436" y="2019"/>
                  </a:cubicBezTo>
                  <a:cubicBezTo>
                    <a:pt x="3409" y="2010"/>
                    <a:pt x="3380" y="2006"/>
                    <a:pt x="3350" y="2006"/>
                  </a:cubicBezTo>
                  <a:cubicBezTo>
                    <a:pt x="3278" y="2006"/>
                    <a:pt x="3205" y="2027"/>
                    <a:pt x="3162" y="2049"/>
                  </a:cubicBezTo>
                  <a:cubicBezTo>
                    <a:pt x="3040" y="1927"/>
                    <a:pt x="2889" y="1836"/>
                    <a:pt x="2767" y="1715"/>
                  </a:cubicBezTo>
                  <a:lnTo>
                    <a:pt x="2524" y="1471"/>
                  </a:lnTo>
                  <a:cubicBezTo>
                    <a:pt x="1916" y="955"/>
                    <a:pt x="1308" y="377"/>
                    <a:pt x="548" y="43"/>
                  </a:cubicBezTo>
                  <a:cubicBezTo>
                    <a:pt x="492" y="15"/>
                    <a:pt x="432" y="1"/>
                    <a:pt x="3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6"/>
            <p:cNvSpPr/>
            <p:nvPr/>
          </p:nvSpPr>
          <p:spPr>
            <a:xfrm>
              <a:off x="13598300" y="3439200"/>
              <a:ext cx="145150" cy="228450"/>
            </a:xfrm>
            <a:custGeom>
              <a:avLst/>
              <a:gdLst/>
              <a:ahLst/>
              <a:cxnLst/>
              <a:rect l="l" t="t" r="r" b="b"/>
              <a:pathLst>
                <a:path w="5806" h="9138" extrusionOk="0">
                  <a:moveTo>
                    <a:pt x="4058" y="0"/>
                  </a:moveTo>
                  <a:cubicBezTo>
                    <a:pt x="3276" y="0"/>
                    <a:pt x="2399" y="930"/>
                    <a:pt x="1946" y="1383"/>
                  </a:cubicBezTo>
                  <a:cubicBezTo>
                    <a:pt x="608" y="2751"/>
                    <a:pt x="0" y="4879"/>
                    <a:pt x="517" y="6763"/>
                  </a:cubicBezTo>
                  <a:cubicBezTo>
                    <a:pt x="791" y="7706"/>
                    <a:pt x="1672" y="9134"/>
                    <a:pt x="3040" y="9134"/>
                  </a:cubicBezTo>
                  <a:cubicBezTo>
                    <a:pt x="3057" y="9137"/>
                    <a:pt x="3074" y="9138"/>
                    <a:pt x="3090" y="9138"/>
                  </a:cubicBezTo>
                  <a:cubicBezTo>
                    <a:pt x="3494" y="9138"/>
                    <a:pt x="3838" y="8453"/>
                    <a:pt x="4013" y="8162"/>
                  </a:cubicBezTo>
                  <a:cubicBezTo>
                    <a:pt x="4590" y="7341"/>
                    <a:pt x="4985" y="6490"/>
                    <a:pt x="5289" y="5548"/>
                  </a:cubicBezTo>
                  <a:cubicBezTo>
                    <a:pt x="5806" y="3937"/>
                    <a:pt x="5472" y="2508"/>
                    <a:pt x="4894" y="988"/>
                  </a:cubicBezTo>
                  <a:cubicBezTo>
                    <a:pt x="4742" y="593"/>
                    <a:pt x="4621" y="107"/>
                    <a:pt x="4225" y="16"/>
                  </a:cubicBezTo>
                  <a:cubicBezTo>
                    <a:pt x="4170" y="5"/>
                    <a:pt x="4114" y="0"/>
                    <a:pt x="40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6"/>
            <p:cNvSpPr/>
            <p:nvPr/>
          </p:nvSpPr>
          <p:spPr>
            <a:xfrm>
              <a:off x="13593825" y="3412975"/>
              <a:ext cx="153425" cy="263975"/>
            </a:xfrm>
            <a:custGeom>
              <a:avLst/>
              <a:gdLst/>
              <a:ahLst/>
              <a:cxnLst/>
              <a:rect l="l" t="t" r="r" b="b"/>
              <a:pathLst>
                <a:path w="6137" h="10559" extrusionOk="0">
                  <a:moveTo>
                    <a:pt x="4678" y="1"/>
                  </a:moveTo>
                  <a:cubicBezTo>
                    <a:pt x="4587" y="1"/>
                    <a:pt x="4496" y="122"/>
                    <a:pt x="4496" y="244"/>
                  </a:cubicBezTo>
                  <a:cubicBezTo>
                    <a:pt x="4496" y="669"/>
                    <a:pt x="4374" y="1125"/>
                    <a:pt x="4313" y="1581"/>
                  </a:cubicBezTo>
                  <a:lnTo>
                    <a:pt x="4283" y="1764"/>
                  </a:lnTo>
                  <a:lnTo>
                    <a:pt x="4161" y="2220"/>
                  </a:lnTo>
                  <a:cubicBezTo>
                    <a:pt x="3249" y="2493"/>
                    <a:pt x="2368" y="2888"/>
                    <a:pt x="1547" y="3314"/>
                  </a:cubicBezTo>
                  <a:cubicBezTo>
                    <a:pt x="1335" y="3405"/>
                    <a:pt x="1152" y="3496"/>
                    <a:pt x="970" y="3587"/>
                  </a:cubicBezTo>
                  <a:cubicBezTo>
                    <a:pt x="848" y="3618"/>
                    <a:pt x="818" y="3770"/>
                    <a:pt x="848" y="3861"/>
                  </a:cubicBezTo>
                  <a:cubicBezTo>
                    <a:pt x="870" y="3927"/>
                    <a:pt x="955" y="3977"/>
                    <a:pt x="1035" y="3977"/>
                  </a:cubicBezTo>
                  <a:cubicBezTo>
                    <a:pt x="1066" y="3977"/>
                    <a:pt x="1096" y="3969"/>
                    <a:pt x="1122" y="3952"/>
                  </a:cubicBezTo>
                  <a:cubicBezTo>
                    <a:pt x="1304" y="3891"/>
                    <a:pt x="1486" y="3770"/>
                    <a:pt x="1699" y="3709"/>
                  </a:cubicBezTo>
                  <a:cubicBezTo>
                    <a:pt x="2459" y="3314"/>
                    <a:pt x="3249" y="2949"/>
                    <a:pt x="4040" y="2706"/>
                  </a:cubicBezTo>
                  <a:lnTo>
                    <a:pt x="4040" y="2706"/>
                  </a:lnTo>
                  <a:cubicBezTo>
                    <a:pt x="4040" y="2797"/>
                    <a:pt x="4009" y="2858"/>
                    <a:pt x="4009" y="2888"/>
                  </a:cubicBezTo>
                  <a:cubicBezTo>
                    <a:pt x="3949" y="3283"/>
                    <a:pt x="3857" y="3618"/>
                    <a:pt x="3797" y="4013"/>
                  </a:cubicBezTo>
                  <a:cubicBezTo>
                    <a:pt x="2733" y="4530"/>
                    <a:pt x="1456" y="5107"/>
                    <a:pt x="240" y="5593"/>
                  </a:cubicBezTo>
                  <a:cubicBezTo>
                    <a:pt x="218" y="5590"/>
                    <a:pt x="197" y="5589"/>
                    <a:pt x="178" y="5589"/>
                  </a:cubicBezTo>
                  <a:cubicBezTo>
                    <a:pt x="22" y="5589"/>
                    <a:pt x="0" y="5694"/>
                    <a:pt x="27" y="5776"/>
                  </a:cubicBezTo>
                  <a:cubicBezTo>
                    <a:pt x="51" y="5869"/>
                    <a:pt x="127" y="5908"/>
                    <a:pt x="216" y="5908"/>
                  </a:cubicBezTo>
                  <a:cubicBezTo>
                    <a:pt x="244" y="5908"/>
                    <a:pt x="272" y="5905"/>
                    <a:pt x="301" y="5897"/>
                  </a:cubicBezTo>
                  <a:cubicBezTo>
                    <a:pt x="1395" y="5441"/>
                    <a:pt x="2520" y="4925"/>
                    <a:pt x="3523" y="4469"/>
                  </a:cubicBezTo>
                  <a:lnTo>
                    <a:pt x="3523" y="4469"/>
                  </a:lnTo>
                  <a:cubicBezTo>
                    <a:pt x="3432" y="4773"/>
                    <a:pt x="3371" y="5107"/>
                    <a:pt x="3280" y="5441"/>
                  </a:cubicBezTo>
                  <a:lnTo>
                    <a:pt x="3249" y="5441"/>
                  </a:lnTo>
                  <a:cubicBezTo>
                    <a:pt x="3128" y="5533"/>
                    <a:pt x="2976" y="5593"/>
                    <a:pt x="2885" y="5715"/>
                  </a:cubicBezTo>
                  <a:cubicBezTo>
                    <a:pt x="2611" y="5897"/>
                    <a:pt x="2338" y="6049"/>
                    <a:pt x="2064" y="6141"/>
                  </a:cubicBezTo>
                  <a:cubicBezTo>
                    <a:pt x="1973" y="6171"/>
                    <a:pt x="1882" y="6293"/>
                    <a:pt x="1912" y="6384"/>
                  </a:cubicBezTo>
                  <a:cubicBezTo>
                    <a:pt x="1959" y="6479"/>
                    <a:pt x="2025" y="6555"/>
                    <a:pt x="2110" y="6555"/>
                  </a:cubicBezTo>
                  <a:cubicBezTo>
                    <a:pt x="2134" y="6555"/>
                    <a:pt x="2159" y="6549"/>
                    <a:pt x="2186" y="6536"/>
                  </a:cubicBezTo>
                  <a:cubicBezTo>
                    <a:pt x="2520" y="6475"/>
                    <a:pt x="2824" y="6232"/>
                    <a:pt x="3097" y="6049"/>
                  </a:cubicBezTo>
                  <a:lnTo>
                    <a:pt x="3128" y="6019"/>
                  </a:lnTo>
                  <a:lnTo>
                    <a:pt x="3128" y="6019"/>
                  </a:lnTo>
                  <a:cubicBezTo>
                    <a:pt x="3097" y="6293"/>
                    <a:pt x="3037" y="6505"/>
                    <a:pt x="2976" y="6749"/>
                  </a:cubicBezTo>
                  <a:cubicBezTo>
                    <a:pt x="2945" y="6992"/>
                    <a:pt x="2885" y="7265"/>
                    <a:pt x="2794" y="7539"/>
                  </a:cubicBezTo>
                  <a:cubicBezTo>
                    <a:pt x="2368" y="7691"/>
                    <a:pt x="1973" y="8147"/>
                    <a:pt x="1547" y="8603"/>
                  </a:cubicBezTo>
                  <a:cubicBezTo>
                    <a:pt x="1304" y="8876"/>
                    <a:pt x="1091" y="9089"/>
                    <a:pt x="939" y="9211"/>
                  </a:cubicBezTo>
                  <a:cubicBezTo>
                    <a:pt x="818" y="9271"/>
                    <a:pt x="818" y="9393"/>
                    <a:pt x="909" y="9514"/>
                  </a:cubicBezTo>
                  <a:cubicBezTo>
                    <a:pt x="942" y="9580"/>
                    <a:pt x="992" y="9610"/>
                    <a:pt x="1050" y="9610"/>
                  </a:cubicBezTo>
                  <a:cubicBezTo>
                    <a:pt x="1100" y="9610"/>
                    <a:pt x="1157" y="9587"/>
                    <a:pt x="1213" y="9545"/>
                  </a:cubicBezTo>
                  <a:cubicBezTo>
                    <a:pt x="1395" y="9423"/>
                    <a:pt x="1608" y="9180"/>
                    <a:pt x="1882" y="8876"/>
                  </a:cubicBezTo>
                  <a:cubicBezTo>
                    <a:pt x="2125" y="8603"/>
                    <a:pt x="2429" y="8268"/>
                    <a:pt x="2672" y="8056"/>
                  </a:cubicBezTo>
                  <a:lnTo>
                    <a:pt x="2672" y="8056"/>
                  </a:lnTo>
                  <a:cubicBezTo>
                    <a:pt x="2581" y="8481"/>
                    <a:pt x="2490" y="8876"/>
                    <a:pt x="2368" y="9271"/>
                  </a:cubicBezTo>
                  <a:cubicBezTo>
                    <a:pt x="2186" y="9514"/>
                    <a:pt x="2003" y="9697"/>
                    <a:pt x="1821" y="9818"/>
                  </a:cubicBezTo>
                  <a:cubicBezTo>
                    <a:pt x="1699" y="9879"/>
                    <a:pt x="1699" y="10001"/>
                    <a:pt x="1730" y="10122"/>
                  </a:cubicBezTo>
                  <a:cubicBezTo>
                    <a:pt x="1783" y="10194"/>
                    <a:pt x="1836" y="10223"/>
                    <a:pt x="1896" y="10223"/>
                  </a:cubicBezTo>
                  <a:cubicBezTo>
                    <a:pt x="1938" y="10223"/>
                    <a:pt x="1983" y="10208"/>
                    <a:pt x="2034" y="10183"/>
                  </a:cubicBezTo>
                  <a:cubicBezTo>
                    <a:pt x="2064" y="10153"/>
                    <a:pt x="2125" y="10153"/>
                    <a:pt x="2155" y="10122"/>
                  </a:cubicBezTo>
                  <a:lnTo>
                    <a:pt x="2155" y="10122"/>
                  </a:lnTo>
                  <a:cubicBezTo>
                    <a:pt x="2155" y="10153"/>
                    <a:pt x="2125" y="10244"/>
                    <a:pt x="2125" y="10274"/>
                  </a:cubicBezTo>
                  <a:cubicBezTo>
                    <a:pt x="2064" y="10396"/>
                    <a:pt x="2125" y="10487"/>
                    <a:pt x="2216" y="10548"/>
                  </a:cubicBezTo>
                  <a:cubicBezTo>
                    <a:pt x="2245" y="10555"/>
                    <a:pt x="2273" y="10559"/>
                    <a:pt x="2301" y="10559"/>
                  </a:cubicBezTo>
                  <a:cubicBezTo>
                    <a:pt x="2390" y="10559"/>
                    <a:pt x="2466" y="10519"/>
                    <a:pt x="2490" y="10426"/>
                  </a:cubicBezTo>
                  <a:cubicBezTo>
                    <a:pt x="2611" y="10122"/>
                    <a:pt x="2672" y="9818"/>
                    <a:pt x="2794" y="9514"/>
                  </a:cubicBezTo>
                  <a:cubicBezTo>
                    <a:pt x="2824" y="9484"/>
                    <a:pt x="2885" y="9393"/>
                    <a:pt x="2915" y="9363"/>
                  </a:cubicBezTo>
                  <a:cubicBezTo>
                    <a:pt x="3097" y="9514"/>
                    <a:pt x="3249" y="9727"/>
                    <a:pt x="3341" y="9970"/>
                  </a:cubicBezTo>
                  <a:cubicBezTo>
                    <a:pt x="3364" y="10063"/>
                    <a:pt x="3440" y="10103"/>
                    <a:pt x="3516" y="10103"/>
                  </a:cubicBezTo>
                  <a:cubicBezTo>
                    <a:pt x="3539" y="10103"/>
                    <a:pt x="3562" y="10099"/>
                    <a:pt x="3584" y="10092"/>
                  </a:cubicBezTo>
                  <a:cubicBezTo>
                    <a:pt x="3705" y="10031"/>
                    <a:pt x="3736" y="9940"/>
                    <a:pt x="3705" y="9818"/>
                  </a:cubicBezTo>
                  <a:cubicBezTo>
                    <a:pt x="3584" y="9514"/>
                    <a:pt x="3341" y="9089"/>
                    <a:pt x="2945" y="8907"/>
                  </a:cubicBezTo>
                  <a:lnTo>
                    <a:pt x="3189" y="7995"/>
                  </a:lnTo>
                  <a:cubicBezTo>
                    <a:pt x="3462" y="8147"/>
                    <a:pt x="3979" y="8876"/>
                    <a:pt x="4131" y="9119"/>
                  </a:cubicBezTo>
                  <a:lnTo>
                    <a:pt x="4192" y="9241"/>
                  </a:lnTo>
                  <a:cubicBezTo>
                    <a:pt x="4253" y="9322"/>
                    <a:pt x="4327" y="9349"/>
                    <a:pt x="4397" y="9349"/>
                  </a:cubicBezTo>
                  <a:cubicBezTo>
                    <a:pt x="4431" y="9349"/>
                    <a:pt x="4465" y="9342"/>
                    <a:pt x="4496" y="9332"/>
                  </a:cubicBezTo>
                  <a:cubicBezTo>
                    <a:pt x="4617" y="9241"/>
                    <a:pt x="4617" y="9119"/>
                    <a:pt x="4587" y="9028"/>
                  </a:cubicBezTo>
                  <a:lnTo>
                    <a:pt x="4496" y="8907"/>
                  </a:lnTo>
                  <a:cubicBezTo>
                    <a:pt x="4131" y="8329"/>
                    <a:pt x="3705" y="7721"/>
                    <a:pt x="3280" y="7569"/>
                  </a:cubicBezTo>
                  <a:cubicBezTo>
                    <a:pt x="3310" y="7356"/>
                    <a:pt x="3401" y="7113"/>
                    <a:pt x="3432" y="6900"/>
                  </a:cubicBezTo>
                  <a:cubicBezTo>
                    <a:pt x="3462" y="6688"/>
                    <a:pt x="3523" y="6475"/>
                    <a:pt x="3584" y="6232"/>
                  </a:cubicBezTo>
                  <a:cubicBezTo>
                    <a:pt x="3857" y="6597"/>
                    <a:pt x="4161" y="6992"/>
                    <a:pt x="4161" y="7265"/>
                  </a:cubicBezTo>
                  <a:cubicBezTo>
                    <a:pt x="4161" y="7387"/>
                    <a:pt x="4283" y="7448"/>
                    <a:pt x="4404" y="7448"/>
                  </a:cubicBezTo>
                  <a:cubicBezTo>
                    <a:pt x="4496" y="7448"/>
                    <a:pt x="4617" y="7356"/>
                    <a:pt x="4587" y="7235"/>
                  </a:cubicBezTo>
                  <a:cubicBezTo>
                    <a:pt x="4587" y="6779"/>
                    <a:pt x="4161" y="6232"/>
                    <a:pt x="3827" y="5837"/>
                  </a:cubicBezTo>
                  <a:cubicBezTo>
                    <a:pt x="3797" y="5776"/>
                    <a:pt x="3736" y="5715"/>
                    <a:pt x="3705" y="5685"/>
                  </a:cubicBezTo>
                  <a:cubicBezTo>
                    <a:pt x="3797" y="5290"/>
                    <a:pt x="3888" y="4864"/>
                    <a:pt x="4009" y="4499"/>
                  </a:cubicBezTo>
                  <a:cubicBezTo>
                    <a:pt x="4040" y="4560"/>
                    <a:pt x="4131" y="4682"/>
                    <a:pt x="4161" y="4773"/>
                  </a:cubicBezTo>
                  <a:cubicBezTo>
                    <a:pt x="4192" y="4834"/>
                    <a:pt x="4253" y="4864"/>
                    <a:pt x="4283" y="4955"/>
                  </a:cubicBezTo>
                  <a:cubicBezTo>
                    <a:pt x="4344" y="5077"/>
                    <a:pt x="4435" y="5229"/>
                    <a:pt x="4496" y="5320"/>
                  </a:cubicBezTo>
                  <a:cubicBezTo>
                    <a:pt x="4800" y="5837"/>
                    <a:pt x="5164" y="6353"/>
                    <a:pt x="5104" y="6900"/>
                  </a:cubicBezTo>
                  <a:cubicBezTo>
                    <a:pt x="5104" y="6992"/>
                    <a:pt x="5195" y="7113"/>
                    <a:pt x="5286" y="7113"/>
                  </a:cubicBezTo>
                  <a:cubicBezTo>
                    <a:pt x="5408" y="7113"/>
                    <a:pt x="5529" y="7052"/>
                    <a:pt x="5529" y="6931"/>
                  </a:cubicBezTo>
                  <a:cubicBezTo>
                    <a:pt x="5560" y="6293"/>
                    <a:pt x="5195" y="5685"/>
                    <a:pt x="4830" y="5138"/>
                  </a:cubicBezTo>
                  <a:cubicBezTo>
                    <a:pt x="4769" y="5016"/>
                    <a:pt x="4678" y="4864"/>
                    <a:pt x="4617" y="4773"/>
                  </a:cubicBezTo>
                  <a:cubicBezTo>
                    <a:pt x="4587" y="4682"/>
                    <a:pt x="4526" y="4651"/>
                    <a:pt x="4496" y="4560"/>
                  </a:cubicBezTo>
                  <a:cubicBezTo>
                    <a:pt x="4404" y="4408"/>
                    <a:pt x="4222" y="4165"/>
                    <a:pt x="4222" y="4043"/>
                  </a:cubicBezTo>
                  <a:cubicBezTo>
                    <a:pt x="4222" y="3952"/>
                    <a:pt x="4192" y="3922"/>
                    <a:pt x="4161" y="3861"/>
                  </a:cubicBezTo>
                  <a:cubicBezTo>
                    <a:pt x="4222" y="3557"/>
                    <a:pt x="4313" y="3253"/>
                    <a:pt x="4344" y="2949"/>
                  </a:cubicBezTo>
                  <a:cubicBezTo>
                    <a:pt x="4344" y="2858"/>
                    <a:pt x="4374" y="2827"/>
                    <a:pt x="4374" y="2736"/>
                  </a:cubicBezTo>
                  <a:cubicBezTo>
                    <a:pt x="4435" y="2827"/>
                    <a:pt x="4496" y="2888"/>
                    <a:pt x="4526" y="2979"/>
                  </a:cubicBezTo>
                  <a:cubicBezTo>
                    <a:pt x="4587" y="3010"/>
                    <a:pt x="4617" y="3101"/>
                    <a:pt x="4648" y="3131"/>
                  </a:cubicBezTo>
                  <a:cubicBezTo>
                    <a:pt x="5104" y="3800"/>
                    <a:pt x="5499" y="4682"/>
                    <a:pt x="5681" y="5624"/>
                  </a:cubicBezTo>
                  <a:cubicBezTo>
                    <a:pt x="5705" y="5719"/>
                    <a:pt x="5784" y="5795"/>
                    <a:pt x="5876" y="5795"/>
                  </a:cubicBezTo>
                  <a:cubicBezTo>
                    <a:pt x="5901" y="5795"/>
                    <a:pt x="5928" y="5789"/>
                    <a:pt x="5955" y="5776"/>
                  </a:cubicBezTo>
                  <a:cubicBezTo>
                    <a:pt x="6046" y="5745"/>
                    <a:pt x="6137" y="5624"/>
                    <a:pt x="6107" y="5533"/>
                  </a:cubicBezTo>
                  <a:cubicBezTo>
                    <a:pt x="5924" y="4560"/>
                    <a:pt x="5529" y="3618"/>
                    <a:pt x="4982" y="2858"/>
                  </a:cubicBezTo>
                  <a:cubicBezTo>
                    <a:pt x="4952" y="2797"/>
                    <a:pt x="4921" y="2736"/>
                    <a:pt x="4891" y="2706"/>
                  </a:cubicBezTo>
                  <a:cubicBezTo>
                    <a:pt x="4769" y="2554"/>
                    <a:pt x="4648" y="2402"/>
                    <a:pt x="4617" y="2250"/>
                  </a:cubicBezTo>
                  <a:cubicBezTo>
                    <a:pt x="4617" y="2220"/>
                    <a:pt x="4587" y="2128"/>
                    <a:pt x="4526" y="2128"/>
                  </a:cubicBezTo>
                  <a:cubicBezTo>
                    <a:pt x="4587" y="2037"/>
                    <a:pt x="4587" y="1946"/>
                    <a:pt x="4617" y="1824"/>
                  </a:cubicBezTo>
                  <a:lnTo>
                    <a:pt x="4648" y="1642"/>
                  </a:lnTo>
                  <a:cubicBezTo>
                    <a:pt x="4769" y="1186"/>
                    <a:pt x="4891" y="700"/>
                    <a:pt x="4891" y="213"/>
                  </a:cubicBezTo>
                  <a:cubicBezTo>
                    <a:pt x="4891" y="92"/>
                    <a:pt x="4800" y="1"/>
                    <a:pt x="46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6"/>
            <p:cNvSpPr/>
            <p:nvPr/>
          </p:nvSpPr>
          <p:spPr>
            <a:xfrm>
              <a:off x="13982800" y="3379750"/>
              <a:ext cx="110975" cy="145525"/>
            </a:xfrm>
            <a:custGeom>
              <a:avLst/>
              <a:gdLst/>
              <a:ahLst/>
              <a:cxnLst/>
              <a:rect l="l" t="t" r="r" b="b"/>
              <a:pathLst>
                <a:path w="4439" h="5821" extrusionOk="0">
                  <a:moveTo>
                    <a:pt x="845" y="0"/>
                  </a:moveTo>
                  <a:cubicBezTo>
                    <a:pt x="776" y="0"/>
                    <a:pt x="706" y="16"/>
                    <a:pt x="639" y="53"/>
                  </a:cubicBezTo>
                  <a:cubicBezTo>
                    <a:pt x="153" y="357"/>
                    <a:pt x="92" y="1360"/>
                    <a:pt x="92" y="1877"/>
                  </a:cubicBezTo>
                  <a:cubicBezTo>
                    <a:pt x="1" y="3184"/>
                    <a:pt x="700" y="4643"/>
                    <a:pt x="1824" y="5403"/>
                  </a:cubicBezTo>
                  <a:cubicBezTo>
                    <a:pt x="2157" y="5606"/>
                    <a:pt x="2704" y="5821"/>
                    <a:pt x="3245" y="5821"/>
                  </a:cubicBezTo>
                  <a:cubicBezTo>
                    <a:pt x="3594" y="5821"/>
                    <a:pt x="3940" y="5732"/>
                    <a:pt x="4226" y="5494"/>
                  </a:cubicBezTo>
                  <a:cubicBezTo>
                    <a:pt x="4438" y="5281"/>
                    <a:pt x="4347" y="4764"/>
                    <a:pt x="4286" y="4491"/>
                  </a:cubicBezTo>
                  <a:cubicBezTo>
                    <a:pt x="4226" y="3822"/>
                    <a:pt x="4043" y="3153"/>
                    <a:pt x="3770" y="2515"/>
                  </a:cubicBezTo>
                  <a:cubicBezTo>
                    <a:pt x="3314" y="1421"/>
                    <a:pt x="2432" y="813"/>
                    <a:pt x="1460" y="235"/>
                  </a:cubicBezTo>
                  <a:cubicBezTo>
                    <a:pt x="1276" y="144"/>
                    <a:pt x="1059" y="0"/>
                    <a:pt x="8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6"/>
            <p:cNvSpPr/>
            <p:nvPr/>
          </p:nvSpPr>
          <p:spPr>
            <a:xfrm>
              <a:off x="13978250" y="3360350"/>
              <a:ext cx="115525" cy="174725"/>
            </a:xfrm>
            <a:custGeom>
              <a:avLst/>
              <a:gdLst/>
              <a:ahLst/>
              <a:cxnLst/>
              <a:rect l="l" t="t" r="r" b="b"/>
              <a:pathLst>
                <a:path w="4621" h="6989" extrusionOk="0">
                  <a:moveTo>
                    <a:pt x="502" y="1"/>
                  </a:moveTo>
                  <a:cubicBezTo>
                    <a:pt x="464" y="1"/>
                    <a:pt x="426" y="24"/>
                    <a:pt x="395" y="69"/>
                  </a:cubicBezTo>
                  <a:cubicBezTo>
                    <a:pt x="335" y="100"/>
                    <a:pt x="335" y="221"/>
                    <a:pt x="395" y="282"/>
                  </a:cubicBezTo>
                  <a:cubicBezTo>
                    <a:pt x="608" y="525"/>
                    <a:pt x="760" y="829"/>
                    <a:pt x="912" y="1103"/>
                  </a:cubicBezTo>
                  <a:lnTo>
                    <a:pt x="973" y="1255"/>
                  </a:lnTo>
                  <a:cubicBezTo>
                    <a:pt x="1003" y="1346"/>
                    <a:pt x="1095" y="1437"/>
                    <a:pt x="1125" y="1498"/>
                  </a:cubicBezTo>
                  <a:cubicBezTo>
                    <a:pt x="760" y="2075"/>
                    <a:pt x="487" y="2683"/>
                    <a:pt x="213" y="3291"/>
                  </a:cubicBezTo>
                  <a:cubicBezTo>
                    <a:pt x="152" y="3443"/>
                    <a:pt x="92" y="3565"/>
                    <a:pt x="31" y="3717"/>
                  </a:cubicBezTo>
                  <a:cubicBezTo>
                    <a:pt x="0" y="3777"/>
                    <a:pt x="31" y="3869"/>
                    <a:pt x="92" y="3899"/>
                  </a:cubicBezTo>
                  <a:cubicBezTo>
                    <a:pt x="116" y="3907"/>
                    <a:pt x="138" y="3911"/>
                    <a:pt x="159" y="3911"/>
                  </a:cubicBezTo>
                  <a:cubicBezTo>
                    <a:pt x="215" y="3911"/>
                    <a:pt x="260" y="3883"/>
                    <a:pt x="304" y="3838"/>
                  </a:cubicBezTo>
                  <a:cubicBezTo>
                    <a:pt x="365" y="3717"/>
                    <a:pt x="395" y="3565"/>
                    <a:pt x="487" y="3413"/>
                  </a:cubicBezTo>
                  <a:cubicBezTo>
                    <a:pt x="699" y="2835"/>
                    <a:pt x="973" y="2318"/>
                    <a:pt x="1277" y="1771"/>
                  </a:cubicBezTo>
                  <a:cubicBezTo>
                    <a:pt x="1307" y="1802"/>
                    <a:pt x="1307" y="1863"/>
                    <a:pt x="1368" y="1893"/>
                  </a:cubicBezTo>
                  <a:cubicBezTo>
                    <a:pt x="1459" y="2106"/>
                    <a:pt x="1611" y="2349"/>
                    <a:pt x="1733" y="2562"/>
                  </a:cubicBezTo>
                  <a:cubicBezTo>
                    <a:pt x="1399" y="3382"/>
                    <a:pt x="1003" y="4233"/>
                    <a:pt x="608" y="5084"/>
                  </a:cubicBezTo>
                  <a:cubicBezTo>
                    <a:pt x="578" y="5267"/>
                    <a:pt x="578" y="5358"/>
                    <a:pt x="639" y="5388"/>
                  </a:cubicBezTo>
                  <a:cubicBezTo>
                    <a:pt x="661" y="5396"/>
                    <a:pt x="682" y="5400"/>
                    <a:pt x="701" y="5400"/>
                  </a:cubicBezTo>
                  <a:cubicBezTo>
                    <a:pt x="758" y="5400"/>
                    <a:pt x="798" y="5366"/>
                    <a:pt x="821" y="5297"/>
                  </a:cubicBezTo>
                  <a:cubicBezTo>
                    <a:pt x="1216" y="4537"/>
                    <a:pt x="1551" y="3747"/>
                    <a:pt x="1885" y="3018"/>
                  </a:cubicBezTo>
                  <a:cubicBezTo>
                    <a:pt x="2006" y="3261"/>
                    <a:pt x="2128" y="3443"/>
                    <a:pt x="2189" y="3686"/>
                  </a:cubicBezTo>
                  <a:lnTo>
                    <a:pt x="2189" y="3717"/>
                  </a:lnTo>
                  <a:cubicBezTo>
                    <a:pt x="2158" y="3838"/>
                    <a:pt x="2128" y="3899"/>
                    <a:pt x="2128" y="4021"/>
                  </a:cubicBezTo>
                  <a:cubicBezTo>
                    <a:pt x="2098" y="4233"/>
                    <a:pt x="2006" y="4477"/>
                    <a:pt x="1885" y="4629"/>
                  </a:cubicBezTo>
                  <a:cubicBezTo>
                    <a:pt x="1854" y="4689"/>
                    <a:pt x="1854" y="4780"/>
                    <a:pt x="1946" y="4811"/>
                  </a:cubicBezTo>
                  <a:cubicBezTo>
                    <a:pt x="1971" y="4823"/>
                    <a:pt x="2001" y="4831"/>
                    <a:pt x="2030" y="4831"/>
                  </a:cubicBezTo>
                  <a:cubicBezTo>
                    <a:pt x="2072" y="4831"/>
                    <a:pt x="2110" y="4816"/>
                    <a:pt x="2128" y="4780"/>
                  </a:cubicBezTo>
                  <a:cubicBezTo>
                    <a:pt x="2280" y="4598"/>
                    <a:pt x="2310" y="4325"/>
                    <a:pt x="2402" y="4081"/>
                  </a:cubicBezTo>
                  <a:lnTo>
                    <a:pt x="2402" y="4051"/>
                  </a:lnTo>
                  <a:cubicBezTo>
                    <a:pt x="2462" y="4203"/>
                    <a:pt x="2584" y="4355"/>
                    <a:pt x="2645" y="4507"/>
                  </a:cubicBezTo>
                  <a:cubicBezTo>
                    <a:pt x="2736" y="4659"/>
                    <a:pt x="2858" y="4841"/>
                    <a:pt x="2918" y="4993"/>
                  </a:cubicBezTo>
                  <a:cubicBezTo>
                    <a:pt x="2766" y="5267"/>
                    <a:pt x="2766" y="5723"/>
                    <a:pt x="2766" y="6179"/>
                  </a:cubicBezTo>
                  <a:cubicBezTo>
                    <a:pt x="2766" y="6422"/>
                    <a:pt x="2766" y="6665"/>
                    <a:pt x="2736" y="6787"/>
                  </a:cubicBezTo>
                  <a:cubicBezTo>
                    <a:pt x="2706" y="6878"/>
                    <a:pt x="2766" y="6939"/>
                    <a:pt x="2858" y="6969"/>
                  </a:cubicBezTo>
                  <a:cubicBezTo>
                    <a:pt x="2872" y="6983"/>
                    <a:pt x="2887" y="6989"/>
                    <a:pt x="2904" y="6989"/>
                  </a:cubicBezTo>
                  <a:cubicBezTo>
                    <a:pt x="2957" y="6989"/>
                    <a:pt x="3017" y="6924"/>
                    <a:pt x="3040" y="6878"/>
                  </a:cubicBezTo>
                  <a:cubicBezTo>
                    <a:pt x="3070" y="6726"/>
                    <a:pt x="3070" y="6483"/>
                    <a:pt x="3070" y="6179"/>
                  </a:cubicBezTo>
                  <a:cubicBezTo>
                    <a:pt x="3070" y="5905"/>
                    <a:pt x="3070" y="5601"/>
                    <a:pt x="3161" y="5388"/>
                  </a:cubicBezTo>
                  <a:cubicBezTo>
                    <a:pt x="3313" y="5662"/>
                    <a:pt x="3405" y="5905"/>
                    <a:pt x="3526" y="6179"/>
                  </a:cubicBezTo>
                  <a:cubicBezTo>
                    <a:pt x="3526" y="6361"/>
                    <a:pt x="3496" y="6604"/>
                    <a:pt x="3465" y="6756"/>
                  </a:cubicBezTo>
                  <a:cubicBezTo>
                    <a:pt x="3405" y="6817"/>
                    <a:pt x="3496" y="6908"/>
                    <a:pt x="3557" y="6939"/>
                  </a:cubicBezTo>
                  <a:cubicBezTo>
                    <a:pt x="3573" y="6944"/>
                    <a:pt x="3588" y="6946"/>
                    <a:pt x="3602" y="6946"/>
                  </a:cubicBezTo>
                  <a:cubicBezTo>
                    <a:pt x="3669" y="6946"/>
                    <a:pt x="3719" y="6892"/>
                    <a:pt x="3769" y="6817"/>
                  </a:cubicBezTo>
                  <a:cubicBezTo>
                    <a:pt x="3769" y="6787"/>
                    <a:pt x="3769" y="6787"/>
                    <a:pt x="3800" y="6756"/>
                  </a:cubicBezTo>
                  <a:cubicBezTo>
                    <a:pt x="3800" y="6787"/>
                    <a:pt x="3830" y="6817"/>
                    <a:pt x="3830" y="6878"/>
                  </a:cubicBezTo>
                  <a:cubicBezTo>
                    <a:pt x="3852" y="6922"/>
                    <a:pt x="3907" y="6951"/>
                    <a:pt x="3959" y="6951"/>
                  </a:cubicBezTo>
                  <a:cubicBezTo>
                    <a:pt x="3978" y="6951"/>
                    <a:pt x="3996" y="6947"/>
                    <a:pt x="4013" y="6939"/>
                  </a:cubicBezTo>
                  <a:cubicBezTo>
                    <a:pt x="4104" y="6908"/>
                    <a:pt x="4134" y="6817"/>
                    <a:pt x="4104" y="6756"/>
                  </a:cubicBezTo>
                  <a:cubicBezTo>
                    <a:pt x="4013" y="6513"/>
                    <a:pt x="3891" y="6331"/>
                    <a:pt x="3830" y="6148"/>
                  </a:cubicBezTo>
                  <a:lnTo>
                    <a:pt x="3830" y="5996"/>
                  </a:lnTo>
                  <a:cubicBezTo>
                    <a:pt x="4013" y="5996"/>
                    <a:pt x="4195" y="6027"/>
                    <a:pt x="4317" y="6118"/>
                  </a:cubicBezTo>
                  <a:cubicBezTo>
                    <a:pt x="4339" y="6125"/>
                    <a:pt x="4360" y="6129"/>
                    <a:pt x="4379" y="6129"/>
                  </a:cubicBezTo>
                  <a:cubicBezTo>
                    <a:pt x="4436" y="6129"/>
                    <a:pt x="4476" y="6095"/>
                    <a:pt x="4499" y="6027"/>
                  </a:cubicBezTo>
                  <a:cubicBezTo>
                    <a:pt x="4560" y="5966"/>
                    <a:pt x="4499" y="5875"/>
                    <a:pt x="4438" y="5844"/>
                  </a:cubicBezTo>
                  <a:cubicBezTo>
                    <a:pt x="4305" y="5755"/>
                    <a:pt x="4073" y="5699"/>
                    <a:pt x="3840" y="5699"/>
                  </a:cubicBezTo>
                  <a:cubicBezTo>
                    <a:pt x="3754" y="5699"/>
                    <a:pt x="3668" y="5706"/>
                    <a:pt x="3587" y="5723"/>
                  </a:cubicBezTo>
                  <a:cubicBezTo>
                    <a:pt x="3496" y="5540"/>
                    <a:pt x="3405" y="5358"/>
                    <a:pt x="3283" y="5115"/>
                  </a:cubicBezTo>
                  <a:cubicBezTo>
                    <a:pt x="3317" y="5106"/>
                    <a:pt x="3359" y="5103"/>
                    <a:pt x="3406" y="5103"/>
                  </a:cubicBezTo>
                  <a:cubicBezTo>
                    <a:pt x="3689" y="5103"/>
                    <a:pt x="4160" y="5241"/>
                    <a:pt x="4317" y="5267"/>
                  </a:cubicBezTo>
                  <a:lnTo>
                    <a:pt x="4408" y="5297"/>
                  </a:lnTo>
                  <a:cubicBezTo>
                    <a:pt x="4422" y="5311"/>
                    <a:pt x="4438" y="5317"/>
                    <a:pt x="4454" y="5317"/>
                  </a:cubicBezTo>
                  <a:cubicBezTo>
                    <a:pt x="4508" y="5317"/>
                    <a:pt x="4567" y="5253"/>
                    <a:pt x="4590" y="5206"/>
                  </a:cubicBezTo>
                  <a:cubicBezTo>
                    <a:pt x="4620" y="5115"/>
                    <a:pt x="4560" y="5054"/>
                    <a:pt x="4468" y="4993"/>
                  </a:cubicBezTo>
                  <a:lnTo>
                    <a:pt x="4408" y="4963"/>
                  </a:lnTo>
                  <a:cubicBezTo>
                    <a:pt x="4070" y="4873"/>
                    <a:pt x="3699" y="4766"/>
                    <a:pt x="3406" y="4766"/>
                  </a:cubicBezTo>
                  <a:cubicBezTo>
                    <a:pt x="3303" y="4766"/>
                    <a:pt x="3210" y="4779"/>
                    <a:pt x="3131" y="4811"/>
                  </a:cubicBezTo>
                  <a:lnTo>
                    <a:pt x="2918" y="4355"/>
                  </a:lnTo>
                  <a:cubicBezTo>
                    <a:pt x="2827" y="4233"/>
                    <a:pt x="2766" y="4081"/>
                    <a:pt x="2706" y="3929"/>
                  </a:cubicBezTo>
                  <a:lnTo>
                    <a:pt x="2706" y="3929"/>
                  </a:lnTo>
                  <a:cubicBezTo>
                    <a:pt x="3010" y="3990"/>
                    <a:pt x="3344" y="4081"/>
                    <a:pt x="3496" y="4233"/>
                  </a:cubicBezTo>
                  <a:cubicBezTo>
                    <a:pt x="3511" y="4279"/>
                    <a:pt x="3549" y="4302"/>
                    <a:pt x="3591" y="4302"/>
                  </a:cubicBezTo>
                  <a:cubicBezTo>
                    <a:pt x="3633" y="4302"/>
                    <a:pt x="3678" y="4279"/>
                    <a:pt x="3709" y="4233"/>
                  </a:cubicBezTo>
                  <a:cubicBezTo>
                    <a:pt x="3800" y="4203"/>
                    <a:pt x="3800" y="4081"/>
                    <a:pt x="3709" y="4021"/>
                  </a:cubicBezTo>
                  <a:cubicBezTo>
                    <a:pt x="3496" y="3777"/>
                    <a:pt x="3040" y="3686"/>
                    <a:pt x="2645" y="3595"/>
                  </a:cubicBezTo>
                  <a:cubicBezTo>
                    <a:pt x="2614" y="3595"/>
                    <a:pt x="2523" y="3595"/>
                    <a:pt x="2493" y="3565"/>
                  </a:cubicBezTo>
                  <a:cubicBezTo>
                    <a:pt x="2341" y="3291"/>
                    <a:pt x="2219" y="3078"/>
                    <a:pt x="2128" y="2805"/>
                  </a:cubicBezTo>
                  <a:lnTo>
                    <a:pt x="2128" y="2805"/>
                  </a:lnTo>
                  <a:cubicBezTo>
                    <a:pt x="2189" y="2835"/>
                    <a:pt x="2280" y="2835"/>
                    <a:pt x="2310" y="2866"/>
                  </a:cubicBezTo>
                  <a:cubicBezTo>
                    <a:pt x="2341" y="2866"/>
                    <a:pt x="2432" y="2926"/>
                    <a:pt x="2462" y="2926"/>
                  </a:cubicBezTo>
                  <a:cubicBezTo>
                    <a:pt x="2584" y="2957"/>
                    <a:pt x="2645" y="2987"/>
                    <a:pt x="2766" y="3018"/>
                  </a:cubicBezTo>
                  <a:cubicBezTo>
                    <a:pt x="3131" y="3139"/>
                    <a:pt x="3587" y="3291"/>
                    <a:pt x="3830" y="3565"/>
                  </a:cubicBezTo>
                  <a:cubicBezTo>
                    <a:pt x="3848" y="3600"/>
                    <a:pt x="3897" y="3615"/>
                    <a:pt x="3947" y="3615"/>
                  </a:cubicBezTo>
                  <a:cubicBezTo>
                    <a:pt x="3982" y="3615"/>
                    <a:pt x="4018" y="3608"/>
                    <a:pt x="4043" y="3595"/>
                  </a:cubicBezTo>
                  <a:cubicBezTo>
                    <a:pt x="4134" y="3565"/>
                    <a:pt x="4134" y="3443"/>
                    <a:pt x="4104" y="3382"/>
                  </a:cubicBezTo>
                  <a:cubicBezTo>
                    <a:pt x="3830" y="2987"/>
                    <a:pt x="3344" y="2835"/>
                    <a:pt x="2918" y="2714"/>
                  </a:cubicBezTo>
                  <a:cubicBezTo>
                    <a:pt x="2797" y="2683"/>
                    <a:pt x="2736" y="2653"/>
                    <a:pt x="2614" y="2622"/>
                  </a:cubicBezTo>
                  <a:cubicBezTo>
                    <a:pt x="2584" y="2622"/>
                    <a:pt x="2493" y="2562"/>
                    <a:pt x="2462" y="2562"/>
                  </a:cubicBezTo>
                  <a:cubicBezTo>
                    <a:pt x="2341" y="2531"/>
                    <a:pt x="2128" y="2470"/>
                    <a:pt x="2067" y="2410"/>
                  </a:cubicBezTo>
                  <a:cubicBezTo>
                    <a:pt x="2037" y="2379"/>
                    <a:pt x="2006" y="2379"/>
                    <a:pt x="1976" y="2379"/>
                  </a:cubicBezTo>
                  <a:lnTo>
                    <a:pt x="1611" y="1802"/>
                  </a:lnTo>
                  <a:cubicBezTo>
                    <a:pt x="1581" y="1771"/>
                    <a:pt x="1581" y="1741"/>
                    <a:pt x="1551" y="1711"/>
                  </a:cubicBezTo>
                  <a:cubicBezTo>
                    <a:pt x="1611" y="1711"/>
                    <a:pt x="1672" y="1741"/>
                    <a:pt x="1733" y="1741"/>
                  </a:cubicBezTo>
                  <a:cubicBezTo>
                    <a:pt x="1763" y="1741"/>
                    <a:pt x="1824" y="1771"/>
                    <a:pt x="1854" y="1771"/>
                  </a:cubicBezTo>
                  <a:cubicBezTo>
                    <a:pt x="2432" y="1923"/>
                    <a:pt x="3040" y="2227"/>
                    <a:pt x="3557" y="2622"/>
                  </a:cubicBezTo>
                  <a:cubicBezTo>
                    <a:pt x="3590" y="2634"/>
                    <a:pt x="3619" y="2641"/>
                    <a:pt x="3648" y="2641"/>
                  </a:cubicBezTo>
                  <a:cubicBezTo>
                    <a:pt x="3696" y="2641"/>
                    <a:pt x="3742" y="2619"/>
                    <a:pt x="3800" y="2562"/>
                  </a:cubicBezTo>
                  <a:cubicBezTo>
                    <a:pt x="3830" y="2501"/>
                    <a:pt x="3830" y="2410"/>
                    <a:pt x="3739" y="2349"/>
                  </a:cubicBezTo>
                  <a:cubicBezTo>
                    <a:pt x="3192" y="1923"/>
                    <a:pt x="2523" y="1589"/>
                    <a:pt x="1915" y="1437"/>
                  </a:cubicBezTo>
                  <a:cubicBezTo>
                    <a:pt x="1885" y="1437"/>
                    <a:pt x="1824" y="1407"/>
                    <a:pt x="1763" y="1407"/>
                  </a:cubicBezTo>
                  <a:cubicBezTo>
                    <a:pt x="1611" y="1346"/>
                    <a:pt x="1520" y="1346"/>
                    <a:pt x="1429" y="1285"/>
                  </a:cubicBezTo>
                  <a:cubicBezTo>
                    <a:pt x="1399" y="1255"/>
                    <a:pt x="1368" y="1255"/>
                    <a:pt x="1307" y="1255"/>
                  </a:cubicBezTo>
                  <a:cubicBezTo>
                    <a:pt x="1277" y="1163"/>
                    <a:pt x="1247" y="1133"/>
                    <a:pt x="1216" y="1042"/>
                  </a:cubicBezTo>
                  <a:lnTo>
                    <a:pt x="1125" y="951"/>
                  </a:lnTo>
                  <a:cubicBezTo>
                    <a:pt x="973" y="647"/>
                    <a:pt x="821" y="343"/>
                    <a:pt x="608" y="69"/>
                  </a:cubicBezTo>
                  <a:cubicBezTo>
                    <a:pt x="578" y="24"/>
                    <a:pt x="540" y="1"/>
                    <a:pt x="5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6"/>
            <p:cNvSpPr/>
            <p:nvPr/>
          </p:nvSpPr>
          <p:spPr>
            <a:xfrm>
              <a:off x="13398450" y="3299450"/>
              <a:ext cx="348800" cy="292675"/>
            </a:xfrm>
            <a:custGeom>
              <a:avLst/>
              <a:gdLst/>
              <a:ahLst/>
              <a:cxnLst/>
              <a:rect l="l" t="t" r="r" b="b"/>
              <a:pathLst>
                <a:path w="13952" h="11707" extrusionOk="0">
                  <a:moveTo>
                    <a:pt x="10645" y="1"/>
                  </a:moveTo>
                  <a:cubicBezTo>
                    <a:pt x="9996" y="1"/>
                    <a:pt x="9378" y="59"/>
                    <a:pt x="8937" y="104"/>
                  </a:cubicBezTo>
                  <a:cubicBezTo>
                    <a:pt x="5684" y="408"/>
                    <a:pt x="2523" y="2566"/>
                    <a:pt x="1155" y="5606"/>
                  </a:cubicBezTo>
                  <a:cubicBezTo>
                    <a:pt x="456" y="7095"/>
                    <a:pt x="0" y="10013"/>
                    <a:pt x="1824" y="11502"/>
                  </a:cubicBezTo>
                  <a:cubicBezTo>
                    <a:pt x="1992" y="11651"/>
                    <a:pt x="2225" y="11706"/>
                    <a:pt x="2486" y="11706"/>
                  </a:cubicBezTo>
                  <a:cubicBezTo>
                    <a:pt x="3075" y="11706"/>
                    <a:pt x="3804" y="11425"/>
                    <a:pt x="4225" y="11320"/>
                  </a:cubicBezTo>
                  <a:cubicBezTo>
                    <a:pt x="5867" y="10894"/>
                    <a:pt x="7356" y="10165"/>
                    <a:pt x="8785" y="9253"/>
                  </a:cubicBezTo>
                  <a:cubicBezTo>
                    <a:pt x="11216" y="7733"/>
                    <a:pt x="12432" y="5454"/>
                    <a:pt x="13344" y="2809"/>
                  </a:cubicBezTo>
                  <a:cubicBezTo>
                    <a:pt x="13557" y="2171"/>
                    <a:pt x="13952" y="1350"/>
                    <a:pt x="13496" y="833"/>
                  </a:cubicBezTo>
                  <a:cubicBezTo>
                    <a:pt x="12924" y="166"/>
                    <a:pt x="11740" y="1"/>
                    <a:pt x="106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6"/>
            <p:cNvSpPr/>
            <p:nvPr/>
          </p:nvSpPr>
          <p:spPr>
            <a:xfrm>
              <a:off x="13386300" y="3289850"/>
              <a:ext cx="390600" cy="302500"/>
            </a:xfrm>
            <a:custGeom>
              <a:avLst/>
              <a:gdLst/>
              <a:ahLst/>
              <a:cxnLst/>
              <a:rect l="l" t="t" r="r" b="b"/>
              <a:pathLst>
                <a:path w="15624" h="12100" extrusionOk="0">
                  <a:moveTo>
                    <a:pt x="15241" y="0"/>
                  </a:moveTo>
                  <a:cubicBezTo>
                    <a:pt x="15136" y="0"/>
                    <a:pt x="15037" y="38"/>
                    <a:pt x="14985" y="123"/>
                  </a:cubicBezTo>
                  <a:cubicBezTo>
                    <a:pt x="14529" y="670"/>
                    <a:pt x="13861" y="1187"/>
                    <a:pt x="13222" y="1643"/>
                  </a:cubicBezTo>
                  <a:lnTo>
                    <a:pt x="12918" y="1856"/>
                  </a:lnTo>
                  <a:cubicBezTo>
                    <a:pt x="12705" y="2008"/>
                    <a:pt x="12493" y="2160"/>
                    <a:pt x="12310" y="2342"/>
                  </a:cubicBezTo>
                  <a:cubicBezTo>
                    <a:pt x="10821" y="1704"/>
                    <a:pt x="9240" y="1278"/>
                    <a:pt x="7629" y="883"/>
                  </a:cubicBezTo>
                  <a:cubicBezTo>
                    <a:pt x="7295" y="792"/>
                    <a:pt x="6961" y="670"/>
                    <a:pt x="6626" y="610"/>
                  </a:cubicBezTo>
                  <a:cubicBezTo>
                    <a:pt x="6600" y="606"/>
                    <a:pt x="6574" y="604"/>
                    <a:pt x="6548" y="604"/>
                  </a:cubicBezTo>
                  <a:cubicBezTo>
                    <a:pt x="6370" y="604"/>
                    <a:pt x="6224" y="697"/>
                    <a:pt x="6170" y="883"/>
                  </a:cubicBezTo>
                  <a:cubicBezTo>
                    <a:pt x="6110" y="1065"/>
                    <a:pt x="6231" y="1248"/>
                    <a:pt x="6414" y="1339"/>
                  </a:cubicBezTo>
                  <a:cubicBezTo>
                    <a:pt x="6778" y="1400"/>
                    <a:pt x="7113" y="1521"/>
                    <a:pt x="7447" y="1582"/>
                  </a:cubicBezTo>
                  <a:cubicBezTo>
                    <a:pt x="8845" y="1947"/>
                    <a:pt x="10304" y="2312"/>
                    <a:pt x="11642" y="2889"/>
                  </a:cubicBezTo>
                  <a:cubicBezTo>
                    <a:pt x="11550" y="2950"/>
                    <a:pt x="11429" y="3041"/>
                    <a:pt x="11368" y="3102"/>
                  </a:cubicBezTo>
                  <a:cubicBezTo>
                    <a:pt x="10882" y="3497"/>
                    <a:pt x="10365" y="3923"/>
                    <a:pt x="9848" y="4287"/>
                  </a:cubicBezTo>
                  <a:cubicBezTo>
                    <a:pt x="7842" y="3771"/>
                    <a:pt x="5562" y="3163"/>
                    <a:pt x="3374" y="2464"/>
                  </a:cubicBezTo>
                  <a:cubicBezTo>
                    <a:pt x="3314" y="2379"/>
                    <a:pt x="3244" y="2343"/>
                    <a:pt x="3179" y="2343"/>
                  </a:cubicBezTo>
                  <a:cubicBezTo>
                    <a:pt x="3082" y="2343"/>
                    <a:pt x="2997" y="2427"/>
                    <a:pt x="2979" y="2555"/>
                  </a:cubicBezTo>
                  <a:cubicBezTo>
                    <a:pt x="2888" y="2737"/>
                    <a:pt x="3009" y="2920"/>
                    <a:pt x="3192" y="3011"/>
                  </a:cubicBezTo>
                  <a:cubicBezTo>
                    <a:pt x="5167" y="3619"/>
                    <a:pt x="7204" y="4166"/>
                    <a:pt x="9119" y="4683"/>
                  </a:cubicBezTo>
                  <a:cubicBezTo>
                    <a:pt x="8663" y="5017"/>
                    <a:pt x="8177" y="5351"/>
                    <a:pt x="7721" y="5686"/>
                  </a:cubicBezTo>
                  <a:lnTo>
                    <a:pt x="7690" y="5686"/>
                  </a:lnTo>
                  <a:cubicBezTo>
                    <a:pt x="7417" y="5655"/>
                    <a:pt x="7173" y="5625"/>
                    <a:pt x="6870" y="5594"/>
                  </a:cubicBezTo>
                  <a:cubicBezTo>
                    <a:pt x="6353" y="5534"/>
                    <a:pt x="5775" y="5473"/>
                    <a:pt x="5350" y="5290"/>
                  </a:cubicBezTo>
                  <a:cubicBezTo>
                    <a:pt x="5300" y="5265"/>
                    <a:pt x="5249" y="5254"/>
                    <a:pt x="5200" y="5254"/>
                  </a:cubicBezTo>
                  <a:cubicBezTo>
                    <a:pt x="5072" y="5254"/>
                    <a:pt x="4952" y="5332"/>
                    <a:pt x="4863" y="5442"/>
                  </a:cubicBezTo>
                  <a:cubicBezTo>
                    <a:pt x="4803" y="5625"/>
                    <a:pt x="4863" y="5807"/>
                    <a:pt x="5015" y="5929"/>
                  </a:cubicBezTo>
                  <a:cubicBezTo>
                    <a:pt x="5562" y="6202"/>
                    <a:pt x="6201" y="6263"/>
                    <a:pt x="6778" y="6293"/>
                  </a:cubicBezTo>
                  <a:lnTo>
                    <a:pt x="6839" y="6293"/>
                  </a:lnTo>
                  <a:lnTo>
                    <a:pt x="5806" y="7114"/>
                  </a:lnTo>
                  <a:cubicBezTo>
                    <a:pt x="5441" y="7357"/>
                    <a:pt x="5107" y="7661"/>
                    <a:pt x="4711" y="7935"/>
                  </a:cubicBezTo>
                  <a:cubicBezTo>
                    <a:pt x="4442" y="7825"/>
                    <a:pt x="4099" y="7784"/>
                    <a:pt x="3716" y="7784"/>
                  </a:cubicBezTo>
                  <a:cubicBezTo>
                    <a:pt x="3147" y="7784"/>
                    <a:pt x="2490" y="7874"/>
                    <a:pt x="1854" y="7965"/>
                  </a:cubicBezTo>
                  <a:cubicBezTo>
                    <a:pt x="1354" y="8040"/>
                    <a:pt x="915" y="8095"/>
                    <a:pt x="573" y="8095"/>
                  </a:cubicBezTo>
                  <a:cubicBezTo>
                    <a:pt x="499" y="8095"/>
                    <a:pt x="429" y="8092"/>
                    <a:pt x="365" y="8087"/>
                  </a:cubicBezTo>
                  <a:cubicBezTo>
                    <a:pt x="182" y="8087"/>
                    <a:pt x="0" y="8208"/>
                    <a:pt x="0" y="8421"/>
                  </a:cubicBezTo>
                  <a:cubicBezTo>
                    <a:pt x="0" y="8634"/>
                    <a:pt x="122" y="8816"/>
                    <a:pt x="334" y="8816"/>
                  </a:cubicBezTo>
                  <a:cubicBezTo>
                    <a:pt x="402" y="8822"/>
                    <a:pt x="475" y="8824"/>
                    <a:pt x="553" y="8824"/>
                  </a:cubicBezTo>
                  <a:cubicBezTo>
                    <a:pt x="930" y="8824"/>
                    <a:pt x="1422" y="8765"/>
                    <a:pt x="1976" y="8664"/>
                  </a:cubicBezTo>
                  <a:cubicBezTo>
                    <a:pt x="2502" y="8585"/>
                    <a:pt x="3166" y="8506"/>
                    <a:pt x="3709" y="8506"/>
                  </a:cubicBezTo>
                  <a:cubicBezTo>
                    <a:pt x="3793" y="8506"/>
                    <a:pt x="3874" y="8508"/>
                    <a:pt x="3952" y="8512"/>
                  </a:cubicBezTo>
                  <a:cubicBezTo>
                    <a:pt x="3374" y="8938"/>
                    <a:pt x="2827" y="9333"/>
                    <a:pt x="2219" y="9759"/>
                  </a:cubicBezTo>
                  <a:cubicBezTo>
                    <a:pt x="1954" y="9812"/>
                    <a:pt x="1658" y="9844"/>
                    <a:pt x="1385" y="9844"/>
                  </a:cubicBezTo>
                  <a:cubicBezTo>
                    <a:pt x="1189" y="9844"/>
                    <a:pt x="1004" y="9827"/>
                    <a:pt x="851" y="9789"/>
                  </a:cubicBezTo>
                  <a:cubicBezTo>
                    <a:pt x="833" y="9786"/>
                    <a:pt x="815" y="9785"/>
                    <a:pt x="797" y="9785"/>
                  </a:cubicBezTo>
                  <a:cubicBezTo>
                    <a:pt x="608" y="9785"/>
                    <a:pt x="453" y="9926"/>
                    <a:pt x="426" y="10093"/>
                  </a:cubicBezTo>
                  <a:cubicBezTo>
                    <a:pt x="395" y="10306"/>
                    <a:pt x="547" y="10488"/>
                    <a:pt x="730" y="10518"/>
                  </a:cubicBezTo>
                  <a:cubicBezTo>
                    <a:pt x="790" y="10518"/>
                    <a:pt x="851" y="10518"/>
                    <a:pt x="912" y="10549"/>
                  </a:cubicBezTo>
                  <a:cubicBezTo>
                    <a:pt x="851" y="10610"/>
                    <a:pt x="760" y="10640"/>
                    <a:pt x="699" y="10701"/>
                  </a:cubicBezTo>
                  <a:cubicBezTo>
                    <a:pt x="486" y="10822"/>
                    <a:pt x="456" y="11066"/>
                    <a:pt x="578" y="11218"/>
                  </a:cubicBezTo>
                  <a:cubicBezTo>
                    <a:pt x="651" y="11327"/>
                    <a:pt x="756" y="11382"/>
                    <a:pt x="862" y="11382"/>
                  </a:cubicBezTo>
                  <a:cubicBezTo>
                    <a:pt x="933" y="11382"/>
                    <a:pt x="1003" y="11357"/>
                    <a:pt x="1064" y="11309"/>
                  </a:cubicBezTo>
                  <a:cubicBezTo>
                    <a:pt x="1550" y="11066"/>
                    <a:pt x="2006" y="10762"/>
                    <a:pt x="2462" y="10458"/>
                  </a:cubicBezTo>
                  <a:cubicBezTo>
                    <a:pt x="2584" y="10397"/>
                    <a:pt x="2705" y="10397"/>
                    <a:pt x="2827" y="10366"/>
                  </a:cubicBezTo>
                  <a:lnTo>
                    <a:pt x="2827" y="10366"/>
                  </a:lnTo>
                  <a:cubicBezTo>
                    <a:pt x="2888" y="10792"/>
                    <a:pt x="2857" y="11278"/>
                    <a:pt x="2705" y="11613"/>
                  </a:cubicBezTo>
                  <a:cubicBezTo>
                    <a:pt x="2614" y="11825"/>
                    <a:pt x="2736" y="12008"/>
                    <a:pt x="2918" y="12069"/>
                  </a:cubicBezTo>
                  <a:cubicBezTo>
                    <a:pt x="2968" y="12090"/>
                    <a:pt x="3016" y="12100"/>
                    <a:pt x="3061" y="12100"/>
                  </a:cubicBezTo>
                  <a:cubicBezTo>
                    <a:pt x="3209" y="12100"/>
                    <a:pt x="3327" y="11996"/>
                    <a:pt x="3374" y="11856"/>
                  </a:cubicBezTo>
                  <a:cubicBezTo>
                    <a:pt x="3587" y="11309"/>
                    <a:pt x="3678" y="10488"/>
                    <a:pt x="3374" y="9789"/>
                  </a:cubicBezTo>
                  <a:cubicBezTo>
                    <a:pt x="3830" y="9485"/>
                    <a:pt x="4255" y="9151"/>
                    <a:pt x="4681" y="8847"/>
                  </a:cubicBezTo>
                  <a:cubicBezTo>
                    <a:pt x="4894" y="9424"/>
                    <a:pt x="4742" y="10914"/>
                    <a:pt x="4681" y="11400"/>
                  </a:cubicBezTo>
                  <a:lnTo>
                    <a:pt x="4651" y="11613"/>
                  </a:lnTo>
                  <a:cubicBezTo>
                    <a:pt x="4590" y="11825"/>
                    <a:pt x="4742" y="12008"/>
                    <a:pt x="4955" y="12038"/>
                  </a:cubicBezTo>
                  <a:cubicBezTo>
                    <a:pt x="4970" y="12041"/>
                    <a:pt x="4986" y="12042"/>
                    <a:pt x="5002" y="12042"/>
                  </a:cubicBezTo>
                  <a:cubicBezTo>
                    <a:pt x="5167" y="12042"/>
                    <a:pt x="5322" y="11901"/>
                    <a:pt x="5350" y="11734"/>
                  </a:cubicBezTo>
                  <a:lnTo>
                    <a:pt x="5411" y="11522"/>
                  </a:lnTo>
                  <a:cubicBezTo>
                    <a:pt x="5562" y="10366"/>
                    <a:pt x="5623" y="9090"/>
                    <a:pt x="5259" y="8421"/>
                  </a:cubicBezTo>
                  <a:cubicBezTo>
                    <a:pt x="5593" y="8178"/>
                    <a:pt x="5897" y="7935"/>
                    <a:pt x="6231" y="7661"/>
                  </a:cubicBezTo>
                  <a:cubicBezTo>
                    <a:pt x="6535" y="7449"/>
                    <a:pt x="6809" y="7205"/>
                    <a:pt x="7113" y="6993"/>
                  </a:cubicBezTo>
                  <a:lnTo>
                    <a:pt x="7113" y="6993"/>
                  </a:lnTo>
                  <a:cubicBezTo>
                    <a:pt x="7082" y="7722"/>
                    <a:pt x="7021" y="8573"/>
                    <a:pt x="6718" y="8968"/>
                  </a:cubicBezTo>
                  <a:cubicBezTo>
                    <a:pt x="6626" y="9120"/>
                    <a:pt x="6657" y="9333"/>
                    <a:pt x="6778" y="9455"/>
                  </a:cubicBezTo>
                  <a:cubicBezTo>
                    <a:pt x="6850" y="9512"/>
                    <a:pt x="6935" y="9542"/>
                    <a:pt x="7018" y="9542"/>
                  </a:cubicBezTo>
                  <a:cubicBezTo>
                    <a:pt x="7111" y="9542"/>
                    <a:pt x="7200" y="9504"/>
                    <a:pt x="7265" y="9424"/>
                  </a:cubicBezTo>
                  <a:cubicBezTo>
                    <a:pt x="7751" y="8816"/>
                    <a:pt x="7781" y="7661"/>
                    <a:pt x="7842" y="6749"/>
                  </a:cubicBezTo>
                  <a:lnTo>
                    <a:pt x="7842" y="6415"/>
                  </a:lnTo>
                  <a:cubicBezTo>
                    <a:pt x="8389" y="5990"/>
                    <a:pt x="8936" y="5594"/>
                    <a:pt x="9514" y="5199"/>
                  </a:cubicBezTo>
                  <a:lnTo>
                    <a:pt x="9514" y="5199"/>
                  </a:lnTo>
                  <a:cubicBezTo>
                    <a:pt x="9453" y="5351"/>
                    <a:pt x="9453" y="5534"/>
                    <a:pt x="9423" y="5686"/>
                  </a:cubicBezTo>
                  <a:cubicBezTo>
                    <a:pt x="9423" y="5838"/>
                    <a:pt x="9392" y="5959"/>
                    <a:pt x="9392" y="6081"/>
                  </a:cubicBezTo>
                  <a:cubicBezTo>
                    <a:pt x="9362" y="6293"/>
                    <a:pt x="9301" y="6567"/>
                    <a:pt x="9271" y="6841"/>
                  </a:cubicBezTo>
                  <a:cubicBezTo>
                    <a:pt x="9119" y="7813"/>
                    <a:pt x="8967" y="8938"/>
                    <a:pt x="8359" y="9576"/>
                  </a:cubicBezTo>
                  <a:cubicBezTo>
                    <a:pt x="8207" y="9728"/>
                    <a:pt x="8237" y="9941"/>
                    <a:pt x="8359" y="10093"/>
                  </a:cubicBezTo>
                  <a:cubicBezTo>
                    <a:pt x="8435" y="10154"/>
                    <a:pt x="8534" y="10184"/>
                    <a:pt x="8632" y="10184"/>
                  </a:cubicBezTo>
                  <a:cubicBezTo>
                    <a:pt x="8731" y="10184"/>
                    <a:pt x="8830" y="10154"/>
                    <a:pt x="8906" y="10093"/>
                  </a:cubicBezTo>
                  <a:cubicBezTo>
                    <a:pt x="9666" y="9303"/>
                    <a:pt x="9848" y="8056"/>
                    <a:pt x="10000" y="6993"/>
                  </a:cubicBezTo>
                  <a:cubicBezTo>
                    <a:pt x="10031" y="6719"/>
                    <a:pt x="10061" y="6445"/>
                    <a:pt x="10122" y="6233"/>
                  </a:cubicBezTo>
                  <a:cubicBezTo>
                    <a:pt x="10152" y="6111"/>
                    <a:pt x="10152" y="5959"/>
                    <a:pt x="10183" y="5807"/>
                  </a:cubicBezTo>
                  <a:cubicBezTo>
                    <a:pt x="10213" y="5473"/>
                    <a:pt x="10304" y="4986"/>
                    <a:pt x="10426" y="4834"/>
                  </a:cubicBezTo>
                  <a:cubicBezTo>
                    <a:pt x="10487" y="4743"/>
                    <a:pt x="10517" y="4622"/>
                    <a:pt x="10487" y="4531"/>
                  </a:cubicBezTo>
                  <a:cubicBezTo>
                    <a:pt x="10943" y="4166"/>
                    <a:pt x="11368" y="3831"/>
                    <a:pt x="11794" y="3527"/>
                  </a:cubicBezTo>
                  <a:cubicBezTo>
                    <a:pt x="11854" y="3467"/>
                    <a:pt x="11946" y="3376"/>
                    <a:pt x="12037" y="3345"/>
                  </a:cubicBezTo>
                  <a:lnTo>
                    <a:pt x="12037" y="3345"/>
                  </a:lnTo>
                  <a:cubicBezTo>
                    <a:pt x="12037" y="3497"/>
                    <a:pt x="12006" y="3649"/>
                    <a:pt x="12006" y="3801"/>
                  </a:cubicBezTo>
                  <a:cubicBezTo>
                    <a:pt x="12006" y="3923"/>
                    <a:pt x="12006" y="4014"/>
                    <a:pt x="11976" y="4135"/>
                  </a:cubicBezTo>
                  <a:cubicBezTo>
                    <a:pt x="11824" y="5594"/>
                    <a:pt x="11338" y="7145"/>
                    <a:pt x="10578" y="8573"/>
                  </a:cubicBezTo>
                  <a:cubicBezTo>
                    <a:pt x="10456" y="8786"/>
                    <a:pt x="10517" y="8968"/>
                    <a:pt x="10730" y="9090"/>
                  </a:cubicBezTo>
                  <a:cubicBezTo>
                    <a:pt x="10785" y="9108"/>
                    <a:pt x="10840" y="9118"/>
                    <a:pt x="10894" y="9118"/>
                  </a:cubicBezTo>
                  <a:cubicBezTo>
                    <a:pt x="11017" y="9118"/>
                    <a:pt x="11131" y="9065"/>
                    <a:pt x="11216" y="8938"/>
                  </a:cubicBezTo>
                  <a:cubicBezTo>
                    <a:pt x="12006" y="7449"/>
                    <a:pt x="12554" y="5777"/>
                    <a:pt x="12705" y="4227"/>
                  </a:cubicBezTo>
                  <a:cubicBezTo>
                    <a:pt x="12705" y="4105"/>
                    <a:pt x="12705" y="3983"/>
                    <a:pt x="12736" y="3862"/>
                  </a:cubicBezTo>
                  <a:cubicBezTo>
                    <a:pt x="12766" y="3527"/>
                    <a:pt x="12766" y="3224"/>
                    <a:pt x="12888" y="3011"/>
                  </a:cubicBezTo>
                  <a:cubicBezTo>
                    <a:pt x="12918" y="2920"/>
                    <a:pt x="12918" y="2798"/>
                    <a:pt x="12918" y="2737"/>
                  </a:cubicBezTo>
                  <a:cubicBezTo>
                    <a:pt x="13070" y="2616"/>
                    <a:pt x="13192" y="2494"/>
                    <a:pt x="13344" y="2433"/>
                  </a:cubicBezTo>
                  <a:lnTo>
                    <a:pt x="13648" y="2190"/>
                  </a:lnTo>
                  <a:cubicBezTo>
                    <a:pt x="14286" y="1704"/>
                    <a:pt x="14985" y="1217"/>
                    <a:pt x="15502" y="579"/>
                  </a:cubicBezTo>
                  <a:cubicBezTo>
                    <a:pt x="15623" y="427"/>
                    <a:pt x="15623" y="184"/>
                    <a:pt x="15471" y="62"/>
                  </a:cubicBezTo>
                  <a:cubicBezTo>
                    <a:pt x="15405" y="23"/>
                    <a:pt x="15321" y="0"/>
                    <a:pt x="152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6"/>
            <p:cNvSpPr/>
            <p:nvPr/>
          </p:nvSpPr>
          <p:spPr>
            <a:xfrm>
              <a:off x="13857425" y="3385150"/>
              <a:ext cx="177075" cy="273325"/>
            </a:xfrm>
            <a:custGeom>
              <a:avLst/>
              <a:gdLst/>
              <a:ahLst/>
              <a:cxnLst/>
              <a:rect l="l" t="t" r="r" b="b"/>
              <a:pathLst>
                <a:path w="7083" h="10933" extrusionOk="0">
                  <a:moveTo>
                    <a:pt x="5050" y="1"/>
                  </a:moveTo>
                  <a:cubicBezTo>
                    <a:pt x="4092" y="1"/>
                    <a:pt x="2998" y="1093"/>
                    <a:pt x="2432" y="1630"/>
                  </a:cubicBezTo>
                  <a:cubicBezTo>
                    <a:pt x="791" y="3211"/>
                    <a:pt x="0" y="5795"/>
                    <a:pt x="608" y="8044"/>
                  </a:cubicBezTo>
                  <a:cubicBezTo>
                    <a:pt x="882" y="9138"/>
                    <a:pt x="1946" y="10901"/>
                    <a:pt x="3587" y="10931"/>
                  </a:cubicBezTo>
                  <a:cubicBezTo>
                    <a:pt x="3596" y="10932"/>
                    <a:pt x="3605" y="10932"/>
                    <a:pt x="3613" y="10932"/>
                  </a:cubicBezTo>
                  <a:cubicBezTo>
                    <a:pt x="4090" y="10932"/>
                    <a:pt x="4534" y="10135"/>
                    <a:pt x="4803" y="9776"/>
                  </a:cubicBezTo>
                  <a:cubicBezTo>
                    <a:pt x="5502" y="8834"/>
                    <a:pt x="5958" y="7801"/>
                    <a:pt x="6384" y="6676"/>
                  </a:cubicBezTo>
                  <a:cubicBezTo>
                    <a:pt x="7083" y="4761"/>
                    <a:pt x="6687" y="2968"/>
                    <a:pt x="6049" y="1144"/>
                  </a:cubicBezTo>
                  <a:cubicBezTo>
                    <a:pt x="5897" y="688"/>
                    <a:pt x="5745" y="111"/>
                    <a:pt x="5259" y="19"/>
                  </a:cubicBezTo>
                  <a:cubicBezTo>
                    <a:pt x="5190" y="7"/>
                    <a:pt x="5120" y="1"/>
                    <a:pt x="50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6"/>
            <p:cNvSpPr/>
            <p:nvPr/>
          </p:nvSpPr>
          <p:spPr>
            <a:xfrm>
              <a:off x="13852275" y="3352950"/>
              <a:ext cx="183750" cy="314875"/>
            </a:xfrm>
            <a:custGeom>
              <a:avLst/>
              <a:gdLst/>
              <a:ahLst/>
              <a:cxnLst/>
              <a:rect l="l" t="t" r="r" b="b"/>
              <a:pathLst>
                <a:path w="7350" h="12595" extrusionOk="0">
                  <a:moveTo>
                    <a:pt x="5708" y="0"/>
                  </a:moveTo>
                  <a:cubicBezTo>
                    <a:pt x="5556" y="0"/>
                    <a:pt x="5465" y="122"/>
                    <a:pt x="5465" y="274"/>
                  </a:cubicBezTo>
                  <a:cubicBezTo>
                    <a:pt x="5465" y="821"/>
                    <a:pt x="5313" y="1338"/>
                    <a:pt x="5191" y="1885"/>
                  </a:cubicBezTo>
                  <a:lnTo>
                    <a:pt x="5100" y="2128"/>
                  </a:lnTo>
                  <a:cubicBezTo>
                    <a:pt x="5070" y="2341"/>
                    <a:pt x="5039" y="2493"/>
                    <a:pt x="5009" y="2675"/>
                  </a:cubicBezTo>
                  <a:cubicBezTo>
                    <a:pt x="3884" y="2979"/>
                    <a:pt x="2820" y="3435"/>
                    <a:pt x="1817" y="3921"/>
                  </a:cubicBezTo>
                  <a:cubicBezTo>
                    <a:pt x="1574" y="4043"/>
                    <a:pt x="1361" y="4104"/>
                    <a:pt x="1118" y="4225"/>
                  </a:cubicBezTo>
                  <a:cubicBezTo>
                    <a:pt x="997" y="4317"/>
                    <a:pt x="936" y="4408"/>
                    <a:pt x="997" y="4560"/>
                  </a:cubicBezTo>
                  <a:cubicBezTo>
                    <a:pt x="1062" y="4647"/>
                    <a:pt x="1143" y="4718"/>
                    <a:pt x="1240" y="4718"/>
                  </a:cubicBezTo>
                  <a:cubicBezTo>
                    <a:pt x="1278" y="4718"/>
                    <a:pt x="1318" y="4707"/>
                    <a:pt x="1361" y="4681"/>
                  </a:cubicBezTo>
                  <a:cubicBezTo>
                    <a:pt x="1574" y="4560"/>
                    <a:pt x="1817" y="4499"/>
                    <a:pt x="2030" y="4377"/>
                  </a:cubicBezTo>
                  <a:cubicBezTo>
                    <a:pt x="2942" y="3952"/>
                    <a:pt x="3884" y="3496"/>
                    <a:pt x="4887" y="3253"/>
                  </a:cubicBezTo>
                  <a:lnTo>
                    <a:pt x="4887" y="3253"/>
                  </a:lnTo>
                  <a:cubicBezTo>
                    <a:pt x="4887" y="3314"/>
                    <a:pt x="4857" y="3405"/>
                    <a:pt x="4857" y="3466"/>
                  </a:cubicBezTo>
                  <a:cubicBezTo>
                    <a:pt x="4735" y="3891"/>
                    <a:pt x="4644" y="4347"/>
                    <a:pt x="4553" y="4803"/>
                  </a:cubicBezTo>
                  <a:cubicBezTo>
                    <a:pt x="3216" y="5411"/>
                    <a:pt x="1726" y="6049"/>
                    <a:pt x="237" y="6657"/>
                  </a:cubicBezTo>
                  <a:cubicBezTo>
                    <a:pt x="192" y="6638"/>
                    <a:pt x="156" y="6630"/>
                    <a:pt x="126" y="6630"/>
                  </a:cubicBezTo>
                  <a:cubicBezTo>
                    <a:pt x="14" y="6630"/>
                    <a:pt x="0" y="6750"/>
                    <a:pt x="24" y="6870"/>
                  </a:cubicBezTo>
                  <a:cubicBezTo>
                    <a:pt x="50" y="6949"/>
                    <a:pt x="168" y="7028"/>
                    <a:pt x="298" y="7028"/>
                  </a:cubicBezTo>
                  <a:cubicBezTo>
                    <a:pt x="318" y="7028"/>
                    <a:pt x="338" y="7026"/>
                    <a:pt x="358" y="7022"/>
                  </a:cubicBezTo>
                  <a:cubicBezTo>
                    <a:pt x="1696" y="6475"/>
                    <a:pt x="3094" y="5867"/>
                    <a:pt x="4310" y="5350"/>
                  </a:cubicBezTo>
                  <a:lnTo>
                    <a:pt x="4310" y="5350"/>
                  </a:lnTo>
                  <a:cubicBezTo>
                    <a:pt x="4188" y="5715"/>
                    <a:pt x="4097" y="6110"/>
                    <a:pt x="4006" y="6505"/>
                  </a:cubicBezTo>
                  <a:lnTo>
                    <a:pt x="3975" y="6505"/>
                  </a:lnTo>
                  <a:cubicBezTo>
                    <a:pt x="3824" y="6596"/>
                    <a:pt x="3672" y="6718"/>
                    <a:pt x="3520" y="6809"/>
                  </a:cubicBezTo>
                  <a:cubicBezTo>
                    <a:pt x="3216" y="7022"/>
                    <a:pt x="2881" y="7235"/>
                    <a:pt x="2577" y="7326"/>
                  </a:cubicBezTo>
                  <a:cubicBezTo>
                    <a:pt x="2425" y="7356"/>
                    <a:pt x="2334" y="7478"/>
                    <a:pt x="2365" y="7630"/>
                  </a:cubicBezTo>
                  <a:cubicBezTo>
                    <a:pt x="2417" y="7735"/>
                    <a:pt x="2493" y="7818"/>
                    <a:pt x="2612" y="7818"/>
                  </a:cubicBezTo>
                  <a:cubicBezTo>
                    <a:pt x="2630" y="7818"/>
                    <a:pt x="2648" y="7816"/>
                    <a:pt x="2668" y="7812"/>
                  </a:cubicBezTo>
                  <a:cubicBezTo>
                    <a:pt x="3064" y="7721"/>
                    <a:pt x="3489" y="7478"/>
                    <a:pt x="3824" y="7235"/>
                  </a:cubicBezTo>
                  <a:lnTo>
                    <a:pt x="3854" y="7204"/>
                  </a:lnTo>
                  <a:lnTo>
                    <a:pt x="3854" y="7204"/>
                  </a:lnTo>
                  <a:cubicBezTo>
                    <a:pt x="3793" y="7508"/>
                    <a:pt x="3702" y="7812"/>
                    <a:pt x="3641" y="8055"/>
                  </a:cubicBezTo>
                  <a:cubicBezTo>
                    <a:pt x="3550" y="8359"/>
                    <a:pt x="3489" y="8724"/>
                    <a:pt x="3398" y="9028"/>
                  </a:cubicBezTo>
                  <a:cubicBezTo>
                    <a:pt x="2912" y="9180"/>
                    <a:pt x="2365" y="9727"/>
                    <a:pt x="1878" y="10274"/>
                  </a:cubicBezTo>
                  <a:lnTo>
                    <a:pt x="1149" y="11004"/>
                  </a:lnTo>
                  <a:cubicBezTo>
                    <a:pt x="1057" y="11064"/>
                    <a:pt x="997" y="11216"/>
                    <a:pt x="1088" y="11338"/>
                  </a:cubicBezTo>
                  <a:cubicBezTo>
                    <a:pt x="1125" y="11412"/>
                    <a:pt x="1195" y="11452"/>
                    <a:pt x="1272" y="11452"/>
                  </a:cubicBezTo>
                  <a:cubicBezTo>
                    <a:pt x="1322" y="11452"/>
                    <a:pt x="1374" y="11435"/>
                    <a:pt x="1422" y="11399"/>
                  </a:cubicBezTo>
                  <a:cubicBezTo>
                    <a:pt x="1665" y="11247"/>
                    <a:pt x="1909" y="10943"/>
                    <a:pt x="2273" y="10608"/>
                  </a:cubicBezTo>
                  <a:cubicBezTo>
                    <a:pt x="2577" y="10305"/>
                    <a:pt x="2942" y="9879"/>
                    <a:pt x="3246" y="9666"/>
                  </a:cubicBezTo>
                  <a:lnTo>
                    <a:pt x="3246" y="9666"/>
                  </a:lnTo>
                  <a:cubicBezTo>
                    <a:pt x="3124" y="10153"/>
                    <a:pt x="2972" y="10608"/>
                    <a:pt x="2820" y="11095"/>
                  </a:cubicBezTo>
                  <a:cubicBezTo>
                    <a:pt x="2608" y="11368"/>
                    <a:pt x="2334" y="11612"/>
                    <a:pt x="2121" y="11703"/>
                  </a:cubicBezTo>
                  <a:cubicBezTo>
                    <a:pt x="2000" y="11794"/>
                    <a:pt x="1969" y="11946"/>
                    <a:pt x="2030" y="12067"/>
                  </a:cubicBezTo>
                  <a:cubicBezTo>
                    <a:pt x="2090" y="12127"/>
                    <a:pt x="2175" y="12173"/>
                    <a:pt x="2252" y="12173"/>
                  </a:cubicBezTo>
                  <a:cubicBezTo>
                    <a:pt x="2294" y="12173"/>
                    <a:pt x="2333" y="12160"/>
                    <a:pt x="2365" y="12128"/>
                  </a:cubicBezTo>
                  <a:cubicBezTo>
                    <a:pt x="2425" y="12098"/>
                    <a:pt x="2456" y="12098"/>
                    <a:pt x="2486" y="12067"/>
                  </a:cubicBezTo>
                  <a:lnTo>
                    <a:pt x="2486" y="12067"/>
                  </a:lnTo>
                  <a:cubicBezTo>
                    <a:pt x="2456" y="12128"/>
                    <a:pt x="2456" y="12159"/>
                    <a:pt x="2425" y="12250"/>
                  </a:cubicBezTo>
                  <a:cubicBezTo>
                    <a:pt x="2365" y="12371"/>
                    <a:pt x="2425" y="12523"/>
                    <a:pt x="2577" y="12584"/>
                  </a:cubicBezTo>
                  <a:cubicBezTo>
                    <a:pt x="2598" y="12591"/>
                    <a:pt x="2621" y="12595"/>
                    <a:pt x="2647" y="12595"/>
                  </a:cubicBezTo>
                  <a:cubicBezTo>
                    <a:pt x="2734" y="12595"/>
                    <a:pt x="2841" y="12550"/>
                    <a:pt x="2912" y="12432"/>
                  </a:cubicBezTo>
                  <a:cubicBezTo>
                    <a:pt x="3064" y="12098"/>
                    <a:pt x="3185" y="11703"/>
                    <a:pt x="3276" y="11338"/>
                  </a:cubicBezTo>
                  <a:cubicBezTo>
                    <a:pt x="3337" y="11247"/>
                    <a:pt x="3398" y="11216"/>
                    <a:pt x="3428" y="11156"/>
                  </a:cubicBezTo>
                  <a:cubicBezTo>
                    <a:pt x="3672" y="11338"/>
                    <a:pt x="3854" y="11642"/>
                    <a:pt x="3945" y="11855"/>
                  </a:cubicBezTo>
                  <a:cubicBezTo>
                    <a:pt x="3969" y="11950"/>
                    <a:pt x="4067" y="12026"/>
                    <a:pt x="4181" y="12026"/>
                  </a:cubicBezTo>
                  <a:cubicBezTo>
                    <a:pt x="4213" y="12026"/>
                    <a:pt x="4246" y="12020"/>
                    <a:pt x="4279" y="12007"/>
                  </a:cubicBezTo>
                  <a:cubicBezTo>
                    <a:pt x="4401" y="11976"/>
                    <a:pt x="4462" y="11824"/>
                    <a:pt x="4431" y="11672"/>
                  </a:cubicBezTo>
                  <a:cubicBezTo>
                    <a:pt x="4310" y="11308"/>
                    <a:pt x="3975" y="10791"/>
                    <a:pt x="3550" y="10578"/>
                  </a:cubicBezTo>
                  <a:cubicBezTo>
                    <a:pt x="3672" y="10183"/>
                    <a:pt x="3732" y="9849"/>
                    <a:pt x="3854" y="9484"/>
                  </a:cubicBezTo>
                  <a:cubicBezTo>
                    <a:pt x="4249" y="9666"/>
                    <a:pt x="4766" y="10548"/>
                    <a:pt x="5009" y="10882"/>
                  </a:cubicBezTo>
                  <a:lnTo>
                    <a:pt x="5070" y="11034"/>
                  </a:lnTo>
                  <a:cubicBezTo>
                    <a:pt x="5125" y="11108"/>
                    <a:pt x="5202" y="11148"/>
                    <a:pt x="5275" y="11148"/>
                  </a:cubicBezTo>
                  <a:cubicBezTo>
                    <a:pt x="5323" y="11148"/>
                    <a:pt x="5368" y="11131"/>
                    <a:pt x="5404" y="11095"/>
                  </a:cubicBezTo>
                  <a:cubicBezTo>
                    <a:pt x="5526" y="11034"/>
                    <a:pt x="5556" y="10882"/>
                    <a:pt x="5495" y="10760"/>
                  </a:cubicBezTo>
                  <a:lnTo>
                    <a:pt x="5404" y="10608"/>
                  </a:lnTo>
                  <a:cubicBezTo>
                    <a:pt x="5009" y="9940"/>
                    <a:pt x="4492" y="9210"/>
                    <a:pt x="3975" y="8998"/>
                  </a:cubicBezTo>
                  <a:cubicBezTo>
                    <a:pt x="4036" y="8724"/>
                    <a:pt x="4127" y="8420"/>
                    <a:pt x="4158" y="8146"/>
                  </a:cubicBezTo>
                  <a:cubicBezTo>
                    <a:pt x="4249" y="7873"/>
                    <a:pt x="4279" y="7660"/>
                    <a:pt x="4340" y="7387"/>
                  </a:cubicBezTo>
                  <a:cubicBezTo>
                    <a:pt x="4644" y="7812"/>
                    <a:pt x="5009" y="8298"/>
                    <a:pt x="5009" y="8633"/>
                  </a:cubicBezTo>
                  <a:cubicBezTo>
                    <a:pt x="5009" y="8785"/>
                    <a:pt x="5100" y="8906"/>
                    <a:pt x="5252" y="8906"/>
                  </a:cubicBezTo>
                  <a:cubicBezTo>
                    <a:pt x="5404" y="8906"/>
                    <a:pt x="5526" y="8785"/>
                    <a:pt x="5526" y="8633"/>
                  </a:cubicBezTo>
                  <a:cubicBezTo>
                    <a:pt x="5526" y="8116"/>
                    <a:pt x="5070" y="7447"/>
                    <a:pt x="4644" y="6931"/>
                  </a:cubicBezTo>
                  <a:cubicBezTo>
                    <a:pt x="4614" y="6839"/>
                    <a:pt x="4553" y="6779"/>
                    <a:pt x="4492" y="6748"/>
                  </a:cubicBezTo>
                  <a:cubicBezTo>
                    <a:pt x="4614" y="6292"/>
                    <a:pt x="4735" y="5776"/>
                    <a:pt x="4887" y="5320"/>
                  </a:cubicBezTo>
                  <a:cubicBezTo>
                    <a:pt x="4948" y="5441"/>
                    <a:pt x="5009" y="5563"/>
                    <a:pt x="5070" y="5624"/>
                  </a:cubicBezTo>
                  <a:cubicBezTo>
                    <a:pt x="5100" y="5715"/>
                    <a:pt x="5191" y="5776"/>
                    <a:pt x="5191" y="5867"/>
                  </a:cubicBezTo>
                  <a:cubicBezTo>
                    <a:pt x="5252" y="6019"/>
                    <a:pt x="5374" y="6171"/>
                    <a:pt x="5465" y="6353"/>
                  </a:cubicBezTo>
                  <a:cubicBezTo>
                    <a:pt x="5799" y="6961"/>
                    <a:pt x="6225" y="7599"/>
                    <a:pt x="6134" y="8268"/>
                  </a:cubicBezTo>
                  <a:cubicBezTo>
                    <a:pt x="6134" y="8420"/>
                    <a:pt x="6225" y="8511"/>
                    <a:pt x="6377" y="8511"/>
                  </a:cubicBezTo>
                  <a:cubicBezTo>
                    <a:pt x="6529" y="8511"/>
                    <a:pt x="6620" y="8450"/>
                    <a:pt x="6620" y="8298"/>
                  </a:cubicBezTo>
                  <a:cubicBezTo>
                    <a:pt x="6711" y="7539"/>
                    <a:pt x="6255" y="6779"/>
                    <a:pt x="5860" y="6140"/>
                  </a:cubicBezTo>
                  <a:cubicBezTo>
                    <a:pt x="5799" y="5988"/>
                    <a:pt x="5678" y="5836"/>
                    <a:pt x="5617" y="5684"/>
                  </a:cubicBezTo>
                  <a:cubicBezTo>
                    <a:pt x="5556" y="5593"/>
                    <a:pt x="5526" y="5532"/>
                    <a:pt x="5465" y="5441"/>
                  </a:cubicBezTo>
                  <a:cubicBezTo>
                    <a:pt x="5343" y="5259"/>
                    <a:pt x="5161" y="4955"/>
                    <a:pt x="5161" y="4803"/>
                  </a:cubicBezTo>
                  <a:cubicBezTo>
                    <a:pt x="5161" y="4712"/>
                    <a:pt x="5100" y="4651"/>
                    <a:pt x="5039" y="4621"/>
                  </a:cubicBezTo>
                  <a:cubicBezTo>
                    <a:pt x="5100" y="4225"/>
                    <a:pt x="5222" y="3861"/>
                    <a:pt x="5313" y="3496"/>
                  </a:cubicBezTo>
                  <a:cubicBezTo>
                    <a:pt x="5313" y="3435"/>
                    <a:pt x="5343" y="3344"/>
                    <a:pt x="5343" y="3283"/>
                  </a:cubicBezTo>
                  <a:cubicBezTo>
                    <a:pt x="5374" y="3344"/>
                    <a:pt x="5465" y="3466"/>
                    <a:pt x="5526" y="3557"/>
                  </a:cubicBezTo>
                  <a:cubicBezTo>
                    <a:pt x="5556" y="3618"/>
                    <a:pt x="5617" y="3648"/>
                    <a:pt x="5647" y="3739"/>
                  </a:cubicBezTo>
                  <a:cubicBezTo>
                    <a:pt x="6225" y="4560"/>
                    <a:pt x="6620" y="5684"/>
                    <a:pt x="6833" y="6779"/>
                  </a:cubicBezTo>
                  <a:cubicBezTo>
                    <a:pt x="6858" y="6905"/>
                    <a:pt x="6947" y="6969"/>
                    <a:pt x="7063" y="6969"/>
                  </a:cubicBezTo>
                  <a:cubicBezTo>
                    <a:pt x="7087" y="6969"/>
                    <a:pt x="7111" y="6966"/>
                    <a:pt x="7137" y="6961"/>
                  </a:cubicBezTo>
                  <a:cubicBezTo>
                    <a:pt x="7289" y="6931"/>
                    <a:pt x="7349" y="6809"/>
                    <a:pt x="7319" y="6657"/>
                  </a:cubicBezTo>
                  <a:cubicBezTo>
                    <a:pt x="7076" y="5472"/>
                    <a:pt x="6681" y="4347"/>
                    <a:pt x="6073" y="3466"/>
                  </a:cubicBezTo>
                  <a:cubicBezTo>
                    <a:pt x="6012" y="3405"/>
                    <a:pt x="5982" y="3314"/>
                    <a:pt x="5921" y="3283"/>
                  </a:cubicBezTo>
                  <a:cubicBezTo>
                    <a:pt x="5769" y="3101"/>
                    <a:pt x="5647" y="2888"/>
                    <a:pt x="5617" y="2706"/>
                  </a:cubicBezTo>
                  <a:cubicBezTo>
                    <a:pt x="5617" y="2645"/>
                    <a:pt x="5556" y="2584"/>
                    <a:pt x="5495" y="2554"/>
                  </a:cubicBezTo>
                  <a:cubicBezTo>
                    <a:pt x="5526" y="2432"/>
                    <a:pt x="5526" y="2341"/>
                    <a:pt x="5556" y="2219"/>
                  </a:cubicBezTo>
                  <a:lnTo>
                    <a:pt x="5647" y="1976"/>
                  </a:lnTo>
                  <a:cubicBezTo>
                    <a:pt x="5799" y="1429"/>
                    <a:pt x="5951" y="852"/>
                    <a:pt x="5951" y="274"/>
                  </a:cubicBezTo>
                  <a:cubicBezTo>
                    <a:pt x="5951" y="122"/>
                    <a:pt x="5830" y="61"/>
                    <a:pt x="5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6"/>
            <p:cNvSpPr/>
            <p:nvPr/>
          </p:nvSpPr>
          <p:spPr>
            <a:xfrm>
              <a:off x="14387825" y="2593300"/>
              <a:ext cx="256100" cy="135075"/>
            </a:xfrm>
            <a:custGeom>
              <a:avLst/>
              <a:gdLst/>
              <a:ahLst/>
              <a:cxnLst/>
              <a:rect l="l" t="t" r="r" b="b"/>
              <a:pathLst>
                <a:path w="10244" h="5403" extrusionOk="0">
                  <a:moveTo>
                    <a:pt x="5046" y="0"/>
                  </a:moveTo>
                  <a:cubicBezTo>
                    <a:pt x="3471" y="0"/>
                    <a:pt x="2146" y="661"/>
                    <a:pt x="821" y="1571"/>
                  </a:cubicBezTo>
                  <a:cubicBezTo>
                    <a:pt x="487" y="1784"/>
                    <a:pt x="1" y="2058"/>
                    <a:pt x="31" y="2514"/>
                  </a:cubicBezTo>
                  <a:cubicBezTo>
                    <a:pt x="92" y="3395"/>
                    <a:pt x="1429" y="4185"/>
                    <a:pt x="2068" y="4581"/>
                  </a:cubicBezTo>
                  <a:cubicBezTo>
                    <a:pt x="2988" y="5120"/>
                    <a:pt x="4090" y="5403"/>
                    <a:pt x="5189" y="5403"/>
                  </a:cubicBezTo>
                  <a:cubicBezTo>
                    <a:pt x="6195" y="5403"/>
                    <a:pt x="7198" y="5166"/>
                    <a:pt x="8055" y="4672"/>
                  </a:cubicBezTo>
                  <a:cubicBezTo>
                    <a:pt x="8967" y="4155"/>
                    <a:pt x="10244" y="2848"/>
                    <a:pt x="9910" y="1450"/>
                  </a:cubicBezTo>
                  <a:cubicBezTo>
                    <a:pt x="9818" y="994"/>
                    <a:pt x="8998" y="812"/>
                    <a:pt x="8603" y="660"/>
                  </a:cubicBezTo>
                  <a:cubicBezTo>
                    <a:pt x="7630" y="234"/>
                    <a:pt x="6596" y="82"/>
                    <a:pt x="5533" y="21"/>
                  </a:cubicBezTo>
                  <a:cubicBezTo>
                    <a:pt x="5368" y="7"/>
                    <a:pt x="5205" y="0"/>
                    <a:pt x="50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6"/>
            <p:cNvSpPr/>
            <p:nvPr/>
          </p:nvSpPr>
          <p:spPr>
            <a:xfrm>
              <a:off x="14361225" y="2588225"/>
              <a:ext cx="289550" cy="157600"/>
            </a:xfrm>
            <a:custGeom>
              <a:avLst/>
              <a:gdLst/>
              <a:ahLst/>
              <a:cxnLst/>
              <a:rect l="l" t="t" r="r" b="b"/>
              <a:pathLst>
                <a:path w="11582" h="6304" extrusionOk="0">
                  <a:moveTo>
                    <a:pt x="5545" y="1"/>
                  </a:moveTo>
                  <a:cubicBezTo>
                    <a:pt x="5518" y="1"/>
                    <a:pt x="5494" y="4"/>
                    <a:pt x="5472" y="11"/>
                  </a:cubicBezTo>
                  <a:cubicBezTo>
                    <a:pt x="4499" y="467"/>
                    <a:pt x="3587" y="1106"/>
                    <a:pt x="2949" y="1835"/>
                  </a:cubicBezTo>
                  <a:cubicBezTo>
                    <a:pt x="2919" y="1866"/>
                    <a:pt x="2828" y="1957"/>
                    <a:pt x="2797" y="2018"/>
                  </a:cubicBezTo>
                  <a:cubicBezTo>
                    <a:pt x="2676" y="2170"/>
                    <a:pt x="2524" y="2322"/>
                    <a:pt x="2372" y="2413"/>
                  </a:cubicBezTo>
                  <a:cubicBezTo>
                    <a:pt x="2341" y="2443"/>
                    <a:pt x="2280" y="2504"/>
                    <a:pt x="2280" y="2565"/>
                  </a:cubicBezTo>
                  <a:lnTo>
                    <a:pt x="1733" y="2565"/>
                  </a:lnTo>
                  <a:cubicBezTo>
                    <a:pt x="1217" y="2565"/>
                    <a:pt x="669" y="2565"/>
                    <a:pt x="183" y="2717"/>
                  </a:cubicBezTo>
                  <a:cubicBezTo>
                    <a:pt x="62" y="2747"/>
                    <a:pt x="1" y="2869"/>
                    <a:pt x="31" y="2990"/>
                  </a:cubicBezTo>
                  <a:cubicBezTo>
                    <a:pt x="57" y="3069"/>
                    <a:pt x="152" y="3148"/>
                    <a:pt x="256" y="3148"/>
                  </a:cubicBezTo>
                  <a:cubicBezTo>
                    <a:pt x="272" y="3148"/>
                    <a:pt x="288" y="3146"/>
                    <a:pt x="305" y="3142"/>
                  </a:cubicBezTo>
                  <a:cubicBezTo>
                    <a:pt x="761" y="3021"/>
                    <a:pt x="1247" y="3021"/>
                    <a:pt x="1733" y="3021"/>
                  </a:cubicBezTo>
                  <a:lnTo>
                    <a:pt x="2463" y="3021"/>
                  </a:lnTo>
                  <a:cubicBezTo>
                    <a:pt x="2949" y="3902"/>
                    <a:pt x="3648" y="4692"/>
                    <a:pt x="4287" y="5483"/>
                  </a:cubicBezTo>
                  <a:cubicBezTo>
                    <a:pt x="4439" y="5665"/>
                    <a:pt x="4560" y="5817"/>
                    <a:pt x="4712" y="6030"/>
                  </a:cubicBezTo>
                  <a:cubicBezTo>
                    <a:pt x="4746" y="6080"/>
                    <a:pt x="4807" y="6103"/>
                    <a:pt x="4870" y="6103"/>
                  </a:cubicBezTo>
                  <a:cubicBezTo>
                    <a:pt x="4922" y="6103"/>
                    <a:pt x="4975" y="6088"/>
                    <a:pt x="5016" y="6060"/>
                  </a:cubicBezTo>
                  <a:cubicBezTo>
                    <a:pt x="5107" y="5969"/>
                    <a:pt x="5107" y="5817"/>
                    <a:pt x="5046" y="5756"/>
                  </a:cubicBezTo>
                  <a:cubicBezTo>
                    <a:pt x="4894" y="5574"/>
                    <a:pt x="4773" y="5422"/>
                    <a:pt x="4621" y="5240"/>
                  </a:cubicBezTo>
                  <a:cubicBezTo>
                    <a:pt x="4043" y="4510"/>
                    <a:pt x="3435" y="3781"/>
                    <a:pt x="2980" y="3021"/>
                  </a:cubicBezTo>
                  <a:lnTo>
                    <a:pt x="3223" y="3021"/>
                  </a:lnTo>
                  <a:cubicBezTo>
                    <a:pt x="3587" y="3021"/>
                    <a:pt x="4013" y="2990"/>
                    <a:pt x="4439" y="2990"/>
                  </a:cubicBezTo>
                  <a:cubicBezTo>
                    <a:pt x="5258" y="3961"/>
                    <a:pt x="6168" y="5144"/>
                    <a:pt x="7018" y="6298"/>
                  </a:cubicBezTo>
                  <a:lnTo>
                    <a:pt x="7018" y="6298"/>
                  </a:lnTo>
                  <a:cubicBezTo>
                    <a:pt x="6935" y="6183"/>
                    <a:pt x="7054" y="6211"/>
                    <a:pt x="7174" y="6151"/>
                  </a:cubicBezTo>
                  <a:cubicBezTo>
                    <a:pt x="7296" y="6060"/>
                    <a:pt x="7296" y="5908"/>
                    <a:pt x="7205" y="5847"/>
                  </a:cubicBezTo>
                  <a:cubicBezTo>
                    <a:pt x="6445" y="4784"/>
                    <a:pt x="5624" y="3750"/>
                    <a:pt x="4864" y="2808"/>
                  </a:cubicBezTo>
                  <a:lnTo>
                    <a:pt x="5958" y="2808"/>
                  </a:lnTo>
                  <a:cubicBezTo>
                    <a:pt x="5958" y="2808"/>
                    <a:pt x="5958" y="2838"/>
                    <a:pt x="5989" y="2838"/>
                  </a:cubicBezTo>
                  <a:lnTo>
                    <a:pt x="6323" y="3173"/>
                  </a:lnTo>
                  <a:cubicBezTo>
                    <a:pt x="6597" y="3416"/>
                    <a:pt x="6870" y="3629"/>
                    <a:pt x="6992" y="3902"/>
                  </a:cubicBezTo>
                  <a:cubicBezTo>
                    <a:pt x="7038" y="3995"/>
                    <a:pt x="7120" y="4035"/>
                    <a:pt x="7210" y="4035"/>
                  </a:cubicBezTo>
                  <a:cubicBezTo>
                    <a:pt x="7238" y="4035"/>
                    <a:pt x="7267" y="4031"/>
                    <a:pt x="7296" y="4024"/>
                  </a:cubicBezTo>
                  <a:cubicBezTo>
                    <a:pt x="7387" y="3933"/>
                    <a:pt x="7448" y="3811"/>
                    <a:pt x="7387" y="3720"/>
                  </a:cubicBezTo>
                  <a:cubicBezTo>
                    <a:pt x="7235" y="3355"/>
                    <a:pt x="6931" y="3112"/>
                    <a:pt x="6627" y="2869"/>
                  </a:cubicBezTo>
                  <a:lnTo>
                    <a:pt x="6597" y="2838"/>
                  </a:lnTo>
                  <a:lnTo>
                    <a:pt x="7448" y="2838"/>
                  </a:lnTo>
                  <a:cubicBezTo>
                    <a:pt x="7752" y="2838"/>
                    <a:pt x="7995" y="2838"/>
                    <a:pt x="8299" y="2777"/>
                  </a:cubicBezTo>
                  <a:cubicBezTo>
                    <a:pt x="8572" y="3173"/>
                    <a:pt x="9180" y="3507"/>
                    <a:pt x="9758" y="3811"/>
                  </a:cubicBezTo>
                  <a:cubicBezTo>
                    <a:pt x="10092" y="4024"/>
                    <a:pt x="10396" y="4145"/>
                    <a:pt x="10548" y="4297"/>
                  </a:cubicBezTo>
                  <a:cubicBezTo>
                    <a:pt x="10590" y="4340"/>
                    <a:pt x="10639" y="4362"/>
                    <a:pt x="10689" y="4362"/>
                  </a:cubicBezTo>
                  <a:cubicBezTo>
                    <a:pt x="10746" y="4362"/>
                    <a:pt x="10803" y="4332"/>
                    <a:pt x="10852" y="4267"/>
                  </a:cubicBezTo>
                  <a:cubicBezTo>
                    <a:pt x="10943" y="4206"/>
                    <a:pt x="10943" y="4054"/>
                    <a:pt x="10822" y="3963"/>
                  </a:cubicBezTo>
                  <a:cubicBezTo>
                    <a:pt x="10639" y="3811"/>
                    <a:pt x="10335" y="3629"/>
                    <a:pt x="9940" y="3446"/>
                  </a:cubicBezTo>
                  <a:cubicBezTo>
                    <a:pt x="9606" y="3264"/>
                    <a:pt x="9180" y="3021"/>
                    <a:pt x="8876" y="2777"/>
                  </a:cubicBezTo>
                  <a:cubicBezTo>
                    <a:pt x="9332" y="2777"/>
                    <a:pt x="9788" y="2777"/>
                    <a:pt x="10214" y="2838"/>
                  </a:cubicBezTo>
                  <a:cubicBezTo>
                    <a:pt x="10487" y="2929"/>
                    <a:pt x="10730" y="3142"/>
                    <a:pt x="10943" y="3325"/>
                  </a:cubicBezTo>
                  <a:cubicBezTo>
                    <a:pt x="10974" y="3355"/>
                    <a:pt x="11027" y="3370"/>
                    <a:pt x="11084" y="3370"/>
                  </a:cubicBezTo>
                  <a:cubicBezTo>
                    <a:pt x="11141" y="3370"/>
                    <a:pt x="11202" y="3355"/>
                    <a:pt x="11247" y="3325"/>
                  </a:cubicBezTo>
                  <a:cubicBezTo>
                    <a:pt x="11308" y="3233"/>
                    <a:pt x="11308" y="3081"/>
                    <a:pt x="11247" y="3021"/>
                  </a:cubicBezTo>
                  <a:cubicBezTo>
                    <a:pt x="11186" y="2990"/>
                    <a:pt x="11156" y="2990"/>
                    <a:pt x="11156" y="2929"/>
                  </a:cubicBezTo>
                  <a:lnTo>
                    <a:pt x="11308" y="2929"/>
                  </a:lnTo>
                  <a:cubicBezTo>
                    <a:pt x="11430" y="2929"/>
                    <a:pt x="11551" y="2869"/>
                    <a:pt x="11582" y="2747"/>
                  </a:cubicBezTo>
                  <a:cubicBezTo>
                    <a:pt x="11582" y="2626"/>
                    <a:pt x="11490" y="2534"/>
                    <a:pt x="11399" y="2474"/>
                  </a:cubicBezTo>
                  <a:cubicBezTo>
                    <a:pt x="11034" y="2443"/>
                    <a:pt x="10700" y="2413"/>
                    <a:pt x="10366" y="2413"/>
                  </a:cubicBezTo>
                  <a:cubicBezTo>
                    <a:pt x="10275" y="2382"/>
                    <a:pt x="10214" y="2322"/>
                    <a:pt x="10183" y="2322"/>
                  </a:cubicBezTo>
                  <a:cubicBezTo>
                    <a:pt x="10275" y="2109"/>
                    <a:pt x="10518" y="1866"/>
                    <a:pt x="10700" y="1714"/>
                  </a:cubicBezTo>
                  <a:cubicBezTo>
                    <a:pt x="10822" y="1653"/>
                    <a:pt x="10822" y="1501"/>
                    <a:pt x="10791" y="1410"/>
                  </a:cubicBezTo>
                  <a:cubicBezTo>
                    <a:pt x="10733" y="1352"/>
                    <a:pt x="10651" y="1331"/>
                    <a:pt x="10583" y="1331"/>
                  </a:cubicBezTo>
                  <a:cubicBezTo>
                    <a:pt x="10544" y="1331"/>
                    <a:pt x="10510" y="1338"/>
                    <a:pt x="10487" y="1349"/>
                  </a:cubicBezTo>
                  <a:cubicBezTo>
                    <a:pt x="10183" y="1531"/>
                    <a:pt x="9819" y="1926"/>
                    <a:pt x="9727" y="2382"/>
                  </a:cubicBezTo>
                  <a:lnTo>
                    <a:pt x="8694" y="2382"/>
                  </a:lnTo>
                  <a:cubicBezTo>
                    <a:pt x="8755" y="1987"/>
                    <a:pt x="9423" y="1318"/>
                    <a:pt x="9636" y="1075"/>
                  </a:cubicBezTo>
                  <a:lnTo>
                    <a:pt x="9758" y="954"/>
                  </a:lnTo>
                  <a:cubicBezTo>
                    <a:pt x="9819" y="893"/>
                    <a:pt x="9819" y="741"/>
                    <a:pt x="9758" y="650"/>
                  </a:cubicBezTo>
                  <a:cubicBezTo>
                    <a:pt x="9712" y="619"/>
                    <a:pt x="9651" y="604"/>
                    <a:pt x="9594" y="604"/>
                  </a:cubicBezTo>
                  <a:cubicBezTo>
                    <a:pt x="9537" y="604"/>
                    <a:pt x="9484" y="619"/>
                    <a:pt x="9454" y="650"/>
                  </a:cubicBezTo>
                  <a:lnTo>
                    <a:pt x="9332" y="771"/>
                  </a:lnTo>
                  <a:cubicBezTo>
                    <a:pt x="8846" y="1318"/>
                    <a:pt x="8299" y="1926"/>
                    <a:pt x="8268" y="2382"/>
                  </a:cubicBezTo>
                  <a:lnTo>
                    <a:pt x="6840" y="2382"/>
                  </a:lnTo>
                  <a:cubicBezTo>
                    <a:pt x="7083" y="2018"/>
                    <a:pt x="7478" y="1562"/>
                    <a:pt x="7782" y="1501"/>
                  </a:cubicBezTo>
                  <a:cubicBezTo>
                    <a:pt x="7904" y="1470"/>
                    <a:pt x="7964" y="1349"/>
                    <a:pt x="7934" y="1227"/>
                  </a:cubicBezTo>
                  <a:cubicBezTo>
                    <a:pt x="7909" y="1127"/>
                    <a:pt x="7821" y="1068"/>
                    <a:pt x="7723" y="1068"/>
                  </a:cubicBezTo>
                  <a:cubicBezTo>
                    <a:pt x="7702" y="1068"/>
                    <a:pt x="7681" y="1070"/>
                    <a:pt x="7660" y="1075"/>
                  </a:cubicBezTo>
                  <a:cubicBezTo>
                    <a:pt x="7174" y="1197"/>
                    <a:pt x="6749" y="1774"/>
                    <a:pt x="6384" y="2230"/>
                  </a:cubicBezTo>
                  <a:cubicBezTo>
                    <a:pt x="6323" y="2291"/>
                    <a:pt x="6293" y="2322"/>
                    <a:pt x="6232" y="2413"/>
                  </a:cubicBezTo>
                  <a:lnTo>
                    <a:pt x="4925" y="2413"/>
                  </a:lnTo>
                  <a:lnTo>
                    <a:pt x="5168" y="2170"/>
                  </a:lnTo>
                  <a:lnTo>
                    <a:pt x="5320" y="2018"/>
                  </a:lnTo>
                  <a:lnTo>
                    <a:pt x="5654" y="1683"/>
                  </a:lnTo>
                  <a:cubicBezTo>
                    <a:pt x="6080" y="1227"/>
                    <a:pt x="6566" y="741"/>
                    <a:pt x="7144" y="650"/>
                  </a:cubicBezTo>
                  <a:cubicBezTo>
                    <a:pt x="7235" y="619"/>
                    <a:pt x="7326" y="498"/>
                    <a:pt x="7326" y="407"/>
                  </a:cubicBezTo>
                  <a:cubicBezTo>
                    <a:pt x="7296" y="285"/>
                    <a:pt x="7174" y="194"/>
                    <a:pt x="7053" y="194"/>
                  </a:cubicBezTo>
                  <a:cubicBezTo>
                    <a:pt x="6384" y="315"/>
                    <a:pt x="5837" y="893"/>
                    <a:pt x="5350" y="1379"/>
                  </a:cubicBezTo>
                  <a:lnTo>
                    <a:pt x="5016" y="1714"/>
                  </a:lnTo>
                  <a:lnTo>
                    <a:pt x="4803" y="1926"/>
                  </a:lnTo>
                  <a:cubicBezTo>
                    <a:pt x="4651" y="2078"/>
                    <a:pt x="4469" y="2291"/>
                    <a:pt x="4317" y="2322"/>
                  </a:cubicBezTo>
                  <a:cubicBezTo>
                    <a:pt x="4256" y="2322"/>
                    <a:pt x="4195" y="2413"/>
                    <a:pt x="4165" y="2474"/>
                  </a:cubicBezTo>
                  <a:cubicBezTo>
                    <a:pt x="3831" y="2474"/>
                    <a:pt x="3496" y="2474"/>
                    <a:pt x="3132" y="2534"/>
                  </a:cubicBezTo>
                  <a:lnTo>
                    <a:pt x="2949" y="2534"/>
                  </a:lnTo>
                  <a:cubicBezTo>
                    <a:pt x="3040" y="2443"/>
                    <a:pt x="3071" y="2382"/>
                    <a:pt x="3132" y="2291"/>
                  </a:cubicBezTo>
                  <a:cubicBezTo>
                    <a:pt x="3192" y="2261"/>
                    <a:pt x="3223" y="2170"/>
                    <a:pt x="3283" y="2139"/>
                  </a:cubicBezTo>
                  <a:cubicBezTo>
                    <a:pt x="3891" y="1470"/>
                    <a:pt x="4742" y="863"/>
                    <a:pt x="5654" y="437"/>
                  </a:cubicBezTo>
                  <a:cubicBezTo>
                    <a:pt x="5776" y="407"/>
                    <a:pt x="5806" y="255"/>
                    <a:pt x="5776" y="133"/>
                  </a:cubicBezTo>
                  <a:cubicBezTo>
                    <a:pt x="5730" y="40"/>
                    <a:pt x="5630" y="1"/>
                    <a:pt x="5545" y="1"/>
                  </a:cubicBezTo>
                  <a:close/>
                  <a:moveTo>
                    <a:pt x="7018" y="6298"/>
                  </a:moveTo>
                  <a:cubicBezTo>
                    <a:pt x="7019" y="6300"/>
                    <a:pt x="7021" y="6301"/>
                    <a:pt x="7022" y="6303"/>
                  </a:cubicBezTo>
                  <a:cubicBezTo>
                    <a:pt x="7021" y="6301"/>
                    <a:pt x="7019" y="6300"/>
                    <a:pt x="7018" y="6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6"/>
            <p:cNvSpPr/>
            <p:nvPr/>
          </p:nvSpPr>
          <p:spPr>
            <a:xfrm>
              <a:off x="14327025" y="3043575"/>
              <a:ext cx="217375" cy="149225"/>
            </a:xfrm>
            <a:custGeom>
              <a:avLst/>
              <a:gdLst/>
              <a:ahLst/>
              <a:cxnLst/>
              <a:rect l="l" t="t" r="r" b="b"/>
              <a:pathLst>
                <a:path w="8695" h="5969" extrusionOk="0">
                  <a:moveTo>
                    <a:pt x="1815" y="1"/>
                  </a:moveTo>
                  <a:cubicBezTo>
                    <a:pt x="1697" y="1"/>
                    <a:pt x="1579" y="2"/>
                    <a:pt x="1460" y="4"/>
                  </a:cubicBezTo>
                  <a:cubicBezTo>
                    <a:pt x="1408" y="4"/>
                    <a:pt x="1352" y="4"/>
                    <a:pt x="1294" y="4"/>
                  </a:cubicBezTo>
                  <a:cubicBezTo>
                    <a:pt x="946" y="4"/>
                    <a:pt x="522" y="26"/>
                    <a:pt x="366" y="339"/>
                  </a:cubicBezTo>
                  <a:cubicBezTo>
                    <a:pt x="1" y="1068"/>
                    <a:pt x="639" y="2314"/>
                    <a:pt x="943" y="2922"/>
                  </a:cubicBezTo>
                  <a:cubicBezTo>
                    <a:pt x="1764" y="4594"/>
                    <a:pt x="3588" y="5871"/>
                    <a:pt x="5503" y="5962"/>
                  </a:cubicBezTo>
                  <a:cubicBezTo>
                    <a:pt x="5567" y="5966"/>
                    <a:pt x="5635" y="5968"/>
                    <a:pt x="5706" y="5968"/>
                  </a:cubicBezTo>
                  <a:cubicBezTo>
                    <a:pt x="6665" y="5968"/>
                    <a:pt x="8118" y="5570"/>
                    <a:pt x="8542" y="4381"/>
                  </a:cubicBezTo>
                  <a:cubicBezTo>
                    <a:pt x="8694" y="3986"/>
                    <a:pt x="8147" y="3439"/>
                    <a:pt x="7934" y="3135"/>
                  </a:cubicBezTo>
                  <a:cubicBezTo>
                    <a:pt x="7357" y="2314"/>
                    <a:pt x="6688" y="1676"/>
                    <a:pt x="5867" y="1099"/>
                  </a:cubicBezTo>
                  <a:cubicBezTo>
                    <a:pt x="4657" y="198"/>
                    <a:pt x="3290" y="1"/>
                    <a:pt x="18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6"/>
            <p:cNvSpPr/>
            <p:nvPr/>
          </p:nvSpPr>
          <p:spPr>
            <a:xfrm>
              <a:off x="14309550" y="3036625"/>
              <a:ext cx="232550" cy="166050"/>
            </a:xfrm>
            <a:custGeom>
              <a:avLst/>
              <a:gdLst/>
              <a:ahLst/>
              <a:cxnLst/>
              <a:rect l="l" t="t" r="r" b="b"/>
              <a:pathLst>
                <a:path w="9302" h="6642" extrusionOk="0">
                  <a:moveTo>
                    <a:pt x="243" y="1"/>
                  </a:moveTo>
                  <a:cubicBezTo>
                    <a:pt x="152" y="1"/>
                    <a:pt x="81" y="55"/>
                    <a:pt x="31" y="130"/>
                  </a:cubicBezTo>
                  <a:cubicBezTo>
                    <a:pt x="1" y="252"/>
                    <a:pt x="92" y="343"/>
                    <a:pt x="183" y="404"/>
                  </a:cubicBezTo>
                  <a:cubicBezTo>
                    <a:pt x="609" y="495"/>
                    <a:pt x="1004" y="769"/>
                    <a:pt x="1369" y="1012"/>
                  </a:cubicBezTo>
                  <a:lnTo>
                    <a:pt x="1551" y="1103"/>
                  </a:lnTo>
                  <a:cubicBezTo>
                    <a:pt x="1673" y="1194"/>
                    <a:pt x="1825" y="1255"/>
                    <a:pt x="1946" y="1346"/>
                  </a:cubicBezTo>
                  <a:cubicBezTo>
                    <a:pt x="1916" y="2258"/>
                    <a:pt x="2007" y="3200"/>
                    <a:pt x="2129" y="4143"/>
                  </a:cubicBezTo>
                  <a:cubicBezTo>
                    <a:pt x="2159" y="4355"/>
                    <a:pt x="2159" y="4568"/>
                    <a:pt x="2220" y="4751"/>
                  </a:cubicBezTo>
                  <a:cubicBezTo>
                    <a:pt x="2220" y="4872"/>
                    <a:pt x="2311" y="4963"/>
                    <a:pt x="2433" y="4963"/>
                  </a:cubicBezTo>
                  <a:cubicBezTo>
                    <a:pt x="2554" y="4963"/>
                    <a:pt x="2615" y="4842"/>
                    <a:pt x="2615" y="4720"/>
                  </a:cubicBezTo>
                  <a:cubicBezTo>
                    <a:pt x="2584" y="4538"/>
                    <a:pt x="2584" y="4295"/>
                    <a:pt x="2554" y="4112"/>
                  </a:cubicBezTo>
                  <a:cubicBezTo>
                    <a:pt x="2433" y="3292"/>
                    <a:pt x="2372" y="2441"/>
                    <a:pt x="2372" y="1620"/>
                  </a:cubicBezTo>
                  <a:lnTo>
                    <a:pt x="2372" y="1620"/>
                  </a:lnTo>
                  <a:cubicBezTo>
                    <a:pt x="2433" y="1650"/>
                    <a:pt x="2463" y="1681"/>
                    <a:pt x="2554" y="1711"/>
                  </a:cubicBezTo>
                  <a:cubicBezTo>
                    <a:pt x="2858" y="1924"/>
                    <a:pt x="3192" y="2106"/>
                    <a:pt x="3496" y="2289"/>
                  </a:cubicBezTo>
                  <a:cubicBezTo>
                    <a:pt x="3648" y="3474"/>
                    <a:pt x="3800" y="4842"/>
                    <a:pt x="3892" y="6118"/>
                  </a:cubicBezTo>
                  <a:cubicBezTo>
                    <a:pt x="3892" y="6179"/>
                    <a:pt x="3952" y="6240"/>
                    <a:pt x="4074" y="6240"/>
                  </a:cubicBezTo>
                  <a:cubicBezTo>
                    <a:pt x="4195" y="6240"/>
                    <a:pt x="4256" y="6149"/>
                    <a:pt x="4256" y="6027"/>
                  </a:cubicBezTo>
                  <a:cubicBezTo>
                    <a:pt x="4195" y="4842"/>
                    <a:pt x="4074" y="3596"/>
                    <a:pt x="3922" y="2532"/>
                  </a:cubicBezTo>
                  <a:lnTo>
                    <a:pt x="3922" y="2532"/>
                  </a:lnTo>
                  <a:cubicBezTo>
                    <a:pt x="4195" y="2714"/>
                    <a:pt x="4469" y="2896"/>
                    <a:pt x="4743" y="3048"/>
                  </a:cubicBezTo>
                  <a:lnTo>
                    <a:pt x="4743" y="3079"/>
                  </a:lnTo>
                  <a:lnTo>
                    <a:pt x="4864" y="3565"/>
                  </a:lnTo>
                  <a:cubicBezTo>
                    <a:pt x="4955" y="3839"/>
                    <a:pt x="5016" y="4173"/>
                    <a:pt x="5016" y="4416"/>
                  </a:cubicBezTo>
                  <a:cubicBezTo>
                    <a:pt x="5016" y="4538"/>
                    <a:pt x="5107" y="4659"/>
                    <a:pt x="5199" y="4659"/>
                  </a:cubicBezTo>
                  <a:cubicBezTo>
                    <a:pt x="5320" y="4659"/>
                    <a:pt x="5442" y="4568"/>
                    <a:pt x="5442" y="4447"/>
                  </a:cubicBezTo>
                  <a:cubicBezTo>
                    <a:pt x="5472" y="4112"/>
                    <a:pt x="5350" y="3778"/>
                    <a:pt x="5290" y="3444"/>
                  </a:cubicBezTo>
                  <a:lnTo>
                    <a:pt x="5290" y="3383"/>
                  </a:lnTo>
                  <a:cubicBezTo>
                    <a:pt x="5502" y="3504"/>
                    <a:pt x="5685" y="3656"/>
                    <a:pt x="5928" y="3778"/>
                  </a:cubicBezTo>
                  <a:cubicBezTo>
                    <a:pt x="6141" y="3930"/>
                    <a:pt x="6384" y="4051"/>
                    <a:pt x="6597" y="4203"/>
                  </a:cubicBezTo>
                  <a:cubicBezTo>
                    <a:pt x="6597" y="4599"/>
                    <a:pt x="6901" y="5176"/>
                    <a:pt x="7205" y="5723"/>
                  </a:cubicBezTo>
                  <a:cubicBezTo>
                    <a:pt x="7357" y="6027"/>
                    <a:pt x="7569" y="6270"/>
                    <a:pt x="7600" y="6483"/>
                  </a:cubicBezTo>
                  <a:cubicBezTo>
                    <a:pt x="7626" y="6562"/>
                    <a:pt x="7721" y="6641"/>
                    <a:pt x="7825" y="6641"/>
                  </a:cubicBezTo>
                  <a:cubicBezTo>
                    <a:pt x="7841" y="6641"/>
                    <a:pt x="7857" y="6639"/>
                    <a:pt x="7873" y="6635"/>
                  </a:cubicBezTo>
                  <a:cubicBezTo>
                    <a:pt x="7965" y="6574"/>
                    <a:pt x="8056" y="6483"/>
                    <a:pt x="8025" y="6362"/>
                  </a:cubicBezTo>
                  <a:cubicBezTo>
                    <a:pt x="7934" y="6118"/>
                    <a:pt x="7782" y="5875"/>
                    <a:pt x="7600" y="5510"/>
                  </a:cubicBezTo>
                  <a:cubicBezTo>
                    <a:pt x="7448" y="5207"/>
                    <a:pt x="7235" y="4811"/>
                    <a:pt x="7113" y="4507"/>
                  </a:cubicBezTo>
                  <a:lnTo>
                    <a:pt x="7113" y="4507"/>
                  </a:lnTo>
                  <a:lnTo>
                    <a:pt x="8147" y="5176"/>
                  </a:lnTo>
                  <a:cubicBezTo>
                    <a:pt x="8299" y="5419"/>
                    <a:pt x="8390" y="5662"/>
                    <a:pt x="8451" y="5906"/>
                  </a:cubicBezTo>
                  <a:cubicBezTo>
                    <a:pt x="8476" y="6006"/>
                    <a:pt x="8564" y="6065"/>
                    <a:pt x="8645" y="6065"/>
                  </a:cubicBezTo>
                  <a:cubicBezTo>
                    <a:pt x="8662" y="6065"/>
                    <a:pt x="8678" y="6063"/>
                    <a:pt x="8694" y="6058"/>
                  </a:cubicBezTo>
                  <a:cubicBezTo>
                    <a:pt x="8816" y="6027"/>
                    <a:pt x="8907" y="5906"/>
                    <a:pt x="8846" y="5784"/>
                  </a:cubicBezTo>
                  <a:cubicBezTo>
                    <a:pt x="8846" y="5754"/>
                    <a:pt x="8816" y="5723"/>
                    <a:pt x="8816" y="5662"/>
                  </a:cubicBezTo>
                  <a:lnTo>
                    <a:pt x="8816" y="5662"/>
                  </a:lnTo>
                  <a:cubicBezTo>
                    <a:pt x="8846" y="5723"/>
                    <a:pt x="8907" y="5754"/>
                    <a:pt x="8937" y="5754"/>
                  </a:cubicBezTo>
                  <a:cubicBezTo>
                    <a:pt x="8965" y="5781"/>
                    <a:pt x="9010" y="5796"/>
                    <a:pt x="9061" y="5796"/>
                  </a:cubicBezTo>
                  <a:cubicBezTo>
                    <a:pt x="9122" y="5796"/>
                    <a:pt x="9191" y="5773"/>
                    <a:pt x="9241" y="5723"/>
                  </a:cubicBezTo>
                  <a:cubicBezTo>
                    <a:pt x="9302" y="5632"/>
                    <a:pt x="9302" y="5480"/>
                    <a:pt x="9211" y="5419"/>
                  </a:cubicBezTo>
                  <a:cubicBezTo>
                    <a:pt x="8937" y="5207"/>
                    <a:pt x="8694" y="5024"/>
                    <a:pt x="8451" y="4842"/>
                  </a:cubicBezTo>
                  <a:cubicBezTo>
                    <a:pt x="8390" y="4811"/>
                    <a:pt x="8360" y="4720"/>
                    <a:pt x="8329" y="4690"/>
                  </a:cubicBezTo>
                  <a:cubicBezTo>
                    <a:pt x="8512" y="4568"/>
                    <a:pt x="8816" y="4507"/>
                    <a:pt x="8998" y="4507"/>
                  </a:cubicBezTo>
                  <a:cubicBezTo>
                    <a:pt x="9120" y="4507"/>
                    <a:pt x="9211" y="4386"/>
                    <a:pt x="9211" y="4264"/>
                  </a:cubicBezTo>
                  <a:cubicBezTo>
                    <a:pt x="9211" y="4143"/>
                    <a:pt x="9089" y="4082"/>
                    <a:pt x="8968" y="4082"/>
                  </a:cubicBezTo>
                  <a:cubicBezTo>
                    <a:pt x="8664" y="4082"/>
                    <a:pt x="8177" y="4203"/>
                    <a:pt x="7873" y="4507"/>
                  </a:cubicBezTo>
                  <a:cubicBezTo>
                    <a:pt x="7600" y="4295"/>
                    <a:pt x="7326" y="4143"/>
                    <a:pt x="7083" y="3991"/>
                  </a:cubicBezTo>
                  <a:cubicBezTo>
                    <a:pt x="7326" y="3748"/>
                    <a:pt x="8147" y="3535"/>
                    <a:pt x="8451" y="3474"/>
                  </a:cubicBezTo>
                  <a:lnTo>
                    <a:pt x="8542" y="3444"/>
                  </a:lnTo>
                  <a:cubicBezTo>
                    <a:pt x="8664" y="3383"/>
                    <a:pt x="8755" y="3292"/>
                    <a:pt x="8694" y="3170"/>
                  </a:cubicBezTo>
                  <a:cubicBezTo>
                    <a:pt x="8669" y="3069"/>
                    <a:pt x="8581" y="3010"/>
                    <a:pt x="8500" y="3010"/>
                  </a:cubicBezTo>
                  <a:cubicBezTo>
                    <a:pt x="8483" y="3010"/>
                    <a:pt x="8467" y="3013"/>
                    <a:pt x="8451" y="3018"/>
                  </a:cubicBezTo>
                  <a:lnTo>
                    <a:pt x="8329" y="3048"/>
                  </a:lnTo>
                  <a:cubicBezTo>
                    <a:pt x="7691" y="3200"/>
                    <a:pt x="6992" y="3444"/>
                    <a:pt x="6688" y="3778"/>
                  </a:cubicBezTo>
                  <a:cubicBezTo>
                    <a:pt x="6506" y="3656"/>
                    <a:pt x="6262" y="3535"/>
                    <a:pt x="6080" y="3383"/>
                  </a:cubicBezTo>
                  <a:cubicBezTo>
                    <a:pt x="5898" y="3292"/>
                    <a:pt x="5715" y="3170"/>
                    <a:pt x="5563" y="3048"/>
                  </a:cubicBezTo>
                  <a:cubicBezTo>
                    <a:pt x="5835" y="2935"/>
                    <a:pt x="6175" y="2822"/>
                    <a:pt x="6443" y="2822"/>
                  </a:cubicBezTo>
                  <a:cubicBezTo>
                    <a:pt x="6535" y="2822"/>
                    <a:pt x="6618" y="2835"/>
                    <a:pt x="6688" y="2866"/>
                  </a:cubicBezTo>
                  <a:cubicBezTo>
                    <a:pt x="6709" y="2871"/>
                    <a:pt x="6730" y="2874"/>
                    <a:pt x="6750" y="2874"/>
                  </a:cubicBezTo>
                  <a:cubicBezTo>
                    <a:pt x="6849" y="2874"/>
                    <a:pt x="6936" y="2815"/>
                    <a:pt x="6961" y="2714"/>
                  </a:cubicBezTo>
                  <a:cubicBezTo>
                    <a:pt x="6992" y="2592"/>
                    <a:pt x="6931" y="2471"/>
                    <a:pt x="6809" y="2441"/>
                  </a:cubicBezTo>
                  <a:cubicBezTo>
                    <a:pt x="6716" y="2407"/>
                    <a:pt x="6612" y="2393"/>
                    <a:pt x="6501" y="2393"/>
                  </a:cubicBezTo>
                  <a:cubicBezTo>
                    <a:pt x="6110" y="2393"/>
                    <a:pt x="5638" y="2572"/>
                    <a:pt x="5259" y="2714"/>
                  </a:cubicBezTo>
                  <a:cubicBezTo>
                    <a:pt x="5168" y="2744"/>
                    <a:pt x="5138" y="2744"/>
                    <a:pt x="5047" y="2775"/>
                  </a:cubicBezTo>
                  <a:cubicBezTo>
                    <a:pt x="4712" y="2562"/>
                    <a:pt x="4378" y="2380"/>
                    <a:pt x="4074" y="2137"/>
                  </a:cubicBezTo>
                  <a:cubicBezTo>
                    <a:pt x="4195" y="2137"/>
                    <a:pt x="4256" y="2106"/>
                    <a:pt x="4378" y="2076"/>
                  </a:cubicBezTo>
                  <a:cubicBezTo>
                    <a:pt x="4439" y="2076"/>
                    <a:pt x="4530" y="2015"/>
                    <a:pt x="4560" y="2015"/>
                  </a:cubicBezTo>
                  <a:cubicBezTo>
                    <a:pt x="4712" y="1985"/>
                    <a:pt x="4864" y="1954"/>
                    <a:pt x="5016" y="1954"/>
                  </a:cubicBezTo>
                  <a:cubicBezTo>
                    <a:pt x="5381" y="1873"/>
                    <a:pt x="5786" y="1779"/>
                    <a:pt x="6151" y="1779"/>
                  </a:cubicBezTo>
                  <a:cubicBezTo>
                    <a:pt x="6333" y="1779"/>
                    <a:pt x="6506" y="1802"/>
                    <a:pt x="6658" y="1863"/>
                  </a:cubicBezTo>
                  <a:cubicBezTo>
                    <a:pt x="6691" y="1880"/>
                    <a:pt x="6723" y="1887"/>
                    <a:pt x="6752" y="1887"/>
                  </a:cubicBezTo>
                  <a:cubicBezTo>
                    <a:pt x="6828" y="1887"/>
                    <a:pt x="6887" y="1838"/>
                    <a:pt x="6931" y="1772"/>
                  </a:cubicBezTo>
                  <a:cubicBezTo>
                    <a:pt x="6961" y="1650"/>
                    <a:pt x="6931" y="1529"/>
                    <a:pt x="6809" y="1498"/>
                  </a:cubicBezTo>
                  <a:cubicBezTo>
                    <a:pt x="6573" y="1404"/>
                    <a:pt x="6322" y="1369"/>
                    <a:pt x="6069" y="1369"/>
                  </a:cubicBezTo>
                  <a:cubicBezTo>
                    <a:pt x="5671" y="1369"/>
                    <a:pt x="5266" y="1454"/>
                    <a:pt x="4895" y="1529"/>
                  </a:cubicBezTo>
                  <a:cubicBezTo>
                    <a:pt x="4743" y="1559"/>
                    <a:pt x="4591" y="1620"/>
                    <a:pt x="4499" y="1620"/>
                  </a:cubicBezTo>
                  <a:cubicBezTo>
                    <a:pt x="4408" y="1620"/>
                    <a:pt x="4347" y="1650"/>
                    <a:pt x="4256" y="1650"/>
                  </a:cubicBezTo>
                  <a:cubicBezTo>
                    <a:pt x="4118" y="1673"/>
                    <a:pt x="3927" y="1731"/>
                    <a:pt x="3789" y="1731"/>
                  </a:cubicBezTo>
                  <a:cubicBezTo>
                    <a:pt x="3746" y="1731"/>
                    <a:pt x="3708" y="1726"/>
                    <a:pt x="3679" y="1711"/>
                  </a:cubicBezTo>
                  <a:cubicBezTo>
                    <a:pt x="3662" y="1703"/>
                    <a:pt x="3644" y="1699"/>
                    <a:pt x="3625" y="1699"/>
                  </a:cubicBezTo>
                  <a:cubicBezTo>
                    <a:pt x="3573" y="1699"/>
                    <a:pt x="3519" y="1727"/>
                    <a:pt x="3496" y="1772"/>
                  </a:cubicBezTo>
                  <a:cubicBezTo>
                    <a:pt x="3223" y="1620"/>
                    <a:pt x="2980" y="1407"/>
                    <a:pt x="2706" y="1255"/>
                  </a:cubicBezTo>
                  <a:cubicBezTo>
                    <a:pt x="2676" y="1225"/>
                    <a:pt x="2584" y="1194"/>
                    <a:pt x="2554" y="1194"/>
                  </a:cubicBezTo>
                  <a:cubicBezTo>
                    <a:pt x="2615" y="1164"/>
                    <a:pt x="2706" y="1164"/>
                    <a:pt x="2828" y="1103"/>
                  </a:cubicBezTo>
                  <a:cubicBezTo>
                    <a:pt x="2888" y="1073"/>
                    <a:pt x="2919" y="1073"/>
                    <a:pt x="3010" y="1073"/>
                  </a:cubicBezTo>
                  <a:cubicBezTo>
                    <a:pt x="3529" y="933"/>
                    <a:pt x="4114" y="859"/>
                    <a:pt x="4712" y="859"/>
                  </a:cubicBezTo>
                  <a:cubicBezTo>
                    <a:pt x="5025" y="859"/>
                    <a:pt x="5342" y="879"/>
                    <a:pt x="5654" y="921"/>
                  </a:cubicBezTo>
                  <a:cubicBezTo>
                    <a:pt x="5776" y="921"/>
                    <a:pt x="5898" y="860"/>
                    <a:pt x="5898" y="738"/>
                  </a:cubicBezTo>
                  <a:cubicBezTo>
                    <a:pt x="5898" y="617"/>
                    <a:pt x="5806" y="495"/>
                    <a:pt x="5715" y="495"/>
                  </a:cubicBezTo>
                  <a:cubicBezTo>
                    <a:pt x="5423" y="469"/>
                    <a:pt x="5133" y="455"/>
                    <a:pt x="4848" y="455"/>
                  </a:cubicBezTo>
                  <a:cubicBezTo>
                    <a:pt x="4155" y="455"/>
                    <a:pt x="3491" y="536"/>
                    <a:pt x="2888" y="708"/>
                  </a:cubicBezTo>
                  <a:cubicBezTo>
                    <a:pt x="2828" y="708"/>
                    <a:pt x="2767" y="738"/>
                    <a:pt x="2706" y="769"/>
                  </a:cubicBezTo>
                  <a:cubicBezTo>
                    <a:pt x="2524" y="860"/>
                    <a:pt x="2372" y="890"/>
                    <a:pt x="2220" y="890"/>
                  </a:cubicBezTo>
                  <a:cubicBezTo>
                    <a:pt x="2159" y="890"/>
                    <a:pt x="2098" y="890"/>
                    <a:pt x="2068" y="921"/>
                  </a:cubicBezTo>
                  <a:cubicBezTo>
                    <a:pt x="1977" y="890"/>
                    <a:pt x="1916" y="799"/>
                    <a:pt x="1794" y="769"/>
                  </a:cubicBezTo>
                  <a:lnTo>
                    <a:pt x="1612" y="647"/>
                  </a:lnTo>
                  <a:cubicBezTo>
                    <a:pt x="1217" y="404"/>
                    <a:pt x="791" y="130"/>
                    <a:pt x="305" y="9"/>
                  </a:cubicBezTo>
                  <a:cubicBezTo>
                    <a:pt x="283" y="3"/>
                    <a:pt x="263" y="1"/>
                    <a:pt x="2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6"/>
            <p:cNvSpPr/>
            <p:nvPr/>
          </p:nvSpPr>
          <p:spPr>
            <a:xfrm>
              <a:off x="14241925" y="3082275"/>
              <a:ext cx="245475" cy="233025"/>
            </a:xfrm>
            <a:custGeom>
              <a:avLst/>
              <a:gdLst/>
              <a:ahLst/>
              <a:cxnLst/>
              <a:rect l="l" t="t" r="r" b="b"/>
              <a:pathLst>
                <a:path w="9819" h="9321" extrusionOk="0">
                  <a:moveTo>
                    <a:pt x="1342" y="1"/>
                  </a:moveTo>
                  <a:cubicBezTo>
                    <a:pt x="1127" y="1"/>
                    <a:pt x="925" y="54"/>
                    <a:pt x="761" y="219"/>
                  </a:cubicBezTo>
                  <a:cubicBezTo>
                    <a:pt x="1" y="979"/>
                    <a:pt x="396" y="2742"/>
                    <a:pt x="548" y="3654"/>
                  </a:cubicBezTo>
                  <a:cubicBezTo>
                    <a:pt x="1004" y="6055"/>
                    <a:pt x="2827" y="8305"/>
                    <a:pt x="5168" y="9095"/>
                  </a:cubicBezTo>
                  <a:cubicBezTo>
                    <a:pt x="5590" y="9220"/>
                    <a:pt x="6163" y="9320"/>
                    <a:pt x="6767" y="9320"/>
                  </a:cubicBezTo>
                  <a:cubicBezTo>
                    <a:pt x="7770" y="9320"/>
                    <a:pt x="8858" y="9045"/>
                    <a:pt x="9484" y="8153"/>
                  </a:cubicBezTo>
                  <a:cubicBezTo>
                    <a:pt x="9818" y="7727"/>
                    <a:pt x="9332" y="6815"/>
                    <a:pt x="9180" y="6390"/>
                  </a:cubicBezTo>
                  <a:cubicBezTo>
                    <a:pt x="8755" y="5174"/>
                    <a:pt x="8116" y="4171"/>
                    <a:pt x="7356" y="3137"/>
                  </a:cubicBezTo>
                  <a:cubicBezTo>
                    <a:pt x="6049" y="1435"/>
                    <a:pt x="4256" y="675"/>
                    <a:pt x="2250" y="159"/>
                  </a:cubicBezTo>
                  <a:cubicBezTo>
                    <a:pt x="1967" y="105"/>
                    <a:pt x="1642" y="1"/>
                    <a:pt x="13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6"/>
            <p:cNvSpPr/>
            <p:nvPr/>
          </p:nvSpPr>
          <p:spPr>
            <a:xfrm>
              <a:off x="14229775" y="3057750"/>
              <a:ext cx="250775" cy="276975"/>
            </a:xfrm>
            <a:custGeom>
              <a:avLst/>
              <a:gdLst/>
              <a:ahLst/>
              <a:cxnLst/>
              <a:rect l="l" t="t" r="r" b="b"/>
              <a:pathLst>
                <a:path w="10031" h="11079" extrusionOk="0">
                  <a:moveTo>
                    <a:pt x="322" y="0"/>
                  </a:moveTo>
                  <a:cubicBezTo>
                    <a:pt x="236" y="0"/>
                    <a:pt x="151" y="47"/>
                    <a:pt x="91" y="106"/>
                  </a:cubicBezTo>
                  <a:cubicBezTo>
                    <a:pt x="0" y="228"/>
                    <a:pt x="31" y="410"/>
                    <a:pt x="152" y="501"/>
                  </a:cubicBezTo>
                  <a:cubicBezTo>
                    <a:pt x="608" y="805"/>
                    <a:pt x="1034" y="1261"/>
                    <a:pt x="1399" y="1687"/>
                  </a:cubicBezTo>
                  <a:lnTo>
                    <a:pt x="1611" y="1869"/>
                  </a:lnTo>
                  <a:cubicBezTo>
                    <a:pt x="1702" y="2021"/>
                    <a:pt x="1854" y="2173"/>
                    <a:pt x="1976" y="2295"/>
                  </a:cubicBezTo>
                  <a:cubicBezTo>
                    <a:pt x="1611" y="3419"/>
                    <a:pt x="1368" y="4635"/>
                    <a:pt x="1186" y="5851"/>
                  </a:cubicBezTo>
                  <a:lnTo>
                    <a:pt x="1064" y="6641"/>
                  </a:lnTo>
                  <a:cubicBezTo>
                    <a:pt x="1034" y="6793"/>
                    <a:pt x="1155" y="6945"/>
                    <a:pt x="1307" y="6945"/>
                  </a:cubicBezTo>
                  <a:cubicBezTo>
                    <a:pt x="1335" y="6956"/>
                    <a:pt x="1362" y="6961"/>
                    <a:pt x="1389" y="6961"/>
                  </a:cubicBezTo>
                  <a:cubicBezTo>
                    <a:pt x="1509" y="6961"/>
                    <a:pt x="1611" y="6857"/>
                    <a:pt x="1611" y="6732"/>
                  </a:cubicBezTo>
                  <a:lnTo>
                    <a:pt x="1702" y="5942"/>
                  </a:lnTo>
                  <a:cubicBezTo>
                    <a:pt x="1915" y="4878"/>
                    <a:pt x="2067" y="3754"/>
                    <a:pt x="2402" y="2751"/>
                  </a:cubicBezTo>
                  <a:lnTo>
                    <a:pt x="2584" y="2933"/>
                  </a:lnTo>
                  <a:cubicBezTo>
                    <a:pt x="2918" y="3267"/>
                    <a:pt x="3222" y="3602"/>
                    <a:pt x="3587" y="3997"/>
                  </a:cubicBezTo>
                  <a:cubicBezTo>
                    <a:pt x="3313" y="5517"/>
                    <a:pt x="3040" y="7249"/>
                    <a:pt x="2675" y="8921"/>
                  </a:cubicBezTo>
                  <a:cubicBezTo>
                    <a:pt x="2706" y="9103"/>
                    <a:pt x="2766" y="9255"/>
                    <a:pt x="2918" y="9286"/>
                  </a:cubicBezTo>
                  <a:cubicBezTo>
                    <a:pt x="2935" y="9289"/>
                    <a:pt x="2951" y="9290"/>
                    <a:pt x="2967" y="9290"/>
                  </a:cubicBezTo>
                  <a:cubicBezTo>
                    <a:pt x="3102" y="9290"/>
                    <a:pt x="3229" y="9185"/>
                    <a:pt x="3283" y="9103"/>
                  </a:cubicBezTo>
                  <a:cubicBezTo>
                    <a:pt x="3617" y="7583"/>
                    <a:pt x="3891" y="6003"/>
                    <a:pt x="4104" y="4574"/>
                  </a:cubicBezTo>
                  <a:cubicBezTo>
                    <a:pt x="4377" y="4909"/>
                    <a:pt x="4681" y="5213"/>
                    <a:pt x="4955" y="5547"/>
                  </a:cubicBezTo>
                  <a:lnTo>
                    <a:pt x="4955" y="5608"/>
                  </a:lnTo>
                  <a:cubicBezTo>
                    <a:pt x="4955" y="5790"/>
                    <a:pt x="4894" y="5972"/>
                    <a:pt x="4894" y="6216"/>
                  </a:cubicBezTo>
                  <a:cubicBezTo>
                    <a:pt x="4894" y="6611"/>
                    <a:pt x="4894" y="7036"/>
                    <a:pt x="4803" y="7340"/>
                  </a:cubicBezTo>
                  <a:cubicBezTo>
                    <a:pt x="4742" y="7492"/>
                    <a:pt x="4803" y="7644"/>
                    <a:pt x="4955" y="7675"/>
                  </a:cubicBezTo>
                  <a:cubicBezTo>
                    <a:pt x="4994" y="7690"/>
                    <a:pt x="5033" y="7698"/>
                    <a:pt x="5070" y="7698"/>
                  </a:cubicBezTo>
                  <a:cubicBezTo>
                    <a:pt x="5177" y="7698"/>
                    <a:pt x="5267" y="7635"/>
                    <a:pt x="5289" y="7523"/>
                  </a:cubicBezTo>
                  <a:cubicBezTo>
                    <a:pt x="5441" y="7128"/>
                    <a:pt x="5441" y="6611"/>
                    <a:pt x="5441" y="6216"/>
                  </a:cubicBezTo>
                  <a:lnTo>
                    <a:pt x="5441" y="6124"/>
                  </a:lnTo>
                  <a:cubicBezTo>
                    <a:pt x="5654" y="6368"/>
                    <a:pt x="5897" y="6611"/>
                    <a:pt x="6079" y="6854"/>
                  </a:cubicBezTo>
                  <a:cubicBezTo>
                    <a:pt x="6323" y="7128"/>
                    <a:pt x="6535" y="7340"/>
                    <a:pt x="6809" y="7614"/>
                  </a:cubicBezTo>
                  <a:cubicBezTo>
                    <a:pt x="6657" y="8131"/>
                    <a:pt x="6839" y="8951"/>
                    <a:pt x="7022" y="9742"/>
                  </a:cubicBezTo>
                  <a:cubicBezTo>
                    <a:pt x="7143" y="10167"/>
                    <a:pt x="7234" y="10562"/>
                    <a:pt x="7234" y="10805"/>
                  </a:cubicBezTo>
                  <a:cubicBezTo>
                    <a:pt x="7234" y="10957"/>
                    <a:pt x="7326" y="11079"/>
                    <a:pt x="7478" y="11079"/>
                  </a:cubicBezTo>
                  <a:cubicBezTo>
                    <a:pt x="7630" y="11079"/>
                    <a:pt x="7751" y="10957"/>
                    <a:pt x="7751" y="10805"/>
                  </a:cubicBezTo>
                  <a:cubicBezTo>
                    <a:pt x="7751" y="10501"/>
                    <a:pt x="7630" y="10076"/>
                    <a:pt x="7569" y="9590"/>
                  </a:cubicBezTo>
                  <a:cubicBezTo>
                    <a:pt x="7447" y="9134"/>
                    <a:pt x="7326" y="8556"/>
                    <a:pt x="7295" y="8131"/>
                  </a:cubicBezTo>
                  <a:lnTo>
                    <a:pt x="7295" y="8131"/>
                  </a:lnTo>
                  <a:cubicBezTo>
                    <a:pt x="7630" y="8526"/>
                    <a:pt x="8025" y="8951"/>
                    <a:pt x="8329" y="9346"/>
                  </a:cubicBezTo>
                  <a:cubicBezTo>
                    <a:pt x="8390" y="9711"/>
                    <a:pt x="8481" y="10076"/>
                    <a:pt x="8450" y="10349"/>
                  </a:cubicBezTo>
                  <a:cubicBezTo>
                    <a:pt x="8450" y="10501"/>
                    <a:pt x="8541" y="10623"/>
                    <a:pt x="8693" y="10623"/>
                  </a:cubicBezTo>
                  <a:cubicBezTo>
                    <a:pt x="8845" y="10623"/>
                    <a:pt x="8967" y="10501"/>
                    <a:pt x="8967" y="10349"/>
                  </a:cubicBezTo>
                  <a:lnTo>
                    <a:pt x="8967" y="10197"/>
                  </a:lnTo>
                  <a:cubicBezTo>
                    <a:pt x="8997" y="10228"/>
                    <a:pt x="9058" y="10319"/>
                    <a:pt x="9089" y="10349"/>
                  </a:cubicBezTo>
                  <a:cubicBezTo>
                    <a:pt x="9125" y="10423"/>
                    <a:pt x="9218" y="10463"/>
                    <a:pt x="9306" y="10463"/>
                  </a:cubicBezTo>
                  <a:cubicBezTo>
                    <a:pt x="9363" y="10463"/>
                    <a:pt x="9417" y="10446"/>
                    <a:pt x="9453" y="10410"/>
                  </a:cubicBezTo>
                  <a:cubicBezTo>
                    <a:pt x="9575" y="10349"/>
                    <a:pt x="9605" y="10167"/>
                    <a:pt x="9545" y="10045"/>
                  </a:cubicBezTo>
                  <a:cubicBezTo>
                    <a:pt x="9301" y="9711"/>
                    <a:pt x="9058" y="9346"/>
                    <a:pt x="8785" y="9042"/>
                  </a:cubicBezTo>
                  <a:cubicBezTo>
                    <a:pt x="8754" y="8982"/>
                    <a:pt x="8754" y="8890"/>
                    <a:pt x="8693" y="8830"/>
                  </a:cubicBezTo>
                  <a:cubicBezTo>
                    <a:pt x="8845" y="8784"/>
                    <a:pt x="9020" y="8761"/>
                    <a:pt x="9191" y="8761"/>
                  </a:cubicBezTo>
                  <a:cubicBezTo>
                    <a:pt x="9362" y="8761"/>
                    <a:pt x="9529" y="8784"/>
                    <a:pt x="9666" y="8830"/>
                  </a:cubicBezTo>
                  <a:cubicBezTo>
                    <a:pt x="9691" y="8835"/>
                    <a:pt x="9717" y="8837"/>
                    <a:pt x="9742" y="8837"/>
                  </a:cubicBezTo>
                  <a:cubicBezTo>
                    <a:pt x="9865" y="8837"/>
                    <a:pt x="9975" y="8774"/>
                    <a:pt x="10000" y="8647"/>
                  </a:cubicBezTo>
                  <a:cubicBezTo>
                    <a:pt x="10031" y="8495"/>
                    <a:pt x="9970" y="8343"/>
                    <a:pt x="9818" y="8283"/>
                  </a:cubicBezTo>
                  <a:cubicBezTo>
                    <a:pt x="9656" y="8248"/>
                    <a:pt x="9469" y="8226"/>
                    <a:pt x="9271" y="8226"/>
                  </a:cubicBezTo>
                  <a:cubicBezTo>
                    <a:pt x="8948" y="8226"/>
                    <a:pt x="8600" y="8284"/>
                    <a:pt x="8298" y="8435"/>
                  </a:cubicBezTo>
                  <a:lnTo>
                    <a:pt x="7478" y="7523"/>
                  </a:lnTo>
                  <a:cubicBezTo>
                    <a:pt x="7809" y="7357"/>
                    <a:pt x="8544" y="7339"/>
                    <a:pt x="9041" y="7339"/>
                  </a:cubicBezTo>
                  <a:cubicBezTo>
                    <a:pt x="9182" y="7339"/>
                    <a:pt x="9305" y="7340"/>
                    <a:pt x="9393" y="7340"/>
                  </a:cubicBezTo>
                  <a:lnTo>
                    <a:pt x="9575" y="7340"/>
                  </a:lnTo>
                  <a:cubicBezTo>
                    <a:pt x="9727" y="7340"/>
                    <a:pt x="9849" y="7219"/>
                    <a:pt x="9849" y="7067"/>
                  </a:cubicBezTo>
                  <a:cubicBezTo>
                    <a:pt x="9849" y="6915"/>
                    <a:pt x="9727" y="6824"/>
                    <a:pt x="9575" y="6824"/>
                  </a:cubicBezTo>
                  <a:lnTo>
                    <a:pt x="9423" y="6824"/>
                  </a:lnTo>
                  <a:cubicBezTo>
                    <a:pt x="9167" y="6806"/>
                    <a:pt x="8907" y="6793"/>
                    <a:pt x="8654" y="6793"/>
                  </a:cubicBezTo>
                  <a:cubicBezTo>
                    <a:pt x="8036" y="6793"/>
                    <a:pt x="7467" y="6869"/>
                    <a:pt x="7143" y="7128"/>
                  </a:cubicBezTo>
                  <a:cubicBezTo>
                    <a:pt x="6961" y="6884"/>
                    <a:pt x="6718" y="6641"/>
                    <a:pt x="6535" y="6428"/>
                  </a:cubicBezTo>
                  <a:cubicBezTo>
                    <a:pt x="6353" y="6246"/>
                    <a:pt x="6171" y="6003"/>
                    <a:pt x="5958" y="5821"/>
                  </a:cubicBezTo>
                  <a:cubicBezTo>
                    <a:pt x="6116" y="5812"/>
                    <a:pt x="6285" y="5805"/>
                    <a:pt x="6452" y="5805"/>
                  </a:cubicBezTo>
                  <a:cubicBezTo>
                    <a:pt x="6862" y="5805"/>
                    <a:pt x="7262" y="5843"/>
                    <a:pt x="7478" y="5972"/>
                  </a:cubicBezTo>
                  <a:cubicBezTo>
                    <a:pt x="7518" y="6003"/>
                    <a:pt x="7565" y="6016"/>
                    <a:pt x="7614" y="6016"/>
                  </a:cubicBezTo>
                  <a:cubicBezTo>
                    <a:pt x="7711" y="6016"/>
                    <a:pt x="7812" y="5962"/>
                    <a:pt x="7873" y="5881"/>
                  </a:cubicBezTo>
                  <a:cubicBezTo>
                    <a:pt x="7934" y="5790"/>
                    <a:pt x="7903" y="5608"/>
                    <a:pt x="7782" y="5517"/>
                  </a:cubicBezTo>
                  <a:cubicBezTo>
                    <a:pt x="7465" y="5299"/>
                    <a:pt x="7005" y="5249"/>
                    <a:pt x="6530" y="5249"/>
                  </a:cubicBezTo>
                  <a:cubicBezTo>
                    <a:pt x="6277" y="5249"/>
                    <a:pt x="6019" y="5263"/>
                    <a:pt x="5775" y="5273"/>
                  </a:cubicBezTo>
                  <a:lnTo>
                    <a:pt x="5502" y="5273"/>
                  </a:lnTo>
                  <a:cubicBezTo>
                    <a:pt x="5168" y="4909"/>
                    <a:pt x="4833" y="4513"/>
                    <a:pt x="4499" y="4118"/>
                  </a:cubicBezTo>
                  <a:cubicBezTo>
                    <a:pt x="4590" y="4118"/>
                    <a:pt x="4742" y="4118"/>
                    <a:pt x="4864" y="4149"/>
                  </a:cubicBezTo>
                  <a:lnTo>
                    <a:pt x="5137" y="4149"/>
                  </a:lnTo>
                  <a:cubicBezTo>
                    <a:pt x="5320" y="4149"/>
                    <a:pt x="5502" y="4179"/>
                    <a:pt x="5715" y="4179"/>
                  </a:cubicBezTo>
                  <a:cubicBezTo>
                    <a:pt x="6414" y="4240"/>
                    <a:pt x="7265" y="4270"/>
                    <a:pt x="7782" y="4665"/>
                  </a:cubicBezTo>
                  <a:cubicBezTo>
                    <a:pt x="7838" y="4708"/>
                    <a:pt x="7908" y="4730"/>
                    <a:pt x="7975" y="4730"/>
                  </a:cubicBezTo>
                  <a:cubicBezTo>
                    <a:pt x="8053" y="4730"/>
                    <a:pt x="8128" y="4700"/>
                    <a:pt x="8177" y="4635"/>
                  </a:cubicBezTo>
                  <a:cubicBezTo>
                    <a:pt x="8238" y="4513"/>
                    <a:pt x="8238" y="4331"/>
                    <a:pt x="8146" y="4270"/>
                  </a:cubicBezTo>
                  <a:cubicBezTo>
                    <a:pt x="7478" y="3723"/>
                    <a:pt x="6535" y="3693"/>
                    <a:pt x="5745" y="3662"/>
                  </a:cubicBezTo>
                  <a:cubicBezTo>
                    <a:pt x="5563" y="3662"/>
                    <a:pt x="5350" y="3602"/>
                    <a:pt x="5168" y="3602"/>
                  </a:cubicBezTo>
                  <a:lnTo>
                    <a:pt x="4864" y="3602"/>
                  </a:lnTo>
                  <a:cubicBezTo>
                    <a:pt x="4590" y="3602"/>
                    <a:pt x="4256" y="3571"/>
                    <a:pt x="4104" y="3510"/>
                  </a:cubicBezTo>
                  <a:cubicBezTo>
                    <a:pt x="4059" y="3466"/>
                    <a:pt x="3998" y="3438"/>
                    <a:pt x="3945" y="3438"/>
                  </a:cubicBezTo>
                  <a:cubicBezTo>
                    <a:pt x="3926" y="3438"/>
                    <a:pt x="3907" y="3442"/>
                    <a:pt x="3891" y="3450"/>
                  </a:cubicBezTo>
                  <a:cubicBezTo>
                    <a:pt x="3617" y="3146"/>
                    <a:pt x="3313" y="2842"/>
                    <a:pt x="3040" y="2599"/>
                  </a:cubicBezTo>
                  <a:cubicBezTo>
                    <a:pt x="3009" y="2538"/>
                    <a:pt x="2918" y="2477"/>
                    <a:pt x="2888" y="2386"/>
                  </a:cubicBezTo>
                  <a:lnTo>
                    <a:pt x="3496" y="2386"/>
                  </a:lnTo>
                  <a:cubicBezTo>
                    <a:pt x="4560" y="2386"/>
                    <a:pt x="5775" y="2659"/>
                    <a:pt x="6870" y="3146"/>
                  </a:cubicBezTo>
                  <a:cubicBezTo>
                    <a:pt x="6912" y="3171"/>
                    <a:pt x="6953" y="3182"/>
                    <a:pt x="6993" y="3182"/>
                  </a:cubicBezTo>
                  <a:cubicBezTo>
                    <a:pt x="7098" y="3182"/>
                    <a:pt x="7190" y="3104"/>
                    <a:pt x="7234" y="2994"/>
                  </a:cubicBezTo>
                  <a:cubicBezTo>
                    <a:pt x="7295" y="2842"/>
                    <a:pt x="7234" y="2720"/>
                    <a:pt x="7083" y="2659"/>
                  </a:cubicBezTo>
                  <a:cubicBezTo>
                    <a:pt x="5897" y="2173"/>
                    <a:pt x="4651" y="1869"/>
                    <a:pt x="3465" y="1869"/>
                  </a:cubicBezTo>
                  <a:lnTo>
                    <a:pt x="3192" y="1869"/>
                  </a:lnTo>
                  <a:cubicBezTo>
                    <a:pt x="2918" y="1869"/>
                    <a:pt x="2706" y="1869"/>
                    <a:pt x="2523" y="1778"/>
                  </a:cubicBezTo>
                  <a:cubicBezTo>
                    <a:pt x="2478" y="1763"/>
                    <a:pt x="2440" y="1755"/>
                    <a:pt x="2402" y="1755"/>
                  </a:cubicBezTo>
                  <a:cubicBezTo>
                    <a:pt x="2364" y="1755"/>
                    <a:pt x="2326" y="1763"/>
                    <a:pt x="2280" y="1778"/>
                  </a:cubicBezTo>
                  <a:lnTo>
                    <a:pt x="2006" y="1535"/>
                  </a:lnTo>
                  <a:lnTo>
                    <a:pt x="1824" y="1322"/>
                  </a:lnTo>
                  <a:cubicBezTo>
                    <a:pt x="1399" y="866"/>
                    <a:pt x="1003" y="380"/>
                    <a:pt x="456" y="45"/>
                  </a:cubicBezTo>
                  <a:cubicBezTo>
                    <a:pt x="414" y="14"/>
                    <a:pt x="368" y="0"/>
                    <a:pt x="3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6"/>
            <p:cNvSpPr/>
            <p:nvPr/>
          </p:nvSpPr>
          <p:spPr>
            <a:xfrm>
              <a:off x="14365800" y="2921325"/>
              <a:ext cx="292575" cy="155100"/>
            </a:xfrm>
            <a:custGeom>
              <a:avLst/>
              <a:gdLst/>
              <a:ahLst/>
              <a:cxnLst/>
              <a:rect l="l" t="t" r="r" b="b"/>
              <a:pathLst>
                <a:path w="11703" h="6204" extrusionOk="0">
                  <a:moveTo>
                    <a:pt x="6044" y="0"/>
                  </a:moveTo>
                  <a:cubicBezTo>
                    <a:pt x="4053" y="0"/>
                    <a:pt x="2468" y="932"/>
                    <a:pt x="912" y="2128"/>
                  </a:cubicBezTo>
                  <a:cubicBezTo>
                    <a:pt x="517" y="2432"/>
                    <a:pt x="0" y="2767"/>
                    <a:pt x="61" y="3253"/>
                  </a:cubicBezTo>
                  <a:cubicBezTo>
                    <a:pt x="213" y="4287"/>
                    <a:pt x="1793" y="5046"/>
                    <a:pt x="2553" y="5472"/>
                  </a:cubicBezTo>
                  <a:cubicBezTo>
                    <a:pt x="3500" y="5959"/>
                    <a:pt x="4586" y="6204"/>
                    <a:pt x="5681" y="6204"/>
                  </a:cubicBezTo>
                  <a:cubicBezTo>
                    <a:pt x="6978" y="6204"/>
                    <a:pt x="8288" y="5860"/>
                    <a:pt x="9392" y="5168"/>
                  </a:cubicBezTo>
                  <a:cubicBezTo>
                    <a:pt x="10335" y="4530"/>
                    <a:pt x="11702" y="2919"/>
                    <a:pt x="11216" y="1338"/>
                  </a:cubicBezTo>
                  <a:cubicBezTo>
                    <a:pt x="11095" y="821"/>
                    <a:pt x="10092" y="639"/>
                    <a:pt x="9696" y="517"/>
                  </a:cubicBezTo>
                  <a:cubicBezTo>
                    <a:pt x="8541" y="153"/>
                    <a:pt x="7356" y="31"/>
                    <a:pt x="6140" y="1"/>
                  </a:cubicBezTo>
                  <a:cubicBezTo>
                    <a:pt x="6108" y="0"/>
                    <a:pt x="6076" y="0"/>
                    <a:pt x="60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6"/>
            <p:cNvSpPr/>
            <p:nvPr/>
          </p:nvSpPr>
          <p:spPr>
            <a:xfrm>
              <a:off x="14330075" y="2913125"/>
              <a:ext cx="336650" cy="177950"/>
            </a:xfrm>
            <a:custGeom>
              <a:avLst/>
              <a:gdLst/>
              <a:ahLst/>
              <a:cxnLst/>
              <a:rect l="l" t="t" r="r" b="b"/>
              <a:pathLst>
                <a:path w="13466" h="7118" extrusionOk="0">
                  <a:moveTo>
                    <a:pt x="6156" y="0"/>
                  </a:moveTo>
                  <a:cubicBezTo>
                    <a:pt x="6120" y="0"/>
                    <a:pt x="6083" y="8"/>
                    <a:pt x="6049" y="25"/>
                  </a:cubicBezTo>
                  <a:cubicBezTo>
                    <a:pt x="4985" y="633"/>
                    <a:pt x="4043" y="1423"/>
                    <a:pt x="3374" y="2304"/>
                  </a:cubicBezTo>
                  <a:cubicBezTo>
                    <a:pt x="3314" y="2365"/>
                    <a:pt x="3253" y="2456"/>
                    <a:pt x="3192" y="2487"/>
                  </a:cubicBezTo>
                  <a:cubicBezTo>
                    <a:pt x="3040" y="2669"/>
                    <a:pt x="2949" y="2852"/>
                    <a:pt x="2736" y="2943"/>
                  </a:cubicBezTo>
                  <a:cubicBezTo>
                    <a:pt x="2675" y="2973"/>
                    <a:pt x="2645" y="3004"/>
                    <a:pt x="2645" y="3095"/>
                  </a:cubicBezTo>
                  <a:cubicBezTo>
                    <a:pt x="2523" y="3095"/>
                    <a:pt x="2402" y="3125"/>
                    <a:pt x="2250" y="3125"/>
                  </a:cubicBezTo>
                  <a:lnTo>
                    <a:pt x="1976" y="3125"/>
                  </a:lnTo>
                  <a:cubicBezTo>
                    <a:pt x="1429" y="3156"/>
                    <a:pt x="821" y="3216"/>
                    <a:pt x="213" y="3399"/>
                  </a:cubicBezTo>
                  <a:cubicBezTo>
                    <a:pt x="92" y="3429"/>
                    <a:pt x="1" y="3581"/>
                    <a:pt x="61" y="3703"/>
                  </a:cubicBezTo>
                  <a:cubicBezTo>
                    <a:pt x="84" y="3815"/>
                    <a:pt x="173" y="3878"/>
                    <a:pt x="280" y="3878"/>
                  </a:cubicBezTo>
                  <a:cubicBezTo>
                    <a:pt x="317" y="3878"/>
                    <a:pt x="356" y="3870"/>
                    <a:pt x="396" y="3855"/>
                  </a:cubicBezTo>
                  <a:cubicBezTo>
                    <a:pt x="882" y="3672"/>
                    <a:pt x="1460" y="3672"/>
                    <a:pt x="2037" y="3611"/>
                  </a:cubicBezTo>
                  <a:lnTo>
                    <a:pt x="2280" y="3611"/>
                  </a:lnTo>
                  <a:cubicBezTo>
                    <a:pt x="2493" y="3611"/>
                    <a:pt x="2675" y="3581"/>
                    <a:pt x="2858" y="3581"/>
                  </a:cubicBezTo>
                  <a:cubicBezTo>
                    <a:pt x="3496" y="4523"/>
                    <a:pt x="4317" y="5405"/>
                    <a:pt x="5107" y="6286"/>
                  </a:cubicBezTo>
                  <a:cubicBezTo>
                    <a:pt x="5289" y="6469"/>
                    <a:pt x="5441" y="6651"/>
                    <a:pt x="5654" y="6864"/>
                  </a:cubicBezTo>
                  <a:cubicBezTo>
                    <a:pt x="5700" y="6909"/>
                    <a:pt x="5761" y="6932"/>
                    <a:pt x="5825" y="6932"/>
                  </a:cubicBezTo>
                  <a:cubicBezTo>
                    <a:pt x="5890" y="6932"/>
                    <a:pt x="5958" y="6909"/>
                    <a:pt x="6019" y="6864"/>
                  </a:cubicBezTo>
                  <a:cubicBezTo>
                    <a:pt x="6140" y="6742"/>
                    <a:pt x="6140" y="6590"/>
                    <a:pt x="6019" y="6469"/>
                  </a:cubicBezTo>
                  <a:cubicBezTo>
                    <a:pt x="5867" y="6286"/>
                    <a:pt x="5685" y="6104"/>
                    <a:pt x="5472" y="5891"/>
                  </a:cubicBezTo>
                  <a:cubicBezTo>
                    <a:pt x="4773" y="5131"/>
                    <a:pt x="4043" y="4341"/>
                    <a:pt x="3435" y="3520"/>
                  </a:cubicBezTo>
                  <a:cubicBezTo>
                    <a:pt x="3496" y="3520"/>
                    <a:pt x="3618" y="3520"/>
                    <a:pt x="3709" y="3459"/>
                  </a:cubicBezTo>
                  <a:cubicBezTo>
                    <a:pt x="4165" y="3429"/>
                    <a:pt x="4621" y="3368"/>
                    <a:pt x="5077" y="3368"/>
                  </a:cubicBezTo>
                  <a:cubicBezTo>
                    <a:pt x="6080" y="4463"/>
                    <a:pt x="7235" y="5678"/>
                    <a:pt x="8268" y="6925"/>
                  </a:cubicBezTo>
                  <a:cubicBezTo>
                    <a:pt x="8306" y="7055"/>
                    <a:pt x="8400" y="7117"/>
                    <a:pt x="8489" y="7117"/>
                  </a:cubicBezTo>
                  <a:cubicBezTo>
                    <a:pt x="8545" y="7117"/>
                    <a:pt x="8598" y="7093"/>
                    <a:pt x="8633" y="7046"/>
                  </a:cubicBezTo>
                  <a:cubicBezTo>
                    <a:pt x="8755" y="6985"/>
                    <a:pt x="8755" y="6773"/>
                    <a:pt x="8694" y="6681"/>
                  </a:cubicBezTo>
                  <a:cubicBezTo>
                    <a:pt x="7721" y="5526"/>
                    <a:pt x="6688" y="4402"/>
                    <a:pt x="5745" y="3399"/>
                  </a:cubicBezTo>
                  <a:cubicBezTo>
                    <a:pt x="6171" y="3399"/>
                    <a:pt x="6596" y="3368"/>
                    <a:pt x="6992" y="3308"/>
                  </a:cubicBezTo>
                  <a:cubicBezTo>
                    <a:pt x="6992" y="3308"/>
                    <a:pt x="6992" y="3368"/>
                    <a:pt x="7052" y="3368"/>
                  </a:cubicBezTo>
                  <a:cubicBezTo>
                    <a:pt x="7144" y="3459"/>
                    <a:pt x="7296" y="3581"/>
                    <a:pt x="7447" y="3733"/>
                  </a:cubicBezTo>
                  <a:cubicBezTo>
                    <a:pt x="7751" y="3976"/>
                    <a:pt x="8055" y="4219"/>
                    <a:pt x="8268" y="4493"/>
                  </a:cubicBezTo>
                  <a:cubicBezTo>
                    <a:pt x="8309" y="4574"/>
                    <a:pt x="8390" y="4615"/>
                    <a:pt x="8475" y="4615"/>
                  </a:cubicBezTo>
                  <a:cubicBezTo>
                    <a:pt x="8518" y="4615"/>
                    <a:pt x="8562" y="4604"/>
                    <a:pt x="8603" y="4584"/>
                  </a:cubicBezTo>
                  <a:cubicBezTo>
                    <a:pt x="8724" y="4493"/>
                    <a:pt x="8755" y="4341"/>
                    <a:pt x="8663" y="4250"/>
                  </a:cubicBezTo>
                  <a:cubicBezTo>
                    <a:pt x="8451" y="3885"/>
                    <a:pt x="8116" y="3581"/>
                    <a:pt x="7751" y="3338"/>
                  </a:cubicBezTo>
                  <a:lnTo>
                    <a:pt x="7721" y="3277"/>
                  </a:lnTo>
                  <a:cubicBezTo>
                    <a:pt x="8025" y="3247"/>
                    <a:pt x="8329" y="3247"/>
                    <a:pt x="8663" y="3216"/>
                  </a:cubicBezTo>
                  <a:cubicBezTo>
                    <a:pt x="9028" y="3186"/>
                    <a:pt x="9332" y="3125"/>
                    <a:pt x="9666" y="3125"/>
                  </a:cubicBezTo>
                  <a:cubicBezTo>
                    <a:pt x="9970" y="3551"/>
                    <a:pt x="10700" y="3885"/>
                    <a:pt x="11399" y="4189"/>
                  </a:cubicBezTo>
                  <a:cubicBezTo>
                    <a:pt x="11794" y="4371"/>
                    <a:pt x="12159" y="4523"/>
                    <a:pt x="12372" y="4675"/>
                  </a:cubicBezTo>
                  <a:cubicBezTo>
                    <a:pt x="12414" y="4718"/>
                    <a:pt x="12469" y="4740"/>
                    <a:pt x="12529" y="4740"/>
                  </a:cubicBezTo>
                  <a:cubicBezTo>
                    <a:pt x="12597" y="4740"/>
                    <a:pt x="12671" y="4710"/>
                    <a:pt x="12736" y="4645"/>
                  </a:cubicBezTo>
                  <a:cubicBezTo>
                    <a:pt x="12828" y="4523"/>
                    <a:pt x="12828" y="4371"/>
                    <a:pt x="12706" y="4280"/>
                  </a:cubicBezTo>
                  <a:cubicBezTo>
                    <a:pt x="12463" y="4067"/>
                    <a:pt x="12098" y="3915"/>
                    <a:pt x="11672" y="3733"/>
                  </a:cubicBezTo>
                  <a:cubicBezTo>
                    <a:pt x="11308" y="3551"/>
                    <a:pt x="10761" y="3308"/>
                    <a:pt x="10426" y="3095"/>
                  </a:cubicBezTo>
                  <a:cubicBezTo>
                    <a:pt x="10913" y="3064"/>
                    <a:pt x="11460" y="3004"/>
                    <a:pt x="11946" y="3004"/>
                  </a:cubicBezTo>
                  <a:cubicBezTo>
                    <a:pt x="12250" y="3125"/>
                    <a:pt x="12584" y="3308"/>
                    <a:pt x="12767" y="3520"/>
                  </a:cubicBezTo>
                  <a:cubicBezTo>
                    <a:pt x="12817" y="3545"/>
                    <a:pt x="12873" y="3560"/>
                    <a:pt x="12929" y="3560"/>
                  </a:cubicBezTo>
                  <a:cubicBezTo>
                    <a:pt x="13009" y="3560"/>
                    <a:pt x="13091" y="3531"/>
                    <a:pt x="13162" y="3459"/>
                  </a:cubicBezTo>
                  <a:cubicBezTo>
                    <a:pt x="13223" y="3368"/>
                    <a:pt x="13223" y="3216"/>
                    <a:pt x="13131" y="3095"/>
                  </a:cubicBezTo>
                  <a:cubicBezTo>
                    <a:pt x="13071" y="3064"/>
                    <a:pt x="13040" y="3004"/>
                    <a:pt x="13010" y="3004"/>
                  </a:cubicBezTo>
                  <a:lnTo>
                    <a:pt x="13192" y="3004"/>
                  </a:lnTo>
                  <a:cubicBezTo>
                    <a:pt x="13344" y="3004"/>
                    <a:pt x="13466" y="2912"/>
                    <a:pt x="13466" y="2760"/>
                  </a:cubicBezTo>
                  <a:cubicBezTo>
                    <a:pt x="13466" y="2608"/>
                    <a:pt x="13344" y="2487"/>
                    <a:pt x="13192" y="2487"/>
                  </a:cubicBezTo>
                  <a:cubicBezTo>
                    <a:pt x="12949" y="2487"/>
                    <a:pt x="12679" y="2473"/>
                    <a:pt x="12409" y="2473"/>
                  </a:cubicBezTo>
                  <a:cubicBezTo>
                    <a:pt x="12274" y="2473"/>
                    <a:pt x="12139" y="2477"/>
                    <a:pt x="12007" y="2487"/>
                  </a:cubicBezTo>
                  <a:cubicBezTo>
                    <a:pt x="11946" y="2456"/>
                    <a:pt x="11855" y="2456"/>
                    <a:pt x="11794" y="2396"/>
                  </a:cubicBezTo>
                  <a:cubicBezTo>
                    <a:pt x="11916" y="2152"/>
                    <a:pt x="12128" y="1849"/>
                    <a:pt x="12341" y="1697"/>
                  </a:cubicBezTo>
                  <a:cubicBezTo>
                    <a:pt x="12432" y="1605"/>
                    <a:pt x="12493" y="1423"/>
                    <a:pt x="12372" y="1301"/>
                  </a:cubicBezTo>
                  <a:cubicBezTo>
                    <a:pt x="12320" y="1233"/>
                    <a:pt x="12240" y="1194"/>
                    <a:pt x="12159" y="1194"/>
                  </a:cubicBezTo>
                  <a:cubicBezTo>
                    <a:pt x="12095" y="1194"/>
                    <a:pt x="12030" y="1218"/>
                    <a:pt x="11976" y="1271"/>
                  </a:cubicBezTo>
                  <a:cubicBezTo>
                    <a:pt x="11672" y="1484"/>
                    <a:pt x="11308" y="2001"/>
                    <a:pt x="11186" y="2487"/>
                  </a:cubicBezTo>
                  <a:cubicBezTo>
                    <a:pt x="10821" y="2487"/>
                    <a:pt x="10426" y="2517"/>
                    <a:pt x="10062" y="2548"/>
                  </a:cubicBezTo>
                  <a:cubicBezTo>
                    <a:pt x="10122" y="2152"/>
                    <a:pt x="10821" y="1301"/>
                    <a:pt x="11034" y="997"/>
                  </a:cubicBezTo>
                  <a:lnTo>
                    <a:pt x="11156" y="876"/>
                  </a:lnTo>
                  <a:cubicBezTo>
                    <a:pt x="11217" y="785"/>
                    <a:pt x="11217" y="633"/>
                    <a:pt x="11125" y="511"/>
                  </a:cubicBezTo>
                  <a:cubicBezTo>
                    <a:pt x="11069" y="469"/>
                    <a:pt x="11006" y="446"/>
                    <a:pt x="10943" y="446"/>
                  </a:cubicBezTo>
                  <a:cubicBezTo>
                    <a:pt x="10869" y="446"/>
                    <a:pt x="10795" y="476"/>
                    <a:pt x="10730" y="542"/>
                  </a:cubicBezTo>
                  <a:lnTo>
                    <a:pt x="10609" y="663"/>
                  </a:lnTo>
                  <a:cubicBezTo>
                    <a:pt x="10092" y="1301"/>
                    <a:pt x="9545" y="2031"/>
                    <a:pt x="9514" y="2548"/>
                  </a:cubicBezTo>
                  <a:cubicBezTo>
                    <a:pt x="9210" y="2608"/>
                    <a:pt x="8937" y="2608"/>
                    <a:pt x="8633" y="2639"/>
                  </a:cubicBezTo>
                  <a:cubicBezTo>
                    <a:pt x="8390" y="2669"/>
                    <a:pt x="8116" y="2669"/>
                    <a:pt x="7843" y="2700"/>
                  </a:cubicBezTo>
                  <a:cubicBezTo>
                    <a:pt x="8147" y="2304"/>
                    <a:pt x="8542" y="1757"/>
                    <a:pt x="8846" y="1636"/>
                  </a:cubicBezTo>
                  <a:cubicBezTo>
                    <a:pt x="8998" y="1605"/>
                    <a:pt x="9028" y="1453"/>
                    <a:pt x="8998" y="1301"/>
                  </a:cubicBezTo>
                  <a:cubicBezTo>
                    <a:pt x="8953" y="1189"/>
                    <a:pt x="8857" y="1126"/>
                    <a:pt x="8749" y="1126"/>
                  </a:cubicBezTo>
                  <a:cubicBezTo>
                    <a:pt x="8711" y="1126"/>
                    <a:pt x="8672" y="1134"/>
                    <a:pt x="8633" y="1149"/>
                  </a:cubicBezTo>
                  <a:cubicBezTo>
                    <a:pt x="8116" y="1332"/>
                    <a:pt x="7660" y="2001"/>
                    <a:pt x="7265" y="2548"/>
                  </a:cubicBezTo>
                  <a:cubicBezTo>
                    <a:pt x="7235" y="2639"/>
                    <a:pt x="7174" y="2700"/>
                    <a:pt x="7113" y="2760"/>
                  </a:cubicBezTo>
                  <a:cubicBezTo>
                    <a:pt x="6627" y="2791"/>
                    <a:pt x="6140" y="2821"/>
                    <a:pt x="5654" y="2821"/>
                  </a:cubicBezTo>
                  <a:cubicBezTo>
                    <a:pt x="5715" y="2760"/>
                    <a:pt x="5806" y="2639"/>
                    <a:pt x="5867" y="2548"/>
                  </a:cubicBezTo>
                  <a:cubicBezTo>
                    <a:pt x="5928" y="2487"/>
                    <a:pt x="5988" y="2396"/>
                    <a:pt x="6049" y="2365"/>
                  </a:cubicBezTo>
                  <a:cubicBezTo>
                    <a:pt x="6171" y="2244"/>
                    <a:pt x="6323" y="2092"/>
                    <a:pt x="6444" y="1940"/>
                  </a:cubicBezTo>
                  <a:cubicBezTo>
                    <a:pt x="6900" y="1423"/>
                    <a:pt x="7417" y="815"/>
                    <a:pt x="8025" y="663"/>
                  </a:cubicBezTo>
                  <a:cubicBezTo>
                    <a:pt x="8177" y="633"/>
                    <a:pt x="8268" y="481"/>
                    <a:pt x="8207" y="359"/>
                  </a:cubicBezTo>
                  <a:cubicBezTo>
                    <a:pt x="8183" y="240"/>
                    <a:pt x="8084" y="158"/>
                    <a:pt x="7999" y="158"/>
                  </a:cubicBezTo>
                  <a:cubicBezTo>
                    <a:pt x="7976" y="158"/>
                    <a:pt x="7953" y="164"/>
                    <a:pt x="7934" y="177"/>
                  </a:cubicBezTo>
                  <a:cubicBezTo>
                    <a:pt x="7174" y="359"/>
                    <a:pt x="6566" y="1028"/>
                    <a:pt x="6049" y="1605"/>
                  </a:cubicBezTo>
                  <a:cubicBezTo>
                    <a:pt x="5928" y="1757"/>
                    <a:pt x="5837" y="1879"/>
                    <a:pt x="5685" y="2031"/>
                  </a:cubicBezTo>
                  <a:cubicBezTo>
                    <a:pt x="5593" y="2092"/>
                    <a:pt x="5563" y="2183"/>
                    <a:pt x="5472" y="2244"/>
                  </a:cubicBezTo>
                  <a:cubicBezTo>
                    <a:pt x="5320" y="2456"/>
                    <a:pt x="5107" y="2700"/>
                    <a:pt x="4955" y="2760"/>
                  </a:cubicBezTo>
                  <a:cubicBezTo>
                    <a:pt x="4864" y="2791"/>
                    <a:pt x="4803" y="2821"/>
                    <a:pt x="4803" y="2912"/>
                  </a:cubicBezTo>
                  <a:cubicBezTo>
                    <a:pt x="4408" y="2943"/>
                    <a:pt x="4013" y="2973"/>
                    <a:pt x="3618" y="3004"/>
                  </a:cubicBezTo>
                  <a:cubicBezTo>
                    <a:pt x="3557" y="3004"/>
                    <a:pt x="3466" y="3004"/>
                    <a:pt x="3405" y="3064"/>
                  </a:cubicBezTo>
                  <a:cubicBezTo>
                    <a:pt x="3466" y="2973"/>
                    <a:pt x="3557" y="2912"/>
                    <a:pt x="3587" y="2791"/>
                  </a:cubicBezTo>
                  <a:cubicBezTo>
                    <a:pt x="3618" y="2700"/>
                    <a:pt x="3648" y="2669"/>
                    <a:pt x="3739" y="2608"/>
                  </a:cubicBezTo>
                  <a:cubicBezTo>
                    <a:pt x="4378" y="1788"/>
                    <a:pt x="5289" y="1028"/>
                    <a:pt x="6292" y="481"/>
                  </a:cubicBezTo>
                  <a:cubicBezTo>
                    <a:pt x="6414" y="390"/>
                    <a:pt x="6444" y="238"/>
                    <a:pt x="6414" y="116"/>
                  </a:cubicBezTo>
                  <a:cubicBezTo>
                    <a:pt x="6348" y="50"/>
                    <a:pt x="6251" y="0"/>
                    <a:pt x="61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6"/>
            <p:cNvSpPr/>
            <p:nvPr/>
          </p:nvSpPr>
          <p:spPr>
            <a:xfrm>
              <a:off x="14130975" y="3065650"/>
              <a:ext cx="223450" cy="324975"/>
            </a:xfrm>
            <a:custGeom>
              <a:avLst/>
              <a:gdLst/>
              <a:ahLst/>
              <a:cxnLst/>
              <a:rect l="l" t="t" r="r" b="b"/>
              <a:pathLst>
                <a:path w="8938" h="12999" extrusionOk="0">
                  <a:moveTo>
                    <a:pt x="2625" y="1"/>
                  </a:moveTo>
                  <a:cubicBezTo>
                    <a:pt x="2520" y="1"/>
                    <a:pt x="2415" y="20"/>
                    <a:pt x="2311" y="64"/>
                  </a:cubicBezTo>
                  <a:cubicBezTo>
                    <a:pt x="1186" y="580"/>
                    <a:pt x="791" y="2708"/>
                    <a:pt x="578" y="3711"/>
                  </a:cubicBezTo>
                  <a:cubicBezTo>
                    <a:pt x="1" y="6538"/>
                    <a:pt x="1065" y="9729"/>
                    <a:pt x="3284" y="11614"/>
                  </a:cubicBezTo>
                  <a:cubicBezTo>
                    <a:pt x="4059" y="12285"/>
                    <a:pt x="5398" y="12999"/>
                    <a:pt x="6703" y="12999"/>
                  </a:cubicBezTo>
                  <a:cubicBezTo>
                    <a:pt x="7291" y="12999"/>
                    <a:pt x="7871" y="12854"/>
                    <a:pt x="8390" y="12495"/>
                  </a:cubicBezTo>
                  <a:cubicBezTo>
                    <a:pt x="8937" y="12192"/>
                    <a:pt x="8816" y="10976"/>
                    <a:pt x="8816" y="10459"/>
                  </a:cubicBezTo>
                  <a:cubicBezTo>
                    <a:pt x="8846" y="8970"/>
                    <a:pt x="8633" y="7571"/>
                    <a:pt x="8208" y="6112"/>
                  </a:cubicBezTo>
                  <a:cubicBezTo>
                    <a:pt x="7569" y="3681"/>
                    <a:pt x="5928" y="2131"/>
                    <a:pt x="3952" y="672"/>
                  </a:cubicBezTo>
                  <a:cubicBezTo>
                    <a:pt x="3578" y="397"/>
                    <a:pt x="3103" y="1"/>
                    <a:pt x="26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6"/>
            <p:cNvSpPr/>
            <p:nvPr/>
          </p:nvSpPr>
          <p:spPr>
            <a:xfrm>
              <a:off x="14126425" y="3027625"/>
              <a:ext cx="236350" cy="384775"/>
            </a:xfrm>
            <a:custGeom>
              <a:avLst/>
              <a:gdLst/>
              <a:ahLst/>
              <a:cxnLst/>
              <a:rect l="l" t="t" r="r" b="b"/>
              <a:pathLst>
                <a:path w="9454" h="15391" extrusionOk="0">
                  <a:moveTo>
                    <a:pt x="1989" y="0"/>
                  </a:moveTo>
                  <a:cubicBezTo>
                    <a:pt x="1936" y="0"/>
                    <a:pt x="1880" y="20"/>
                    <a:pt x="1824" y="65"/>
                  </a:cubicBezTo>
                  <a:cubicBezTo>
                    <a:pt x="1672" y="187"/>
                    <a:pt x="1611" y="369"/>
                    <a:pt x="1733" y="521"/>
                  </a:cubicBezTo>
                  <a:cubicBezTo>
                    <a:pt x="2128" y="1068"/>
                    <a:pt x="2341" y="1706"/>
                    <a:pt x="2584" y="2345"/>
                  </a:cubicBezTo>
                  <a:lnTo>
                    <a:pt x="2675" y="2649"/>
                  </a:lnTo>
                  <a:cubicBezTo>
                    <a:pt x="2766" y="2892"/>
                    <a:pt x="2827" y="3074"/>
                    <a:pt x="2918" y="3287"/>
                  </a:cubicBezTo>
                  <a:cubicBezTo>
                    <a:pt x="2007" y="4351"/>
                    <a:pt x="1247" y="5627"/>
                    <a:pt x="517" y="6843"/>
                  </a:cubicBezTo>
                  <a:lnTo>
                    <a:pt x="61" y="7633"/>
                  </a:lnTo>
                  <a:cubicBezTo>
                    <a:pt x="0" y="7785"/>
                    <a:pt x="31" y="7968"/>
                    <a:pt x="183" y="8059"/>
                  </a:cubicBezTo>
                  <a:cubicBezTo>
                    <a:pt x="231" y="8078"/>
                    <a:pt x="282" y="8088"/>
                    <a:pt x="333" y="8088"/>
                  </a:cubicBezTo>
                  <a:cubicBezTo>
                    <a:pt x="441" y="8088"/>
                    <a:pt x="546" y="8041"/>
                    <a:pt x="608" y="7937"/>
                  </a:cubicBezTo>
                  <a:cubicBezTo>
                    <a:pt x="760" y="7664"/>
                    <a:pt x="912" y="7390"/>
                    <a:pt x="1095" y="7147"/>
                  </a:cubicBezTo>
                  <a:cubicBezTo>
                    <a:pt x="1733" y="6022"/>
                    <a:pt x="2432" y="4928"/>
                    <a:pt x="3192" y="3956"/>
                  </a:cubicBezTo>
                  <a:cubicBezTo>
                    <a:pt x="3222" y="4047"/>
                    <a:pt x="3253" y="4138"/>
                    <a:pt x="3283" y="4260"/>
                  </a:cubicBezTo>
                  <a:cubicBezTo>
                    <a:pt x="3526" y="4776"/>
                    <a:pt x="3709" y="5263"/>
                    <a:pt x="3891" y="5810"/>
                  </a:cubicBezTo>
                  <a:cubicBezTo>
                    <a:pt x="2979" y="7360"/>
                    <a:pt x="1885" y="9123"/>
                    <a:pt x="791" y="10795"/>
                  </a:cubicBezTo>
                  <a:cubicBezTo>
                    <a:pt x="730" y="10855"/>
                    <a:pt x="760" y="11068"/>
                    <a:pt x="912" y="11159"/>
                  </a:cubicBezTo>
                  <a:cubicBezTo>
                    <a:pt x="976" y="11210"/>
                    <a:pt x="1045" y="11234"/>
                    <a:pt x="1112" y="11234"/>
                  </a:cubicBezTo>
                  <a:cubicBezTo>
                    <a:pt x="1206" y="11234"/>
                    <a:pt x="1297" y="11187"/>
                    <a:pt x="1368" y="11099"/>
                  </a:cubicBezTo>
                  <a:cubicBezTo>
                    <a:pt x="2402" y="9609"/>
                    <a:pt x="3344" y="7998"/>
                    <a:pt x="4225" y="6570"/>
                  </a:cubicBezTo>
                  <a:cubicBezTo>
                    <a:pt x="4377" y="7056"/>
                    <a:pt x="4560" y="7512"/>
                    <a:pt x="4712" y="7998"/>
                  </a:cubicBezTo>
                  <a:lnTo>
                    <a:pt x="4681" y="8059"/>
                  </a:lnTo>
                  <a:cubicBezTo>
                    <a:pt x="4560" y="8241"/>
                    <a:pt x="4469" y="8484"/>
                    <a:pt x="4408" y="8697"/>
                  </a:cubicBezTo>
                  <a:cubicBezTo>
                    <a:pt x="4225" y="9153"/>
                    <a:pt x="4013" y="9609"/>
                    <a:pt x="3770" y="9883"/>
                  </a:cubicBezTo>
                  <a:cubicBezTo>
                    <a:pt x="3648" y="10004"/>
                    <a:pt x="3648" y="10217"/>
                    <a:pt x="3770" y="10339"/>
                  </a:cubicBezTo>
                  <a:cubicBezTo>
                    <a:pt x="3815" y="10399"/>
                    <a:pt x="3899" y="10430"/>
                    <a:pt x="3986" y="10430"/>
                  </a:cubicBezTo>
                  <a:cubicBezTo>
                    <a:pt x="4074" y="10430"/>
                    <a:pt x="4165" y="10399"/>
                    <a:pt x="4225" y="10339"/>
                  </a:cubicBezTo>
                  <a:cubicBezTo>
                    <a:pt x="4560" y="9943"/>
                    <a:pt x="4773" y="9427"/>
                    <a:pt x="4985" y="8971"/>
                  </a:cubicBezTo>
                  <a:cubicBezTo>
                    <a:pt x="4985" y="8940"/>
                    <a:pt x="5016" y="8940"/>
                    <a:pt x="5016" y="8880"/>
                  </a:cubicBezTo>
                  <a:cubicBezTo>
                    <a:pt x="5168" y="9244"/>
                    <a:pt x="5289" y="9609"/>
                    <a:pt x="5441" y="9943"/>
                  </a:cubicBezTo>
                  <a:lnTo>
                    <a:pt x="5897" y="11099"/>
                  </a:lnTo>
                  <a:cubicBezTo>
                    <a:pt x="5502" y="11585"/>
                    <a:pt x="5350" y="12558"/>
                    <a:pt x="5198" y="13469"/>
                  </a:cubicBezTo>
                  <a:cubicBezTo>
                    <a:pt x="5137" y="14016"/>
                    <a:pt x="5046" y="14472"/>
                    <a:pt x="4925" y="14746"/>
                  </a:cubicBezTo>
                  <a:cubicBezTo>
                    <a:pt x="4864" y="14898"/>
                    <a:pt x="4925" y="15080"/>
                    <a:pt x="5137" y="15141"/>
                  </a:cubicBezTo>
                  <a:cubicBezTo>
                    <a:pt x="5178" y="15166"/>
                    <a:pt x="5221" y="15177"/>
                    <a:pt x="5263" y="15177"/>
                  </a:cubicBezTo>
                  <a:cubicBezTo>
                    <a:pt x="5378" y="15177"/>
                    <a:pt x="5488" y="15092"/>
                    <a:pt x="5533" y="14959"/>
                  </a:cubicBezTo>
                  <a:cubicBezTo>
                    <a:pt x="5654" y="14624"/>
                    <a:pt x="5715" y="14138"/>
                    <a:pt x="5836" y="13561"/>
                  </a:cubicBezTo>
                  <a:cubicBezTo>
                    <a:pt x="5928" y="13013"/>
                    <a:pt x="6019" y="12345"/>
                    <a:pt x="6201" y="11889"/>
                  </a:cubicBezTo>
                  <a:cubicBezTo>
                    <a:pt x="6414" y="12466"/>
                    <a:pt x="6596" y="13074"/>
                    <a:pt x="6779" y="13682"/>
                  </a:cubicBezTo>
                  <a:cubicBezTo>
                    <a:pt x="6748" y="14077"/>
                    <a:pt x="6627" y="14503"/>
                    <a:pt x="6475" y="14807"/>
                  </a:cubicBezTo>
                  <a:cubicBezTo>
                    <a:pt x="6414" y="14959"/>
                    <a:pt x="6475" y="15141"/>
                    <a:pt x="6657" y="15232"/>
                  </a:cubicBezTo>
                  <a:cubicBezTo>
                    <a:pt x="6699" y="15257"/>
                    <a:pt x="6743" y="15269"/>
                    <a:pt x="6786" y="15269"/>
                  </a:cubicBezTo>
                  <a:cubicBezTo>
                    <a:pt x="6900" y="15269"/>
                    <a:pt x="7008" y="15190"/>
                    <a:pt x="7052" y="15080"/>
                  </a:cubicBezTo>
                  <a:cubicBezTo>
                    <a:pt x="7083" y="15050"/>
                    <a:pt x="7083" y="14959"/>
                    <a:pt x="7143" y="14928"/>
                  </a:cubicBezTo>
                  <a:cubicBezTo>
                    <a:pt x="7143" y="15020"/>
                    <a:pt x="7174" y="15080"/>
                    <a:pt x="7204" y="15172"/>
                  </a:cubicBezTo>
                  <a:cubicBezTo>
                    <a:pt x="7231" y="15304"/>
                    <a:pt x="7396" y="15390"/>
                    <a:pt x="7538" y="15390"/>
                  </a:cubicBezTo>
                  <a:cubicBezTo>
                    <a:pt x="7559" y="15390"/>
                    <a:pt x="7580" y="15388"/>
                    <a:pt x="7599" y="15384"/>
                  </a:cubicBezTo>
                  <a:cubicBezTo>
                    <a:pt x="7751" y="15354"/>
                    <a:pt x="7873" y="15172"/>
                    <a:pt x="7812" y="15020"/>
                  </a:cubicBezTo>
                  <a:cubicBezTo>
                    <a:pt x="7721" y="14564"/>
                    <a:pt x="7599" y="14047"/>
                    <a:pt x="7447" y="13591"/>
                  </a:cubicBezTo>
                  <a:lnTo>
                    <a:pt x="7447" y="13287"/>
                  </a:lnTo>
                  <a:cubicBezTo>
                    <a:pt x="7812" y="13348"/>
                    <a:pt x="8207" y="13500"/>
                    <a:pt x="8481" y="13682"/>
                  </a:cubicBezTo>
                  <a:cubicBezTo>
                    <a:pt x="8537" y="13727"/>
                    <a:pt x="8597" y="13747"/>
                    <a:pt x="8656" y="13747"/>
                  </a:cubicBezTo>
                  <a:cubicBezTo>
                    <a:pt x="8759" y="13747"/>
                    <a:pt x="8860" y="13687"/>
                    <a:pt x="8937" y="13591"/>
                  </a:cubicBezTo>
                  <a:cubicBezTo>
                    <a:pt x="9028" y="13439"/>
                    <a:pt x="8998" y="13257"/>
                    <a:pt x="8846" y="13135"/>
                  </a:cubicBezTo>
                  <a:cubicBezTo>
                    <a:pt x="8529" y="12872"/>
                    <a:pt x="7962" y="12631"/>
                    <a:pt x="7401" y="12631"/>
                  </a:cubicBezTo>
                  <a:cubicBezTo>
                    <a:pt x="7315" y="12631"/>
                    <a:pt x="7228" y="12637"/>
                    <a:pt x="7143" y="12649"/>
                  </a:cubicBezTo>
                  <a:cubicBezTo>
                    <a:pt x="6992" y="12193"/>
                    <a:pt x="6840" y="11767"/>
                    <a:pt x="6657" y="11311"/>
                  </a:cubicBezTo>
                  <a:cubicBezTo>
                    <a:pt x="6686" y="11308"/>
                    <a:pt x="6716" y="11306"/>
                    <a:pt x="6748" y="11306"/>
                  </a:cubicBezTo>
                  <a:cubicBezTo>
                    <a:pt x="7302" y="11306"/>
                    <a:pt x="8381" y="11776"/>
                    <a:pt x="8754" y="11919"/>
                  </a:cubicBezTo>
                  <a:lnTo>
                    <a:pt x="8967" y="12010"/>
                  </a:lnTo>
                  <a:cubicBezTo>
                    <a:pt x="9005" y="12026"/>
                    <a:pt x="9045" y="12033"/>
                    <a:pt x="9085" y="12033"/>
                  </a:cubicBezTo>
                  <a:cubicBezTo>
                    <a:pt x="9203" y="12033"/>
                    <a:pt x="9317" y="11965"/>
                    <a:pt x="9362" y="11828"/>
                  </a:cubicBezTo>
                  <a:cubicBezTo>
                    <a:pt x="9454" y="11676"/>
                    <a:pt x="9362" y="11463"/>
                    <a:pt x="9210" y="11402"/>
                  </a:cubicBezTo>
                  <a:lnTo>
                    <a:pt x="9028" y="11311"/>
                  </a:lnTo>
                  <a:cubicBezTo>
                    <a:pt x="8235" y="10953"/>
                    <a:pt x="7377" y="10638"/>
                    <a:pt x="6744" y="10638"/>
                  </a:cubicBezTo>
                  <a:cubicBezTo>
                    <a:pt x="6626" y="10638"/>
                    <a:pt x="6515" y="10649"/>
                    <a:pt x="6414" y="10673"/>
                  </a:cubicBezTo>
                  <a:cubicBezTo>
                    <a:pt x="6292" y="10339"/>
                    <a:pt x="6140" y="10004"/>
                    <a:pt x="6019" y="9670"/>
                  </a:cubicBezTo>
                  <a:lnTo>
                    <a:pt x="5684" y="8758"/>
                  </a:lnTo>
                  <a:lnTo>
                    <a:pt x="5684" y="8758"/>
                  </a:lnTo>
                  <a:cubicBezTo>
                    <a:pt x="6292" y="8971"/>
                    <a:pt x="7022" y="9244"/>
                    <a:pt x="7235" y="9609"/>
                  </a:cubicBezTo>
                  <a:cubicBezTo>
                    <a:pt x="7311" y="9704"/>
                    <a:pt x="7410" y="9752"/>
                    <a:pt x="7512" y="9752"/>
                  </a:cubicBezTo>
                  <a:cubicBezTo>
                    <a:pt x="7572" y="9752"/>
                    <a:pt x="7634" y="9735"/>
                    <a:pt x="7691" y="9700"/>
                  </a:cubicBezTo>
                  <a:cubicBezTo>
                    <a:pt x="7843" y="9579"/>
                    <a:pt x="7903" y="9396"/>
                    <a:pt x="7782" y="9244"/>
                  </a:cubicBezTo>
                  <a:cubicBezTo>
                    <a:pt x="7387" y="8667"/>
                    <a:pt x="6444" y="8363"/>
                    <a:pt x="5684" y="8089"/>
                  </a:cubicBezTo>
                  <a:cubicBezTo>
                    <a:pt x="5563" y="8059"/>
                    <a:pt x="5502" y="7998"/>
                    <a:pt x="5381" y="7968"/>
                  </a:cubicBezTo>
                  <a:cubicBezTo>
                    <a:pt x="5168" y="7421"/>
                    <a:pt x="4955" y="6843"/>
                    <a:pt x="4773" y="6266"/>
                  </a:cubicBezTo>
                  <a:lnTo>
                    <a:pt x="4773" y="6266"/>
                  </a:lnTo>
                  <a:cubicBezTo>
                    <a:pt x="4925" y="6357"/>
                    <a:pt x="5046" y="6387"/>
                    <a:pt x="5198" y="6448"/>
                  </a:cubicBezTo>
                  <a:cubicBezTo>
                    <a:pt x="5320" y="6509"/>
                    <a:pt x="5411" y="6539"/>
                    <a:pt x="5502" y="6600"/>
                  </a:cubicBezTo>
                  <a:cubicBezTo>
                    <a:pt x="5684" y="6722"/>
                    <a:pt x="5928" y="6813"/>
                    <a:pt x="6110" y="6904"/>
                  </a:cubicBezTo>
                  <a:cubicBezTo>
                    <a:pt x="6870" y="7238"/>
                    <a:pt x="7782" y="7664"/>
                    <a:pt x="8147" y="8363"/>
                  </a:cubicBezTo>
                  <a:cubicBezTo>
                    <a:pt x="8204" y="8458"/>
                    <a:pt x="8296" y="8505"/>
                    <a:pt x="8395" y="8505"/>
                  </a:cubicBezTo>
                  <a:cubicBezTo>
                    <a:pt x="8454" y="8505"/>
                    <a:pt x="8515" y="8488"/>
                    <a:pt x="8572" y="8454"/>
                  </a:cubicBezTo>
                  <a:cubicBezTo>
                    <a:pt x="8724" y="8393"/>
                    <a:pt x="8754" y="8211"/>
                    <a:pt x="8694" y="8059"/>
                  </a:cubicBezTo>
                  <a:cubicBezTo>
                    <a:pt x="8207" y="7208"/>
                    <a:pt x="7204" y="6752"/>
                    <a:pt x="6384" y="6326"/>
                  </a:cubicBezTo>
                  <a:cubicBezTo>
                    <a:pt x="6140" y="6235"/>
                    <a:pt x="5958" y="6144"/>
                    <a:pt x="5776" y="6022"/>
                  </a:cubicBezTo>
                  <a:cubicBezTo>
                    <a:pt x="5684" y="5992"/>
                    <a:pt x="5563" y="5931"/>
                    <a:pt x="5411" y="5870"/>
                  </a:cubicBezTo>
                  <a:cubicBezTo>
                    <a:pt x="5168" y="5779"/>
                    <a:pt x="4742" y="5567"/>
                    <a:pt x="4651" y="5415"/>
                  </a:cubicBezTo>
                  <a:cubicBezTo>
                    <a:pt x="4621" y="5354"/>
                    <a:pt x="4499" y="5263"/>
                    <a:pt x="4408" y="5263"/>
                  </a:cubicBezTo>
                  <a:cubicBezTo>
                    <a:pt x="4256" y="4807"/>
                    <a:pt x="4043" y="4411"/>
                    <a:pt x="3861" y="3956"/>
                  </a:cubicBezTo>
                  <a:cubicBezTo>
                    <a:pt x="3830" y="3864"/>
                    <a:pt x="3800" y="3743"/>
                    <a:pt x="3739" y="3682"/>
                  </a:cubicBezTo>
                  <a:lnTo>
                    <a:pt x="3739" y="3682"/>
                  </a:lnTo>
                  <a:cubicBezTo>
                    <a:pt x="3861" y="3712"/>
                    <a:pt x="3982" y="3804"/>
                    <a:pt x="4134" y="3834"/>
                  </a:cubicBezTo>
                  <a:cubicBezTo>
                    <a:pt x="4195" y="3864"/>
                    <a:pt x="4317" y="3895"/>
                    <a:pt x="4408" y="3956"/>
                  </a:cubicBezTo>
                  <a:cubicBezTo>
                    <a:pt x="5563" y="4442"/>
                    <a:pt x="6748" y="5232"/>
                    <a:pt x="7782" y="6235"/>
                  </a:cubicBezTo>
                  <a:cubicBezTo>
                    <a:pt x="7843" y="6281"/>
                    <a:pt x="7926" y="6304"/>
                    <a:pt x="8010" y="6304"/>
                  </a:cubicBezTo>
                  <a:cubicBezTo>
                    <a:pt x="8093" y="6304"/>
                    <a:pt x="8177" y="6281"/>
                    <a:pt x="8238" y="6235"/>
                  </a:cubicBezTo>
                  <a:cubicBezTo>
                    <a:pt x="8359" y="6114"/>
                    <a:pt x="8359" y="5870"/>
                    <a:pt x="8238" y="5779"/>
                  </a:cubicBezTo>
                  <a:cubicBezTo>
                    <a:pt x="7174" y="4715"/>
                    <a:pt x="5928" y="3864"/>
                    <a:pt x="4651" y="3378"/>
                  </a:cubicBezTo>
                  <a:cubicBezTo>
                    <a:pt x="4560" y="3348"/>
                    <a:pt x="4469" y="3287"/>
                    <a:pt x="4347" y="3256"/>
                  </a:cubicBezTo>
                  <a:cubicBezTo>
                    <a:pt x="4104" y="3135"/>
                    <a:pt x="3830" y="3074"/>
                    <a:pt x="3648" y="2922"/>
                  </a:cubicBezTo>
                  <a:cubicBezTo>
                    <a:pt x="3557" y="2831"/>
                    <a:pt x="3496" y="2831"/>
                    <a:pt x="3405" y="2831"/>
                  </a:cubicBezTo>
                  <a:cubicBezTo>
                    <a:pt x="3374" y="2679"/>
                    <a:pt x="3283" y="2588"/>
                    <a:pt x="3253" y="2436"/>
                  </a:cubicBezTo>
                  <a:lnTo>
                    <a:pt x="3131" y="2132"/>
                  </a:lnTo>
                  <a:cubicBezTo>
                    <a:pt x="2918" y="1433"/>
                    <a:pt x="2645" y="764"/>
                    <a:pt x="2219" y="156"/>
                  </a:cubicBezTo>
                  <a:cubicBezTo>
                    <a:pt x="2162" y="60"/>
                    <a:pt x="2080" y="0"/>
                    <a:pt x="19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6"/>
            <p:cNvSpPr/>
            <p:nvPr/>
          </p:nvSpPr>
          <p:spPr>
            <a:xfrm>
              <a:off x="14417475" y="2471950"/>
              <a:ext cx="276625" cy="182200"/>
            </a:xfrm>
            <a:custGeom>
              <a:avLst/>
              <a:gdLst/>
              <a:ahLst/>
              <a:cxnLst/>
              <a:rect l="l" t="t" r="r" b="b"/>
              <a:pathLst>
                <a:path w="11065" h="7288" extrusionOk="0">
                  <a:moveTo>
                    <a:pt x="9166" y="0"/>
                  </a:moveTo>
                  <a:cubicBezTo>
                    <a:pt x="8848" y="0"/>
                    <a:pt x="8517" y="42"/>
                    <a:pt x="8298" y="42"/>
                  </a:cubicBezTo>
                  <a:cubicBezTo>
                    <a:pt x="7082" y="103"/>
                    <a:pt x="5958" y="407"/>
                    <a:pt x="4803" y="833"/>
                  </a:cubicBezTo>
                  <a:cubicBezTo>
                    <a:pt x="2857" y="1562"/>
                    <a:pt x="1672" y="2991"/>
                    <a:pt x="669" y="4723"/>
                  </a:cubicBezTo>
                  <a:cubicBezTo>
                    <a:pt x="395" y="5118"/>
                    <a:pt x="0" y="5635"/>
                    <a:pt x="274" y="6091"/>
                  </a:cubicBezTo>
                  <a:cubicBezTo>
                    <a:pt x="760" y="7003"/>
                    <a:pt x="2523" y="7155"/>
                    <a:pt x="3404" y="7246"/>
                  </a:cubicBezTo>
                  <a:cubicBezTo>
                    <a:pt x="3643" y="7274"/>
                    <a:pt x="3884" y="7288"/>
                    <a:pt x="4126" y="7288"/>
                  </a:cubicBezTo>
                  <a:cubicBezTo>
                    <a:pt x="6254" y="7288"/>
                    <a:pt x="8438" y="6230"/>
                    <a:pt x="9666" y="4511"/>
                  </a:cubicBezTo>
                  <a:cubicBezTo>
                    <a:pt x="10365" y="3538"/>
                    <a:pt x="11064" y="1593"/>
                    <a:pt x="10000" y="255"/>
                  </a:cubicBezTo>
                  <a:cubicBezTo>
                    <a:pt x="9842" y="50"/>
                    <a:pt x="9512" y="0"/>
                    <a:pt x="91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6"/>
            <p:cNvSpPr/>
            <p:nvPr/>
          </p:nvSpPr>
          <p:spPr>
            <a:xfrm>
              <a:off x="14391625" y="2465200"/>
              <a:ext cx="306250" cy="195675"/>
            </a:xfrm>
            <a:custGeom>
              <a:avLst/>
              <a:gdLst/>
              <a:ahLst/>
              <a:cxnLst/>
              <a:rect l="l" t="t" r="r" b="b"/>
              <a:pathLst>
                <a:path w="12250" h="7827" extrusionOk="0">
                  <a:moveTo>
                    <a:pt x="9196" y="1"/>
                  </a:moveTo>
                  <a:cubicBezTo>
                    <a:pt x="9078" y="1"/>
                    <a:pt x="8982" y="60"/>
                    <a:pt x="8907" y="160"/>
                  </a:cubicBezTo>
                  <a:lnTo>
                    <a:pt x="8876" y="312"/>
                  </a:lnTo>
                  <a:cubicBezTo>
                    <a:pt x="8603" y="1103"/>
                    <a:pt x="8359" y="1984"/>
                    <a:pt x="8542" y="2501"/>
                  </a:cubicBezTo>
                  <a:cubicBezTo>
                    <a:pt x="8268" y="2622"/>
                    <a:pt x="7995" y="2774"/>
                    <a:pt x="7751" y="2896"/>
                  </a:cubicBezTo>
                  <a:cubicBezTo>
                    <a:pt x="7508" y="3018"/>
                    <a:pt x="7235" y="3109"/>
                    <a:pt x="7022" y="3230"/>
                  </a:cubicBezTo>
                  <a:cubicBezTo>
                    <a:pt x="7144" y="2744"/>
                    <a:pt x="7326" y="2136"/>
                    <a:pt x="7600" y="1893"/>
                  </a:cubicBezTo>
                  <a:cubicBezTo>
                    <a:pt x="7691" y="1832"/>
                    <a:pt x="7691" y="1650"/>
                    <a:pt x="7630" y="1528"/>
                  </a:cubicBezTo>
                  <a:cubicBezTo>
                    <a:pt x="7581" y="1463"/>
                    <a:pt x="7506" y="1433"/>
                    <a:pt x="7428" y="1433"/>
                  </a:cubicBezTo>
                  <a:cubicBezTo>
                    <a:pt x="7361" y="1433"/>
                    <a:pt x="7291" y="1455"/>
                    <a:pt x="7235" y="1498"/>
                  </a:cubicBezTo>
                  <a:cubicBezTo>
                    <a:pt x="6779" y="1832"/>
                    <a:pt x="6596" y="2622"/>
                    <a:pt x="6444" y="3261"/>
                  </a:cubicBezTo>
                  <a:cubicBezTo>
                    <a:pt x="6414" y="3352"/>
                    <a:pt x="6414" y="3413"/>
                    <a:pt x="6384" y="3504"/>
                  </a:cubicBezTo>
                  <a:cubicBezTo>
                    <a:pt x="5928" y="3717"/>
                    <a:pt x="5472" y="3929"/>
                    <a:pt x="5016" y="4112"/>
                  </a:cubicBezTo>
                  <a:lnTo>
                    <a:pt x="5107" y="3777"/>
                  </a:lnTo>
                  <a:cubicBezTo>
                    <a:pt x="5168" y="3686"/>
                    <a:pt x="5198" y="3565"/>
                    <a:pt x="5198" y="3504"/>
                  </a:cubicBezTo>
                  <a:cubicBezTo>
                    <a:pt x="5259" y="3352"/>
                    <a:pt x="5320" y="3170"/>
                    <a:pt x="5381" y="2957"/>
                  </a:cubicBezTo>
                  <a:cubicBezTo>
                    <a:pt x="5624" y="2318"/>
                    <a:pt x="5928" y="1559"/>
                    <a:pt x="6414" y="1194"/>
                  </a:cubicBezTo>
                  <a:cubicBezTo>
                    <a:pt x="6536" y="1103"/>
                    <a:pt x="6566" y="951"/>
                    <a:pt x="6475" y="799"/>
                  </a:cubicBezTo>
                  <a:cubicBezTo>
                    <a:pt x="6438" y="725"/>
                    <a:pt x="6368" y="685"/>
                    <a:pt x="6284" y="685"/>
                  </a:cubicBezTo>
                  <a:cubicBezTo>
                    <a:pt x="6230" y="685"/>
                    <a:pt x="6170" y="702"/>
                    <a:pt x="6110" y="738"/>
                  </a:cubicBezTo>
                  <a:cubicBezTo>
                    <a:pt x="5472" y="1194"/>
                    <a:pt x="5168" y="2015"/>
                    <a:pt x="4894" y="2744"/>
                  </a:cubicBezTo>
                  <a:cubicBezTo>
                    <a:pt x="4803" y="2926"/>
                    <a:pt x="4773" y="3078"/>
                    <a:pt x="4712" y="3230"/>
                  </a:cubicBezTo>
                  <a:cubicBezTo>
                    <a:pt x="4651" y="3322"/>
                    <a:pt x="4621" y="3413"/>
                    <a:pt x="4590" y="3504"/>
                  </a:cubicBezTo>
                  <a:cubicBezTo>
                    <a:pt x="4499" y="3717"/>
                    <a:pt x="4408" y="4081"/>
                    <a:pt x="4286" y="4142"/>
                  </a:cubicBezTo>
                  <a:cubicBezTo>
                    <a:pt x="4195" y="4173"/>
                    <a:pt x="4165" y="4264"/>
                    <a:pt x="4165" y="4385"/>
                  </a:cubicBezTo>
                  <a:cubicBezTo>
                    <a:pt x="3830" y="4568"/>
                    <a:pt x="3435" y="4720"/>
                    <a:pt x="3101" y="4902"/>
                  </a:cubicBezTo>
                  <a:cubicBezTo>
                    <a:pt x="3040" y="4932"/>
                    <a:pt x="2949" y="4993"/>
                    <a:pt x="2919" y="5024"/>
                  </a:cubicBezTo>
                  <a:cubicBezTo>
                    <a:pt x="2949" y="4902"/>
                    <a:pt x="2979" y="4841"/>
                    <a:pt x="2979" y="4720"/>
                  </a:cubicBezTo>
                  <a:cubicBezTo>
                    <a:pt x="3040" y="4629"/>
                    <a:pt x="3040" y="4568"/>
                    <a:pt x="3071" y="4477"/>
                  </a:cubicBezTo>
                  <a:cubicBezTo>
                    <a:pt x="3375" y="3504"/>
                    <a:pt x="3952" y="2470"/>
                    <a:pt x="4712" y="1559"/>
                  </a:cubicBezTo>
                  <a:cubicBezTo>
                    <a:pt x="4773" y="1437"/>
                    <a:pt x="4773" y="1285"/>
                    <a:pt x="4651" y="1194"/>
                  </a:cubicBezTo>
                  <a:cubicBezTo>
                    <a:pt x="4609" y="1152"/>
                    <a:pt x="4553" y="1129"/>
                    <a:pt x="4494" y="1129"/>
                  </a:cubicBezTo>
                  <a:cubicBezTo>
                    <a:pt x="4425" y="1129"/>
                    <a:pt x="4352" y="1159"/>
                    <a:pt x="4286" y="1224"/>
                  </a:cubicBezTo>
                  <a:cubicBezTo>
                    <a:pt x="3496" y="2166"/>
                    <a:pt x="2888" y="3261"/>
                    <a:pt x="2584" y="4294"/>
                  </a:cubicBezTo>
                  <a:cubicBezTo>
                    <a:pt x="2523" y="4385"/>
                    <a:pt x="2523" y="4446"/>
                    <a:pt x="2493" y="4568"/>
                  </a:cubicBezTo>
                  <a:cubicBezTo>
                    <a:pt x="2432" y="4781"/>
                    <a:pt x="2371" y="5024"/>
                    <a:pt x="2280" y="5176"/>
                  </a:cubicBezTo>
                  <a:cubicBezTo>
                    <a:pt x="2219" y="5206"/>
                    <a:pt x="2189" y="5297"/>
                    <a:pt x="2219" y="5358"/>
                  </a:cubicBezTo>
                  <a:cubicBezTo>
                    <a:pt x="2128" y="5388"/>
                    <a:pt x="2007" y="5480"/>
                    <a:pt x="1885" y="5510"/>
                  </a:cubicBezTo>
                  <a:lnTo>
                    <a:pt x="1672" y="5632"/>
                  </a:lnTo>
                  <a:cubicBezTo>
                    <a:pt x="1125" y="5844"/>
                    <a:pt x="548" y="6118"/>
                    <a:pt x="92" y="6513"/>
                  </a:cubicBezTo>
                  <a:cubicBezTo>
                    <a:pt x="1" y="6574"/>
                    <a:pt x="1" y="6726"/>
                    <a:pt x="61" y="6847"/>
                  </a:cubicBezTo>
                  <a:cubicBezTo>
                    <a:pt x="112" y="6898"/>
                    <a:pt x="189" y="6920"/>
                    <a:pt x="270" y="6920"/>
                  </a:cubicBezTo>
                  <a:cubicBezTo>
                    <a:pt x="335" y="6920"/>
                    <a:pt x="402" y="6905"/>
                    <a:pt x="457" y="6878"/>
                  </a:cubicBezTo>
                  <a:cubicBezTo>
                    <a:pt x="852" y="6543"/>
                    <a:pt x="1399" y="6300"/>
                    <a:pt x="1885" y="6088"/>
                  </a:cubicBezTo>
                  <a:lnTo>
                    <a:pt x="2128" y="5966"/>
                  </a:lnTo>
                  <a:cubicBezTo>
                    <a:pt x="2280" y="5905"/>
                    <a:pt x="2463" y="5814"/>
                    <a:pt x="2615" y="5753"/>
                  </a:cubicBezTo>
                  <a:cubicBezTo>
                    <a:pt x="3557" y="6422"/>
                    <a:pt x="4621" y="6969"/>
                    <a:pt x="5685" y="7455"/>
                  </a:cubicBezTo>
                  <a:lnTo>
                    <a:pt x="6384" y="7790"/>
                  </a:lnTo>
                  <a:cubicBezTo>
                    <a:pt x="6410" y="7816"/>
                    <a:pt x="6445" y="7827"/>
                    <a:pt x="6484" y="7827"/>
                  </a:cubicBezTo>
                  <a:cubicBezTo>
                    <a:pt x="6581" y="7827"/>
                    <a:pt x="6696" y="7755"/>
                    <a:pt x="6718" y="7668"/>
                  </a:cubicBezTo>
                  <a:cubicBezTo>
                    <a:pt x="6779" y="7577"/>
                    <a:pt x="6718" y="7364"/>
                    <a:pt x="6596" y="7334"/>
                  </a:cubicBezTo>
                  <a:lnTo>
                    <a:pt x="5928" y="6999"/>
                  </a:lnTo>
                  <a:cubicBezTo>
                    <a:pt x="4955" y="6543"/>
                    <a:pt x="4013" y="6088"/>
                    <a:pt x="3131" y="5480"/>
                  </a:cubicBezTo>
                  <a:lnTo>
                    <a:pt x="3375" y="5358"/>
                  </a:lnTo>
                  <a:cubicBezTo>
                    <a:pt x="3800" y="5176"/>
                    <a:pt x="4195" y="4932"/>
                    <a:pt x="4621" y="4750"/>
                  </a:cubicBezTo>
                  <a:cubicBezTo>
                    <a:pt x="5958" y="5388"/>
                    <a:pt x="7478" y="6148"/>
                    <a:pt x="8907" y="6969"/>
                  </a:cubicBezTo>
                  <a:cubicBezTo>
                    <a:pt x="8970" y="7080"/>
                    <a:pt x="9042" y="7125"/>
                    <a:pt x="9109" y="7125"/>
                  </a:cubicBezTo>
                  <a:cubicBezTo>
                    <a:pt x="9170" y="7125"/>
                    <a:pt x="9228" y="7088"/>
                    <a:pt x="9271" y="7030"/>
                  </a:cubicBezTo>
                  <a:cubicBezTo>
                    <a:pt x="9332" y="6908"/>
                    <a:pt x="9302" y="6756"/>
                    <a:pt x="9150" y="6695"/>
                  </a:cubicBezTo>
                  <a:cubicBezTo>
                    <a:pt x="7843" y="5966"/>
                    <a:pt x="6475" y="5297"/>
                    <a:pt x="5229" y="4689"/>
                  </a:cubicBezTo>
                  <a:cubicBezTo>
                    <a:pt x="5624" y="4537"/>
                    <a:pt x="5989" y="4325"/>
                    <a:pt x="6384" y="4173"/>
                  </a:cubicBezTo>
                  <a:cubicBezTo>
                    <a:pt x="6384" y="4173"/>
                    <a:pt x="6414" y="4173"/>
                    <a:pt x="6414" y="4233"/>
                  </a:cubicBezTo>
                  <a:cubicBezTo>
                    <a:pt x="6566" y="4294"/>
                    <a:pt x="6748" y="4325"/>
                    <a:pt x="6931" y="4416"/>
                  </a:cubicBezTo>
                  <a:cubicBezTo>
                    <a:pt x="7326" y="4537"/>
                    <a:pt x="7691" y="4629"/>
                    <a:pt x="7964" y="4841"/>
                  </a:cubicBezTo>
                  <a:cubicBezTo>
                    <a:pt x="8015" y="4866"/>
                    <a:pt x="8070" y="4881"/>
                    <a:pt x="8127" y="4881"/>
                  </a:cubicBezTo>
                  <a:cubicBezTo>
                    <a:pt x="8207" y="4881"/>
                    <a:pt x="8288" y="4852"/>
                    <a:pt x="8359" y="4781"/>
                  </a:cubicBezTo>
                  <a:cubicBezTo>
                    <a:pt x="8420" y="4689"/>
                    <a:pt x="8420" y="4537"/>
                    <a:pt x="8299" y="4416"/>
                  </a:cubicBezTo>
                  <a:cubicBezTo>
                    <a:pt x="7964" y="4142"/>
                    <a:pt x="7508" y="3990"/>
                    <a:pt x="7144" y="3869"/>
                  </a:cubicBezTo>
                  <a:cubicBezTo>
                    <a:pt x="7083" y="3869"/>
                    <a:pt x="7083" y="3869"/>
                    <a:pt x="7052" y="3838"/>
                  </a:cubicBezTo>
                  <a:cubicBezTo>
                    <a:pt x="7326" y="3686"/>
                    <a:pt x="7630" y="3565"/>
                    <a:pt x="7903" y="3413"/>
                  </a:cubicBezTo>
                  <a:lnTo>
                    <a:pt x="8815" y="2957"/>
                  </a:lnTo>
                  <a:cubicBezTo>
                    <a:pt x="9271" y="3230"/>
                    <a:pt x="10062" y="3322"/>
                    <a:pt x="10821" y="3352"/>
                  </a:cubicBezTo>
                  <a:cubicBezTo>
                    <a:pt x="11247" y="3382"/>
                    <a:pt x="11642" y="3382"/>
                    <a:pt x="11885" y="3473"/>
                  </a:cubicBezTo>
                  <a:cubicBezTo>
                    <a:pt x="11905" y="3477"/>
                    <a:pt x="11924" y="3479"/>
                    <a:pt x="11943" y="3479"/>
                  </a:cubicBezTo>
                  <a:cubicBezTo>
                    <a:pt x="12068" y="3479"/>
                    <a:pt x="12167" y="3393"/>
                    <a:pt x="12220" y="3261"/>
                  </a:cubicBezTo>
                  <a:cubicBezTo>
                    <a:pt x="12250" y="3109"/>
                    <a:pt x="12189" y="3018"/>
                    <a:pt x="12037" y="2926"/>
                  </a:cubicBezTo>
                  <a:cubicBezTo>
                    <a:pt x="11764" y="2866"/>
                    <a:pt x="11338" y="2805"/>
                    <a:pt x="10852" y="2774"/>
                  </a:cubicBezTo>
                  <a:cubicBezTo>
                    <a:pt x="10426" y="2744"/>
                    <a:pt x="9879" y="2714"/>
                    <a:pt x="9454" y="2622"/>
                  </a:cubicBezTo>
                  <a:cubicBezTo>
                    <a:pt x="9910" y="2410"/>
                    <a:pt x="10396" y="2197"/>
                    <a:pt x="10852" y="2015"/>
                  </a:cubicBezTo>
                  <a:cubicBezTo>
                    <a:pt x="11186" y="2015"/>
                    <a:pt x="11581" y="2106"/>
                    <a:pt x="11794" y="2166"/>
                  </a:cubicBezTo>
                  <a:cubicBezTo>
                    <a:pt x="11820" y="2172"/>
                    <a:pt x="11845" y="2174"/>
                    <a:pt x="11870" y="2174"/>
                  </a:cubicBezTo>
                  <a:cubicBezTo>
                    <a:pt x="11987" y="2174"/>
                    <a:pt x="12083" y="2115"/>
                    <a:pt x="12159" y="2015"/>
                  </a:cubicBezTo>
                  <a:cubicBezTo>
                    <a:pt x="12189" y="1863"/>
                    <a:pt x="12098" y="1711"/>
                    <a:pt x="12007" y="1680"/>
                  </a:cubicBezTo>
                  <a:cubicBezTo>
                    <a:pt x="11946" y="1680"/>
                    <a:pt x="11916" y="1650"/>
                    <a:pt x="11855" y="1650"/>
                  </a:cubicBezTo>
                  <a:cubicBezTo>
                    <a:pt x="11916" y="1589"/>
                    <a:pt x="11946" y="1589"/>
                    <a:pt x="12037" y="1559"/>
                  </a:cubicBezTo>
                  <a:cubicBezTo>
                    <a:pt x="12189" y="1528"/>
                    <a:pt x="12250" y="1376"/>
                    <a:pt x="12189" y="1224"/>
                  </a:cubicBezTo>
                  <a:cubicBezTo>
                    <a:pt x="12167" y="1114"/>
                    <a:pt x="12081" y="1036"/>
                    <a:pt x="11978" y="1036"/>
                  </a:cubicBezTo>
                  <a:cubicBezTo>
                    <a:pt x="11939" y="1036"/>
                    <a:pt x="11897" y="1047"/>
                    <a:pt x="11855" y="1072"/>
                  </a:cubicBezTo>
                  <a:cubicBezTo>
                    <a:pt x="11460" y="1194"/>
                    <a:pt x="11095" y="1346"/>
                    <a:pt x="10730" y="1498"/>
                  </a:cubicBezTo>
                  <a:lnTo>
                    <a:pt x="10518" y="1498"/>
                  </a:lnTo>
                  <a:cubicBezTo>
                    <a:pt x="10518" y="1194"/>
                    <a:pt x="10639" y="829"/>
                    <a:pt x="10791" y="616"/>
                  </a:cubicBezTo>
                  <a:cubicBezTo>
                    <a:pt x="10852" y="495"/>
                    <a:pt x="10821" y="343"/>
                    <a:pt x="10700" y="282"/>
                  </a:cubicBezTo>
                  <a:cubicBezTo>
                    <a:pt x="10652" y="246"/>
                    <a:pt x="10599" y="229"/>
                    <a:pt x="10549" y="229"/>
                  </a:cubicBezTo>
                  <a:cubicBezTo>
                    <a:pt x="10473" y="229"/>
                    <a:pt x="10402" y="269"/>
                    <a:pt x="10366" y="343"/>
                  </a:cubicBezTo>
                  <a:cubicBezTo>
                    <a:pt x="10183" y="677"/>
                    <a:pt x="9970" y="1255"/>
                    <a:pt x="10062" y="1802"/>
                  </a:cubicBezTo>
                  <a:cubicBezTo>
                    <a:pt x="9727" y="1954"/>
                    <a:pt x="9332" y="2106"/>
                    <a:pt x="8998" y="2288"/>
                  </a:cubicBezTo>
                  <a:cubicBezTo>
                    <a:pt x="8907" y="1863"/>
                    <a:pt x="9210" y="829"/>
                    <a:pt x="9362" y="495"/>
                  </a:cubicBezTo>
                  <a:lnTo>
                    <a:pt x="9423" y="343"/>
                  </a:lnTo>
                  <a:cubicBezTo>
                    <a:pt x="9454" y="191"/>
                    <a:pt x="9362" y="69"/>
                    <a:pt x="9271" y="8"/>
                  </a:cubicBezTo>
                  <a:cubicBezTo>
                    <a:pt x="9245" y="3"/>
                    <a:pt x="9220" y="1"/>
                    <a:pt x="91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6"/>
            <p:cNvSpPr/>
            <p:nvPr/>
          </p:nvSpPr>
          <p:spPr>
            <a:xfrm>
              <a:off x="14203925" y="2180225"/>
              <a:ext cx="275875" cy="182700"/>
            </a:xfrm>
            <a:custGeom>
              <a:avLst/>
              <a:gdLst/>
              <a:ahLst/>
              <a:cxnLst/>
              <a:rect l="l" t="t" r="r" b="b"/>
              <a:pathLst>
                <a:path w="11035" h="7308" extrusionOk="0">
                  <a:moveTo>
                    <a:pt x="9130" y="1"/>
                  </a:moveTo>
                  <a:cubicBezTo>
                    <a:pt x="8823" y="1"/>
                    <a:pt x="8509" y="39"/>
                    <a:pt x="8299" y="39"/>
                  </a:cubicBezTo>
                  <a:cubicBezTo>
                    <a:pt x="7083" y="131"/>
                    <a:pt x="5928" y="404"/>
                    <a:pt x="4803" y="830"/>
                  </a:cubicBezTo>
                  <a:cubicBezTo>
                    <a:pt x="2858" y="1559"/>
                    <a:pt x="1673" y="3018"/>
                    <a:pt x="639" y="4720"/>
                  </a:cubicBezTo>
                  <a:cubicBezTo>
                    <a:pt x="396" y="5146"/>
                    <a:pt x="1" y="5632"/>
                    <a:pt x="274" y="6088"/>
                  </a:cubicBezTo>
                  <a:cubicBezTo>
                    <a:pt x="761" y="7000"/>
                    <a:pt x="2524" y="7152"/>
                    <a:pt x="3375" y="7274"/>
                  </a:cubicBezTo>
                  <a:cubicBezTo>
                    <a:pt x="3594" y="7296"/>
                    <a:pt x="3816" y="7307"/>
                    <a:pt x="4037" y="7307"/>
                  </a:cubicBezTo>
                  <a:cubicBezTo>
                    <a:pt x="6209" y="7307"/>
                    <a:pt x="8426" y="6248"/>
                    <a:pt x="9667" y="4538"/>
                  </a:cubicBezTo>
                  <a:cubicBezTo>
                    <a:pt x="10335" y="3565"/>
                    <a:pt x="11034" y="1590"/>
                    <a:pt x="10001" y="283"/>
                  </a:cubicBezTo>
                  <a:cubicBezTo>
                    <a:pt x="9837" y="53"/>
                    <a:pt x="9489" y="1"/>
                    <a:pt x="91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6"/>
            <p:cNvSpPr/>
            <p:nvPr/>
          </p:nvSpPr>
          <p:spPr>
            <a:xfrm>
              <a:off x="14176575" y="2173400"/>
              <a:ext cx="307025" cy="195700"/>
            </a:xfrm>
            <a:custGeom>
              <a:avLst/>
              <a:gdLst/>
              <a:ahLst/>
              <a:cxnLst/>
              <a:rect l="l" t="t" r="r" b="b"/>
              <a:pathLst>
                <a:path w="12281" h="7828" extrusionOk="0">
                  <a:moveTo>
                    <a:pt x="9196" y="1"/>
                  </a:moveTo>
                  <a:cubicBezTo>
                    <a:pt x="9079" y="1"/>
                    <a:pt x="8987" y="60"/>
                    <a:pt x="8937" y="160"/>
                  </a:cubicBezTo>
                  <a:lnTo>
                    <a:pt x="8907" y="312"/>
                  </a:lnTo>
                  <a:cubicBezTo>
                    <a:pt x="8633" y="1103"/>
                    <a:pt x="8359" y="1984"/>
                    <a:pt x="8542" y="2531"/>
                  </a:cubicBezTo>
                  <a:cubicBezTo>
                    <a:pt x="8299" y="2623"/>
                    <a:pt x="8025" y="2774"/>
                    <a:pt x="7752" y="2896"/>
                  </a:cubicBezTo>
                  <a:cubicBezTo>
                    <a:pt x="7539" y="3018"/>
                    <a:pt x="7265" y="3139"/>
                    <a:pt x="7022" y="3230"/>
                  </a:cubicBezTo>
                  <a:cubicBezTo>
                    <a:pt x="7144" y="2744"/>
                    <a:pt x="7326" y="2136"/>
                    <a:pt x="7600" y="1923"/>
                  </a:cubicBezTo>
                  <a:cubicBezTo>
                    <a:pt x="7721" y="1832"/>
                    <a:pt x="7721" y="1650"/>
                    <a:pt x="7630" y="1528"/>
                  </a:cubicBezTo>
                  <a:cubicBezTo>
                    <a:pt x="7597" y="1463"/>
                    <a:pt x="7530" y="1433"/>
                    <a:pt x="7456" y="1433"/>
                  </a:cubicBezTo>
                  <a:cubicBezTo>
                    <a:pt x="7391" y="1433"/>
                    <a:pt x="7322" y="1456"/>
                    <a:pt x="7265" y="1498"/>
                  </a:cubicBezTo>
                  <a:cubicBezTo>
                    <a:pt x="6809" y="1832"/>
                    <a:pt x="6627" y="2623"/>
                    <a:pt x="6475" y="3291"/>
                  </a:cubicBezTo>
                  <a:cubicBezTo>
                    <a:pt x="6414" y="3352"/>
                    <a:pt x="6414" y="3443"/>
                    <a:pt x="6384" y="3504"/>
                  </a:cubicBezTo>
                  <a:cubicBezTo>
                    <a:pt x="5928" y="3747"/>
                    <a:pt x="5472" y="3930"/>
                    <a:pt x="5016" y="4112"/>
                  </a:cubicBezTo>
                  <a:lnTo>
                    <a:pt x="5137" y="3778"/>
                  </a:lnTo>
                  <a:cubicBezTo>
                    <a:pt x="5168" y="3686"/>
                    <a:pt x="5198" y="3595"/>
                    <a:pt x="5198" y="3504"/>
                  </a:cubicBezTo>
                  <a:cubicBezTo>
                    <a:pt x="5289" y="3352"/>
                    <a:pt x="5320" y="3170"/>
                    <a:pt x="5411" y="2987"/>
                  </a:cubicBezTo>
                  <a:cubicBezTo>
                    <a:pt x="5624" y="2319"/>
                    <a:pt x="5928" y="1559"/>
                    <a:pt x="6414" y="1194"/>
                  </a:cubicBezTo>
                  <a:cubicBezTo>
                    <a:pt x="6536" y="1103"/>
                    <a:pt x="6566" y="951"/>
                    <a:pt x="6505" y="799"/>
                  </a:cubicBezTo>
                  <a:cubicBezTo>
                    <a:pt x="6446" y="739"/>
                    <a:pt x="6361" y="693"/>
                    <a:pt x="6267" y="693"/>
                  </a:cubicBezTo>
                  <a:cubicBezTo>
                    <a:pt x="6216" y="693"/>
                    <a:pt x="6163" y="706"/>
                    <a:pt x="6110" y="738"/>
                  </a:cubicBezTo>
                  <a:cubicBezTo>
                    <a:pt x="5472" y="1194"/>
                    <a:pt x="5168" y="2015"/>
                    <a:pt x="4894" y="2744"/>
                  </a:cubicBezTo>
                  <a:cubicBezTo>
                    <a:pt x="4834" y="2926"/>
                    <a:pt x="4803" y="3078"/>
                    <a:pt x="4712" y="3230"/>
                  </a:cubicBezTo>
                  <a:cubicBezTo>
                    <a:pt x="4682" y="3322"/>
                    <a:pt x="4651" y="3413"/>
                    <a:pt x="4590" y="3504"/>
                  </a:cubicBezTo>
                  <a:cubicBezTo>
                    <a:pt x="4530" y="3717"/>
                    <a:pt x="4408" y="4082"/>
                    <a:pt x="4286" y="4142"/>
                  </a:cubicBezTo>
                  <a:cubicBezTo>
                    <a:pt x="4226" y="4203"/>
                    <a:pt x="4195" y="4264"/>
                    <a:pt x="4195" y="4385"/>
                  </a:cubicBezTo>
                  <a:cubicBezTo>
                    <a:pt x="3830" y="4568"/>
                    <a:pt x="3466" y="4720"/>
                    <a:pt x="3131" y="4902"/>
                  </a:cubicBezTo>
                  <a:cubicBezTo>
                    <a:pt x="3040" y="4963"/>
                    <a:pt x="2979" y="4993"/>
                    <a:pt x="2919" y="5024"/>
                  </a:cubicBezTo>
                  <a:cubicBezTo>
                    <a:pt x="2979" y="4902"/>
                    <a:pt x="3010" y="4841"/>
                    <a:pt x="3010" y="4720"/>
                  </a:cubicBezTo>
                  <a:cubicBezTo>
                    <a:pt x="3040" y="4629"/>
                    <a:pt x="3040" y="4568"/>
                    <a:pt x="3071" y="4477"/>
                  </a:cubicBezTo>
                  <a:cubicBezTo>
                    <a:pt x="3375" y="3504"/>
                    <a:pt x="3952" y="2471"/>
                    <a:pt x="4712" y="1559"/>
                  </a:cubicBezTo>
                  <a:cubicBezTo>
                    <a:pt x="4803" y="1437"/>
                    <a:pt x="4803" y="1285"/>
                    <a:pt x="4682" y="1194"/>
                  </a:cubicBezTo>
                  <a:cubicBezTo>
                    <a:pt x="4625" y="1152"/>
                    <a:pt x="4562" y="1129"/>
                    <a:pt x="4499" y="1129"/>
                  </a:cubicBezTo>
                  <a:cubicBezTo>
                    <a:pt x="4425" y="1129"/>
                    <a:pt x="4352" y="1159"/>
                    <a:pt x="4286" y="1224"/>
                  </a:cubicBezTo>
                  <a:cubicBezTo>
                    <a:pt x="3496" y="2167"/>
                    <a:pt x="2888" y="3261"/>
                    <a:pt x="2584" y="4294"/>
                  </a:cubicBezTo>
                  <a:cubicBezTo>
                    <a:pt x="2554" y="4385"/>
                    <a:pt x="2554" y="4446"/>
                    <a:pt x="2523" y="4568"/>
                  </a:cubicBezTo>
                  <a:cubicBezTo>
                    <a:pt x="2432" y="4811"/>
                    <a:pt x="2402" y="5024"/>
                    <a:pt x="2280" y="5176"/>
                  </a:cubicBezTo>
                  <a:cubicBezTo>
                    <a:pt x="2250" y="5206"/>
                    <a:pt x="2219" y="5297"/>
                    <a:pt x="2250" y="5358"/>
                  </a:cubicBezTo>
                  <a:cubicBezTo>
                    <a:pt x="2128" y="5419"/>
                    <a:pt x="2007" y="5480"/>
                    <a:pt x="1916" y="5510"/>
                  </a:cubicBezTo>
                  <a:lnTo>
                    <a:pt x="1672" y="5632"/>
                  </a:lnTo>
                  <a:cubicBezTo>
                    <a:pt x="1156" y="5875"/>
                    <a:pt x="578" y="6118"/>
                    <a:pt x="122" y="6513"/>
                  </a:cubicBezTo>
                  <a:cubicBezTo>
                    <a:pt x="1" y="6574"/>
                    <a:pt x="1" y="6726"/>
                    <a:pt x="92" y="6848"/>
                  </a:cubicBezTo>
                  <a:cubicBezTo>
                    <a:pt x="124" y="6913"/>
                    <a:pt x="192" y="6943"/>
                    <a:pt x="266" y="6943"/>
                  </a:cubicBezTo>
                  <a:cubicBezTo>
                    <a:pt x="331" y="6943"/>
                    <a:pt x="400" y="6920"/>
                    <a:pt x="457" y="6878"/>
                  </a:cubicBezTo>
                  <a:cubicBezTo>
                    <a:pt x="882" y="6544"/>
                    <a:pt x="1399" y="6300"/>
                    <a:pt x="1916" y="6088"/>
                  </a:cubicBezTo>
                  <a:lnTo>
                    <a:pt x="2128" y="5966"/>
                  </a:lnTo>
                  <a:cubicBezTo>
                    <a:pt x="2280" y="5905"/>
                    <a:pt x="2463" y="5814"/>
                    <a:pt x="2615" y="5753"/>
                  </a:cubicBezTo>
                  <a:cubicBezTo>
                    <a:pt x="3587" y="6422"/>
                    <a:pt x="4651" y="6969"/>
                    <a:pt x="5715" y="7455"/>
                  </a:cubicBezTo>
                  <a:lnTo>
                    <a:pt x="6384" y="7790"/>
                  </a:lnTo>
                  <a:cubicBezTo>
                    <a:pt x="6419" y="7816"/>
                    <a:pt x="6460" y="7828"/>
                    <a:pt x="6501" y="7828"/>
                  </a:cubicBezTo>
                  <a:cubicBezTo>
                    <a:pt x="6599" y="7828"/>
                    <a:pt x="6697" y="7763"/>
                    <a:pt x="6718" y="7699"/>
                  </a:cubicBezTo>
                  <a:cubicBezTo>
                    <a:pt x="6809" y="7577"/>
                    <a:pt x="6718" y="7395"/>
                    <a:pt x="6627" y="7334"/>
                  </a:cubicBezTo>
                  <a:lnTo>
                    <a:pt x="5928" y="6999"/>
                  </a:lnTo>
                  <a:cubicBezTo>
                    <a:pt x="4986" y="6544"/>
                    <a:pt x="4043" y="6088"/>
                    <a:pt x="3162" y="5480"/>
                  </a:cubicBezTo>
                  <a:lnTo>
                    <a:pt x="3375" y="5358"/>
                  </a:lnTo>
                  <a:cubicBezTo>
                    <a:pt x="3800" y="5176"/>
                    <a:pt x="4226" y="4963"/>
                    <a:pt x="4651" y="4750"/>
                  </a:cubicBezTo>
                  <a:cubicBezTo>
                    <a:pt x="5958" y="5419"/>
                    <a:pt x="7478" y="6179"/>
                    <a:pt x="8937" y="6969"/>
                  </a:cubicBezTo>
                  <a:cubicBezTo>
                    <a:pt x="8995" y="7101"/>
                    <a:pt x="9068" y="7148"/>
                    <a:pt x="9131" y="7148"/>
                  </a:cubicBezTo>
                  <a:cubicBezTo>
                    <a:pt x="9199" y="7148"/>
                    <a:pt x="9256" y="7093"/>
                    <a:pt x="9271" y="7030"/>
                  </a:cubicBezTo>
                  <a:cubicBezTo>
                    <a:pt x="9362" y="6939"/>
                    <a:pt x="9302" y="6787"/>
                    <a:pt x="9150" y="6696"/>
                  </a:cubicBezTo>
                  <a:cubicBezTo>
                    <a:pt x="7873" y="5966"/>
                    <a:pt x="6505" y="5297"/>
                    <a:pt x="5259" y="4689"/>
                  </a:cubicBezTo>
                  <a:cubicBezTo>
                    <a:pt x="5624" y="4537"/>
                    <a:pt x="6019" y="4355"/>
                    <a:pt x="6384" y="4203"/>
                  </a:cubicBezTo>
                  <a:cubicBezTo>
                    <a:pt x="6384" y="4203"/>
                    <a:pt x="6414" y="4203"/>
                    <a:pt x="6414" y="4233"/>
                  </a:cubicBezTo>
                  <a:cubicBezTo>
                    <a:pt x="6566" y="4294"/>
                    <a:pt x="6779" y="4355"/>
                    <a:pt x="6961" y="4416"/>
                  </a:cubicBezTo>
                  <a:cubicBezTo>
                    <a:pt x="7326" y="4537"/>
                    <a:pt x="7721" y="4659"/>
                    <a:pt x="7995" y="4841"/>
                  </a:cubicBezTo>
                  <a:cubicBezTo>
                    <a:pt x="8036" y="4869"/>
                    <a:pt x="8089" y="4884"/>
                    <a:pt x="8146" y="4884"/>
                  </a:cubicBezTo>
                  <a:cubicBezTo>
                    <a:pt x="8216" y="4884"/>
                    <a:pt x="8292" y="4861"/>
                    <a:pt x="8359" y="4811"/>
                  </a:cubicBezTo>
                  <a:cubicBezTo>
                    <a:pt x="8451" y="4689"/>
                    <a:pt x="8451" y="4537"/>
                    <a:pt x="8329" y="4416"/>
                  </a:cubicBezTo>
                  <a:cubicBezTo>
                    <a:pt x="7995" y="4142"/>
                    <a:pt x="7539" y="3990"/>
                    <a:pt x="7144" y="3899"/>
                  </a:cubicBezTo>
                  <a:cubicBezTo>
                    <a:pt x="7113" y="3899"/>
                    <a:pt x="7113" y="3899"/>
                    <a:pt x="7083" y="3838"/>
                  </a:cubicBezTo>
                  <a:cubicBezTo>
                    <a:pt x="7326" y="3686"/>
                    <a:pt x="7630" y="3595"/>
                    <a:pt x="7903" y="3443"/>
                  </a:cubicBezTo>
                  <a:lnTo>
                    <a:pt x="8815" y="2987"/>
                  </a:lnTo>
                  <a:cubicBezTo>
                    <a:pt x="9271" y="3230"/>
                    <a:pt x="10062" y="3322"/>
                    <a:pt x="10821" y="3352"/>
                  </a:cubicBezTo>
                  <a:cubicBezTo>
                    <a:pt x="11247" y="3382"/>
                    <a:pt x="11673" y="3382"/>
                    <a:pt x="11885" y="3474"/>
                  </a:cubicBezTo>
                  <a:cubicBezTo>
                    <a:pt x="11911" y="3479"/>
                    <a:pt x="11935" y="3481"/>
                    <a:pt x="11959" y="3481"/>
                  </a:cubicBezTo>
                  <a:cubicBezTo>
                    <a:pt x="12077" y="3481"/>
                    <a:pt x="12174" y="3418"/>
                    <a:pt x="12250" y="3291"/>
                  </a:cubicBezTo>
                  <a:cubicBezTo>
                    <a:pt x="12280" y="3139"/>
                    <a:pt x="12189" y="3018"/>
                    <a:pt x="12037" y="2926"/>
                  </a:cubicBezTo>
                  <a:cubicBezTo>
                    <a:pt x="11794" y="2866"/>
                    <a:pt x="11369" y="2835"/>
                    <a:pt x="10882" y="2774"/>
                  </a:cubicBezTo>
                  <a:cubicBezTo>
                    <a:pt x="10457" y="2744"/>
                    <a:pt x="9879" y="2714"/>
                    <a:pt x="9454" y="2623"/>
                  </a:cubicBezTo>
                  <a:cubicBezTo>
                    <a:pt x="9910" y="2410"/>
                    <a:pt x="10426" y="2227"/>
                    <a:pt x="10882" y="2015"/>
                  </a:cubicBezTo>
                  <a:cubicBezTo>
                    <a:pt x="11217" y="2015"/>
                    <a:pt x="11581" y="2106"/>
                    <a:pt x="11825" y="2167"/>
                  </a:cubicBezTo>
                  <a:cubicBezTo>
                    <a:pt x="11858" y="2180"/>
                    <a:pt x="11890" y="2186"/>
                    <a:pt x="11920" y="2186"/>
                  </a:cubicBezTo>
                  <a:cubicBezTo>
                    <a:pt x="12027" y="2186"/>
                    <a:pt x="12111" y="2110"/>
                    <a:pt x="12159" y="2015"/>
                  </a:cubicBezTo>
                  <a:cubicBezTo>
                    <a:pt x="12189" y="1863"/>
                    <a:pt x="12128" y="1711"/>
                    <a:pt x="12007" y="1680"/>
                  </a:cubicBezTo>
                  <a:cubicBezTo>
                    <a:pt x="11977" y="1680"/>
                    <a:pt x="11946" y="1650"/>
                    <a:pt x="11855" y="1650"/>
                  </a:cubicBezTo>
                  <a:cubicBezTo>
                    <a:pt x="11946" y="1619"/>
                    <a:pt x="11977" y="1619"/>
                    <a:pt x="12037" y="1559"/>
                  </a:cubicBezTo>
                  <a:cubicBezTo>
                    <a:pt x="12189" y="1528"/>
                    <a:pt x="12280" y="1376"/>
                    <a:pt x="12189" y="1224"/>
                  </a:cubicBezTo>
                  <a:cubicBezTo>
                    <a:pt x="12167" y="1112"/>
                    <a:pt x="12077" y="1049"/>
                    <a:pt x="11971" y="1049"/>
                  </a:cubicBezTo>
                  <a:cubicBezTo>
                    <a:pt x="11933" y="1049"/>
                    <a:pt x="11894" y="1057"/>
                    <a:pt x="11855" y="1072"/>
                  </a:cubicBezTo>
                  <a:cubicBezTo>
                    <a:pt x="11490" y="1194"/>
                    <a:pt x="11095" y="1346"/>
                    <a:pt x="10761" y="1498"/>
                  </a:cubicBezTo>
                  <a:lnTo>
                    <a:pt x="10518" y="1498"/>
                  </a:lnTo>
                  <a:cubicBezTo>
                    <a:pt x="10518" y="1194"/>
                    <a:pt x="10639" y="860"/>
                    <a:pt x="10791" y="616"/>
                  </a:cubicBezTo>
                  <a:cubicBezTo>
                    <a:pt x="10882" y="495"/>
                    <a:pt x="10821" y="343"/>
                    <a:pt x="10730" y="282"/>
                  </a:cubicBezTo>
                  <a:cubicBezTo>
                    <a:pt x="10688" y="250"/>
                    <a:pt x="10642" y="237"/>
                    <a:pt x="10596" y="237"/>
                  </a:cubicBezTo>
                  <a:cubicBezTo>
                    <a:pt x="10510" y="237"/>
                    <a:pt x="10425" y="283"/>
                    <a:pt x="10366" y="343"/>
                  </a:cubicBezTo>
                  <a:cubicBezTo>
                    <a:pt x="10183" y="708"/>
                    <a:pt x="10001" y="1255"/>
                    <a:pt x="10062" y="1802"/>
                  </a:cubicBezTo>
                  <a:cubicBezTo>
                    <a:pt x="9727" y="1954"/>
                    <a:pt x="9362" y="2106"/>
                    <a:pt x="8998" y="2288"/>
                  </a:cubicBezTo>
                  <a:cubicBezTo>
                    <a:pt x="8937" y="1863"/>
                    <a:pt x="9241" y="860"/>
                    <a:pt x="9393" y="495"/>
                  </a:cubicBezTo>
                  <a:lnTo>
                    <a:pt x="9423" y="343"/>
                  </a:lnTo>
                  <a:cubicBezTo>
                    <a:pt x="9454" y="191"/>
                    <a:pt x="9393" y="100"/>
                    <a:pt x="9271" y="9"/>
                  </a:cubicBezTo>
                  <a:cubicBezTo>
                    <a:pt x="9245" y="3"/>
                    <a:pt x="9220" y="1"/>
                    <a:pt x="91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6"/>
            <p:cNvSpPr/>
            <p:nvPr/>
          </p:nvSpPr>
          <p:spPr>
            <a:xfrm>
              <a:off x="14501800" y="2616400"/>
              <a:ext cx="221925" cy="146900"/>
            </a:xfrm>
            <a:custGeom>
              <a:avLst/>
              <a:gdLst/>
              <a:ahLst/>
              <a:cxnLst/>
              <a:rect l="l" t="t" r="r" b="b"/>
              <a:pathLst>
                <a:path w="8877" h="5876" extrusionOk="0">
                  <a:moveTo>
                    <a:pt x="2423" y="0"/>
                  </a:moveTo>
                  <a:cubicBezTo>
                    <a:pt x="2106" y="0"/>
                    <a:pt x="1785" y="15"/>
                    <a:pt x="1460" y="40"/>
                  </a:cubicBezTo>
                  <a:cubicBezTo>
                    <a:pt x="1095" y="70"/>
                    <a:pt x="548" y="40"/>
                    <a:pt x="366" y="404"/>
                  </a:cubicBezTo>
                  <a:cubicBezTo>
                    <a:pt x="1" y="1164"/>
                    <a:pt x="700" y="2380"/>
                    <a:pt x="1065" y="2988"/>
                  </a:cubicBezTo>
                  <a:cubicBezTo>
                    <a:pt x="1977" y="4660"/>
                    <a:pt x="3861" y="5845"/>
                    <a:pt x="5776" y="5875"/>
                  </a:cubicBezTo>
                  <a:cubicBezTo>
                    <a:pt x="6718" y="5875"/>
                    <a:pt x="8360" y="5480"/>
                    <a:pt x="8725" y="4143"/>
                  </a:cubicBezTo>
                  <a:cubicBezTo>
                    <a:pt x="8877" y="3748"/>
                    <a:pt x="8299" y="3201"/>
                    <a:pt x="8086" y="2927"/>
                  </a:cubicBezTo>
                  <a:cubicBezTo>
                    <a:pt x="7478" y="2137"/>
                    <a:pt x="6749" y="1559"/>
                    <a:pt x="5959" y="982"/>
                  </a:cubicBezTo>
                  <a:cubicBezTo>
                    <a:pt x="4867" y="230"/>
                    <a:pt x="3678" y="0"/>
                    <a:pt x="24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6"/>
            <p:cNvSpPr/>
            <p:nvPr/>
          </p:nvSpPr>
          <p:spPr>
            <a:xfrm>
              <a:off x="14488125" y="2611900"/>
              <a:ext cx="234850" cy="159275"/>
            </a:xfrm>
            <a:custGeom>
              <a:avLst/>
              <a:gdLst/>
              <a:ahLst/>
              <a:cxnLst/>
              <a:rect l="l" t="t" r="r" b="b"/>
              <a:pathLst>
                <a:path w="9394" h="6371" extrusionOk="0">
                  <a:moveTo>
                    <a:pt x="258" y="1"/>
                  </a:moveTo>
                  <a:cubicBezTo>
                    <a:pt x="159" y="1"/>
                    <a:pt x="84" y="80"/>
                    <a:pt x="31" y="159"/>
                  </a:cubicBezTo>
                  <a:cubicBezTo>
                    <a:pt x="1" y="280"/>
                    <a:pt x="92" y="402"/>
                    <a:pt x="183" y="432"/>
                  </a:cubicBezTo>
                  <a:cubicBezTo>
                    <a:pt x="609" y="554"/>
                    <a:pt x="1034" y="767"/>
                    <a:pt x="1399" y="1010"/>
                  </a:cubicBezTo>
                  <a:lnTo>
                    <a:pt x="1612" y="1131"/>
                  </a:lnTo>
                  <a:cubicBezTo>
                    <a:pt x="1703" y="1192"/>
                    <a:pt x="1855" y="1283"/>
                    <a:pt x="1977" y="1344"/>
                  </a:cubicBezTo>
                  <a:cubicBezTo>
                    <a:pt x="1977" y="2286"/>
                    <a:pt x="2129" y="3259"/>
                    <a:pt x="2281" y="4171"/>
                  </a:cubicBezTo>
                  <a:cubicBezTo>
                    <a:pt x="2311" y="4353"/>
                    <a:pt x="2372" y="4566"/>
                    <a:pt x="2402" y="4779"/>
                  </a:cubicBezTo>
                  <a:cubicBezTo>
                    <a:pt x="2402" y="4870"/>
                    <a:pt x="2524" y="4961"/>
                    <a:pt x="2615" y="4961"/>
                  </a:cubicBezTo>
                  <a:cubicBezTo>
                    <a:pt x="2736" y="4961"/>
                    <a:pt x="2828" y="4840"/>
                    <a:pt x="2828" y="4718"/>
                  </a:cubicBezTo>
                  <a:cubicBezTo>
                    <a:pt x="2767" y="4536"/>
                    <a:pt x="2736" y="4323"/>
                    <a:pt x="2706" y="4110"/>
                  </a:cubicBezTo>
                  <a:cubicBezTo>
                    <a:pt x="2554" y="3289"/>
                    <a:pt x="2433" y="2408"/>
                    <a:pt x="2402" y="1618"/>
                  </a:cubicBezTo>
                  <a:lnTo>
                    <a:pt x="2402" y="1618"/>
                  </a:lnTo>
                  <a:cubicBezTo>
                    <a:pt x="2463" y="1648"/>
                    <a:pt x="2524" y="1679"/>
                    <a:pt x="2584" y="1739"/>
                  </a:cubicBezTo>
                  <a:cubicBezTo>
                    <a:pt x="2919" y="1922"/>
                    <a:pt x="3223" y="2074"/>
                    <a:pt x="3588" y="2256"/>
                  </a:cubicBezTo>
                  <a:cubicBezTo>
                    <a:pt x="3770" y="3441"/>
                    <a:pt x="3952" y="4809"/>
                    <a:pt x="4104" y="6086"/>
                  </a:cubicBezTo>
                  <a:cubicBezTo>
                    <a:pt x="3957" y="6110"/>
                    <a:pt x="4008" y="6155"/>
                    <a:pt x="4081" y="6155"/>
                  </a:cubicBezTo>
                  <a:cubicBezTo>
                    <a:pt x="4099" y="6155"/>
                    <a:pt x="4117" y="6152"/>
                    <a:pt x="4135" y="6147"/>
                  </a:cubicBezTo>
                  <a:cubicBezTo>
                    <a:pt x="4256" y="6147"/>
                    <a:pt x="4347" y="6025"/>
                    <a:pt x="4347" y="5903"/>
                  </a:cubicBezTo>
                  <a:cubicBezTo>
                    <a:pt x="4226" y="4718"/>
                    <a:pt x="4043" y="3472"/>
                    <a:pt x="3831" y="2378"/>
                  </a:cubicBezTo>
                  <a:lnTo>
                    <a:pt x="3831" y="2378"/>
                  </a:lnTo>
                  <a:cubicBezTo>
                    <a:pt x="4104" y="2560"/>
                    <a:pt x="4408" y="2712"/>
                    <a:pt x="4712" y="2864"/>
                  </a:cubicBezTo>
                  <a:lnTo>
                    <a:pt x="4712" y="2925"/>
                  </a:lnTo>
                  <a:lnTo>
                    <a:pt x="4834" y="3381"/>
                  </a:lnTo>
                  <a:cubicBezTo>
                    <a:pt x="4925" y="3685"/>
                    <a:pt x="5016" y="3989"/>
                    <a:pt x="5016" y="4232"/>
                  </a:cubicBezTo>
                  <a:cubicBezTo>
                    <a:pt x="5016" y="4353"/>
                    <a:pt x="5107" y="4475"/>
                    <a:pt x="5199" y="4475"/>
                  </a:cubicBezTo>
                  <a:cubicBezTo>
                    <a:pt x="5320" y="4475"/>
                    <a:pt x="5442" y="4384"/>
                    <a:pt x="5442" y="4293"/>
                  </a:cubicBezTo>
                  <a:cubicBezTo>
                    <a:pt x="5442" y="3928"/>
                    <a:pt x="5320" y="3593"/>
                    <a:pt x="5229" y="3259"/>
                  </a:cubicBezTo>
                  <a:lnTo>
                    <a:pt x="5229" y="3198"/>
                  </a:lnTo>
                  <a:cubicBezTo>
                    <a:pt x="5472" y="3320"/>
                    <a:pt x="5685" y="3441"/>
                    <a:pt x="5898" y="3593"/>
                  </a:cubicBezTo>
                  <a:cubicBezTo>
                    <a:pt x="6110" y="3715"/>
                    <a:pt x="6354" y="3867"/>
                    <a:pt x="6627" y="3958"/>
                  </a:cubicBezTo>
                  <a:cubicBezTo>
                    <a:pt x="6658" y="4384"/>
                    <a:pt x="6961" y="4961"/>
                    <a:pt x="7296" y="5478"/>
                  </a:cubicBezTo>
                  <a:cubicBezTo>
                    <a:pt x="7478" y="5782"/>
                    <a:pt x="7630" y="6055"/>
                    <a:pt x="7721" y="6238"/>
                  </a:cubicBezTo>
                  <a:cubicBezTo>
                    <a:pt x="7745" y="6331"/>
                    <a:pt x="7821" y="6370"/>
                    <a:pt x="7896" y="6370"/>
                  </a:cubicBezTo>
                  <a:cubicBezTo>
                    <a:pt x="7920" y="6370"/>
                    <a:pt x="7943" y="6367"/>
                    <a:pt x="7965" y="6359"/>
                  </a:cubicBezTo>
                  <a:cubicBezTo>
                    <a:pt x="8086" y="6329"/>
                    <a:pt x="8147" y="6207"/>
                    <a:pt x="8086" y="6086"/>
                  </a:cubicBezTo>
                  <a:cubicBezTo>
                    <a:pt x="8025" y="5873"/>
                    <a:pt x="7873" y="5600"/>
                    <a:pt x="7630" y="5265"/>
                  </a:cubicBezTo>
                  <a:cubicBezTo>
                    <a:pt x="7448" y="4961"/>
                    <a:pt x="7205" y="4566"/>
                    <a:pt x="7113" y="4232"/>
                  </a:cubicBezTo>
                  <a:lnTo>
                    <a:pt x="7113" y="4232"/>
                  </a:lnTo>
                  <a:cubicBezTo>
                    <a:pt x="7448" y="4414"/>
                    <a:pt x="7813" y="4657"/>
                    <a:pt x="8177" y="4870"/>
                  </a:cubicBezTo>
                  <a:cubicBezTo>
                    <a:pt x="8329" y="5113"/>
                    <a:pt x="8420" y="5387"/>
                    <a:pt x="8512" y="5600"/>
                  </a:cubicBezTo>
                  <a:cubicBezTo>
                    <a:pt x="8537" y="5700"/>
                    <a:pt x="8625" y="5759"/>
                    <a:pt x="8723" y="5759"/>
                  </a:cubicBezTo>
                  <a:cubicBezTo>
                    <a:pt x="8743" y="5759"/>
                    <a:pt x="8764" y="5757"/>
                    <a:pt x="8785" y="5752"/>
                  </a:cubicBezTo>
                  <a:cubicBezTo>
                    <a:pt x="8876" y="5721"/>
                    <a:pt x="8968" y="5600"/>
                    <a:pt x="8937" y="5478"/>
                  </a:cubicBezTo>
                  <a:cubicBezTo>
                    <a:pt x="8937" y="5448"/>
                    <a:pt x="8907" y="5417"/>
                    <a:pt x="8907" y="5387"/>
                  </a:cubicBezTo>
                  <a:lnTo>
                    <a:pt x="8907" y="5387"/>
                  </a:lnTo>
                  <a:cubicBezTo>
                    <a:pt x="8937" y="5417"/>
                    <a:pt x="8968" y="5448"/>
                    <a:pt x="8998" y="5448"/>
                  </a:cubicBezTo>
                  <a:cubicBezTo>
                    <a:pt x="9031" y="5481"/>
                    <a:pt x="9073" y="5494"/>
                    <a:pt x="9116" y="5494"/>
                  </a:cubicBezTo>
                  <a:cubicBezTo>
                    <a:pt x="9189" y="5494"/>
                    <a:pt x="9263" y="5456"/>
                    <a:pt x="9302" y="5417"/>
                  </a:cubicBezTo>
                  <a:cubicBezTo>
                    <a:pt x="9393" y="5326"/>
                    <a:pt x="9332" y="5174"/>
                    <a:pt x="9272" y="5113"/>
                  </a:cubicBezTo>
                  <a:cubicBezTo>
                    <a:pt x="8998" y="4931"/>
                    <a:pt x="8724" y="4718"/>
                    <a:pt x="8481" y="4566"/>
                  </a:cubicBezTo>
                  <a:cubicBezTo>
                    <a:pt x="8451" y="4536"/>
                    <a:pt x="8390" y="4475"/>
                    <a:pt x="8360" y="4414"/>
                  </a:cubicBezTo>
                  <a:cubicBezTo>
                    <a:pt x="8542" y="4262"/>
                    <a:pt x="8846" y="4201"/>
                    <a:pt x="9059" y="4201"/>
                  </a:cubicBezTo>
                  <a:cubicBezTo>
                    <a:pt x="9150" y="4201"/>
                    <a:pt x="9241" y="4080"/>
                    <a:pt x="9241" y="3958"/>
                  </a:cubicBezTo>
                  <a:cubicBezTo>
                    <a:pt x="9241" y="3867"/>
                    <a:pt x="9120" y="3776"/>
                    <a:pt x="8998" y="3776"/>
                  </a:cubicBezTo>
                  <a:cubicBezTo>
                    <a:pt x="8694" y="3806"/>
                    <a:pt x="8208" y="3928"/>
                    <a:pt x="7934" y="4232"/>
                  </a:cubicBezTo>
                  <a:lnTo>
                    <a:pt x="7144" y="3776"/>
                  </a:lnTo>
                  <a:cubicBezTo>
                    <a:pt x="7387" y="3502"/>
                    <a:pt x="8208" y="3289"/>
                    <a:pt x="8512" y="3168"/>
                  </a:cubicBezTo>
                  <a:lnTo>
                    <a:pt x="8633" y="3137"/>
                  </a:lnTo>
                  <a:cubicBezTo>
                    <a:pt x="8755" y="3107"/>
                    <a:pt x="8816" y="2986"/>
                    <a:pt x="8785" y="2864"/>
                  </a:cubicBezTo>
                  <a:cubicBezTo>
                    <a:pt x="8760" y="2763"/>
                    <a:pt x="8672" y="2704"/>
                    <a:pt x="8574" y="2704"/>
                  </a:cubicBezTo>
                  <a:cubicBezTo>
                    <a:pt x="8553" y="2704"/>
                    <a:pt x="8533" y="2707"/>
                    <a:pt x="8512" y="2712"/>
                  </a:cubicBezTo>
                  <a:lnTo>
                    <a:pt x="8390" y="2742"/>
                  </a:lnTo>
                  <a:cubicBezTo>
                    <a:pt x="7752" y="2955"/>
                    <a:pt x="7083" y="3168"/>
                    <a:pt x="6809" y="3563"/>
                  </a:cubicBezTo>
                  <a:cubicBezTo>
                    <a:pt x="6627" y="3441"/>
                    <a:pt x="6384" y="3320"/>
                    <a:pt x="6202" y="3198"/>
                  </a:cubicBezTo>
                  <a:cubicBezTo>
                    <a:pt x="6019" y="3107"/>
                    <a:pt x="5806" y="3016"/>
                    <a:pt x="5624" y="2894"/>
                  </a:cubicBezTo>
                  <a:cubicBezTo>
                    <a:pt x="5946" y="2771"/>
                    <a:pt x="6328" y="2627"/>
                    <a:pt x="6606" y="2627"/>
                  </a:cubicBezTo>
                  <a:cubicBezTo>
                    <a:pt x="6670" y="2627"/>
                    <a:pt x="6728" y="2634"/>
                    <a:pt x="6779" y="2651"/>
                  </a:cubicBezTo>
                  <a:cubicBezTo>
                    <a:pt x="6791" y="2655"/>
                    <a:pt x="6804" y="2657"/>
                    <a:pt x="6817" y="2657"/>
                  </a:cubicBezTo>
                  <a:cubicBezTo>
                    <a:pt x="6901" y="2657"/>
                    <a:pt x="6996" y="2578"/>
                    <a:pt x="7022" y="2499"/>
                  </a:cubicBezTo>
                  <a:cubicBezTo>
                    <a:pt x="7083" y="2378"/>
                    <a:pt x="6992" y="2256"/>
                    <a:pt x="6870" y="2226"/>
                  </a:cubicBezTo>
                  <a:cubicBezTo>
                    <a:pt x="6785" y="2203"/>
                    <a:pt x="6694" y="2193"/>
                    <a:pt x="6600" y="2193"/>
                  </a:cubicBezTo>
                  <a:cubicBezTo>
                    <a:pt x="6191" y="2193"/>
                    <a:pt x="5715" y="2381"/>
                    <a:pt x="5320" y="2530"/>
                  </a:cubicBezTo>
                  <a:cubicBezTo>
                    <a:pt x="5259" y="2560"/>
                    <a:pt x="5199" y="2560"/>
                    <a:pt x="5138" y="2590"/>
                  </a:cubicBezTo>
                  <a:cubicBezTo>
                    <a:pt x="4803" y="2408"/>
                    <a:pt x="4439" y="2195"/>
                    <a:pt x="4104" y="1982"/>
                  </a:cubicBezTo>
                  <a:cubicBezTo>
                    <a:pt x="4226" y="1952"/>
                    <a:pt x="4287" y="1952"/>
                    <a:pt x="4408" y="1922"/>
                  </a:cubicBezTo>
                  <a:cubicBezTo>
                    <a:pt x="4499" y="1891"/>
                    <a:pt x="4560" y="1891"/>
                    <a:pt x="4591" y="1891"/>
                  </a:cubicBezTo>
                  <a:lnTo>
                    <a:pt x="5047" y="1770"/>
                  </a:lnTo>
                  <a:cubicBezTo>
                    <a:pt x="5433" y="1662"/>
                    <a:pt x="5866" y="1555"/>
                    <a:pt x="6258" y="1555"/>
                  </a:cubicBezTo>
                  <a:cubicBezTo>
                    <a:pt x="6420" y="1555"/>
                    <a:pt x="6576" y="1573"/>
                    <a:pt x="6718" y="1618"/>
                  </a:cubicBezTo>
                  <a:cubicBezTo>
                    <a:pt x="6747" y="1625"/>
                    <a:pt x="6776" y="1629"/>
                    <a:pt x="6803" y="1629"/>
                  </a:cubicBezTo>
                  <a:cubicBezTo>
                    <a:pt x="6892" y="1629"/>
                    <a:pt x="6969" y="1589"/>
                    <a:pt x="6992" y="1496"/>
                  </a:cubicBezTo>
                  <a:cubicBezTo>
                    <a:pt x="7022" y="1375"/>
                    <a:pt x="6992" y="1283"/>
                    <a:pt x="6870" y="1223"/>
                  </a:cubicBezTo>
                  <a:cubicBezTo>
                    <a:pt x="6675" y="1154"/>
                    <a:pt x="6474" y="1127"/>
                    <a:pt x="6271" y="1127"/>
                  </a:cubicBezTo>
                  <a:cubicBezTo>
                    <a:pt x="5840" y="1127"/>
                    <a:pt x="5399" y="1251"/>
                    <a:pt x="4986" y="1375"/>
                  </a:cubicBezTo>
                  <a:cubicBezTo>
                    <a:pt x="4834" y="1435"/>
                    <a:pt x="4682" y="1466"/>
                    <a:pt x="4560" y="1496"/>
                  </a:cubicBezTo>
                  <a:cubicBezTo>
                    <a:pt x="4499" y="1496"/>
                    <a:pt x="4408" y="1527"/>
                    <a:pt x="4347" y="1587"/>
                  </a:cubicBezTo>
                  <a:cubicBezTo>
                    <a:pt x="4176" y="1612"/>
                    <a:pt x="3985" y="1695"/>
                    <a:pt x="3854" y="1695"/>
                  </a:cubicBezTo>
                  <a:cubicBezTo>
                    <a:pt x="3822" y="1695"/>
                    <a:pt x="3794" y="1690"/>
                    <a:pt x="3770" y="1679"/>
                  </a:cubicBezTo>
                  <a:cubicBezTo>
                    <a:pt x="3745" y="1670"/>
                    <a:pt x="3723" y="1667"/>
                    <a:pt x="3703" y="1667"/>
                  </a:cubicBezTo>
                  <a:cubicBezTo>
                    <a:pt x="3648" y="1667"/>
                    <a:pt x="3610" y="1695"/>
                    <a:pt x="3588" y="1739"/>
                  </a:cubicBezTo>
                  <a:cubicBezTo>
                    <a:pt x="3314" y="1587"/>
                    <a:pt x="3010" y="1435"/>
                    <a:pt x="2736" y="1283"/>
                  </a:cubicBezTo>
                  <a:cubicBezTo>
                    <a:pt x="2706" y="1223"/>
                    <a:pt x="2615" y="1192"/>
                    <a:pt x="2584" y="1192"/>
                  </a:cubicBezTo>
                  <a:cubicBezTo>
                    <a:pt x="2676" y="1162"/>
                    <a:pt x="2736" y="1162"/>
                    <a:pt x="2858" y="1131"/>
                  </a:cubicBezTo>
                  <a:cubicBezTo>
                    <a:pt x="2919" y="1071"/>
                    <a:pt x="2980" y="1071"/>
                    <a:pt x="3040" y="1040"/>
                  </a:cubicBezTo>
                  <a:cubicBezTo>
                    <a:pt x="3649" y="830"/>
                    <a:pt x="4365" y="745"/>
                    <a:pt x="5079" y="745"/>
                  </a:cubicBezTo>
                  <a:cubicBezTo>
                    <a:pt x="5292" y="745"/>
                    <a:pt x="5505" y="753"/>
                    <a:pt x="5715" y="767"/>
                  </a:cubicBezTo>
                  <a:cubicBezTo>
                    <a:pt x="5806" y="767"/>
                    <a:pt x="5928" y="706"/>
                    <a:pt x="5928" y="584"/>
                  </a:cubicBezTo>
                  <a:cubicBezTo>
                    <a:pt x="5928" y="463"/>
                    <a:pt x="5867" y="371"/>
                    <a:pt x="5746" y="371"/>
                  </a:cubicBezTo>
                  <a:cubicBezTo>
                    <a:pt x="5524" y="351"/>
                    <a:pt x="5303" y="342"/>
                    <a:pt x="5085" y="342"/>
                  </a:cubicBezTo>
                  <a:cubicBezTo>
                    <a:pt x="4317" y="342"/>
                    <a:pt x="3575" y="462"/>
                    <a:pt x="2888" y="675"/>
                  </a:cubicBezTo>
                  <a:cubicBezTo>
                    <a:pt x="2828" y="706"/>
                    <a:pt x="2767" y="706"/>
                    <a:pt x="2706" y="736"/>
                  </a:cubicBezTo>
                  <a:cubicBezTo>
                    <a:pt x="2524" y="827"/>
                    <a:pt x="2372" y="858"/>
                    <a:pt x="2220" y="858"/>
                  </a:cubicBezTo>
                  <a:cubicBezTo>
                    <a:pt x="2159" y="858"/>
                    <a:pt x="2098" y="858"/>
                    <a:pt x="2068" y="888"/>
                  </a:cubicBezTo>
                  <a:cubicBezTo>
                    <a:pt x="1977" y="858"/>
                    <a:pt x="1855" y="767"/>
                    <a:pt x="1794" y="736"/>
                  </a:cubicBezTo>
                  <a:lnTo>
                    <a:pt x="1612" y="615"/>
                  </a:lnTo>
                  <a:cubicBezTo>
                    <a:pt x="1186" y="402"/>
                    <a:pt x="761" y="128"/>
                    <a:pt x="305" y="7"/>
                  </a:cubicBezTo>
                  <a:cubicBezTo>
                    <a:pt x="289" y="3"/>
                    <a:pt x="273" y="1"/>
                    <a:pt x="2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6"/>
            <p:cNvSpPr/>
            <p:nvPr/>
          </p:nvSpPr>
          <p:spPr>
            <a:xfrm>
              <a:off x="14401500" y="2289525"/>
              <a:ext cx="105650" cy="151650"/>
            </a:xfrm>
            <a:custGeom>
              <a:avLst/>
              <a:gdLst/>
              <a:ahLst/>
              <a:cxnLst/>
              <a:rect l="l" t="t" r="r" b="b"/>
              <a:pathLst>
                <a:path w="4226" h="6066" extrusionOk="0">
                  <a:moveTo>
                    <a:pt x="2894" y="1"/>
                  </a:moveTo>
                  <a:cubicBezTo>
                    <a:pt x="2633" y="1"/>
                    <a:pt x="2317" y="336"/>
                    <a:pt x="2098" y="500"/>
                  </a:cubicBezTo>
                  <a:cubicBezTo>
                    <a:pt x="1581" y="956"/>
                    <a:pt x="1156" y="1443"/>
                    <a:pt x="730" y="2051"/>
                  </a:cubicBezTo>
                  <a:cubicBezTo>
                    <a:pt x="92" y="3054"/>
                    <a:pt x="1" y="4117"/>
                    <a:pt x="122" y="5242"/>
                  </a:cubicBezTo>
                  <a:cubicBezTo>
                    <a:pt x="153" y="5516"/>
                    <a:pt x="122" y="5880"/>
                    <a:pt x="396" y="6002"/>
                  </a:cubicBezTo>
                  <a:cubicBezTo>
                    <a:pt x="490" y="6046"/>
                    <a:pt x="597" y="6065"/>
                    <a:pt x="711" y="6065"/>
                  </a:cubicBezTo>
                  <a:cubicBezTo>
                    <a:pt x="1219" y="6065"/>
                    <a:pt x="1872" y="5684"/>
                    <a:pt x="2220" y="5485"/>
                  </a:cubicBezTo>
                  <a:cubicBezTo>
                    <a:pt x="3405" y="4786"/>
                    <a:pt x="4195" y="3449"/>
                    <a:pt x="4195" y="2081"/>
                  </a:cubicBezTo>
                  <a:cubicBezTo>
                    <a:pt x="4226" y="1412"/>
                    <a:pt x="3891" y="257"/>
                    <a:pt x="2980" y="14"/>
                  </a:cubicBezTo>
                  <a:cubicBezTo>
                    <a:pt x="2952" y="5"/>
                    <a:pt x="2923" y="1"/>
                    <a:pt x="28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6"/>
            <p:cNvSpPr/>
            <p:nvPr/>
          </p:nvSpPr>
          <p:spPr>
            <a:xfrm>
              <a:off x="14397700" y="2287900"/>
              <a:ext cx="115525" cy="171950"/>
            </a:xfrm>
            <a:custGeom>
              <a:avLst/>
              <a:gdLst/>
              <a:ahLst/>
              <a:cxnLst/>
              <a:rect l="l" t="t" r="r" b="b"/>
              <a:pathLst>
                <a:path w="4621" h="6878" extrusionOk="0">
                  <a:moveTo>
                    <a:pt x="3847" y="0"/>
                  </a:moveTo>
                  <a:cubicBezTo>
                    <a:pt x="3802" y="0"/>
                    <a:pt x="3759" y="21"/>
                    <a:pt x="3739" y="79"/>
                  </a:cubicBezTo>
                  <a:cubicBezTo>
                    <a:pt x="3618" y="261"/>
                    <a:pt x="3466" y="444"/>
                    <a:pt x="3344" y="626"/>
                  </a:cubicBezTo>
                  <a:cubicBezTo>
                    <a:pt x="3314" y="687"/>
                    <a:pt x="3283" y="717"/>
                    <a:pt x="3253" y="717"/>
                  </a:cubicBezTo>
                  <a:cubicBezTo>
                    <a:pt x="3132" y="565"/>
                    <a:pt x="3101" y="383"/>
                    <a:pt x="3040" y="231"/>
                  </a:cubicBezTo>
                  <a:cubicBezTo>
                    <a:pt x="3040" y="140"/>
                    <a:pt x="2980" y="79"/>
                    <a:pt x="2888" y="79"/>
                  </a:cubicBezTo>
                  <a:cubicBezTo>
                    <a:pt x="2828" y="79"/>
                    <a:pt x="2736" y="140"/>
                    <a:pt x="2736" y="231"/>
                  </a:cubicBezTo>
                  <a:cubicBezTo>
                    <a:pt x="2767" y="444"/>
                    <a:pt x="2858" y="778"/>
                    <a:pt x="3101" y="991"/>
                  </a:cubicBezTo>
                  <a:lnTo>
                    <a:pt x="2736" y="1538"/>
                  </a:lnTo>
                  <a:cubicBezTo>
                    <a:pt x="2554" y="1386"/>
                    <a:pt x="2372" y="778"/>
                    <a:pt x="2280" y="596"/>
                  </a:cubicBezTo>
                  <a:lnTo>
                    <a:pt x="2250" y="535"/>
                  </a:lnTo>
                  <a:cubicBezTo>
                    <a:pt x="2227" y="467"/>
                    <a:pt x="2170" y="432"/>
                    <a:pt x="2118" y="432"/>
                  </a:cubicBezTo>
                  <a:cubicBezTo>
                    <a:pt x="2100" y="432"/>
                    <a:pt x="2083" y="436"/>
                    <a:pt x="2068" y="444"/>
                  </a:cubicBezTo>
                  <a:cubicBezTo>
                    <a:pt x="1976" y="474"/>
                    <a:pt x="1946" y="565"/>
                    <a:pt x="1976" y="626"/>
                  </a:cubicBezTo>
                  <a:lnTo>
                    <a:pt x="2007" y="717"/>
                  </a:lnTo>
                  <a:cubicBezTo>
                    <a:pt x="2189" y="1173"/>
                    <a:pt x="2311" y="1660"/>
                    <a:pt x="2584" y="1842"/>
                  </a:cubicBezTo>
                  <a:lnTo>
                    <a:pt x="2372" y="2298"/>
                  </a:lnTo>
                  <a:cubicBezTo>
                    <a:pt x="2280" y="2450"/>
                    <a:pt x="2220" y="2571"/>
                    <a:pt x="2128" y="2723"/>
                  </a:cubicBezTo>
                  <a:cubicBezTo>
                    <a:pt x="2037" y="2450"/>
                    <a:pt x="1916" y="2116"/>
                    <a:pt x="1946" y="1933"/>
                  </a:cubicBezTo>
                  <a:cubicBezTo>
                    <a:pt x="1976" y="1842"/>
                    <a:pt x="1916" y="1781"/>
                    <a:pt x="1824" y="1751"/>
                  </a:cubicBezTo>
                  <a:cubicBezTo>
                    <a:pt x="1810" y="1737"/>
                    <a:pt x="1795" y="1731"/>
                    <a:pt x="1778" y="1731"/>
                  </a:cubicBezTo>
                  <a:cubicBezTo>
                    <a:pt x="1725" y="1731"/>
                    <a:pt x="1665" y="1795"/>
                    <a:pt x="1642" y="1842"/>
                  </a:cubicBezTo>
                  <a:cubicBezTo>
                    <a:pt x="1581" y="2146"/>
                    <a:pt x="1764" y="2602"/>
                    <a:pt x="1885" y="2967"/>
                  </a:cubicBezTo>
                  <a:cubicBezTo>
                    <a:pt x="1916" y="2997"/>
                    <a:pt x="1916" y="3027"/>
                    <a:pt x="1916" y="3119"/>
                  </a:cubicBezTo>
                  <a:cubicBezTo>
                    <a:pt x="1764" y="3362"/>
                    <a:pt x="1642" y="3605"/>
                    <a:pt x="1490" y="3818"/>
                  </a:cubicBezTo>
                  <a:cubicBezTo>
                    <a:pt x="1490" y="3757"/>
                    <a:pt x="1460" y="3666"/>
                    <a:pt x="1429" y="3635"/>
                  </a:cubicBezTo>
                  <a:cubicBezTo>
                    <a:pt x="1429" y="3605"/>
                    <a:pt x="1369" y="3514"/>
                    <a:pt x="1369" y="3483"/>
                  </a:cubicBezTo>
                  <a:cubicBezTo>
                    <a:pt x="1338" y="3362"/>
                    <a:pt x="1338" y="3301"/>
                    <a:pt x="1308" y="3179"/>
                  </a:cubicBezTo>
                  <a:cubicBezTo>
                    <a:pt x="1186" y="2815"/>
                    <a:pt x="1065" y="2359"/>
                    <a:pt x="1186" y="1994"/>
                  </a:cubicBezTo>
                  <a:cubicBezTo>
                    <a:pt x="1217" y="1933"/>
                    <a:pt x="1186" y="1842"/>
                    <a:pt x="1125" y="1812"/>
                  </a:cubicBezTo>
                  <a:cubicBezTo>
                    <a:pt x="1103" y="1804"/>
                    <a:pt x="1080" y="1800"/>
                    <a:pt x="1058" y="1800"/>
                  </a:cubicBezTo>
                  <a:cubicBezTo>
                    <a:pt x="992" y="1800"/>
                    <a:pt x="935" y="1834"/>
                    <a:pt x="913" y="1903"/>
                  </a:cubicBezTo>
                  <a:cubicBezTo>
                    <a:pt x="761" y="2298"/>
                    <a:pt x="913" y="2815"/>
                    <a:pt x="1034" y="3271"/>
                  </a:cubicBezTo>
                  <a:cubicBezTo>
                    <a:pt x="1065" y="3362"/>
                    <a:pt x="1125" y="3453"/>
                    <a:pt x="1125" y="3575"/>
                  </a:cubicBezTo>
                  <a:cubicBezTo>
                    <a:pt x="1125" y="3605"/>
                    <a:pt x="1156" y="3666"/>
                    <a:pt x="1156" y="3726"/>
                  </a:cubicBezTo>
                  <a:cubicBezTo>
                    <a:pt x="1186" y="3818"/>
                    <a:pt x="1247" y="4061"/>
                    <a:pt x="1217" y="4122"/>
                  </a:cubicBezTo>
                  <a:cubicBezTo>
                    <a:pt x="1217" y="4182"/>
                    <a:pt x="1217" y="4243"/>
                    <a:pt x="1247" y="4274"/>
                  </a:cubicBezTo>
                  <a:cubicBezTo>
                    <a:pt x="1156" y="4486"/>
                    <a:pt x="1065" y="4699"/>
                    <a:pt x="943" y="4882"/>
                  </a:cubicBezTo>
                  <a:cubicBezTo>
                    <a:pt x="913" y="4942"/>
                    <a:pt x="913" y="4973"/>
                    <a:pt x="882" y="5003"/>
                  </a:cubicBezTo>
                  <a:cubicBezTo>
                    <a:pt x="852" y="4942"/>
                    <a:pt x="852" y="4882"/>
                    <a:pt x="791" y="4821"/>
                  </a:cubicBezTo>
                  <a:cubicBezTo>
                    <a:pt x="791" y="4790"/>
                    <a:pt x="761" y="4730"/>
                    <a:pt x="761" y="4699"/>
                  </a:cubicBezTo>
                  <a:cubicBezTo>
                    <a:pt x="578" y="4122"/>
                    <a:pt x="487" y="3453"/>
                    <a:pt x="548" y="2815"/>
                  </a:cubicBezTo>
                  <a:cubicBezTo>
                    <a:pt x="548" y="2723"/>
                    <a:pt x="457" y="2663"/>
                    <a:pt x="396" y="2663"/>
                  </a:cubicBezTo>
                  <a:cubicBezTo>
                    <a:pt x="305" y="2663"/>
                    <a:pt x="244" y="2723"/>
                    <a:pt x="244" y="2815"/>
                  </a:cubicBezTo>
                  <a:cubicBezTo>
                    <a:pt x="183" y="3483"/>
                    <a:pt x="274" y="4213"/>
                    <a:pt x="487" y="4821"/>
                  </a:cubicBezTo>
                  <a:cubicBezTo>
                    <a:pt x="487" y="4851"/>
                    <a:pt x="548" y="4882"/>
                    <a:pt x="548" y="4973"/>
                  </a:cubicBezTo>
                  <a:cubicBezTo>
                    <a:pt x="578" y="5094"/>
                    <a:pt x="639" y="5246"/>
                    <a:pt x="609" y="5307"/>
                  </a:cubicBezTo>
                  <a:cubicBezTo>
                    <a:pt x="609" y="5337"/>
                    <a:pt x="609" y="5398"/>
                    <a:pt x="639" y="5429"/>
                  </a:cubicBezTo>
                  <a:cubicBezTo>
                    <a:pt x="609" y="5489"/>
                    <a:pt x="578" y="5550"/>
                    <a:pt x="548" y="5611"/>
                  </a:cubicBezTo>
                  <a:lnTo>
                    <a:pt x="457" y="5733"/>
                  </a:lnTo>
                  <a:cubicBezTo>
                    <a:pt x="305" y="6037"/>
                    <a:pt x="122" y="6341"/>
                    <a:pt x="31" y="6675"/>
                  </a:cubicBezTo>
                  <a:cubicBezTo>
                    <a:pt x="1" y="6766"/>
                    <a:pt x="92" y="6827"/>
                    <a:pt x="153" y="6857"/>
                  </a:cubicBezTo>
                  <a:cubicBezTo>
                    <a:pt x="174" y="6871"/>
                    <a:pt x="193" y="6877"/>
                    <a:pt x="211" y="6877"/>
                  </a:cubicBezTo>
                  <a:cubicBezTo>
                    <a:pt x="271" y="6877"/>
                    <a:pt x="312" y="6813"/>
                    <a:pt x="335" y="6766"/>
                  </a:cubicBezTo>
                  <a:cubicBezTo>
                    <a:pt x="426" y="6462"/>
                    <a:pt x="578" y="6189"/>
                    <a:pt x="730" y="5885"/>
                  </a:cubicBezTo>
                  <a:lnTo>
                    <a:pt x="791" y="5763"/>
                  </a:lnTo>
                  <a:cubicBezTo>
                    <a:pt x="852" y="5702"/>
                    <a:pt x="913" y="5581"/>
                    <a:pt x="943" y="5489"/>
                  </a:cubicBezTo>
                  <a:cubicBezTo>
                    <a:pt x="1612" y="5489"/>
                    <a:pt x="2280" y="5398"/>
                    <a:pt x="2980" y="5246"/>
                  </a:cubicBezTo>
                  <a:cubicBezTo>
                    <a:pt x="3132" y="5185"/>
                    <a:pt x="3283" y="5185"/>
                    <a:pt x="3375" y="5155"/>
                  </a:cubicBezTo>
                  <a:cubicBezTo>
                    <a:pt x="3466" y="5155"/>
                    <a:pt x="3527" y="5094"/>
                    <a:pt x="3496" y="4973"/>
                  </a:cubicBezTo>
                  <a:cubicBezTo>
                    <a:pt x="3496" y="4898"/>
                    <a:pt x="3455" y="4843"/>
                    <a:pt x="3373" y="4843"/>
                  </a:cubicBezTo>
                  <a:cubicBezTo>
                    <a:pt x="3355" y="4843"/>
                    <a:pt x="3335" y="4846"/>
                    <a:pt x="3314" y="4851"/>
                  </a:cubicBezTo>
                  <a:cubicBezTo>
                    <a:pt x="3162" y="4882"/>
                    <a:pt x="3010" y="4882"/>
                    <a:pt x="2888" y="4942"/>
                  </a:cubicBezTo>
                  <a:cubicBezTo>
                    <a:pt x="2280" y="5034"/>
                    <a:pt x="1703" y="5155"/>
                    <a:pt x="1095" y="5155"/>
                  </a:cubicBezTo>
                  <a:cubicBezTo>
                    <a:pt x="1156" y="5125"/>
                    <a:pt x="1156" y="5094"/>
                    <a:pt x="1186" y="5034"/>
                  </a:cubicBezTo>
                  <a:cubicBezTo>
                    <a:pt x="1308" y="4821"/>
                    <a:pt x="1399" y="4578"/>
                    <a:pt x="1551" y="4334"/>
                  </a:cubicBezTo>
                  <a:cubicBezTo>
                    <a:pt x="2402" y="4182"/>
                    <a:pt x="3344" y="4030"/>
                    <a:pt x="4287" y="3909"/>
                  </a:cubicBezTo>
                  <a:cubicBezTo>
                    <a:pt x="4469" y="3818"/>
                    <a:pt x="4499" y="3757"/>
                    <a:pt x="4499" y="3666"/>
                  </a:cubicBezTo>
                  <a:cubicBezTo>
                    <a:pt x="4499" y="3619"/>
                    <a:pt x="4446" y="3554"/>
                    <a:pt x="4393" y="3554"/>
                  </a:cubicBezTo>
                  <a:cubicBezTo>
                    <a:pt x="4377" y="3554"/>
                    <a:pt x="4361" y="3560"/>
                    <a:pt x="4347" y="3575"/>
                  </a:cubicBezTo>
                  <a:cubicBezTo>
                    <a:pt x="3496" y="3666"/>
                    <a:pt x="2645" y="3818"/>
                    <a:pt x="1824" y="3939"/>
                  </a:cubicBezTo>
                  <a:cubicBezTo>
                    <a:pt x="1946" y="3757"/>
                    <a:pt x="2068" y="3514"/>
                    <a:pt x="2189" y="3331"/>
                  </a:cubicBezTo>
                  <a:lnTo>
                    <a:pt x="2220" y="3331"/>
                  </a:lnTo>
                  <a:cubicBezTo>
                    <a:pt x="2341" y="3301"/>
                    <a:pt x="2402" y="3271"/>
                    <a:pt x="2524" y="3210"/>
                  </a:cubicBezTo>
                  <a:cubicBezTo>
                    <a:pt x="2736" y="3149"/>
                    <a:pt x="2949" y="3058"/>
                    <a:pt x="3132" y="3058"/>
                  </a:cubicBezTo>
                  <a:cubicBezTo>
                    <a:pt x="3192" y="3058"/>
                    <a:pt x="3283" y="2997"/>
                    <a:pt x="3283" y="2906"/>
                  </a:cubicBezTo>
                  <a:cubicBezTo>
                    <a:pt x="3283" y="2845"/>
                    <a:pt x="3192" y="2754"/>
                    <a:pt x="3132" y="2754"/>
                  </a:cubicBezTo>
                  <a:cubicBezTo>
                    <a:pt x="2888" y="2754"/>
                    <a:pt x="2645" y="2845"/>
                    <a:pt x="2402" y="2906"/>
                  </a:cubicBezTo>
                  <a:lnTo>
                    <a:pt x="2372" y="2906"/>
                  </a:lnTo>
                  <a:cubicBezTo>
                    <a:pt x="2432" y="2754"/>
                    <a:pt x="2524" y="2602"/>
                    <a:pt x="2645" y="2419"/>
                  </a:cubicBezTo>
                  <a:cubicBezTo>
                    <a:pt x="2706" y="2268"/>
                    <a:pt x="2828" y="2085"/>
                    <a:pt x="2888" y="1933"/>
                  </a:cubicBezTo>
                  <a:cubicBezTo>
                    <a:pt x="3192" y="1903"/>
                    <a:pt x="3587" y="1660"/>
                    <a:pt x="3952" y="1447"/>
                  </a:cubicBezTo>
                  <a:cubicBezTo>
                    <a:pt x="4165" y="1325"/>
                    <a:pt x="4378" y="1173"/>
                    <a:pt x="4499" y="1143"/>
                  </a:cubicBezTo>
                  <a:cubicBezTo>
                    <a:pt x="4560" y="1082"/>
                    <a:pt x="4621" y="1021"/>
                    <a:pt x="4560" y="930"/>
                  </a:cubicBezTo>
                  <a:cubicBezTo>
                    <a:pt x="4538" y="886"/>
                    <a:pt x="4499" y="857"/>
                    <a:pt x="4444" y="857"/>
                  </a:cubicBezTo>
                  <a:cubicBezTo>
                    <a:pt x="4424" y="857"/>
                    <a:pt x="4402" y="861"/>
                    <a:pt x="4378" y="869"/>
                  </a:cubicBezTo>
                  <a:cubicBezTo>
                    <a:pt x="4226" y="900"/>
                    <a:pt x="4043" y="1052"/>
                    <a:pt x="3800" y="1204"/>
                  </a:cubicBezTo>
                  <a:cubicBezTo>
                    <a:pt x="3587" y="1325"/>
                    <a:pt x="3314" y="1508"/>
                    <a:pt x="3101" y="1599"/>
                  </a:cubicBezTo>
                  <a:cubicBezTo>
                    <a:pt x="3253" y="1325"/>
                    <a:pt x="3405" y="1082"/>
                    <a:pt x="3557" y="839"/>
                  </a:cubicBezTo>
                  <a:cubicBezTo>
                    <a:pt x="3709" y="717"/>
                    <a:pt x="3891" y="626"/>
                    <a:pt x="4043" y="565"/>
                  </a:cubicBezTo>
                  <a:cubicBezTo>
                    <a:pt x="4104" y="535"/>
                    <a:pt x="4165" y="444"/>
                    <a:pt x="4165" y="383"/>
                  </a:cubicBezTo>
                  <a:cubicBezTo>
                    <a:pt x="4104" y="292"/>
                    <a:pt x="4043" y="261"/>
                    <a:pt x="3952" y="261"/>
                  </a:cubicBezTo>
                  <a:cubicBezTo>
                    <a:pt x="3922" y="261"/>
                    <a:pt x="3922" y="261"/>
                    <a:pt x="3891" y="292"/>
                  </a:cubicBezTo>
                  <a:cubicBezTo>
                    <a:pt x="3922" y="261"/>
                    <a:pt x="3922" y="231"/>
                    <a:pt x="3952" y="231"/>
                  </a:cubicBezTo>
                  <a:cubicBezTo>
                    <a:pt x="3983" y="140"/>
                    <a:pt x="3983" y="79"/>
                    <a:pt x="3922" y="18"/>
                  </a:cubicBezTo>
                  <a:cubicBezTo>
                    <a:pt x="3900" y="7"/>
                    <a:pt x="3873" y="0"/>
                    <a:pt x="38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6"/>
            <p:cNvSpPr/>
            <p:nvPr/>
          </p:nvSpPr>
          <p:spPr>
            <a:xfrm>
              <a:off x="14311850" y="2716200"/>
              <a:ext cx="398950" cy="223525"/>
            </a:xfrm>
            <a:custGeom>
              <a:avLst/>
              <a:gdLst/>
              <a:ahLst/>
              <a:cxnLst/>
              <a:rect l="l" t="t" r="r" b="b"/>
              <a:pathLst>
                <a:path w="15958" h="8941" extrusionOk="0">
                  <a:moveTo>
                    <a:pt x="6961" y="0"/>
                  </a:moveTo>
                  <a:cubicBezTo>
                    <a:pt x="5213" y="0"/>
                    <a:pt x="3518" y="498"/>
                    <a:pt x="1824" y="1184"/>
                  </a:cubicBezTo>
                  <a:cubicBezTo>
                    <a:pt x="1216" y="1397"/>
                    <a:pt x="334" y="1671"/>
                    <a:pt x="213" y="2339"/>
                  </a:cubicBezTo>
                  <a:cubicBezTo>
                    <a:pt x="0" y="3768"/>
                    <a:pt x="1763" y="5440"/>
                    <a:pt x="2644" y="6260"/>
                  </a:cubicBezTo>
                  <a:cubicBezTo>
                    <a:pt x="4404" y="7952"/>
                    <a:pt x="6900" y="8941"/>
                    <a:pt x="9374" y="8941"/>
                  </a:cubicBezTo>
                  <a:cubicBezTo>
                    <a:pt x="10234" y="8941"/>
                    <a:pt x="11092" y="8821"/>
                    <a:pt x="11915" y="8570"/>
                  </a:cubicBezTo>
                  <a:cubicBezTo>
                    <a:pt x="13465" y="8084"/>
                    <a:pt x="15958" y="6504"/>
                    <a:pt x="15897" y="4163"/>
                  </a:cubicBezTo>
                  <a:cubicBezTo>
                    <a:pt x="15958" y="3464"/>
                    <a:pt x="14742" y="2856"/>
                    <a:pt x="14195" y="2491"/>
                  </a:cubicBezTo>
                  <a:cubicBezTo>
                    <a:pt x="12797" y="1519"/>
                    <a:pt x="11277" y="911"/>
                    <a:pt x="9666" y="424"/>
                  </a:cubicBezTo>
                  <a:cubicBezTo>
                    <a:pt x="8746" y="128"/>
                    <a:pt x="7846" y="0"/>
                    <a:pt x="69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6"/>
            <p:cNvSpPr/>
            <p:nvPr/>
          </p:nvSpPr>
          <p:spPr>
            <a:xfrm>
              <a:off x="14270050" y="2703600"/>
              <a:ext cx="458225" cy="258225"/>
            </a:xfrm>
            <a:custGeom>
              <a:avLst/>
              <a:gdLst/>
              <a:ahLst/>
              <a:cxnLst/>
              <a:rect l="l" t="t" r="r" b="b"/>
              <a:pathLst>
                <a:path w="18329" h="10329" extrusionOk="0">
                  <a:moveTo>
                    <a:pt x="9550" y="1"/>
                  </a:moveTo>
                  <a:cubicBezTo>
                    <a:pt x="9518" y="1"/>
                    <a:pt x="9486" y="6"/>
                    <a:pt x="9453" y="17"/>
                  </a:cubicBezTo>
                  <a:cubicBezTo>
                    <a:pt x="7782" y="381"/>
                    <a:pt x="6171" y="1080"/>
                    <a:pt x="4924" y="1932"/>
                  </a:cubicBezTo>
                  <a:cubicBezTo>
                    <a:pt x="4803" y="2023"/>
                    <a:pt x="4742" y="2084"/>
                    <a:pt x="4620" y="2175"/>
                  </a:cubicBezTo>
                  <a:cubicBezTo>
                    <a:pt x="4347" y="2357"/>
                    <a:pt x="4134" y="2539"/>
                    <a:pt x="3861" y="2631"/>
                  </a:cubicBezTo>
                  <a:cubicBezTo>
                    <a:pt x="3800" y="2661"/>
                    <a:pt x="3678" y="2691"/>
                    <a:pt x="3648" y="2783"/>
                  </a:cubicBezTo>
                  <a:cubicBezTo>
                    <a:pt x="3496" y="2752"/>
                    <a:pt x="3283" y="2691"/>
                    <a:pt x="3131" y="2661"/>
                  </a:cubicBezTo>
                  <a:lnTo>
                    <a:pt x="2797" y="2600"/>
                  </a:lnTo>
                  <a:cubicBezTo>
                    <a:pt x="2065" y="2403"/>
                    <a:pt x="1281" y="2232"/>
                    <a:pt x="517" y="2232"/>
                  </a:cubicBezTo>
                  <a:cubicBezTo>
                    <a:pt x="456" y="2232"/>
                    <a:pt x="395" y="2233"/>
                    <a:pt x="335" y="2235"/>
                  </a:cubicBezTo>
                  <a:cubicBezTo>
                    <a:pt x="152" y="2235"/>
                    <a:pt x="0" y="2387"/>
                    <a:pt x="0" y="2600"/>
                  </a:cubicBezTo>
                  <a:lnTo>
                    <a:pt x="0" y="2631"/>
                  </a:lnTo>
                  <a:cubicBezTo>
                    <a:pt x="0" y="2813"/>
                    <a:pt x="183" y="2965"/>
                    <a:pt x="365" y="2965"/>
                  </a:cubicBezTo>
                  <a:cubicBezTo>
                    <a:pt x="421" y="2963"/>
                    <a:pt x="478" y="2962"/>
                    <a:pt x="534" y="2962"/>
                  </a:cubicBezTo>
                  <a:cubicBezTo>
                    <a:pt x="1238" y="2962"/>
                    <a:pt x="1941" y="3130"/>
                    <a:pt x="2645" y="3299"/>
                  </a:cubicBezTo>
                  <a:lnTo>
                    <a:pt x="2979" y="3391"/>
                  </a:lnTo>
                  <a:cubicBezTo>
                    <a:pt x="3253" y="3421"/>
                    <a:pt x="3496" y="3512"/>
                    <a:pt x="3739" y="3543"/>
                  </a:cubicBezTo>
                  <a:cubicBezTo>
                    <a:pt x="4195" y="5093"/>
                    <a:pt x="4955" y="6582"/>
                    <a:pt x="5684" y="8011"/>
                  </a:cubicBezTo>
                  <a:cubicBezTo>
                    <a:pt x="5836" y="8315"/>
                    <a:pt x="5988" y="8679"/>
                    <a:pt x="6140" y="8983"/>
                  </a:cubicBezTo>
                  <a:cubicBezTo>
                    <a:pt x="6203" y="9109"/>
                    <a:pt x="6324" y="9177"/>
                    <a:pt x="6453" y="9177"/>
                  </a:cubicBezTo>
                  <a:cubicBezTo>
                    <a:pt x="6511" y="9177"/>
                    <a:pt x="6570" y="9164"/>
                    <a:pt x="6627" y="9135"/>
                  </a:cubicBezTo>
                  <a:cubicBezTo>
                    <a:pt x="6839" y="9044"/>
                    <a:pt x="6900" y="8831"/>
                    <a:pt x="6779" y="8619"/>
                  </a:cubicBezTo>
                  <a:cubicBezTo>
                    <a:pt x="6627" y="8315"/>
                    <a:pt x="6475" y="7980"/>
                    <a:pt x="6323" y="7676"/>
                  </a:cubicBezTo>
                  <a:cubicBezTo>
                    <a:pt x="5684" y="6400"/>
                    <a:pt x="5016" y="5032"/>
                    <a:pt x="4560" y="3664"/>
                  </a:cubicBezTo>
                  <a:lnTo>
                    <a:pt x="4560" y="3664"/>
                  </a:lnTo>
                  <a:cubicBezTo>
                    <a:pt x="4651" y="3694"/>
                    <a:pt x="4772" y="3694"/>
                    <a:pt x="4894" y="3725"/>
                  </a:cubicBezTo>
                  <a:cubicBezTo>
                    <a:pt x="5502" y="3846"/>
                    <a:pt x="6140" y="3968"/>
                    <a:pt x="6779" y="4120"/>
                  </a:cubicBezTo>
                  <a:cubicBezTo>
                    <a:pt x="7690" y="5974"/>
                    <a:pt x="8724" y="8102"/>
                    <a:pt x="9636" y="10199"/>
                  </a:cubicBezTo>
                  <a:cubicBezTo>
                    <a:pt x="9657" y="10264"/>
                    <a:pt x="9785" y="10328"/>
                    <a:pt x="9912" y="10328"/>
                  </a:cubicBezTo>
                  <a:cubicBezTo>
                    <a:pt x="9964" y="10328"/>
                    <a:pt x="10017" y="10317"/>
                    <a:pt x="10061" y="10290"/>
                  </a:cubicBezTo>
                  <a:cubicBezTo>
                    <a:pt x="10244" y="10230"/>
                    <a:pt x="10335" y="9986"/>
                    <a:pt x="10244" y="9804"/>
                  </a:cubicBezTo>
                  <a:cubicBezTo>
                    <a:pt x="9423" y="7919"/>
                    <a:pt x="8511" y="5974"/>
                    <a:pt x="7660" y="4272"/>
                  </a:cubicBezTo>
                  <a:lnTo>
                    <a:pt x="7660" y="4272"/>
                  </a:lnTo>
                  <a:cubicBezTo>
                    <a:pt x="8238" y="4424"/>
                    <a:pt x="8754" y="4515"/>
                    <a:pt x="9332" y="4667"/>
                  </a:cubicBezTo>
                  <a:cubicBezTo>
                    <a:pt x="9332" y="4667"/>
                    <a:pt x="9332" y="4728"/>
                    <a:pt x="9362" y="4728"/>
                  </a:cubicBezTo>
                  <a:cubicBezTo>
                    <a:pt x="9484" y="4941"/>
                    <a:pt x="9636" y="5123"/>
                    <a:pt x="9818" y="5366"/>
                  </a:cubicBezTo>
                  <a:cubicBezTo>
                    <a:pt x="10122" y="5822"/>
                    <a:pt x="10487" y="6278"/>
                    <a:pt x="10578" y="6704"/>
                  </a:cubicBezTo>
                  <a:cubicBezTo>
                    <a:pt x="10628" y="6854"/>
                    <a:pt x="10760" y="6963"/>
                    <a:pt x="10924" y="6963"/>
                  </a:cubicBezTo>
                  <a:cubicBezTo>
                    <a:pt x="10959" y="6963"/>
                    <a:pt x="10996" y="6958"/>
                    <a:pt x="11034" y="6947"/>
                  </a:cubicBezTo>
                  <a:cubicBezTo>
                    <a:pt x="11247" y="6916"/>
                    <a:pt x="11338" y="6734"/>
                    <a:pt x="11307" y="6491"/>
                  </a:cubicBezTo>
                  <a:cubicBezTo>
                    <a:pt x="11156" y="5944"/>
                    <a:pt x="10791" y="5397"/>
                    <a:pt x="10487" y="4910"/>
                  </a:cubicBezTo>
                  <a:cubicBezTo>
                    <a:pt x="10487" y="4880"/>
                    <a:pt x="10426" y="4880"/>
                    <a:pt x="10426" y="4819"/>
                  </a:cubicBezTo>
                  <a:lnTo>
                    <a:pt x="10426" y="4819"/>
                  </a:lnTo>
                  <a:cubicBezTo>
                    <a:pt x="10852" y="4910"/>
                    <a:pt x="11307" y="5032"/>
                    <a:pt x="11733" y="5093"/>
                  </a:cubicBezTo>
                  <a:cubicBezTo>
                    <a:pt x="12189" y="5184"/>
                    <a:pt x="12645" y="5275"/>
                    <a:pt x="13101" y="5366"/>
                  </a:cubicBezTo>
                  <a:cubicBezTo>
                    <a:pt x="13374" y="6035"/>
                    <a:pt x="14165" y="6764"/>
                    <a:pt x="14985" y="7494"/>
                  </a:cubicBezTo>
                  <a:cubicBezTo>
                    <a:pt x="15441" y="7859"/>
                    <a:pt x="15867" y="8254"/>
                    <a:pt x="16049" y="8527"/>
                  </a:cubicBezTo>
                  <a:cubicBezTo>
                    <a:pt x="16120" y="8616"/>
                    <a:pt x="16232" y="8663"/>
                    <a:pt x="16343" y="8663"/>
                  </a:cubicBezTo>
                  <a:cubicBezTo>
                    <a:pt x="16423" y="8663"/>
                    <a:pt x="16502" y="8639"/>
                    <a:pt x="16566" y="8588"/>
                  </a:cubicBezTo>
                  <a:cubicBezTo>
                    <a:pt x="16718" y="8467"/>
                    <a:pt x="16748" y="8254"/>
                    <a:pt x="16627" y="8102"/>
                  </a:cubicBezTo>
                  <a:cubicBezTo>
                    <a:pt x="16414" y="7798"/>
                    <a:pt x="15988" y="7372"/>
                    <a:pt x="15441" y="6947"/>
                  </a:cubicBezTo>
                  <a:cubicBezTo>
                    <a:pt x="14985" y="6582"/>
                    <a:pt x="14377" y="6005"/>
                    <a:pt x="14043" y="5579"/>
                  </a:cubicBezTo>
                  <a:lnTo>
                    <a:pt x="14043" y="5579"/>
                  </a:lnTo>
                  <a:cubicBezTo>
                    <a:pt x="14742" y="5731"/>
                    <a:pt x="15441" y="5883"/>
                    <a:pt x="16140" y="6096"/>
                  </a:cubicBezTo>
                  <a:cubicBezTo>
                    <a:pt x="16505" y="6400"/>
                    <a:pt x="16870" y="6764"/>
                    <a:pt x="17052" y="7068"/>
                  </a:cubicBezTo>
                  <a:cubicBezTo>
                    <a:pt x="17135" y="7171"/>
                    <a:pt x="17259" y="7246"/>
                    <a:pt x="17377" y="7246"/>
                  </a:cubicBezTo>
                  <a:cubicBezTo>
                    <a:pt x="17434" y="7246"/>
                    <a:pt x="17490" y="7229"/>
                    <a:pt x="17539" y="7190"/>
                  </a:cubicBezTo>
                  <a:cubicBezTo>
                    <a:pt x="17691" y="7068"/>
                    <a:pt x="17782" y="6856"/>
                    <a:pt x="17660" y="6704"/>
                  </a:cubicBezTo>
                  <a:cubicBezTo>
                    <a:pt x="17630" y="6643"/>
                    <a:pt x="17569" y="6582"/>
                    <a:pt x="17539" y="6552"/>
                  </a:cubicBezTo>
                  <a:lnTo>
                    <a:pt x="17539" y="6552"/>
                  </a:lnTo>
                  <a:cubicBezTo>
                    <a:pt x="17630" y="6582"/>
                    <a:pt x="17691" y="6582"/>
                    <a:pt x="17812" y="6612"/>
                  </a:cubicBezTo>
                  <a:cubicBezTo>
                    <a:pt x="17855" y="6634"/>
                    <a:pt x="17897" y="6643"/>
                    <a:pt x="17939" y="6643"/>
                  </a:cubicBezTo>
                  <a:cubicBezTo>
                    <a:pt x="18075" y="6643"/>
                    <a:pt x="18198" y="6539"/>
                    <a:pt x="18268" y="6400"/>
                  </a:cubicBezTo>
                  <a:cubicBezTo>
                    <a:pt x="18329" y="6187"/>
                    <a:pt x="18238" y="6005"/>
                    <a:pt x="18025" y="5944"/>
                  </a:cubicBezTo>
                  <a:cubicBezTo>
                    <a:pt x="17508" y="5731"/>
                    <a:pt x="16961" y="5579"/>
                    <a:pt x="16444" y="5427"/>
                  </a:cubicBezTo>
                  <a:cubicBezTo>
                    <a:pt x="16353" y="5366"/>
                    <a:pt x="16262" y="5275"/>
                    <a:pt x="16171" y="5245"/>
                  </a:cubicBezTo>
                  <a:cubicBezTo>
                    <a:pt x="16444" y="4910"/>
                    <a:pt x="16870" y="4637"/>
                    <a:pt x="17204" y="4515"/>
                  </a:cubicBezTo>
                  <a:cubicBezTo>
                    <a:pt x="17387" y="4454"/>
                    <a:pt x="17478" y="4272"/>
                    <a:pt x="17387" y="4059"/>
                  </a:cubicBezTo>
                  <a:cubicBezTo>
                    <a:pt x="17341" y="3922"/>
                    <a:pt x="17210" y="3854"/>
                    <a:pt x="17070" y="3854"/>
                  </a:cubicBezTo>
                  <a:cubicBezTo>
                    <a:pt x="17024" y="3854"/>
                    <a:pt x="16976" y="3862"/>
                    <a:pt x="16931" y="3877"/>
                  </a:cubicBezTo>
                  <a:cubicBezTo>
                    <a:pt x="16414" y="4059"/>
                    <a:pt x="15715" y="4576"/>
                    <a:pt x="15381" y="5214"/>
                  </a:cubicBezTo>
                  <a:cubicBezTo>
                    <a:pt x="14833" y="5093"/>
                    <a:pt x="14317" y="4941"/>
                    <a:pt x="13770" y="4819"/>
                  </a:cubicBezTo>
                  <a:cubicBezTo>
                    <a:pt x="14043" y="4272"/>
                    <a:pt x="15259" y="3451"/>
                    <a:pt x="15715" y="3147"/>
                  </a:cubicBezTo>
                  <a:lnTo>
                    <a:pt x="15897" y="3056"/>
                  </a:lnTo>
                  <a:cubicBezTo>
                    <a:pt x="16049" y="2935"/>
                    <a:pt x="16110" y="2691"/>
                    <a:pt x="15988" y="2539"/>
                  </a:cubicBezTo>
                  <a:cubicBezTo>
                    <a:pt x="15918" y="2451"/>
                    <a:pt x="15816" y="2404"/>
                    <a:pt x="15713" y="2404"/>
                  </a:cubicBezTo>
                  <a:cubicBezTo>
                    <a:pt x="15640" y="2404"/>
                    <a:pt x="15566" y="2428"/>
                    <a:pt x="15502" y="2479"/>
                  </a:cubicBezTo>
                  <a:lnTo>
                    <a:pt x="15289" y="2600"/>
                  </a:lnTo>
                  <a:cubicBezTo>
                    <a:pt x="14347" y="3239"/>
                    <a:pt x="13314" y="3998"/>
                    <a:pt x="13070" y="4728"/>
                  </a:cubicBezTo>
                  <a:cubicBezTo>
                    <a:pt x="12645" y="4637"/>
                    <a:pt x="12250" y="4576"/>
                    <a:pt x="11855" y="4485"/>
                  </a:cubicBezTo>
                  <a:cubicBezTo>
                    <a:pt x="11490" y="4424"/>
                    <a:pt x="11125" y="4333"/>
                    <a:pt x="10730" y="4272"/>
                  </a:cubicBezTo>
                  <a:cubicBezTo>
                    <a:pt x="11307" y="3816"/>
                    <a:pt x="12007" y="3269"/>
                    <a:pt x="12493" y="3269"/>
                  </a:cubicBezTo>
                  <a:cubicBezTo>
                    <a:pt x="12675" y="3269"/>
                    <a:pt x="12827" y="3087"/>
                    <a:pt x="12827" y="2904"/>
                  </a:cubicBezTo>
                  <a:cubicBezTo>
                    <a:pt x="12827" y="2691"/>
                    <a:pt x="12645" y="2539"/>
                    <a:pt x="12463" y="2539"/>
                  </a:cubicBezTo>
                  <a:cubicBezTo>
                    <a:pt x="11642" y="2600"/>
                    <a:pt x="10791" y="3269"/>
                    <a:pt x="10061" y="3877"/>
                  </a:cubicBezTo>
                  <a:cubicBezTo>
                    <a:pt x="9940" y="3968"/>
                    <a:pt x="9879" y="4029"/>
                    <a:pt x="9788" y="4120"/>
                  </a:cubicBezTo>
                  <a:cubicBezTo>
                    <a:pt x="9119" y="3968"/>
                    <a:pt x="8420" y="3816"/>
                    <a:pt x="7782" y="3603"/>
                  </a:cubicBezTo>
                  <a:cubicBezTo>
                    <a:pt x="7934" y="3543"/>
                    <a:pt x="8086" y="3421"/>
                    <a:pt x="8207" y="3360"/>
                  </a:cubicBezTo>
                  <a:cubicBezTo>
                    <a:pt x="8298" y="3269"/>
                    <a:pt x="8420" y="3208"/>
                    <a:pt x="8511" y="3147"/>
                  </a:cubicBezTo>
                  <a:cubicBezTo>
                    <a:pt x="8724" y="3056"/>
                    <a:pt x="8967" y="2904"/>
                    <a:pt x="9180" y="2752"/>
                  </a:cubicBezTo>
                  <a:cubicBezTo>
                    <a:pt x="10010" y="2218"/>
                    <a:pt x="10928" y="1626"/>
                    <a:pt x="11791" y="1626"/>
                  </a:cubicBezTo>
                  <a:cubicBezTo>
                    <a:pt x="11812" y="1626"/>
                    <a:pt x="11833" y="1627"/>
                    <a:pt x="11855" y="1628"/>
                  </a:cubicBezTo>
                  <a:cubicBezTo>
                    <a:pt x="12037" y="1628"/>
                    <a:pt x="12219" y="1476"/>
                    <a:pt x="12219" y="1293"/>
                  </a:cubicBezTo>
                  <a:cubicBezTo>
                    <a:pt x="12219" y="1111"/>
                    <a:pt x="12067" y="928"/>
                    <a:pt x="11885" y="928"/>
                  </a:cubicBezTo>
                  <a:cubicBezTo>
                    <a:pt x="11838" y="926"/>
                    <a:pt x="11792" y="925"/>
                    <a:pt x="11745" y="925"/>
                  </a:cubicBezTo>
                  <a:cubicBezTo>
                    <a:pt x="10700" y="925"/>
                    <a:pt x="9688" y="1562"/>
                    <a:pt x="8815" y="2144"/>
                  </a:cubicBezTo>
                  <a:cubicBezTo>
                    <a:pt x="8572" y="2296"/>
                    <a:pt x="8359" y="2387"/>
                    <a:pt x="8146" y="2509"/>
                  </a:cubicBezTo>
                  <a:lnTo>
                    <a:pt x="7812" y="2752"/>
                  </a:lnTo>
                  <a:cubicBezTo>
                    <a:pt x="7538" y="2935"/>
                    <a:pt x="7143" y="3208"/>
                    <a:pt x="6900" y="3208"/>
                  </a:cubicBezTo>
                  <a:cubicBezTo>
                    <a:pt x="6779" y="3208"/>
                    <a:pt x="6687" y="3269"/>
                    <a:pt x="6596" y="3360"/>
                  </a:cubicBezTo>
                  <a:cubicBezTo>
                    <a:pt x="6049" y="3239"/>
                    <a:pt x="5532" y="3117"/>
                    <a:pt x="5016" y="3056"/>
                  </a:cubicBezTo>
                  <a:cubicBezTo>
                    <a:pt x="4894" y="2995"/>
                    <a:pt x="4772" y="2995"/>
                    <a:pt x="4712" y="2965"/>
                  </a:cubicBezTo>
                  <a:cubicBezTo>
                    <a:pt x="4803" y="2904"/>
                    <a:pt x="4924" y="2783"/>
                    <a:pt x="5076" y="2691"/>
                  </a:cubicBezTo>
                  <a:cubicBezTo>
                    <a:pt x="5168" y="2631"/>
                    <a:pt x="5259" y="2539"/>
                    <a:pt x="5350" y="2509"/>
                  </a:cubicBezTo>
                  <a:cubicBezTo>
                    <a:pt x="6535" y="1688"/>
                    <a:pt x="8055" y="1020"/>
                    <a:pt x="9605" y="685"/>
                  </a:cubicBezTo>
                  <a:cubicBezTo>
                    <a:pt x="9788" y="655"/>
                    <a:pt x="9909" y="473"/>
                    <a:pt x="9879" y="260"/>
                  </a:cubicBezTo>
                  <a:cubicBezTo>
                    <a:pt x="9829" y="110"/>
                    <a:pt x="9697" y="1"/>
                    <a:pt x="95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6"/>
            <p:cNvSpPr/>
            <p:nvPr/>
          </p:nvSpPr>
          <p:spPr>
            <a:xfrm>
              <a:off x="14434175" y="2308150"/>
              <a:ext cx="204450" cy="237150"/>
            </a:xfrm>
            <a:custGeom>
              <a:avLst/>
              <a:gdLst/>
              <a:ahLst/>
              <a:cxnLst/>
              <a:rect l="l" t="t" r="r" b="b"/>
              <a:pathLst>
                <a:path w="8178" h="9486" extrusionOk="0">
                  <a:moveTo>
                    <a:pt x="6251" y="0"/>
                  </a:moveTo>
                  <a:cubicBezTo>
                    <a:pt x="5803" y="0"/>
                    <a:pt x="5223" y="425"/>
                    <a:pt x="4894" y="576"/>
                  </a:cubicBezTo>
                  <a:cubicBezTo>
                    <a:pt x="3831" y="1154"/>
                    <a:pt x="3010" y="1913"/>
                    <a:pt x="2159" y="2765"/>
                  </a:cubicBezTo>
                  <a:cubicBezTo>
                    <a:pt x="761" y="4193"/>
                    <a:pt x="335" y="5956"/>
                    <a:pt x="153" y="7871"/>
                  </a:cubicBezTo>
                  <a:cubicBezTo>
                    <a:pt x="122" y="8327"/>
                    <a:pt x="1" y="8935"/>
                    <a:pt x="365" y="9239"/>
                  </a:cubicBezTo>
                  <a:cubicBezTo>
                    <a:pt x="610" y="9417"/>
                    <a:pt x="935" y="9485"/>
                    <a:pt x="1292" y="9485"/>
                  </a:cubicBezTo>
                  <a:cubicBezTo>
                    <a:pt x="2089" y="9485"/>
                    <a:pt x="3041" y="9145"/>
                    <a:pt x="3587" y="8935"/>
                  </a:cubicBezTo>
                  <a:cubicBezTo>
                    <a:pt x="5776" y="8175"/>
                    <a:pt x="7569" y="6169"/>
                    <a:pt x="7934" y="3889"/>
                  </a:cubicBezTo>
                  <a:cubicBezTo>
                    <a:pt x="8177" y="2795"/>
                    <a:pt x="7964" y="789"/>
                    <a:pt x="6505" y="59"/>
                  </a:cubicBezTo>
                  <a:cubicBezTo>
                    <a:pt x="6428" y="18"/>
                    <a:pt x="6342" y="0"/>
                    <a:pt x="62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6"/>
            <p:cNvSpPr/>
            <p:nvPr/>
          </p:nvSpPr>
          <p:spPr>
            <a:xfrm>
              <a:off x="14419750" y="2311150"/>
              <a:ext cx="231025" cy="261250"/>
            </a:xfrm>
            <a:custGeom>
              <a:avLst/>
              <a:gdLst/>
              <a:ahLst/>
              <a:cxnLst/>
              <a:rect l="l" t="t" r="r" b="b"/>
              <a:pathLst>
                <a:path w="9241" h="10450" extrusionOk="0">
                  <a:moveTo>
                    <a:pt x="6657" y="0"/>
                  </a:moveTo>
                  <a:cubicBezTo>
                    <a:pt x="6505" y="0"/>
                    <a:pt x="6383" y="91"/>
                    <a:pt x="6383" y="243"/>
                  </a:cubicBezTo>
                  <a:cubicBezTo>
                    <a:pt x="6353" y="608"/>
                    <a:pt x="6414" y="1186"/>
                    <a:pt x="6718" y="1611"/>
                  </a:cubicBezTo>
                  <a:cubicBezTo>
                    <a:pt x="6505" y="1915"/>
                    <a:pt x="6231" y="2189"/>
                    <a:pt x="5988" y="2493"/>
                  </a:cubicBezTo>
                  <a:cubicBezTo>
                    <a:pt x="5745" y="2128"/>
                    <a:pt x="5623" y="1125"/>
                    <a:pt x="5532" y="730"/>
                  </a:cubicBezTo>
                  <a:lnTo>
                    <a:pt x="5502" y="578"/>
                  </a:lnTo>
                  <a:cubicBezTo>
                    <a:pt x="5471" y="426"/>
                    <a:pt x="5350" y="365"/>
                    <a:pt x="5198" y="365"/>
                  </a:cubicBezTo>
                  <a:cubicBezTo>
                    <a:pt x="5046" y="395"/>
                    <a:pt x="4985" y="517"/>
                    <a:pt x="4985" y="669"/>
                  </a:cubicBezTo>
                  <a:lnTo>
                    <a:pt x="5016" y="821"/>
                  </a:lnTo>
                  <a:cubicBezTo>
                    <a:pt x="5137" y="1611"/>
                    <a:pt x="5228" y="2493"/>
                    <a:pt x="5623" y="2857"/>
                  </a:cubicBezTo>
                  <a:cubicBezTo>
                    <a:pt x="5441" y="3100"/>
                    <a:pt x="5289" y="3313"/>
                    <a:pt x="5076" y="3556"/>
                  </a:cubicBezTo>
                  <a:cubicBezTo>
                    <a:pt x="4924" y="3739"/>
                    <a:pt x="4772" y="3952"/>
                    <a:pt x="4590" y="4164"/>
                  </a:cubicBezTo>
                  <a:cubicBezTo>
                    <a:pt x="4468" y="3648"/>
                    <a:pt x="4377" y="3040"/>
                    <a:pt x="4529" y="2736"/>
                  </a:cubicBezTo>
                  <a:cubicBezTo>
                    <a:pt x="4590" y="2645"/>
                    <a:pt x="4529" y="2462"/>
                    <a:pt x="4408" y="2401"/>
                  </a:cubicBezTo>
                  <a:cubicBezTo>
                    <a:pt x="4373" y="2376"/>
                    <a:pt x="4336" y="2364"/>
                    <a:pt x="4300" y="2364"/>
                  </a:cubicBezTo>
                  <a:cubicBezTo>
                    <a:pt x="4207" y="2364"/>
                    <a:pt x="4117" y="2436"/>
                    <a:pt x="4073" y="2523"/>
                  </a:cubicBezTo>
                  <a:cubicBezTo>
                    <a:pt x="3830" y="3009"/>
                    <a:pt x="3982" y="3800"/>
                    <a:pt x="4134" y="4407"/>
                  </a:cubicBezTo>
                  <a:cubicBezTo>
                    <a:pt x="4134" y="4499"/>
                    <a:pt x="4164" y="4559"/>
                    <a:pt x="4164" y="4651"/>
                  </a:cubicBezTo>
                  <a:cubicBezTo>
                    <a:pt x="3860" y="5015"/>
                    <a:pt x="3557" y="5411"/>
                    <a:pt x="3253" y="5745"/>
                  </a:cubicBezTo>
                  <a:cubicBezTo>
                    <a:pt x="3253" y="5623"/>
                    <a:pt x="3222" y="5502"/>
                    <a:pt x="3222" y="5411"/>
                  </a:cubicBezTo>
                  <a:cubicBezTo>
                    <a:pt x="3222" y="5319"/>
                    <a:pt x="3192" y="5228"/>
                    <a:pt x="3192" y="5137"/>
                  </a:cubicBezTo>
                  <a:cubicBezTo>
                    <a:pt x="3192" y="4955"/>
                    <a:pt x="3161" y="4803"/>
                    <a:pt x="3161" y="4590"/>
                  </a:cubicBezTo>
                  <a:cubicBezTo>
                    <a:pt x="3070" y="3921"/>
                    <a:pt x="3009" y="3161"/>
                    <a:pt x="3313" y="2584"/>
                  </a:cubicBezTo>
                  <a:cubicBezTo>
                    <a:pt x="3374" y="2493"/>
                    <a:pt x="3344" y="2310"/>
                    <a:pt x="3192" y="2249"/>
                  </a:cubicBezTo>
                  <a:cubicBezTo>
                    <a:pt x="3153" y="2230"/>
                    <a:pt x="3112" y="2220"/>
                    <a:pt x="3071" y="2220"/>
                  </a:cubicBezTo>
                  <a:cubicBezTo>
                    <a:pt x="2983" y="2220"/>
                    <a:pt x="2899" y="2267"/>
                    <a:pt x="2857" y="2371"/>
                  </a:cubicBezTo>
                  <a:cubicBezTo>
                    <a:pt x="2462" y="3040"/>
                    <a:pt x="2553" y="3921"/>
                    <a:pt x="2614" y="4651"/>
                  </a:cubicBezTo>
                  <a:cubicBezTo>
                    <a:pt x="2614" y="4833"/>
                    <a:pt x="2645" y="5015"/>
                    <a:pt x="2645" y="5167"/>
                  </a:cubicBezTo>
                  <a:cubicBezTo>
                    <a:pt x="2645" y="5259"/>
                    <a:pt x="2645" y="5350"/>
                    <a:pt x="2705" y="5471"/>
                  </a:cubicBezTo>
                  <a:cubicBezTo>
                    <a:pt x="2736" y="5714"/>
                    <a:pt x="2766" y="6049"/>
                    <a:pt x="2705" y="6201"/>
                  </a:cubicBezTo>
                  <a:cubicBezTo>
                    <a:pt x="2645" y="6262"/>
                    <a:pt x="2645" y="6353"/>
                    <a:pt x="2705" y="6414"/>
                  </a:cubicBezTo>
                  <a:lnTo>
                    <a:pt x="2006" y="7325"/>
                  </a:lnTo>
                  <a:cubicBezTo>
                    <a:pt x="1976" y="7417"/>
                    <a:pt x="1946" y="7447"/>
                    <a:pt x="1854" y="7538"/>
                  </a:cubicBezTo>
                  <a:cubicBezTo>
                    <a:pt x="1854" y="7417"/>
                    <a:pt x="1824" y="7325"/>
                    <a:pt x="1824" y="7234"/>
                  </a:cubicBezTo>
                  <a:cubicBezTo>
                    <a:pt x="1824" y="7143"/>
                    <a:pt x="1794" y="7082"/>
                    <a:pt x="1794" y="6991"/>
                  </a:cubicBezTo>
                  <a:cubicBezTo>
                    <a:pt x="1642" y="6018"/>
                    <a:pt x="1702" y="4833"/>
                    <a:pt x="1976" y="3769"/>
                  </a:cubicBezTo>
                  <a:cubicBezTo>
                    <a:pt x="2006" y="3617"/>
                    <a:pt x="1946" y="3496"/>
                    <a:pt x="1794" y="3465"/>
                  </a:cubicBezTo>
                  <a:cubicBezTo>
                    <a:pt x="1768" y="3460"/>
                    <a:pt x="1744" y="3458"/>
                    <a:pt x="1720" y="3458"/>
                  </a:cubicBezTo>
                  <a:cubicBezTo>
                    <a:pt x="1604" y="3458"/>
                    <a:pt x="1515" y="3521"/>
                    <a:pt x="1490" y="3648"/>
                  </a:cubicBezTo>
                  <a:cubicBezTo>
                    <a:pt x="1186" y="4803"/>
                    <a:pt x="1094" y="6018"/>
                    <a:pt x="1277" y="7082"/>
                  </a:cubicBezTo>
                  <a:cubicBezTo>
                    <a:pt x="1277" y="7143"/>
                    <a:pt x="1338" y="7234"/>
                    <a:pt x="1338" y="7356"/>
                  </a:cubicBezTo>
                  <a:cubicBezTo>
                    <a:pt x="1368" y="7569"/>
                    <a:pt x="1398" y="7812"/>
                    <a:pt x="1368" y="7994"/>
                  </a:cubicBezTo>
                  <a:cubicBezTo>
                    <a:pt x="1368" y="8055"/>
                    <a:pt x="1368" y="8146"/>
                    <a:pt x="1398" y="8177"/>
                  </a:cubicBezTo>
                  <a:cubicBezTo>
                    <a:pt x="1338" y="8268"/>
                    <a:pt x="1246" y="8359"/>
                    <a:pt x="1186" y="8450"/>
                  </a:cubicBezTo>
                  <a:lnTo>
                    <a:pt x="1034" y="8632"/>
                  </a:lnTo>
                  <a:cubicBezTo>
                    <a:pt x="639" y="9088"/>
                    <a:pt x="274" y="9544"/>
                    <a:pt x="31" y="10091"/>
                  </a:cubicBezTo>
                  <a:cubicBezTo>
                    <a:pt x="0" y="10183"/>
                    <a:pt x="31" y="10335"/>
                    <a:pt x="152" y="10426"/>
                  </a:cubicBezTo>
                  <a:cubicBezTo>
                    <a:pt x="185" y="10442"/>
                    <a:pt x="220" y="10450"/>
                    <a:pt x="254" y="10450"/>
                  </a:cubicBezTo>
                  <a:cubicBezTo>
                    <a:pt x="349" y="10450"/>
                    <a:pt x="442" y="10393"/>
                    <a:pt x="487" y="10304"/>
                  </a:cubicBezTo>
                  <a:cubicBezTo>
                    <a:pt x="730" y="9848"/>
                    <a:pt x="1064" y="9392"/>
                    <a:pt x="1398" y="8967"/>
                  </a:cubicBezTo>
                  <a:lnTo>
                    <a:pt x="1550" y="8784"/>
                  </a:lnTo>
                  <a:cubicBezTo>
                    <a:pt x="1672" y="8632"/>
                    <a:pt x="1794" y="8511"/>
                    <a:pt x="1885" y="8359"/>
                  </a:cubicBezTo>
                  <a:cubicBezTo>
                    <a:pt x="3009" y="8572"/>
                    <a:pt x="4164" y="8572"/>
                    <a:pt x="5319" y="8572"/>
                  </a:cubicBezTo>
                  <a:lnTo>
                    <a:pt x="6049" y="8572"/>
                  </a:lnTo>
                  <a:cubicBezTo>
                    <a:pt x="6201" y="8572"/>
                    <a:pt x="6323" y="8450"/>
                    <a:pt x="6323" y="8298"/>
                  </a:cubicBezTo>
                  <a:cubicBezTo>
                    <a:pt x="6323" y="8146"/>
                    <a:pt x="6201" y="8025"/>
                    <a:pt x="6049" y="8025"/>
                  </a:cubicBezTo>
                  <a:lnTo>
                    <a:pt x="5289" y="8025"/>
                  </a:lnTo>
                  <a:cubicBezTo>
                    <a:pt x="4256" y="8025"/>
                    <a:pt x="3222" y="8025"/>
                    <a:pt x="2250" y="7873"/>
                  </a:cubicBezTo>
                  <a:cubicBezTo>
                    <a:pt x="2280" y="7781"/>
                    <a:pt x="2341" y="7721"/>
                    <a:pt x="2401" y="7690"/>
                  </a:cubicBezTo>
                  <a:cubicBezTo>
                    <a:pt x="2675" y="7356"/>
                    <a:pt x="2918" y="6961"/>
                    <a:pt x="3222" y="6626"/>
                  </a:cubicBezTo>
                  <a:cubicBezTo>
                    <a:pt x="4681" y="6626"/>
                    <a:pt x="6323" y="6657"/>
                    <a:pt x="7903" y="6748"/>
                  </a:cubicBezTo>
                  <a:cubicBezTo>
                    <a:pt x="8085" y="6626"/>
                    <a:pt x="8237" y="6535"/>
                    <a:pt x="8237" y="6383"/>
                  </a:cubicBezTo>
                  <a:cubicBezTo>
                    <a:pt x="8237" y="6231"/>
                    <a:pt x="8146" y="6110"/>
                    <a:pt x="8025" y="6110"/>
                  </a:cubicBezTo>
                  <a:cubicBezTo>
                    <a:pt x="6566" y="6049"/>
                    <a:pt x="5107" y="6018"/>
                    <a:pt x="3739" y="6018"/>
                  </a:cubicBezTo>
                  <a:cubicBezTo>
                    <a:pt x="3982" y="5714"/>
                    <a:pt x="4256" y="5411"/>
                    <a:pt x="4499" y="5107"/>
                  </a:cubicBezTo>
                  <a:lnTo>
                    <a:pt x="4529" y="5107"/>
                  </a:lnTo>
                  <a:cubicBezTo>
                    <a:pt x="4712" y="5107"/>
                    <a:pt x="4864" y="5076"/>
                    <a:pt x="5046" y="5015"/>
                  </a:cubicBezTo>
                  <a:cubicBezTo>
                    <a:pt x="5319" y="4994"/>
                    <a:pt x="5577" y="4959"/>
                    <a:pt x="5810" y="4959"/>
                  </a:cubicBezTo>
                  <a:cubicBezTo>
                    <a:pt x="5915" y="4959"/>
                    <a:pt x="6016" y="4966"/>
                    <a:pt x="6110" y="4985"/>
                  </a:cubicBezTo>
                  <a:cubicBezTo>
                    <a:pt x="6135" y="4990"/>
                    <a:pt x="6160" y="4993"/>
                    <a:pt x="6183" y="4993"/>
                  </a:cubicBezTo>
                  <a:cubicBezTo>
                    <a:pt x="6300" y="4993"/>
                    <a:pt x="6388" y="4929"/>
                    <a:pt x="6414" y="4803"/>
                  </a:cubicBezTo>
                  <a:cubicBezTo>
                    <a:pt x="6475" y="4651"/>
                    <a:pt x="6383" y="4529"/>
                    <a:pt x="6231" y="4499"/>
                  </a:cubicBezTo>
                  <a:cubicBezTo>
                    <a:pt x="6097" y="4465"/>
                    <a:pt x="5951" y="4452"/>
                    <a:pt x="5798" y="4452"/>
                  </a:cubicBezTo>
                  <a:cubicBezTo>
                    <a:pt x="5536" y="4452"/>
                    <a:pt x="5254" y="4491"/>
                    <a:pt x="4985" y="4529"/>
                  </a:cubicBezTo>
                  <a:lnTo>
                    <a:pt x="4894" y="4529"/>
                  </a:lnTo>
                  <a:cubicBezTo>
                    <a:pt x="5107" y="4316"/>
                    <a:pt x="5289" y="4043"/>
                    <a:pt x="5471" y="3800"/>
                  </a:cubicBezTo>
                  <a:cubicBezTo>
                    <a:pt x="5654" y="3556"/>
                    <a:pt x="5897" y="3313"/>
                    <a:pt x="6079" y="3040"/>
                  </a:cubicBezTo>
                  <a:cubicBezTo>
                    <a:pt x="6139" y="3051"/>
                    <a:pt x="6203" y="3056"/>
                    <a:pt x="6270" y="3056"/>
                  </a:cubicBezTo>
                  <a:cubicBezTo>
                    <a:pt x="6746" y="3056"/>
                    <a:pt x="7385" y="2793"/>
                    <a:pt x="8025" y="2553"/>
                  </a:cubicBezTo>
                  <a:cubicBezTo>
                    <a:pt x="8389" y="2401"/>
                    <a:pt x="8785" y="2249"/>
                    <a:pt x="8997" y="2219"/>
                  </a:cubicBezTo>
                  <a:cubicBezTo>
                    <a:pt x="9149" y="2189"/>
                    <a:pt x="9241" y="2067"/>
                    <a:pt x="9241" y="1915"/>
                  </a:cubicBezTo>
                  <a:cubicBezTo>
                    <a:pt x="9180" y="1763"/>
                    <a:pt x="9089" y="1672"/>
                    <a:pt x="8937" y="1672"/>
                  </a:cubicBezTo>
                  <a:cubicBezTo>
                    <a:pt x="8663" y="1733"/>
                    <a:pt x="8268" y="1885"/>
                    <a:pt x="7873" y="2067"/>
                  </a:cubicBezTo>
                  <a:cubicBezTo>
                    <a:pt x="7478" y="2219"/>
                    <a:pt x="6961" y="2432"/>
                    <a:pt x="6566" y="2523"/>
                  </a:cubicBezTo>
                  <a:cubicBezTo>
                    <a:pt x="6870" y="2128"/>
                    <a:pt x="7204" y="1763"/>
                    <a:pt x="7569" y="1368"/>
                  </a:cubicBezTo>
                  <a:cubicBezTo>
                    <a:pt x="7873" y="1216"/>
                    <a:pt x="8207" y="1155"/>
                    <a:pt x="8481" y="1125"/>
                  </a:cubicBezTo>
                  <a:cubicBezTo>
                    <a:pt x="8633" y="1125"/>
                    <a:pt x="8693" y="973"/>
                    <a:pt x="8693" y="851"/>
                  </a:cubicBezTo>
                  <a:cubicBezTo>
                    <a:pt x="8693" y="699"/>
                    <a:pt x="8541" y="608"/>
                    <a:pt x="8420" y="608"/>
                  </a:cubicBezTo>
                  <a:cubicBezTo>
                    <a:pt x="8389" y="608"/>
                    <a:pt x="8359" y="608"/>
                    <a:pt x="8268" y="669"/>
                  </a:cubicBezTo>
                  <a:lnTo>
                    <a:pt x="8389" y="547"/>
                  </a:lnTo>
                  <a:cubicBezTo>
                    <a:pt x="8511" y="426"/>
                    <a:pt x="8511" y="274"/>
                    <a:pt x="8389" y="213"/>
                  </a:cubicBezTo>
                  <a:cubicBezTo>
                    <a:pt x="8329" y="152"/>
                    <a:pt x="8260" y="122"/>
                    <a:pt x="8199" y="122"/>
                  </a:cubicBezTo>
                  <a:cubicBezTo>
                    <a:pt x="8139" y="122"/>
                    <a:pt x="8085" y="152"/>
                    <a:pt x="8055" y="213"/>
                  </a:cubicBezTo>
                  <a:cubicBezTo>
                    <a:pt x="7782" y="456"/>
                    <a:pt x="7508" y="730"/>
                    <a:pt x="7265" y="1034"/>
                  </a:cubicBezTo>
                  <a:lnTo>
                    <a:pt x="7022" y="1155"/>
                  </a:lnTo>
                  <a:cubicBezTo>
                    <a:pt x="6900" y="882"/>
                    <a:pt x="6870" y="547"/>
                    <a:pt x="6870" y="274"/>
                  </a:cubicBezTo>
                  <a:cubicBezTo>
                    <a:pt x="6870" y="122"/>
                    <a:pt x="6809" y="0"/>
                    <a:pt x="66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6"/>
            <p:cNvSpPr/>
            <p:nvPr/>
          </p:nvSpPr>
          <p:spPr>
            <a:xfrm>
              <a:off x="13829300" y="2193525"/>
              <a:ext cx="180875" cy="213600"/>
            </a:xfrm>
            <a:custGeom>
              <a:avLst/>
              <a:gdLst/>
              <a:ahLst/>
              <a:cxnLst/>
              <a:rect l="l" t="t" r="r" b="b"/>
              <a:pathLst>
                <a:path w="7235" h="8544" extrusionOk="0">
                  <a:moveTo>
                    <a:pt x="2147" y="0"/>
                  </a:moveTo>
                  <a:cubicBezTo>
                    <a:pt x="1496" y="0"/>
                    <a:pt x="832" y="182"/>
                    <a:pt x="335" y="693"/>
                  </a:cubicBezTo>
                  <a:cubicBezTo>
                    <a:pt x="1" y="997"/>
                    <a:pt x="305" y="1787"/>
                    <a:pt x="366" y="2213"/>
                  </a:cubicBezTo>
                  <a:cubicBezTo>
                    <a:pt x="548" y="3277"/>
                    <a:pt x="973" y="4188"/>
                    <a:pt x="1460" y="5131"/>
                  </a:cubicBezTo>
                  <a:cubicBezTo>
                    <a:pt x="2311" y="6742"/>
                    <a:pt x="3709" y="7562"/>
                    <a:pt x="5320" y="8261"/>
                  </a:cubicBezTo>
                  <a:cubicBezTo>
                    <a:pt x="5572" y="8366"/>
                    <a:pt x="5881" y="8543"/>
                    <a:pt x="6169" y="8543"/>
                  </a:cubicBezTo>
                  <a:cubicBezTo>
                    <a:pt x="6298" y="8543"/>
                    <a:pt x="6423" y="8508"/>
                    <a:pt x="6536" y="8413"/>
                  </a:cubicBezTo>
                  <a:cubicBezTo>
                    <a:pt x="7235" y="7866"/>
                    <a:pt x="7174" y="6316"/>
                    <a:pt x="7144" y="5556"/>
                  </a:cubicBezTo>
                  <a:cubicBezTo>
                    <a:pt x="7053" y="3489"/>
                    <a:pt x="5837" y="1422"/>
                    <a:pt x="3983" y="450"/>
                  </a:cubicBezTo>
                  <a:cubicBezTo>
                    <a:pt x="3540" y="213"/>
                    <a:pt x="2852" y="0"/>
                    <a:pt x="21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6"/>
            <p:cNvSpPr/>
            <p:nvPr/>
          </p:nvSpPr>
          <p:spPr>
            <a:xfrm>
              <a:off x="13831575" y="2179675"/>
              <a:ext cx="182400" cy="251925"/>
            </a:xfrm>
            <a:custGeom>
              <a:avLst/>
              <a:gdLst/>
              <a:ahLst/>
              <a:cxnLst/>
              <a:rect l="l" t="t" r="r" b="b"/>
              <a:pathLst>
                <a:path w="7296" h="10077" extrusionOk="0">
                  <a:moveTo>
                    <a:pt x="2524" y="1"/>
                  </a:moveTo>
                  <a:cubicBezTo>
                    <a:pt x="2402" y="1"/>
                    <a:pt x="2281" y="61"/>
                    <a:pt x="2250" y="183"/>
                  </a:cubicBezTo>
                  <a:cubicBezTo>
                    <a:pt x="2220" y="396"/>
                    <a:pt x="2250" y="791"/>
                    <a:pt x="2281" y="1216"/>
                  </a:cubicBezTo>
                  <a:cubicBezTo>
                    <a:pt x="2341" y="1581"/>
                    <a:pt x="2372" y="2068"/>
                    <a:pt x="2341" y="2463"/>
                  </a:cubicBezTo>
                  <a:cubicBezTo>
                    <a:pt x="2098" y="2068"/>
                    <a:pt x="1825" y="1703"/>
                    <a:pt x="1612" y="1308"/>
                  </a:cubicBezTo>
                  <a:cubicBezTo>
                    <a:pt x="1582" y="1004"/>
                    <a:pt x="1582" y="700"/>
                    <a:pt x="1642" y="487"/>
                  </a:cubicBezTo>
                  <a:cubicBezTo>
                    <a:pt x="1673" y="365"/>
                    <a:pt x="1612" y="244"/>
                    <a:pt x="1460" y="213"/>
                  </a:cubicBezTo>
                  <a:cubicBezTo>
                    <a:pt x="1440" y="208"/>
                    <a:pt x="1419" y="206"/>
                    <a:pt x="1400" y="206"/>
                  </a:cubicBezTo>
                  <a:cubicBezTo>
                    <a:pt x="1300" y="206"/>
                    <a:pt x="1212" y="269"/>
                    <a:pt x="1186" y="396"/>
                  </a:cubicBezTo>
                  <a:cubicBezTo>
                    <a:pt x="1186" y="457"/>
                    <a:pt x="1186" y="487"/>
                    <a:pt x="1156" y="517"/>
                  </a:cubicBezTo>
                  <a:cubicBezTo>
                    <a:pt x="1126" y="487"/>
                    <a:pt x="1126" y="396"/>
                    <a:pt x="1065" y="365"/>
                  </a:cubicBezTo>
                  <a:cubicBezTo>
                    <a:pt x="1042" y="273"/>
                    <a:pt x="947" y="233"/>
                    <a:pt x="850" y="233"/>
                  </a:cubicBezTo>
                  <a:cubicBezTo>
                    <a:pt x="820" y="233"/>
                    <a:pt x="790" y="237"/>
                    <a:pt x="761" y="244"/>
                  </a:cubicBezTo>
                  <a:cubicBezTo>
                    <a:pt x="670" y="305"/>
                    <a:pt x="609" y="457"/>
                    <a:pt x="670" y="548"/>
                  </a:cubicBezTo>
                  <a:cubicBezTo>
                    <a:pt x="822" y="852"/>
                    <a:pt x="974" y="1156"/>
                    <a:pt x="1156" y="1460"/>
                  </a:cubicBezTo>
                  <a:cubicBezTo>
                    <a:pt x="1156" y="1551"/>
                    <a:pt x="1186" y="1612"/>
                    <a:pt x="1186" y="1703"/>
                  </a:cubicBezTo>
                  <a:cubicBezTo>
                    <a:pt x="1138" y="1708"/>
                    <a:pt x="1089" y="1711"/>
                    <a:pt x="1039" y="1711"/>
                  </a:cubicBezTo>
                  <a:cubicBezTo>
                    <a:pt x="809" y="1711"/>
                    <a:pt x="577" y="1656"/>
                    <a:pt x="426" y="1581"/>
                  </a:cubicBezTo>
                  <a:cubicBezTo>
                    <a:pt x="398" y="1574"/>
                    <a:pt x="367" y="1570"/>
                    <a:pt x="337" y="1570"/>
                  </a:cubicBezTo>
                  <a:cubicBezTo>
                    <a:pt x="240" y="1570"/>
                    <a:pt x="146" y="1610"/>
                    <a:pt x="123" y="1703"/>
                  </a:cubicBezTo>
                  <a:cubicBezTo>
                    <a:pt x="92" y="1824"/>
                    <a:pt x="123" y="1976"/>
                    <a:pt x="244" y="2007"/>
                  </a:cubicBezTo>
                  <a:cubicBezTo>
                    <a:pt x="425" y="2097"/>
                    <a:pt x="682" y="2156"/>
                    <a:pt x="957" y="2156"/>
                  </a:cubicBezTo>
                  <a:cubicBezTo>
                    <a:pt x="1143" y="2156"/>
                    <a:pt x="1337" y="2129"/>
                    <a:pt x="1521" y="2068"/>
                  </a:cubicBezTo>
                  <a:cubicBezTo>
                    <a:pt x="1734" y="2372"/>
                    <a:pt x="1916" y="2645"/>
                    <a:pt x="2068" y="2919"/>
                  </a:cubicBezTo>
                  <a:cubicBezTo>
                    <a:pt x="1961" y="2952"/>
                    <a:pt x="1815" y="2964"/>
                    <a:pt x="1655" y="2964"/>
                  </a:cubicBezTo>
                  <a:cubicBezTo>
                    <a:pt x="1223" y="2964"/>
                    <a:pt x="678" y="2872"/>
                    <a:pt x="457" y="2827"/>
                  </a:cubicBezTo>
                  <a:lnTo>
                    <a:pt x="305" y="2797"/>
                  </a:lnTo>
                  <a:cubicBezTo>
                    <a:pt x="295" y="2794"/>
                    <a:pt x="285" y="2792"/>
                    <a:pt x="275" y="2792"/>
                  </a:cubicBezTo>
                  <a:cubicBezTo>
                    <a:pt x="188" y="2792"/>
                    <a:pt x="86" y="2898"/>
                    <a:pt x="31" y="2979"/>
                  </a:cubicBezTo>
                  <a:cubicBezTo>
                    <a:pt x="1" y="3101"/>
                    <a:pt x="123" y="3223"/>
                    <a:pt x="244" y="3253"/>
                  </a:cubicBezTo>
                  <a:lnTo>
                    <a:pt x="396" y="3283"/>
                  </a:lnTo>
                  <a:cubicBezTo>
                    <a:pt x="857" y="3360"/>
                    <a:pt x="1343" y="3437"/>
                    <a:pt x="1738" y="3437"/>
                  </a:cubicBezTo>
                  <a:cubicBezTo>
                    <a:pt x="1967" y="3437"/>
                    <a:pt x="2166" y="3411"/>
                    <a:pt x="2311" y="3344"/>
                  </a:cubicBezTo>
                  <a:cubicBezTo>
                    <a:pt x="2493" y="3557"/>
                    <a:pt x="2615" y="3739"/>
                    <a:pt x="2737" y="3982"/>
                  </a:cubicBezTo>
                  <a:cubicBezTo>
                    <a:pt x="2858" y="4165"/>
                    <a:pt x="3010" y="4347"/>
                    <a:pt x="3132" y="4560"/>
                  </a:cubicBezTo>
                  <a:cubicBezTo>
                    <a:pt x="2676" y="4499"/>
                    <a:pt x="2129" y="4438"/>
                    <a:pt x="1916" y="4256"/>
                  </a:cubicBezTo>
                  <a:cubicBezTo>
                    <a:pt x="1870" y="4210"/>
                    <a:pt x="1810" y="4188"/>
                    <a:pt x="1753" y="4188"/>
                  </a:cubicBezTo>
                  <a:cubicBezTo>
                    <a:pt x="1696" y="4188"/>
                    <a:pt x="1642" y="4210"/>
                    <a:pt x="1612" y="4256"/>
                  </a:cubicBezTo>
                  <a:cubicBezTo>
                    <a:pt x="1521" y="4317"/>
                    <a:pt x="1521" y="4469"/>
                    <a:pt x="1612" y="4560"/>
                  </a:cubicBezTo>
                  <a:cubicBezTo>
                    <a:pt x="1977" y="4894"/>
                    <a:pt x="2676" y="4955"/>
                    <a:pt x="3223" y="5016"/>
                  </a:cubicBezTo>
                  <a:cubicBezTo>
                    <a:pt x="3314" y="5016"/>
                    <a:pt x="3375" y="5016"/>
                    <a:pt x="3466" y="5046"/>
                  </a:cubicBezTo>
                  <a:cubicBezTo>
                    <a:pt x="3679" y="5411"/>
                    <a:pt x="3922" y="5776"/>
                    <a:pt x="4135" y="6141"/>
                  </a:cubicBezTo>
                  <a:cubicBezTo>
                    <a:pt x="4044" y="6110"/>
                    <a:pt x="3922" y="6110"/>
                    <a:pt x="3831" y="6080"/>
                  </a:cubicBezTo>
                  <a:cubicBezTo>
                    <a:pt x="3770" y="6080"/>
                    <a:pt x="3679" y="6019"/>
                    <a:pt x="3618" y="6019"/>
                  </a:cubicBezTo>
                  <a:cubicBezTo>
                    <a:pt x="3466" y="5989"/>
                    <a:pt x="3314" y="5958"/>
                    <a:pt x="3132" y="5928"/>
                  </a:cubicBezTo>
                  <a:cubicBezTo>
                    <a:pt x="2524" y="5806"/>
                    <a:pt x="1825" y="5654"/>
                    <a:pt x="1460" y="5229"/>
                  </a:cubicBezTo>
                  <a:cubicBezTo>
                    <a:pt x="1407" y="5194"/>
                    <a:pt x="1334" y="5159"/>
                    <a:pt x="1270" y="5159"/>
                  </a:cubicBezTo>
                  <a:cubicBezTo>
                    <a:pt x="1224" y="5159"/>
                    <a:pt x="1182" y="5177"/>
                    <a:pt x="1156" y="5229"/>
                  </a:cubicBezTo>
                  <a:cubicBezTo>
                    <a:pt x="1065" y="5320"/>
                    <a:pt x="1034" y="5472"/>
                    <a:pt x="1156" y="5533"/>
                  </a:cubicBezTo>
                  <a:cubicBezTo>
                    <a:pt x="1642" y="6019"/>
                    <a:pt x="2402" y="6232"/>
                    <a:pt x="3041" y="6323"/>
                  </a:cubicBezTo>
                  <a:lnTo>
                    <a:pt x="3496" y="6445"/>
                  </a:lnTo>
                  <a:cubicBezTo>
                    <a:pt x="3588" y="6445"/>
                    <a:pt x="3648" y="6475"/>
                    <a:pt x="3770" y="6475"/>
                  </a:cubicBezTo>
                  <a:cubicBezTo>
                    <a:pt x="3952" y="6536"/>
                    <a:pt x="4256" y="6597"/>
                    <a:pt x="4378" y="6688"/>
                  </a:cubicBezTo>
                  <a:cubicBezTo>
                    <a:pt x="4408" y="6718"/>
                    <a:pt x="4500" y="6748"/>
                    <a:pt x="4560" y="6748"/>
                  </a:cubicBezTo>
                  <a:cubicBezTo>
                    <a:pt x="4743" y="7052"/>
                    <a:pt x="4955" y="7326"/>
                    <a:pt x="5138" y="7600"/>
                  </a:cubicBezTo>
                  <a:cubicBezTo>
                    <a:pt x="5168" y="7630"/>
                    <a:pt x="5199" y="7691"/>
                    <a:pt x="5259" y="7752"/>
                  </a:cubicBezTo>
                  <a:cubicBezTo>
                    <a:pt x="5168" y="7752"/>
                    <a:pt x="5047" y="7691"/>
                    <a:pt x="4986" y="7691"/>
                  </a:cubicBezTo>
                  <a:cubicBezTo>
                    <a:pt x="4895" y="7691"/>
                    <a:pt x="4834" y="7691"/>
                    <a:pt x="4803" y="7660"/>
                  </a:cubicBezTo>
                  <a:cubicBezTo>
                    <a:pt x="3892" y="7508"/>
                    <a:pt x="2919" y="7144"/>
                    <a:pt x="2068" y="6597"/>
                  </a:cubicBezTo>
                  <a:cubicBezTo>
                    <a:pt x="2027" y="6576"/>
                    <a:pt x="1983" y="6566"/>
                    <a:pt x="1942" y="6566"/>
                  </a:cubicBezTo>
                  <a:cubicBezTo>
                    <a:pt x="1858" y="6566"/>
                    <a:pt x="1784" y="6607"/>
                    <a:pt x="1764" y="6688"/>
                  </a:cubicBezTo>
                  <a:cubicBezTo>
                    <a:pt x="1673" y="6779"/>
                    <a:pt x="1703" y="6931"/>
                    <a:pt x="1825" y="6992"/>
                  </a:cubicBezTo>
                  <a:cubicBezTo>
                    <a:pt x="2737" y="7539"/>
                    <a:pt x="3770" y="7934"/>
                    <a:pt x="4712" y="8086"/>
                  </a:cubicBezTo>
                  <a:cubicBezTo>
                    <a:pt x="4803" y="8086"/>
                    <a:pt x="4864" y="8116"/>
                    <a:pt x="4955" y="8116"/>
                  </a:cubicBezTo>
                  <a:cubicBezTo>
                    <a:pt x="5138" y="8147"/>
                    <a:pt x="5351" y="8147"/>
                    <a:pt x="5472" y="8268"/>
                  </a:cubicBezTo>
                  <a:cubicBezTo>
                    <a:pt x="5503" y="8299"/>
                    <a:pt x="5594" y="8299"/>
                    <a:pt x="5655" y="8299"/>
                  </a:cubicBezTo>
                  <a:cubicBezTo>
                    <a:pt x="5746" y="8390"/>
                    <a:pt x="5776" y="8511"/>
                    <a:pt x="5867" y="8572"/>
                  </a:cubicBezTo>
                  <a:lnTo>
                    <a:pt x="5959" y="8755"/>
                  </a:lnTo>
                  <a:cubicBezTo>
                    <a:pt x="6232" y="9180"/>
                    <a:pt x="6536" y="9636"/>
                    <a:pt x="6931" y="10031"/>
                  </a:cubicBezTo>
                  <a:cubicBezTo>
                    <a:pt x="6962" y="10062"/>
                    <a:pt x="7015" y="10077"/>
                    <a:pt x="7072" y="10077"/>
                  </a:cubicBezTo>
                  <a:cubicBezTo>
                    <a:pt x="7129" y="10077"/>
                    <a:pt x="7190" y="10062"/>
                    <a:pt x="7235" y="10031"/>
                  </a:cubicBezTo>
                  <a:cubicBezTo>
                    <a:pt x="7296" y="9940"/>
                    <a:pt x="7296" y="9788"/>
                    <a:pt x="7235" y="9727"/>
                  </a:cubicBezTo>
                  <a:cubicBezTo>
                    <a:pt x="6870" y="9423"/>
                    <a:pt x="6627" y="8998"/>
                    <a:pt x="6354" y="8572"/>
                  </a:cubicBezTo>
                  <a:lnTo>
                    <a:pt x="6232" y="8390"/>
                  </a:lnTo>
                  <a:cubicBezTo>
                    <a:pt x="6171" y="8238"/>
                    <a:pt x="6050" y="8116"/>
                    <a:pt x="5959" y="7964"/>
                  </a:cubicBezTo>
                  <a:cubicBezTo>
                    <a:pt x="6414" y="7052"/>
                    <a:pt x="6779" y="6080"/>
                    <a:pt x="7083" y="5107"/>
                  </a:cubicBezTo>
                  <a:cubicBezTo>
                    <a:pt x="7144" y="4894"/>
                    <a:pt x="7235" y="4712"/>
                    <a:pt x="7266" y="4469"/>
                  </a:cubicBezTo>
                  <a:cubicBezTo>
                    <a:pt x="7296" y="4347"/>
                    <a:pt x="7235" y="4195"/>
                    <a:pt x="7114" y="4165"/>
                  </a:cubicBezTo>
                  <a:cubicBezTo>
                    <a:pt x="7093" y="4160"/>
                    <a:pt x="7071" y="4157"/>
                    <a:pt x="7049" y="4157"/>
                  </a:cubicBezTo>
                  <a:cubicBezTo>
                    <a:pt x="6943" y="4157"/>
                    <a:pt x="6835" y="4216"/>
                    <a:pt x="6810" y="4317"/>
                  </a:cubicBezTo>
                  <a:cubicBezTo>
                    <a:pt x="6718" y="4560"/>
                    <a:pt x="6658" y="4742"/>
                    <a:pt x="6627" y="4955"/>
                  </a:cubicBezTo>
                  <a:cubicBezTo>
                    <a:pt x="6354" y="5837"/>
                    <a:pt x="6050" y="6718"/>
                    <a:pt x="5655" y="7539"/>
                  </a:cubicBezTo>
                  <a:cubicBezTo>
                    <a:pt x="5624" y="7478"/>
                    <a:pt x="5594" y="7448"/>
                    <a:pt x="5563" y="7356"/>
                  </a:cubicBezTo>
                  <a:cubicBezTo>
                    <a:pt x="5320" y="7022"/>
                    <a:pt x="5107" y="6718"/>
                    <a:pt x="4864" y="6384"/>
                  </a:cubicBezTo>
                  <a:cubicBezTo>
                    <a:pt x="5259" y="5168"/>
                    <a:pt x="5746" y="3709"/>
                    <a:pt x="6232" y="2372"/>
                  </a:cubicBezTo>
                  <a:cubicBezTo>
                    <a:pt x="6293" y="2189"/>
                    <a:pt x="6202" y="2068"/>
                    <a:pt x="6080" y="2007"/>
                  </a:cubicBezTo>
                  <a:cubicBezTo>
                    <a:pt x="6055" y="1990"/>
                    <a:pt x="6024" y="1982"/>
                    <a:pt x="5993" y="1982"/>
                  </a:cubicBezTo>
                  <a:cubicBezTo>
                    <a:pt x="5911" y="1982"/>
                    <a:pt x="5820" y="2032"/>
                    <a:pt x="5776" y="2098"/>
                  </a:cubicBezTo>
                  <a:cubicBezTo>
                    <a:pt x="5320" y="3344"/>
                    <a:pt x="4864" y="4590"/>
                    <a:pt x="4530" y="5776"/>
                  </a:cubicBezTo>
                  <a:lnTo>
                    <a:pt x="3952" y="4864"/>
                  </a:lnTo>
                  <a:lnTo>
                    <a:pt x="3952" y="4803"/>
                  </a:lnTo>
                  <a:cubicBezTo>
                    <a:pt x="4013" y="4651"/>
                    <a:pt x="4044" y="4499"/>
                    <a:pt x="4044" y="4317"/>
                  </a:cubicBezTo>
                  <a:cubicBezTo>
                    <a:pt x="4074" y="3982"/>
                    <a:pt x="4165" y="3648"/>
                    <a:pt x="4317" y="3405"/>
                  </a:cubicBezTo>
                  <a:cubicBezTo>
                    <a:pt x="4378" y="3283"/>
                    <a:pt x="4348" y="3131"/>
                    <a:pt x="4226" y="3101"/>
                  </a:cubicBezTo>
                  <a:cubicBezTo>
                    <a:pt x="4185" y="3081"/>
                    <a:pt x="4142" y="3071"/>
                    <a:pt x="4100" y="3071"/>
                  </a:cubicBezTo>
                  <a:cubicBezTo>
                    <a:pt x="4017" y="3071"/>
                    <a:pt x="3942" y="3111"/>
                    <a:pt x="3922" y="3192"/>
                  </a:cubicBezTo>
                  <a:cubicBezTo>
                    <a:pt x="3740" y="3496"/>
                    <a:pt x="3648" y="3891"/>
                    <a:pt x="3618" y="4286"/>
                  </a:cubicBezTo>
                  <a:lnTo>
                    <a:pt x="3618" y="4347"/>
                  </a:lnTo>
                  <a:lnTo>
                    <a:pt x="3162" y="3679"/>
                  </a:lnTo>
                  <a:cubicBezTo>
                    <a:pt x="3010" y="3435"/>
                    <a:pt x="2828" y="3192"/>
                    <a:pt x="2676" y="2949"/>
                  </a:cubicBezTo>
                  <a:cubicBezTo>
                    <a:pt x="2858" y="2523"/>
                    <a:pt x="2828" y="1855"/>
                    <a:pt x="2737" y="1156"/>
                  </a:cubicBezTo>
                  <a:cubicBezTo>
                    <a:pt x="2706" y="791"/>
                    <a:pt x="2706" y="457"/>
                    <a:pt x="2706" y="244"/>
                  </a:cubicBezTo>
                  <a:cubicBezTo>
                    <a:pt x="2706" y="153"/>
                    <a:pt x="2645" y="31"/>
                    <a:pt x="25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6"/>
            <p:cNvSpPr/>
            <p:nvPr/>
          </p:nvSpPr>
          <p:spPr>
            <a:xfrm>
              <a:off x="13959250" y="2099825"/>
              <a:ext cx="184675" cy="282250"/>
            </a:xfrm>
            <a:custGeom>
              <a:avLst/>
              <a:gdLst/>
              <a:ahLst/>
              <a:cxnLst/>
              <a:rect l="l" t="t" r="r" b="b"/>
              <a:pathLst>
                <a:path w="7387" h="11290" extrusionOk="0">
                  <a:moveTo>
                    <a:pt x="1871" y="0"/>
                  </a:moveTo>
                  <a:cubicBezTo>
                    <a:pt x="1431" y="0"/>
                    <a:pt x="990" y="99"/>
                    <a:pt x="578" y="337"/>
                  </a:cubicBezTo>
                  <a:cubicBezTo>
                    <a:pt x="61" y="550"/>
                    <a:pt x="152" y="1584"/>
                    <a:pt x="122" y="2070"/>
                  </a:cubicBezTo>
                  <a:cubicBezTo>
                    <a:pt x="0" y="3347"/>
                    <a:pt x="152" y="4562"/>
                    <a:pt x="426" y="5809"/>
                  </a:cubicBezTo>
                  <a:cubicBezTo>
                    <a:pt x="882" y="7906"/>
                    <a:pt x="2189" y="9335"/>
                    <a:pt x="3800" y="10642"/>
                  </a:cubicBezTo>
                  <a:cubicBezTo>
                    <a:pt x="4110" y="10900"/>
                    <a:pt x="4529" y="11289"/>
                    <a:pt x="4946" y="11289"/>
                  </a:cubicBezTo>
                  <a:cubicBezTo>
                    <a:pt x="5020" y="11289"/>
                    <a:pt x="5094" y="11277"/>
                    <a:pt x="5168" y="11249"/>
                  </a:cubicBezTo>
                  <a:cubicBezTo>
                    <a:pt x="6140" y="10854"/>
                    <a:pt x="6596" y="9061"/>
                    <a:pt x="6809" y="8210"/>
                  </a:cubicBezTo>
                  <a:cubicBezTo>
                    <a:pt x="7387" y="5809"/>
                    <a:pt x="6627" y="3043"/>
                    <a:pt x="4864" y="1310"/>
                  </a:cubicBezTo>
                  <a:cubicBezTo>
                    <a:pt x="4243" y="712"/>
                    <a:pt x="3057" y="0"/>
                    <a:pt x="18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6"/>
            <p:cNvSpPr/>
            <p:nvPr/>
          </p:nvSpPr>
          <p:spPr>
            <a:xfrm>
              <a:off x="13952400" y="2085450"/>
              <a:ext cx="194575" cy="337700"/>
            </a:xfrm>
            <a:custGeom>
              <a:avLst/>
              <a:gdLst/>
              <a:ahLst/>
              <a:cxnLst/>
              <a:rect l="l" t="t" r="r" b="b"/>
              <a:pathLst>
                <a:path w="7783" h="13508" extrusionOk="0">
                  <a:moveTo>
                    <a:pt x="1794" y="1"/>
                  </a:moveTo>
                  <a:cubicBezTo>
                    <a:pt x="1642" y="31"/>
                    <a:pt x="1551" y="153"/>
                    <a:pt x="1551" y="305"/>
                  </a:cubicBezTo>
                  <a:cubicBezTo>
                    <a:pt x="1642" y="730"/>
                    <a:pt x="1703" y="1095"/>
                    <a:pt x="1825" y="1520"/>
                  </a:cubicBezTo>
                  <a:cubicBezTo>
                    <a:pt x="1825" y="1581"/>
                    <a:pt x="1794" y="1703"/>
                    <a:pt x="1794" y="1794"/>
                  </a:cubicBezTo>
                  <a:cubicBezTo>
                    <a:pt x="1490" y="1733"/>
                    <a:pt x="1156" y="1551"/>
                    <a:pt x="943" y="1399"/>
                  </a:cubicBezTo>
                  <a:cubicBezTo>
                    <a:pt x="902" y="1371"/>
                    <a:pt x="837" y="1356"/>
                    <a:pt x="771" y="1356"/>
                  </a:cubicBezTo>
                  <a:cubicBezTo>
                    <a:pt x="691" y="1356"/>
                    <a:pt x="612" y="1379"/>
                    <a:pt x="578" y="1429"/>
                  </a:cubicBezTo>
                  <a:cubicBezTo>
                    <a:pt x="487" y="1551"/>
                    <a:pt x="487" y="1733"/>
                    <a:pt x="609" y="1824"/>
                  </a:cubicBezTo>
                  <a:cubicBezTo>
                    <a:pt x="924" y="2082"/>
                    <a:pt x="1429" y="2313"/>
                    <a:pt x="1969" y="2313"/>
                  </a:cubicBezTo>
                  <a:cubicBezTo>
                    <a:pt x="2002" y="2313"/>
                    <a:pt x="2035" y="2312"/>
                    <a:pt x="2068" y="2311"/>
                  </a:cubicBezTo>
                  <a:cubicBezTo>
                    <a:pt x="2159" y="2706"/>
                    <a:pt x="2281" y="3071"/>
                    <a:pt x="2402" y="3496"/>
                  </a:cubicBezTo>
                  <a:cubicBezTo>
                    <a:pt x="2388" y="3497"/>
                    <a:pt x="2374" y="3497"/>
                    <a:pt x="2359" y="3497"/>
                  </a:cubicBezTo>
                  <a:cubicBezTo>
                    <a:pt x="1886" y="3497"/>
                    <a:pt x="933" y="3035"/>
                    <a:pt x="609" y="2858"/>
                  </a:cubicBezTo>
                  <a:lnTo>
                    <a:pt x="457" y="2767"/>
                  </a:lnTo>
                  <a:cubicBezTo>
                    <a:pt x="414" y="2741"/>
                    <a:pt x="371" y="2730"/>
                    <a:pt x="330" y="2730"/>
                  </a:cubicBezTo>
                  <a:cubicBezTo>
                    <a:pt x="226" y="2730"/>
                    <a:pt x="136" y="2801"/>
                    <a:pt x="92" y="2888"/>
                  </a:cubicBezTo>
                  <a:cubicBezTo>
                    <a:pt x="1" y="3040"/>
                    <a:pt x="92" y="3192"/>
                    <a:pt x="183" y="3253"/>
                  </a:cubicBezTo>
                  <a:lnTo>
                    <a:pt x="335" y="3344"/>
                  </a:lnTo>
                  <a:cubicBezTo>
                    <a:pt x="1020" y="3673"/>
                    <a:pt x="1803" y="4026"/>
                    <a:pt x="2374" y="4026"/>
                  </a:cubicBezTo>
                  <a:cubicBezTo>
                    <a:pt x="2437" y="4026"/>
                    <a:pt x="2497" y="4022"/>
                    <a:pt x="2554" y="4013"/>
                  </a:cubicBezTo>
                  <a:cubicBezTo>
                    <a:pt x="2615" y="4317"/>
                    <a:pt x="2736" y="4590"/>
                    <a:pt x="2858" y="4894"/>
                  </a:cubicBezTo>
                  <a:cubicBezTo>
                    <a:pt x="2919" y="5168"/>
                    <a:pt x="3040" y="5411"/>
                    <a:pt x="3132" y="5685"/>
                  </a:cubicBezTo>
                  <a:cubicBezTo>
                    <a:pt x="2615" y="5502"/>
                    <a:pt x="2007" y="5229"/>
                    <a:pt x="1825" y="4925"/>
                  </a:cubicBezTo>
                  <a:cubicBezTo>
                    <a:pt x="1785" y="4865"/>
                    <a:pt x="1681" y="4819"/>
                    <a:pt x="1588" y="4819"/>
                  </a:cubicBezTo>
                  <a:cubicBezTo>
                    <a:pt x="1538" y="4819"/>
                    <a:pt x="1492" y="4832"/>
                    <a:pt x="1460" y="4864"/>
                  </a:cubicBezTo>
                  <a:cubicBezTo>
                    <a:pt x="1338" y="4925"/>
                    <a:pt x="1277" y="5077"/>
                    <a:pt x="1369" y="5229"/>
                  </a:cubicBezTo>
                  <a:cubicBezTo>
                    <a:pt x="1673" y="5715"/>
                    <a:pt x="2463" y="6019"/>
                    <a:pt x="3101" y="6292"/>
                  </a:cubicBezTo>
                  <a:lnTo>
                    <a:pt x="3344" y="6414"/>
                  </a:lnTo>
                  <a:cubicBezTo>
                    <a:pt x="3496" y="6900"/>
                    <a:pt x="3648" y="7387"/>
                    <a:pt x="3770" y="7903"/>
                  </a:cubicBezTo>
                  <a:cubicBezTo>
                    <a:pt x="3648" y="7812"/>
                    <a:pt x="3527" y="7782"/>
                    <a:pt x="3405" y="7691"/>
                  </a:cubicBezTo>
                  <a:cubicBezTo>
                    <a:pt x="3344" y="7660"/>
                    <a:pt x="3223" y="7630"/>
                    <a:pt x="3192" y="7600"/>
                  </a:cubicBezTo>
                  <a:cubicBezTo>
                    <a:pt x="3040" y="7508"/>
                    <a:pt x="2858" y="7387"/>
                    <a:pt x="2645" y="7326"/>
                  </a:cubicBezTo>
                  <a:cubicBezTo>
                    <a:pt x="2007" y="6992"/>
                    <a:pt x="1277" y="6596"/>
                    <a:pt x="974" y="5989"/>
                  </a:cubicBezTo>
                  <a:cubicBezTo>
                    <a:pt x="932" y="5885"/>
                    <a:pt x="848" y="5838"/>
                    <a:pt x="750" y="5838"/>
                  </a:cubicBezTo>
                  <a:cubicBezTo>
                    <a:pt x="705" y="5838"/>
                    <a:pt x="657" y="5848"/>
                    <a:pt x="609" y="5867"/>
                  </a:cubicBezTo>
                  <a:cubicBezTo>
                    <a:pt x="487" y="5958"/>
                    <a:pt x="426" y="6110"/>
                    <a:pt x="487" y="6262"/>
                  </a:cubicBezTo>
                  <a:cubicBezTo>
                    <a:pt x="882" y="7022"/>
                    <a:pt x="1703" y="7448"/>
                    <a:pt x="2402" y="7812"/>
                  </a:cubicBezTo>
                  <a:cubicBezTo>
                    <a:pt x="2585" y="7903"/>
                    <a:pt x="2736" y="7995"/>
                    <a:pt x="2888" y="8086"/>
                  </a:cubicBezTo>
                  <a:cubicBezTo>
                    <a:pt x="2949" y="8116"/>
                    <a:pt x="3040" y="8147"/>
                    <a:pt x="3162" y="8238"/>
                  </a:cubicBezTo>
                  <a:cubicBezTo>
                    <a:pt x="3375" y="8359"/>
                    <a:pt x="3709" y="8511"/>
                    <a:pt x="3800" y="8663"/>
                  </a:cubicBezTo>
                  <a:cubicBezTo>
                    <a:pt x="3831" y="8724"/>
                    <a:pt x="3922" y="8755"/>
                    <a:pt x="3983" y="8815"/>
                  </a:cubicBezTo>
                  <a:cubicBezTo>
                    <a:pt x="4104" y="9180"/>
                    <a:pt x="4256" y="9575"/>
                    <a:pt x="4378" y="9940"/>
                  </a:cubicBezTo>
                  <a:cubicBezTo>
                    <a:pt x="4408" y="10031"/>
                    <a:pt x="4408" y="10092"/>
                    <a:pt x="4439" y="10183"/>
                  </a:cubicBezTo>
                  <a:cubicBezTo>
                    <a:pt x="4317" y="10122"/>
                    <a:pt x="4256" y="10062"/>
                    <a:pt x="4135" y="10031"/>
                  </a:cubicBezTo>
                  <a:lnTo>
                    <a:pt x="3922" y="9910"/>
                  </a:lnTo>
                  <a:cubicBezTo>
                    <a:pt x="2919" y="9454"/>
                    <a:pt x="1946" y="8694"/>
                    <a:pt x="1126" y="7812"/>
                  </a:cubicBezTo>
                  <a:cubicBezTo>
                    <a:pt x="1080" y="7767"/>
                    <a:pt x="1019" y="7744"/>
                    <a:pt x="955" y="7744"/>
                  </a:cubicBezTo>
                  <a:cubicBezTo>
                    <a:pt x="890" y="7744"/>
                    <a:pt x="822" y="7767"/>
                    <a:pt x="761" y="7812"/>
                  </a:cubicBezTo>
                  <a:cubicBezTo>
                    <a:pt x="639" y="7934"/>
                    <a:pt x="639" y="8086"/>
                    <a:pt x="761" y="8207"/>
                  </a:cubicBezTo>
                  <a:cubicBezTo>
                    <a:pt x="1581" y="9150"/>
                    <a:pt x="2645" y="9940"/>
                    <a:pt x="3679" y="10457"/>
                  </a:cubicBezTo>
                  <a:lnTo>
                    <a:pt x="3922" y="10548"/>
                  </a:lnTo>
                  <a:cubicBezTo>
                    <a:pt x="4135" y="10669"/>
                    <a:pt x="4378" y="10730"/>
                    <a:pt x="4469" y="10882"/>
                  </a:cubicBezTo>
                  <a:cubicBezTo>
                    <a:pt x="4530" y="10943"/>
                    <a:pt x="4591" y="10973"/>
                    <a:pt x="4682" y="10973"/>
                  </a:cubicBezTo>
                  <a:cubicBezTo>
                    <a:pt x="4712" y="11095"/>
                    <a:pt x="4743" y="11217"/>
                    <a:pt x="4773" y="11338"/>
                  </a:cubicBezTo>
                  <a:lnTo>
                    <a:pt x="4864" y="11612"/>
                  </a:lnTo>
                  <a:cubicBezTo>
                    <a:pt x="5047" y="12220"/>
                    <a:pt x="5199" y="12828"/>
                    <a:pt x="5533" y="13375"/>
                  </a:cubicBezTo>
                  <a:cubicBezTo>
                    <a:pt x="5603" y="13468"/>
                    <a:pt x="5708" y="13507"/>
                    <a:pt x="5808" y="13507"/>
                  </a:cubicBezTo>
                  <a:cubicBezTo>
                    <a:pt x="5839" y="13507"/>
                    <a:pt x="5869" y="13503"/>
                    <a:pt x="5898" y="13496"/>
                  </a:cubicBezTo>
                  <a:cubicBezTo>
                    <a:pt x="5989" y="13405"/>
                    <a:pt x="6050" y="13253"/>
                    <a:pt x="5958" y="13101"/>
                  </a:cubicBezTo>
                  <a:cubicBezTo>
                    <a:pt x="5654" y="12615"/>
                    <a:pt x="5502" y="12037"/>
                    <a:pt x="5320" y="11490"/>
                  </a:cubicBezTo>
                  <a:lnTo>
                    <a:pt x="5229" y="11247"/>
                  </a:lnTo>
                  <a:cubicBezTo>
                    <a:pt x="5168" y="11034"/>
                    <a:pt x="5138" y="10852"/>
                    <a:pt x="5047" y="10669"/>
                  </a:cubicBezTo>
                  <a:cubicBezTo>
                    <a:pt x="5898" y="9788"/>
                    <a:pt x="6566" y="8755"/>
                    <a:pt x="7265" y="7751"/>
                  </a:cubicBezTo>
                  <a:cubicBezTo>
                    <a:pt x="7417" y="7508"/>
                    <a:pt x="7569" y="7296"/>
                    <a:pt x="7721" y="7083"/>
                  </a:cubicBezTo>
                  <a:cubicBezTo>
                    <a:pt x="7782" y="6992"/>
                    <a:pt x="7752" y="6779"/>
                    <a:pt x="7630" y="6718"/>
                  </a:cubicBezTo>
                  <a:cubicBezTo>
                    <a:pt x="7588" y="6686"/>
                    <a:pt x="7538" y="6673"/>
                    <a:pt x="7489" y="6673"/>
                  </a:cubicBezTo>
                  <a:cubicBezTo>
                    <a:pt x="7396" y="6673"/>
                    <a:pt x="7305" y="6719"/>
                    <a:pt x="7265" y="6779"/>
                  </a:cubicBezTo>
                  <a:cubicBezTo>
                    <a:pt x="7113" y="7022"/>
                    <a:pt x="6961" y="7235"/>
                    <a:pt x="6810" y="7448"/>
                  </a:cubicBezTo>
                  <a:cubicBezTo>
                    <a:pt x="6202" y="8359"/>
                    <a:pt x="5594" y="9271"/>
                    <a:pt x="4864" y="10062"/>
                  </a:cubicBezTo>
                  <a:cubicBezTo>
                    <a:pt x="4834" y="9970"/>
                    <a:pt x="4773" y="9910"/>
                    <a:pt x="4773" y="9788"/>
                  </a:cubicBezTo>
                  <a:lnTo>
                    <a:pt x="4317" y="8420"/>
                  </a:lnTo>
                  <a:cubicBezTo>
                    <a:pt x="5199" y="7144"/>
                    <a:pt x="6202" y="5685"/>
                    <a:pt x="7205" y="4317"/>
                  </a:cubicBezTo>
                  <a:cubicBezTo>
                    <a:pt x="7448" y="3982"/>
                    <a:pt x="7417" y="3800"/>
                    <a:pt x="7296" y="3709"/>
                  </a:cubicBezTo>
                  <a:cubicBezTo>
                    <a:pt x="7245" y="3684"/>
                    <a:pt x="7185" y="3669"/>
                    <a:pt x="7126" y="3669"/>
                  </a:cubicBezTo>
                  <a:cubicBezTo>
                    <a:pt x="7044" y="3669"/>
                    <a:pt x="6967" y="3698"/>
                    <a:pt x="6931" y="3770"/>
                  </a:cubicBezTo>
                  <a:cubicBezTo>
                    <a:pt x="5958" y="5016"/>
                    <a:pt x="5047" y="6292"/>
                    <a:pt x="4256" y="7508"/>
                  </a:cubicBezTo>
                  <a:cubicBezTo>
                    <a:pt x="4135" y="7113"/>
                    <a:pt x="4044" y="6688"/>
                    <a:pt x="3892" y="6262"/>
                  </a:cubicBezTo>
                  <a:cubicBezTo>
                    <a:pt x="3892" y="6262"/>
                    <a:pt x="3892" y="6232"/>
                    <a:pt x="3922" y="6232"/>
                  </a:cubicBezTo>
                  <a:cubicBezTo>
                    <a:pt x="3983" y="6080"/>
                    <a:pt x="4104" y="5897"/>
                    <a:pt x="4195" y="5685"/>
                  </a:cubicBezTo>
                  <a:cubicBezTo>
                    <a:pt x="4378" y="5320"/>
                    <a:pt x="4530" y="4925"/>
                    <a:pt x="4803" y="4712"/>
                  </a:cubicBezTo>
                  <a:cubicBezTo>
                    <a:pt x="4895" y="4590"/>
                    <a:pt x="4895" y="4438"/>
                    <a:pt x="4803" y="4317"/>
                  </a:cubicBezTo>
                  <a:cubicBezTo>
                    <a:pt x="4743" y="4271"/>
                    <a:pt x="4674" y="4248"/>
                    <a:pt x="4606" y="4248"/>
                  </a:cubicBezTo>
                  <a:cubicBezTo>
                    <a:pt x="4537" y="4248"/>
                    <a:pt x="4469" y="4271"/>
                    <a:pt x="4408" y="4317"/>
                  </a:cubicBezTo>
                  <a:cubicBezTo>
                    <a:pt x="4104" y="4621"/>
                    <a:pt x="3861" y="5077"/>
                    <a:pt x="3679" y="5472"/>
                  </a:cubicBezTo>
                  <a:cubicBezTo>
                    <a:pt x="3679" y="5502"/>
                    <a:pt x="3648" y="5502"/>
                    <a:pt x="3648" y="5533"/>
                  </a:cubicBezTo>
                  <a:cubicBezTo>
                    <a:pt x="3527" y="5229"/>
                    <a:pt x="3466" y="4925"/>
                    <a:pt x="3344" y="4621"/>
                  </a:cubicBezTo>
                  <a:cubicBezTo>
                    <a:pt x="3223" y="4286"/>
                    <a:pt x="3132" y="3982"/>
                    <a:pt x="3040" y="3648"/>
                  </a:cubicBezTo>
                  <a:cubicBezTo>
                    <a:pt x="3375" y="3223"/>
                    <a:pt x="3588" y="2432"/>
                    <a:pt x="3740" y="1642"/>
                  </a:cubicBezTo>
                  <a:cubicBezTo>
                    <a:pt x="3800" y="1216"/>
                    <a:pt x="3922" y="791"/>
                    <a:pt x="3983" y="578"/>
                  </a:cubicBezTo>
                  <a:cubicBezTo>
                    <a:pt x="4074" y="426"/>
                    <a:pt x="3983" y="274"/>
                    <a:pt x="3831" y="213"/>
                  </a:cubicBezTo>
                  <a:cubicBezTo>
                    <a:pt x="3791" y="198"/>
                    <a:pt x="3752" y="190"/>
                    <a:pt x="3715" y="190"/>
                  </a:cubicBezTo>
                  <a:cubicBezTo>
                    <a:pt x="3608" y="190"/>
                    <a:pt x="3519" y="253"/>
                    <a:pt x="3496" y="365"/>
                  </a:cubicBezTo>
                  <a:cubicBezTo>
                    <a:pt x="3375" y="639"/>
                    <a:pt x="3284" y="1064"/>
                    <a:pt x="3192" y="1551"/>
                  </a:cubicBezTo>
                  <a:cubicBezTo>
                    <a:pt x="3101" y="2007"/>
                    <a:pt x="2980" y="2584"/>
                    <a:pt x="2797" y="3010"/>
                  </a:cubicBezTo>
                  <a:cubicBezTo>
                    <a:pt x="2645" y="2493"/>
                    <a:pt x="2524" y="1976"/>
                    <a:pt x="2402" y="1490"/>
                  </a:cubicBezTo>
                  <a:cubicBezTo>
                    <a:pt x="2433" y="1125"/>
                    <a:pt x="2585" y="760"/>
                    <a:pt x="2706" y="517"/>
                  </a:cubicBezTo>
                  <a:cubicBezTo>
                    <a:pt x="2767" y="365"/>
                    <a:pt x="2706" y="213"/>
                    <a:pt x="2585" y="153"/>
                  </a:cubicBezTo>
                  <a:cubicBezTo>
                    <a:pt x="2550" y="127"/>
                    <a:pt x="2511" y="116"/>
                    <a:pt x="2471" y="116"/>
                  </a:cubicBezTo>
                  <a:cubicBezTo>
                    <a:pt x="2369" y="116"/>
                    <a:pt x="2263" y="187"/>
                    <a:pt x="2220" y="274"/>
                  </a:cubicBezTo>
                  <a:cubicBezTo>
                    <a:pt x="2159" y="305"/>
                    <a:pt x="2159" y="335"/>
                    <a:pt x="2129" y="426"/>
                  </a:cubicBezTo>
                  <a:cubicBezTo>
                    <a:pt x="2129" y="335"/>
                    <a:pt x="2098" y="305"/>
                    <a:pt x="2098" y="213"/>
                  </a:cubicBezTo>
                  <a:cubicBezTo>
                    <a:pt x="2068" y="61"/>
                    <a:pt x="1946" y="1"/>
                    <a:pt x="17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6"/>
            <p:cNvSpPr/>
            <p:nvPr/>
          </p:nvSpPr>
          <p:spPr>
            <a:xfrm>
              <a:off x="13663650" y="2278425"/>
              <a:ext cx="177850" cy="282275"/>
            </a:xfrm>
            <a:custGeom>
              <a:avLst/>
              <a:gdLst/>
              <a:ahLst/>
              <a:cxnLst/>
              <a:rect l="l" t="t" r="r" b="b"/>
              <a:pathLst>
                <a:path w="7114" h="11291" extrusionOk="0">
                  <a:moveTo>
                    <a:pt x="3278" y="1"/>
                  </a:moveTo>
                  <a:cubicBezTo>
                    <a:pt x="3249" y="1"/>
                    <a:pt x="3221" y="1"/>
                    <a:pt x="3192" y="2"/>
                  </a:cubicBezTo>
                  <a:cubicBezTo>
                    <a:pt x="2675" y="2"/>
                    <a:pt x="2250" y="853"/>
                    <a:pt x="2007" y="1248"/>
                  </a:cubicBezTo>
                  <a:cubicBezTo>
                    <a:pt x="1338" y="2282"/>
                    <a:pt x="912" y="3346"/>
                    <a:pt x="578" y="4501"/>
                  </a:cubicBezTo>
                  <a:cubicBezTo>
                    <a:pt x="1" y="6476"/>
                    <a:pt x="456" y="8270"/>
                    <a:pt x="1216" y="10124"/>
                  </a:cubicBezTo>
                  <a:cubicBezTo>
                    <a:pt x="1399" y="10580"/>
                    <a:pt x="1611" y="11188"/>
                    <a:pt x="2098" y="11279"/>
                  </a:cubicBezTo>
                  <a:cubicBezTo>
                    <a:pt x="2153" y="11287"/>
                    <a:pt x="2208" y="11291"/>
                    <a:pt x="2263" y="11291"/>
                  </a:cubicBezTo>
                  <a:cubicBezTo>
                    <a:pt x="3252" y="11291"/>
                    <a:pt x="4317" y="10061"/>
                    <a:pt x="4864" y="9486"/>
                  </a:cubicBezTo>
                  <a:cubicBezTo>
                    <a:pt x="6475" y="7783"/>
                    <a:pt x="7113" y="5078"/>
                    <a:pt x="6384" y="2829"/>
                  </a:cubicBezTo>
                  <a:cubicBezTo>
                    <a:pt x="6055" y="1723"/>
                    <a:pt x="4933" y="1"/>
                    <a:pt x="3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6"/>
            <p:cNvSpPr/>
            <p:nvPr/>
          </p:nvSpPr>
          <p:spPr>
            <a:xfrm>
              <a:off x="13659850" y="2268400"/>
              <a:ext cx="189225" cy="325450"/>
            </a:xfrm>
            <a:custGeom>
              <a:avLst/>
              <a:gdLst/>
              <a:ahLst/>
              <a:cxnLst/>
              <a:rect l="l" t="t" r="r" b="b"/>
              <a:pathLst>
                <a:path w="7569" h="13018" extrusionOk="0">
                  <a:moveTo>
                    <a:pt x="4517" y="0"/>
                  </a:moveTo>
                  <a:cubicBezTo>
                    <a:pt x="4407" y="0"/>
                    <a:pt x="4331" y="59"/>
                    <a:pt x="4256" y="160"/>
                  </a:cubicBezTo>
                  <a:lnTo>
                    <a:pt x="3922" y="1315"/>
                  </a:lnTo>
                  <a:cubicBezTo>
                    <a:pt x="3891" y="1376"/>
                    <a:pt x="3800" y="1467"/>
                    <a:pt x="3770" y="1497"/>
                  </a:cubicBezTo>
                  <a:cubicBezTo>
                    <a:pt x="3526" y="1315"/>
                    <a:pt x="3314" y="1041"/>
                    <a:pt x="3222" y="768"/>
                  </a:cubicBezTo>
                  <a:cubicBezTo>
                    <a:pt x="3199" y="650"/>
                    <a:pt x="3102" y="605"/>
                    <a:pt x="2989" y="605"/>
                  </a:cubicBezTo>
                  <a:cubicBezTo>
                    <a:pt x="2956" y="605"/>
                    <a:pt x="2922" y="609"/>
                    <a:pt x="2888" y="616"/>
                  </a:cubicBezTo>
                  <a:cubicBezTo>
                    <a:pt x="2767" y="646"/>
                    <a:pt x="2706" y="798"/>
                    <a:pt x="2736" y="950"/>
                  </a:cubicBezTo>
                  <a:cubicBezTo>
                    <a:pt x="2888" y="1345"/>
                    <a:pt x="3222" y="1832"/>
                    <a:pt x="3709" y="2075"/>
                  </a:cubicBezTo>
                  <a:lnTo>
                    <a:pt x="3496" y="3199"/>
                  </a:lnTo>
                  <a:cubicBezTo>
                    <a:pt x="3070" y="3017"/>
                    <a:pt x="2463" y="2136"/>
                    <a:pt x="2280" y="1832"/>
                  </a:cubicBezTo>
                  <a:lnTo>
                    <a:pt x="2159" y="1680"/>
                  </a:lnTo>
                  <a:cubicBezTo>
                    <a:pt x="2122" y="1606"/>
                    <a:pt x="2052" y="1566"/>
                    <a:pt x="1968" y="1566"/>
                  </a:cubicBezTo>
                  <a:cubicBezTo>
                    <a:pt x="1914" y="1566"/>
                    <a:pt x="1854" y="1583"/>
                    <a:pt x="1794" y="1619"/>
                  </a:cubicBezTo>
                  <a:cubicBezTo>
                    <a:pt x="1672" y="1680"/>
                    <a:pt x="1642" y="1832"/>
                    <a:pt x="1703" y="1984"/>
                  </a:cubicBezTo>
                  <a:lnTo>
                    <a:pt x="1794" y="2105"/>
                  </a:lnTo>
                  <a:cubicBezTo>
                    <a:pt x="2280" y="2774"/>
                    <a:pt x="2797" y="3503"/>
                    <a:pt x="3344" y="3686"/>
                  </a:cubicBezTo>
                  <a:cubicBezTo>
                    <a:pt x="3314" y="3990"/>
                    <a:pt x="3222" y="4263"/>
                    <a:pt x="3192" y="4567"/>
                  </a:cubicBezTo>
                  <a:cubicBezTo>
                    <a:pt x="3162" y="4841"/>
                    <a:pt x="3070" y="5114"/>
                    <a:pt x="3040" y="5358"/>
                  </a:cubicBezTo>
                  <a:cubicBezTo>
                    <a:pt x="2706" y="4962"/>
                    <a:pt x="2311" y="4446"/>
                    <a:pt x="2311" y="4111"/>
                  </a:cubicBezTo>
                  <a:cubicBezTo>
                    <a:pt x="2311" y="3959"/>
                    <a:pt x="2159" y="3838"/>
                    <a:pt x="2037" y="3838"/>
                  </a:cubicBezTo>
                  <a:cubicBezTo>
                    <a:pt x="1885" y="3838"/>
                    <a:pt x="1794" y="3959"/>
                    <a:pt x="1794" y="4111"/>
                  </a:cubicBezTo>
                  <a:cubicBezTo>
                    <a:pt x="1824" y="4689"/>
                    <a:pt x="2311" y="5297"/>
                    <a:pt x="2767" y="5783"/>
                  </a:cubicBezTo>
                  <a:cubicBezTo>
                    <a:pt x="2797" y="5874"/>
                    <a:pt x="2888" y="5905"/>
                    <a:pt x="2919" y="5965"/>
                  </a:cubicBezTo>
                  <a:cubicBezTo>
                    <a:pt x="2797" y="6482"/>
                    <a:pt x="2736" y="6969"/>
                    <a:pt x="2615" y="7424"/>
                  </a:cubicBezTo>
                  <a:cubicBezTo>
                    <a:pt x="2554" y="7303"/>
                    <a:pt x="2463" y="7181"/>
                    <a:pt x="2432" y="7121"/>
                  </a:cubicBezTo>
                  <a:cubicBezTo>
                    <a:pt x="2402" y="7029"/>
                    <a:pt x="2311" y="6969"/>
                    <a:pt x="2280" y="6877"/>
                  </a:cubicBezTo>
                  <a:cubicBezTo>
                    <a:pt x="2189" y="6725"/>
                    <a:pt x="2098" y="6573"/>
                    <a:pt x="1976" y="6391"/>
                  </a:cubicBezTo>
                  <a:cubicBezTo>
                    <a:pt x="1581" y="5814"/>
                    <a:pt x="1125" y="5145"/>
                    <a:pt x="1186" y="4506"/>
                  </a:cubicBezTo>
                  <a:cubicBezTo>
                    <a:pt x="1186" y="4355"/>
                    <a:pt x="1064" y="4233"/>
                    <a:pt x="912" y="4233"/>
                  </a:cubicBezTo>
                  <a:cubicBezTo>
                    <a:pt x="760" y="4233"/>
                    <a:pt x="639" y="4355"/>
                    <a:pt x="639" y="4506"/>
                  </a:cubicBezTo>
                  <a:cubicBezTo>
                    <a:pt x="639" y="5297"/>
                    <a:pt x="1095" y="6026"/>
                    <a:pt x="1551" y="6695"/>
                  </a:cubicBezTo>
                  <a:cubicBezTo>
                    <a:pt x="1672" y="6847"/>
                    <a:pt x="1733" y="6999"/>
                    <a:pt x="1855" y="7151"/>
                  </a:cubicBezTo>
                  <a:cubicBezTo>
                    <a:pt x="1885" y="7242"/>
                    <a:pt x="1976" y="7303"/>
                    <a:pt x="2007" y="7394"/>
                  </a:cubicBezTo>
                  <a:cubicBezTo>
                    <a:pt x="2159" y="7576"/>
                    <a:pt x="2341" y="7880"/>
                    <a:pt x="2341" y="8032"/>
                  </a:cubicBezTo>
                  <a:cubicBezTo>
                    <a:pt x="2341" y="8093"/>
                    <a:pt x="2402" y="8184"/>
                    <a:pt x="2463" y="8215"/>
                  </a:cubicBezTo>
                  <a:cubicBezTo>
                    <a:pt x="2402" y="8610"/>
                    <a:pt x="2311" y="8975"/>
                    <a:pt x="2280" y="9370"/>
                  </a:cubicBezTo>
                  <a:cubicBezTo>
                    <a:pt x="2280" y="9431"/>
                    <a:pt x="2250" y="9522"/>
                    <a:pt x="2250" y="9583"/>
                  </a:cubicBezTo>
                  <a:cubicBezTo>
                    <a:pt x="2159" y="9522"/>
                    <a:pt x="2128" y="9400"/>
                    <a:pt x="2037" y="9309"/>
                  </a:cubicBezTo>
                  <a:cubicBezTo>
                    <a:pt x="2007" y="9248"/>
                    <a:pt x="1946" y="9218"/>
                    <a:pt x="1885" y="9127"/>
                  </a:cubicBezTo>
                  <a:cubicBezTo>
                    <a:pt x="1277" y="8306"/>
                    <a:pt x="791" y="7242"/>
                    <a:pt x="517" y="6087"/>
                  </a:cubicBezTo>
                  <a:cubicBezTo>
                    <a:pt x="492" y="5960"/>
                    <a:pt x="382" y="5897"/>
                    <a:pt x="276" y="5897"/>
                  </a:cubicBezTo>
                  <a:cubicBezTo>
                    <a:pt x="255" y="5897"/>
                    <a:pt x="234" y="5900"/>
                    <a:pt x="213" y="5905"/>
                  </a:cubicBezTo>
                  <a:cubicBezTo>
                    <a:pt x="61" y="5935"/>
                    <a:pt x="1" y="6087"/>
                    <a:pt x="31" y="6209"/>
                  </a:cubicBezTo>
                  <a:cubicBezTo>
                    <a:pt x="335" y="7394"/>
                    <a:pt x="821" y="8519"/>
                    <a:pt x="1490" y="9431"/>
                  </a:cubicBezTo>
                  <a:cubicBezTo>
                    <a:pt x="1520" y="9522"/>
                    <a:pt x="1581" y="9583"/>
                    <a:pt x="1642" y="9613"/>
                  </a:cubicBezTo>
                  <a:cubicBezTo>
                    <a:pt x="1794" y="9826"/>
                    <a:pt x="1946" y="10008"/>
                    <a:pt x="1976" y="10190"/>
                  </a:cubicBezTo>
                  <a:cubicBezTo>
                    <a:pt x="1976" y="10282"/>
                    <a:pt x="2037" y="10312"/>
                    <a:pt x="2098" y="10342"/>
                  </a:cubicBezTo>
                  <a:cubicBezTo>
                    <a:pt x="2037" y="10464"/>
                    <a:pt x="2037" y="10586"/>
                    <a:pt x="2007" y="10738"/>
                  </a:cubicBezTo>
                  <a:lnTo>
                    <a:pt x="1976" y="10981"/>
                  </a:lnTo>
                  <a:cubicBezTo>
                    <a:pt x="1855" y="11558"/>
                    <a:pt x="1733" y="12166"/>
                    <a:pt x="1733" y="12774"/>
                  </a:cubicBezTo>
                  <a:cubicBezTo>
                    <a:pt x="1733" y="12926"/>
                    <a:pt x="1855" y="13017"/>
                    <a:pt x="2007" y="13017"/>
                  </a:cubicBezTo>
                  <a:cubicBezTo>
                    <a:pt x="2159" y="13017"/>
                    <a:pt x="2280" y="12896"/>
                    <a:pt x="2250" y="12744"/>
                  </a:cubicBezTo>
                  <a:cubicBezTo>
                    <a:pt x="2189" y="12197"/>
                    <a:pt x="2311" y="11649"/>
                    <a:pt x="2432" y="11102"/>
                  </a:cubicBezTo>
                  <a:lnTo>
                    <a:pt x="2463" y="10829"/>
                  </a:lnTo>
                  <a:cubicBezTo>
                    <a:pt x="2493" y="10646"/>
                    <a:pt x="2554" y="10464"/>
                    <a:pt x="2584" y="10312"/>
                  </a:cubicBezTo>
                  <a:cubicBezTo>
                    <a:pt x="3678" y="9978"/>
                    <a:pt x="4742" y="9400"/>
                    <a:pt x="5776" y="8853"/>
                  </a:cubicBezTo>
                  <a:lnTo>
                    <a:pt x="6444" y="8519"/>
                  </a:lnTo>
                  <a:cubicBezTo>
                    <a:pt x="6566" y="8458"/>
                    <a:pt x="6657" y="8306"/>
                    <a:pt x="6566" y="8184"/>
                  </a:cubicBezTo>
                  <a:cubicBezTo>
                    <a:pt x="6521" y="8095"/>
                    <a:pt x="6428" y="8039"/>
                    <a:pt x="6334" y="8039"/>
                  </a:cubicBezTo>
                  <a:cubicBezTo>
                    <a:pt x="6299" y="8039"/>
                    <a:pt x="6264" y="8046"/>
                    <a:pt x="6232" y="8063"/>
                  </a:cubicBezTo>
                  <a:lnTo>
                    <a:pt x="5533" y="8397"/>
                  </a:lnTo>
                  <a:cubicBezTo>
                    <a:pt x="4621" y="8914"/>
                    <a:pt x="3678" y="9400"/>
                    <a:pt x="2706" y="9735"/>
                  </a:cubicBezTo>
                  <a:cubicBezTo>
                    <a:pt x="2706" y="9674"/>
                    <a:pt x="2736" y="9583"/>
                    <a:pt x="2736" y="9461"/>
                  </a:cubicBezTo>
                  <a:lnTo>
                    <a:pt x="2949" y="8093"/>
                  </a:lnTo>
                  <a:cubicBezTo>
                    <a:pt x="4286" y="7424"/>
                    <a:pt x="5776" y="6665"/>
                    <a:pt x="7265" y="5965"/>
                  </a:cubicBezTo>
                  <a:cubicBezTo>
                    <a:pt x="7478" y="5965"/>
                    <a:pt x="7569" y="5814"/>
                    <a:pt x="7478" y="5722"/>
                  </a:cubicBezTo>
                  <a:cubicBezTo>
                    <a:pt x="7434" y="5635"/>
                    <a:pt x="7344" y="5564"/>
                    <a:pt x="7251" y="5564"/>
                  </a:cubicBezTo>
                  <a:cubicBezTo>
                    <a:pt x="7215" y="5564"/>
                    <a:pt x="7178" y="5575"/>
                    <a:pt x="7144" y="5601"/>
                  </a:cubicBezTo>
                  <a:cubicBezTo>
                    <a:pt x="5776" y="6209"/>
                    <a:pt x="4408" y="6877"/>
                    <a:pt x="3192" y="7546"/>
                  </a:cubicBezTo>
                  <a:cubicBezTo>
                    <a:pt x="3314" y="7121"/>
                    <a:pt x="3374" y="6725"/>
                    <a:pt x="3466" y="6330"/>
                  </a:cubicBezTo>
                  <a:lnTo>
                    <a:pt x="3496" y="6330"/>
                  </a:lnTo>
                  <a:cubicBezTo>
                    <a:pt x="3648" y="6239"/>
                    <a:pt x="3800" y="6117"/>
                    <a:pt x="3952" y="6026"/>
                  </a:cubicBezTo>
                  <a:cubicBezTo>
                    <a:pt x="4256" y="5783"/>
                    <a:pt x="4590" y="5570"/>
                    <a:pt x="4894" y="5479"/>
                  </a:cubicBezTo>
                  <a:cubicBezTo>
                    <a:pt x="5046" y="5449"/>
                    <a:pt x="5137" y="5297"/>
                    <a:pt x="5107" y="5175"/>
                  </a:cubicBezTo>
                  <a:cubicBezTo>
                    <a:pt x="5056" y="5049"/>
                    <a:pt x="4942" y="4985"/>
                    <a:pt x="4853" y="4985"/>
                  </a:cubicBezTo>
                  <a:cubicBezTo>
                    <a:pt x="4835" y="4985"/>
                    <a:pt x="4818" y="4988"/>
                    <a:pt x="4803" y="4993"/>
                  </a:cubicBezTo>
                  <a:cubicBezTo>
                    <a:pt x="4378" y="5114"/>
                    <a:pt x="3982" y="5358"/>
                    <a:pt x="3648" y="5631"/>
                  </a:cubicBezTo>
                  <a:lnTo>
                    <a:pt x="3618" y="5662"/>
                  </a:lnTo>
                  <a:cubicBezTo>
                    <a:pt x="3678" y="5358"/>
                    <a:pt x="3739" y="5054"/>
                    <a:pt x="3770" y="4750"/>
                  </a:cubicBezTo>
                  <a:cubicBezTo>
                    <a:pt x="3830" y="4415"/>
                    <a:pt x="3891" y="4111"/>
                    <a:pt x="3952" y="3777"/>
                  </a:cubicBezTo>
                  <a:cubicBezTo>
                    <a:pt x="4438" y="3595"/>
                    <a:pt x="4955" y="2987"/>
                    <a:pt x="5472" y="2409"/>
                  </a:cubicBezTo>
                  <a:cubicBezTo>
                    <a:pt x="5745" y="2075"/>
                    <a:pt x="6019" y="1771"/>
                    <a:pt x="6201" y="1649"/>
                  </a:cubicBezTo>
                  <a:cubicBezTo>
                    <a:pt x="6323" y="1558"/>
                    <a:pt x="6353" y="1376"/>
                    <a:pt x="6232" y="1254"/>
                  </a:cubicBezTo>
                  <a:cubicBezTo>
                    <a:pt x="6195" y="1199"/>
                    <a:pt x="6104" y="1156"/>
                    <a:pt x="6017" y="1156"/>
                  </a:cubicBezTo>
                  <a:cubicBezTo>
                    <a:pt x="5959" y="1156"/>
                    <a:pt x="5903" y="1175"/>
                    <a:pt x="5867" y="1224"/>
                  </a:cubicBezTo>
                  <a:cubicBezTo>
                    <a:pt x="5624" y="1376"/>
                    <a:pt x="5350" y="1710"/>
                    <a:pt x="5046" y="2075"/>
                  </a:cubicBezTo>
                  <a:cubicBezTo>
                    <a:pt x="4803" y="2409"/>
                    <a:pt x="4408" y="2835"/>
                    <a:pt x="4074" y="3078"/>
                  </a:cubicBezTo>
                  <a:lnTo>
                    <a:pt x="4408" y="1619"/>
                  </a:lnTo>
                  <a:cubicBezTo>
                    <a:pt x="4590" y="1345"/>
                    <a:pt x="4894" y="1072"/>
                    <a:pt x="5107" y="920"/>
                  </a:cubicBezTo>
                  <a:cubicBezTo>
                    <a:pt x="5198" y="859"/>
                    <a:pt x="5259" y="707"/>
                    <a:pt x="5168" y="555"/>
                  </a:cubicBezTo>
                  <a:cubicBezTo>
                    <a:pt x="5127" y="474"/>
                    <a:pt x="5046" y="433"/>
                    <a:pt x="4961" y="433"/>
                  </a:cubicBezTo>
                  <a:cubicBezTo>
                    <a:pt x="4918" y="433"/>
                    <a:pt x="4874" y="444"/>
                    <a:pt x="4833" y="464"/>
                  </a:cubicBezTo>
                  <a:cubicBezTo>
                    <a:pt x="4803" y="494"/>
                    <a:pt x="4742" y="494"/>
                    <a:pt x="4712" y="555"/>
                  </a:cubicBezTo>
                  <a:cubicBezTo>
                    <a:pt x="4712" y="464"/>
                    <a:pt x="4742" y="433"/>
                    <a:pt x="4742" y="342"/>
                  </a:cubicBezTo>
                  <a:cubicBezTo>
                    <a:pt x="4803" y="190"/>
                    <a:pt x="4712" y="99"/>
                    <a:pt x="4590" y="8"/>
                  </a:cubicBezTo>
                  <a:cubicBezTo>
                    <a:pt x="4564" y="3"/>
                    <a:pt x="4540" y="0"/>
                    <a:pt x="45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6"/>
            <p:cNvSpPr/>
            <p:nvPr/>
          </p:nvSpPr>
          <p:spPr>
            <a:xfrm>
              <a:off x="14092225" y="2057925"/>
              <a:ext cx="209750" cy="346700"/>
            </a:xfrm>
            <a:custGeom>
              <a:avLst/>
              <a:gdLst/>
              <a:ahLst/>
              <a:cxnLst/>
              <a:rect l="l" t="t" r="r" b="b"/>
              <a:pathLst>
                <a:path w="8390" h="13868" extrusionOk="0">
                  <a:moveTo>
                    <a:pt x="3371" y="0"/>
                  </a:moveTo>
                  <a:cubicBezTo>
                    <a:pt x="3222" y="0"/>
                    <a:pt x="3071" y="12"/>
                    <a:pt x="2919" y="38"/>
                  </a:cubicBezTo>
                  <a:cubicBezTo>
                    <a:pt x="2311" y="99"/>
                    <a:pt x="1946" y="1223"/>
                    <a:pt x="1672" y="1710"/>
                  </a:cubicBezTo>
                  <a:cubicBezTo>
                    <a:pt x="973" y="3017"/>
                    <a:pt x="639" y="4415"/>
                    <a:pt x="426" y="5874"/>
                  </a:cubicBezTo>
                  <a:cubicBezTo>
                    <a:pt x="1" y="8336"/>
                    <a:pt x="821" y="10494"/>
                    <a:pt x="2007" y="12622"/>
                  </a:cubicBezTo>
                  <a:cubicBezTo>
                    <a:pt x="2311" y="13108"/>
                    <a:pt x="2615" y="13837"/>
                    <a:pt x="3223" y="13868"/>
                  </a:cubicBezTo>
                  <a:cubicBezTo>
                    <a:pt x="4469" y="13868"/>
                    <a:pt x="5685" y="12105"/>
                    <a:pt x="6353" y="11284"/>
                  </a:cubicBezTo>
                  <a:cubicBezTo>
                    <a:pt x="8025" y="8974"/>
                    <a:pt x="8390" y="5631"/>
                    <a:pt x="7204" y="2986"/>
                  </a:cubicBezTo>
                  <a:cubicBezTo>
                    <a:pt x="6643" y="1779"/>
                    <a:pt x="5173" y="0"/>
                    <a:pt x="3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6"/>
            <p:cNvSpPr/>
            <p:nvPr/>
          </p:nvSpPr>
          <p:spPr>
            <a:xfrm>
              <a:off x="14086150" y="2039475"/>
              <a:ext cx="226475" cy="407700"/>
            </a:xfrm>
            <a:custGeom>
              <a:avLst/>
              <a:gdLst/>
              <a:ahLst/>
              <a:cxnLst/>
              <a:rect l="l" t="t" r="r" b="b"/>
              <a:pathLst>
                <a:path w="9059" h="16308" extrusionOk="0">
                  <a:moveTo>
                    <a:pt x="4557" y="0"/>
                  </a:moveTo>
                  <a:cubicBezTo>
                    <a:pt x="4418" y="0"/>
                    <a:pt x="4306" y="109"/>
                    <a:pt x="4256" y="259"/>
                  </a:cubicBezTo>
                  <a:cubicBezTo>
                    <a:pt x="4195" y="715"/>
                    <a:pt x="4104" y="1232"/>
                    <a:pt x="4043" y="1718"/>
                  </a:cubicBezTo>
                  <a:cubicBezTo>
                    <a:pt x="4013" y="1779"/>
                    <a:pt x="3922" y="1900"/>
                    <a:pt x="3891" y="1992"/>
                  </a:cubicBezTo>
                  <a:cubicBezTo>
                    <a:pt x="3557" y="1779"/>
                    <a:pt x="3283" y="1475"/>
                    <a:pt x="3131" y="1171"/>
                  </a:cubicBezTo>
                  <a:cubicBezTo>
                    <a:pt x="3074" y="1076"/>
                    <a:pt x="2982" y="1028"/>
                    <a:pt x="2883" y="1028"/>
                  </a:cubicBezTo>
                  <a:cubicBezTo>
                    <a:pt x="2824" y="1028"/>
                    <a:pt x="2763" y="1046"/>
                    <a:pt x="2706" y="1080"/>
                  </a:cubicBezTo>
                  <a:cubicBezTo>
                    <a:pt x="2554" y="1141"/>
                    <a:pt x="2523" y="1353"/>
                    <a:pt x="2584" y="1475"/>
                  </a:cubicBezTo>
                  <a:cubicBezTo>
                    <a:pt x="2827" y="1900"/>
                    <a:pt x="3314" y="2448"/>
                    <a:pt x="3922" y="2660"/>
                  </a:cubicBezTo>
                  <a:cubicBezTo>
                    <a:pt x="3891" y="3116"/>
                    <a:pt x="3861" y="3633"/>
                    <a:pt x="3800" y="4089"/>
                  </a:cubicBezTo>
                  <a:cubicBezTo>
                    <a:pt x="3283" y="3937"/>
                    <a:pt x="2432" y="2934"/>
                    <a:pt x="2128" y="2599"/>
                  </a:cubicBezTo>
                  <a:lnTo>
                    <a:pt x="1976" y="2448"/>
                  </a:lnTo>
                  <a:cubicBezTo>
                    <a:pt x="1928" y="2383"/>
                    <a:pt x="1846" y="2345"/>
                    <a:pt x="1757" y="2345"/>
                  </a:cubicBezTo>
                  <a:cubicBezTo>
                    <a:pt x="1677" y="2345"/>
                    <a:pt x="1592" y="2376"/>
                    <a:pt x="1520" y="2448"/>
                  </a:cubicBezTo>
                  <a:cubicBezTo>
                    <a:pt x="1429" y="2569"/>
                    <a:pt x="1368" y="2751"/>
                    <a:pt x="1520" y="2903"/>
                  </a:cubicBezTo>
                  <a:lnTo>
                    <a:pt x="1642" y="3055"/>
                  </a:lnTo>
                  <a:cubicBezTo>
                    <a:pt x="2341" y="3815"/>
                    <a:pt x="3101" y="4606"/>
                    <a:pt x="3770" y="4727"/>
                  </a:cubicBezTo>
                  <a:cubicBezTo>
                    <a:pt x="3739" y="5062"/>
                    <a:pt x="3739" y="5457"/>
                    <a:pt x="3709" y="5791"/>
                  </a:cubicBezTo>
                  <a:cubicBezTo>
                    <a:pt x="3709" y="6095"/>
                    <a:pt x="3648" y="6429"/>
                    <a:pt x="3618" y="6764"/>
                  </a:cubicBezTo>
                  <a:cubicBezTo>
                    <a:pt x="3162" y="6369"/>
                    <a:pt x="2584" y="5791"/>
                    <a:pt x="2554" y="5366"/>
                  </a:cubicBezTo>
                  <a:cubicBezTo>
                    <a:pt x="2526" y="5202"/>
                    <a:pt x="2401" y="5087"/>
                    <a:pt x="2244" y="5087"/>
                  </a:cubicBezTo>
                  <a:cubicBezTo>
                    <a:pt x="2226" y="5087"/>
                    <a:pt x="2208" y="5089"/>
                    <a:pt x="2189" y="5092"/>
                  </a:cubicBezTo>
                  <a:cubicBezTo>
                    <a:pt x="1976" y="5153"/>
                    <a:pt x="1885" y="5274"/>
                    <a:pt x="1915" y="5487"/>
                  </a:cubicBezTo>
                  <a:cubicBezTo>
                    <a:pt x="2007" y="6156"/>
                    <a:pt x="2736" y="6855"/>
                    <a:pt x="3344" y="7372"/>
                  </a:cubicBezTo>
                  <a:lnTo>
                    <a:pt x="3587" y="7615"/>
                  </a:lnTo>
                  <a:cubicBezTo>
                    <a:pt x="3526" y="8223"/>
                    <a:pt x="3466" y="8831"/>
                    <a:pt x="3435" y="9408"/>
                  </a:cubicBezTo>
                  <a:cubicBezTo>
                    <a:pt x="3344" y="9287"/>
                    <a:pt x="3222" y="9165"/>
                    <a:pt x="3131" y="9043"/>
                  </a:cubicBezTo>
                  <a:cubicBezTo>
                    <a:pt x="3040" y="8983"/>
                    <a:pt x="2979" y="8891"/>
                    <a:pt x="2919" y="8831"/>
                  </a:cubicBezTo>
                  <a:cubicBezTo>
                    <a:pt x="2767" y="8679"/>
                    <a:pt x="2615" y="8496"/>
                    <a:pt x="2463" y="8283"/>
                  </a:cubicBezTo>
                  <a:cubicBezTo>
                    <a:pt x="1915" y="7645"/>
                    <a:pt x="1308" y="6885"/>
                    <a:pt x="1216" y="6125"/>
                  </a:cubicBezTo>
                  <a:cubicBezTo>
                    <a:pt x="1216" y="5962"/>
                    <a:pt x="1070" y="5847"/>
                    <a:pt x="930" y="5847"/>
                  </a:cubicBezTo>
                  <a:cubicBezTo>
                    <a:pt x="914" y="5847"/>
                    <a:pt x="898" y="5849"/>
                    <a:pt x="882" y="5852"/>
                  </a:cubicBezTo>
                  <a:cubicBezTo>
                    <a:pt x="730" y="5913"/>
                    <a:pt x="578" y="6034"/>
                    <a:pt x="608" y="6186"/>
                  </a:cubicBezTo>
                  <a:cubicBezTo>
                    <a:pt x="730" y="7189"/>
                    <a:pt x="1399" y="7980"/>
                    <a:pt x="2007" y="8709"/>
                  </a:cubicBezTo>
                  <a:cubicBezTo>
                    <a:pt x="2159" y="8891"/>
                    <a:pt x="2311" y="9043"/>
                    <a:pt x="2432" y="9195"/>
                  </a:cubicBezTo>
                  <a:cubicBezTo>
                    <a:pt x="2523" y="9287"/>
                    <a:pt x="2584" y="9378"/>
                    <a:pt x="2675" y="9469"/>
                  </a:cubicBezTo>
                  <a:cubicBezTo>
                    <a:pt x="2858" y="9712"/>
                    <a:pt x="3162" y="9986"/>
                    <a:pt x="3162" y="10198"/>
                  </a:cubicBezTo>
                  <a:cubicBezTo>
                    <a:pt x="3162" y="10290"/>
                    <a:pt x="3222" y="10381"/>
                    <a:pt x="3314" y="10411"/>
                  </a:cubicBezTo>
                  <a:cubicBezTo>
                    <a:pt x="3283" y="10897"/>
                    <a:pt x="3283" y="11384"/>
                    <a:pt x="3222" y="11840"/>
                  </a:cubicBezTo>
                  <a:lnTo>
                    <a:pt x="3222" y="12083"/>
                  </a:lnTo>
                  <a:cubicBezTo>
                    <a:pt x="3162" y="11992"/>
                    <a:pt x="3040" y="11901"/>
                    <a:pt x="2979" y="11840"/>
                  </a:cubicBezTo>
                  <a:lnTo>
                    <a:pt x="2767" y="11627"/>
                  </a:lnTo>
                  <a:cubicBezTo>
                    <a:pt x="1915" y="10715"/>
                    <a:pt x="1186" y="9469"/>
                    <a:pt x="700" y="8192"/>
                  </a:cubicBezTo>
                  <a:cubicBezTo>
                    <a:pt x="625" y="8068"/>
                    <a:pt x="509" y="7964"/>
                    <a:pt x="370" y="7964"/>
                  </a:cubicBezTo>
                  <a:cubicBezTo>
                    <a:pt x="339" y="7964"/>
                    <a:pt x="307" y="7969"/>
                    <a:pt x="274" y="7980"/>
                  </a:cubicBezTo>
                  <a:cubicBezTo>
                    <a:pt x="122" y="8071"/>
                    <a:pt x="1" y="8223"/>
                    <a:pt x="92" y="8405"/>
                  </a:cubicBezTo>
                  <a:cubicBezTo>
                    <a:pt x="608" y="9803"/>
                    <a:pt x="1399" y="11110"/>
                    <a:pt x="2311" y="12083"/>
                  </a:cubicBezTo>
                  <a:lnTo>
                    <a:pt x="2554" y="12326"/>
                  </a:lnTo>
                  <a:cubicBezTo>
                    <a:pt x="2736" y="12508"/>
                    <a:pt x="2979" y="12691"/>
                    <a:pt x="3040" y="12934"/>
                  </a:cubicBezTo>
                  <a:cubicBezTo>
                    <a:pt x="3070" y="12995"/>
                    <a:pt x="3131" y="13086"/>
                    <a:pt x="3222" y="13116"/>
                  </a:cubicBezTo>
                  <a:cubicBezTo>
                    <a:pt x="3222" y="13268"/>
                    <a:pt x="3222" y="13420"/>
                    <a:pt x="3192" y="13572"/>
                  </a:cubicBezTo>
                  <a:lnTo>
                    <a:pt x="3162" y="13876"/>
                  </a:lnTo>
                  <a:cubicBezTo>
                    <a:pt x="3070" y="14606"/>
                    <a:pt x="3040" y="15335"/>
                    <a:pt x="3162" y="16034"/>
                  </a:cubicBezTo>
                  <a:cubicBezTo>
                    <a:pt x="3192" y="16186"/>
                    <a:pt x="3344" y="16308"/>
                    <a:pt x="3496" y="16308"/>
                  </a:cubicBezTo>
                  <a:cubicBezTo>
                    <a:pt x="3678" y="16278"/>
                    <a:pt x="3800" y="16126"/>
                    <a:pt x="3770" y="15943"/>
                  </a:cubicBezTo>
                  <a:cubicBezTo>
                    <a:pt x="3648" y="15274"/>
                    <a:pt x="3739" y="14606"/>
                    <a:pt x="3770" y="13907"/>
                  </a:cubicBezTo>
                  <a:lnTo>
                    <a:pt x="3800" y="13603"/>
                  </a:lnTo>
                  <a:cubicBezTo>
                    <a:pt x="3800" y="13390"/>
                    <a:pt x="3830" y="13147"/>
                    <a:pt x="3830" y="12934"/>
                  </a:cubicBezTo>
                  <a:cubicBezTo>
                    <a:pt x="5137" y="12326"/>
                    <a:pt x="6323" y="11536"/>
                    <a:pt x="7478" y="10715"/>
                  </a:cubicBezTo>
                  <a:cubicBezTo>
                    <a:pt x="7751" y="10533"/>
                    <a:pt x="7995" y="10381"/>
                    <a:pt x="8238" y="10198"/>
                  </a:cubicBezTo>
                  <a:cubicBezTo>
                    <a:pt x="8390" y="10077"/>
                    <a:pt x="8451" y="9894"/>
                    <a:pt x="8329" y="9742"/>
                  </a:cubicBezTo>
                  <a:cubicBezTo>
                    <a:pt x="8253" y="9647"/>
                    <a:pt x="8153" y="9600"/>
                    <a:pt x="8052" y="9600"/>
                  </a:cubicBezTo>
                  <a:cubicBezTo>
                    <a:pt x="7991" y="9600"/>
                    <a:pt x="7930" y="9617"/>
                    <a:pt x="7873" y="9651"/>
                  </a:cubicBezTo>
                  <a:cubicBezTo>
                    <a:pt x="7599" y="9864"/>
                    <a:pt x="7387" y="10016"/>
                    <a:pt x="7113" y="10198"/>
                  </a:cubicBezTo>
                  <a:cubicBezTo>
                    <a:pt x="6049" y="10928"/>
                    <a:pt x="4985" y="11688"/>
                    <a:pt x="3830" y="12205"/>
                  </a:cubicBezTo>
                  <a:lnTo>
                    <a:pt x="3830" y="11901"/>
                  </a:lnTo>
                  <a:cubicBezTo>
                    <a:pt x="3891" y="11323"/>
                    <a:pt x="3891" y="10776"/>
                    <a:pt x="3922" y="10229"/>
                  </a:cubicBezTo>
                  <a:cubicBezTo>
                    <a:pt x="5411" y="9195"/>
                    <a:pt x="7113" y="8071"/>
                    <a:pt x="8815" y="7037"/>
                  </a:cubicBezTo>
                  <a:cubicBezTo>
                    <a:pt x="8967" y="6916"/>
                    <a:pt x="9058" y="6733"/>
                    <a:pt x="8937" y="6581"/>
                  </a:cubicBezTo>
                  <a:cubicBezTo>
                    <a:pt x="8895" y="6477"/>
                    <a:pt x="8769" y="6430"/>
                    <a:pt x="8654" y="6430"/>
                  </a:cubicBezTo>
                  <a:cubicBezTo>
                    <a:pt x="8600" y="6430"/>
                    <a:pt x="8550" y="6440"/>
                    <a:pt x="8511" y="6460"/>
                  </a:cubicBezTo>
                  <a:cubicBezTo>
                    <a:pt x="6961" y="7432"/>
                    <a:pt x="5411" y="8435"/>
                    <a:pt x="4043" y="9408"/>
                  </a:cubicBezTo>
                  <a:cubicBezTo>
                    <a:pt x="4074" y="8891"/>
                    <a:pt x="4165" y="8405"/>
                    <a:pt x="4195" y="7888"/>
                  </a:cubicBezTo>
                  <a:cubicBezTo>
                    <a:pt x="4195" y="7888"/>
                    <a:pt x="4226" y="7888"/>
                    <a:pt x="4226" y="7828"/>
                  </a:cubicBezTo>
                  <a:cubicBezTo>
                    <a:pt x="4408" y="7676"/>
                    <a:pt x="4560" y="7524"/>
                    <a:pt x="4773" y="7372"/>
                  </a:cubicBezTo>
                  <a:cubicBezTo>
                    <a:pt x="5107" y="7037"/>
                    <a:pt x="5472" y="6733"/>
                    <a:pt x="5836" y="6581"/>
                  </a:cubicBezTo>
                  <a:cubicBezTo>
                    <a:pt x="5988" y="6521"/>
                    <a:pt x="6049" y="6308"/>
                    <a:pt x="6019" y="6156"/>
                  </a:cubicBezTo>
                  <a:cubicBezTo>
                    <a:pt x="5943" y="6029"/>
                    <a:pt x="5804" y="5966"/>
                    <a:pt x="5671" y="5966"/>
                  </a:cubicBezTo>
                  <a:cubicBezTo>
                    <a:pt x="5645" y="5966"/>
                    <a:pt x="5619" y="5968"/>
                    <a:pt x="5593" y="5973"/>
                  </a:cubicBezTo>
                  <a:cubicBezTo>
                    <a:pt x="5137" y="6156"/>
                    <a:pt x="4681" y="6551"/>
                    <a:pt x="4347" y="6916"/>
                  </a:cubicBezTo>
                  <a:cubicBezTo>
                    <a:pt x="4317" y="6976"/>
                    <a:pt x="4317" y="6976"/>
                    <a:pt x="4256" y="6976"/>
                  </a:cubicBezTo>
                  <a:cubicBezTo>
                    <a:pt x="4317" y="6581"/>
                    <a:pt x="4317" y="6217"/>
                    <a:pt x="4347" y="5821"/>
                  </a:cubicBezTo>
                  <a:cubicBezTo>
                    <a:pt x="4377" y="5396"/>
                    <a:pt x="4377" y="5031"/>
                    <a:pt x="4408" y="4606"/>
                  </a:cubicBezTo>
                  <a:cubicBezTo>
                    <a:pt x="4985" y="4302"/>
                    <a:pt x="5533" y="3511"/>
                    <a:pt x="6019" y="2721"/>
                  </a:cubicBezTo>
                  <a:cubicBezTo>
                    <a:pt x="6323" y="2296"/>
                    <a:pt x="6596" y="1870"/>
                    <a:pt x="6779" y="1688"/>
                  </a:cubicBezTo>
                  <a:cubicBezTo>
                    <a:pt x="6900" y="1566"/>
                    <a:pt x="6900" y="1384"/>
                    <a:pt x="6779" y="1232"/>
                  </a:cubicBezTo>
                  <a:cubicBezTo>
                    <a:pt x="6718" y="1171"/>
                    <a:pt x="6642" y="1141"/>
                    <a:pt x="6562" y="1141"/>
                  </a:cubicBezTo>
                  <a:cubicBezTo>
                    <a:pt x="6482" y="1141"/>
                    <a:pt x="6399" y="1171"/>
                    <a:pt x="6323" y="1232"/>
                  </a:cubicBezTo>
                  <a:cubicBezTo>
                    <a:pt x="6049" y="1444"/>
                    <a:pt x="5776" y="1870"/>
                    <a:pt x="5472" y="2356"/>
                  </a:cubicBezTo>
                  <a:cubicBezTo>
                    <a:pt x="5168" y="2812"/>
                    <a:pt x="4803" y="3390"/>
                    <a:pt x="4469" y="3755"/>
                  </a:cubicBezTo>
                  <a:cubicBezTo>
                    <a:pt x="4499" y="3147"/>
                    <a:pt x="4560" y="2508"/>
                    <a:pt x="4651" y="1900"/>
                  </a:cubicBezTo>
                  <a:cubicBezTo>
                    <a:pt x="4833" y="1566"/>
                    <a:pt x="5137" y="1201"/>
                    <a:pt x="5411" y="989"/>
                  </a:cubicBezTo>
                  <a:cubicBezTo>
                    <a:pt x="5533" y="897"/>
                    <a:pt x="5563" y="685"/>
                    <a:pt x="5441" y="533"/>
                  </a:cubicBezTo>
                  <a:cubicBezTo>
                    <a:pt x="5368" y="478"/>
                    <a:pt x="5274" y="434"/>
                    <a:pt x="5177" y="434"/>
                  </a:cubicBezTo>
                  <a:cubicBezTo>
                    <a:pt x="5112" y="434"/>
                    <a:pt x="5046" y="454"/>
                    <a:pt x="4985" y="502"/>
                  </a:cubicBezTo>
                  <a:lnTo>
                    <a:pt x="4864" y="624"/>
                  </a:lnTo>
                  <a:cubicBezTo>
                    <a:pt x="4864" y="533"/>
                    <a:pt x="4925" y="472"/>
                    <a:pt x="4925" y="381"/>
                  </a:cubicBezTo>
                  <a:cubicBezTo>
                    <a:pt x="4955" y="198"/>
                    <a:pt x="4833" y="46"/>
                    <a:pt x="4651" y="16"/>
                  </a:cubicBezTo>
                  <a:cubicBezTo>
                    <a:pt x="4619" y="5"/>
                    <a:pt x="4587" y="0"/>
                    <a:pt x="45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6"/>
            <p:cNvSpPr/>
            <p:nvPr/>
          </p:nvSpPr>
          <p:spPr>
            <a:xfrm>
              <a:off x="13757875" y="2281125"/>
              <a:ext cx="181650" cy="203700"/>
            </a:xfrm>
            <a:custGeom>
              <a:avLst/>
              <a:gdLst/>
              <a:ahLst/>
              <a:cxnLst/>
              <a:rect l="l" t="t" r="r" b="b"/>
              <a:pathLst>
                <a:path w="7266" h="8148" extrusionOk="0">
                  <a:moveTo>
                    <a:pt x="2136" y="0"/>
                  </a:moveTo>
                  <a:cubicBezTo>
                    <a:pt x="1460" y="0"/>
                    <a:pt x="776" y="183"/>
                    <a:pt x="305" y="715"/>
                  </a:cubicBezTo>
                  <a:cubicBezTo>
                    <a:pt x="1" y="1019"/>
                    <a:pt x="274" y="1809"/>
                    <a:pt x="365" y="2174"/>
                  </a:cubicBezTo>
                  <a:cubicBezTo>
                    <a:pt x="608" y="3177"/>
                    <a:pt x="1034" y="4089"/>
                    <a:pt x="1520" y="4970"/>
                  </a:cubicBezTo>
                  <a:cubicBezTo>
                    <a:pt x="2402" y="6490"/>
                    <a:pt x="3770" y="7250"/>
                    <a:pt x="5350" y="7888"/>
                  </a:cubicBezTo>
                  <a:cubicBezTo>
                    <a:pt x="5616" y="7990"/>
                    <a:pt x="5922" y="8147"/>
                    <a:pt x="6196" y="8147"/>
                  </a:cubicBezTo>
                  <a:cubicBezTo>
                    <a:pt x="6330" y="8147"/>
                    <a:pt x="6456" y="8110"/>
                    <a:pt x="6566" y="8010"/>
                  </a:cubicBezTo>
                  <a:cubicBezTo>
                    <a:pt x="7265" y="7493"/>
                    <a:pt x="7144" y="5973"/>
                    <a:pt x="7113" y="5244"/>
                  </a:cubicBezTo>
                  <a:cubicBezTo>
                    <a:pt x="6992" y="3238"/>
                    <a:pt x="5745" y="1262"/>
                    <a:pt x="3922" y="380"/>
                  </a:cubicBezTo>
                  <a:cubicBezTo>
                    <a:pt x="3481" y="183"/>
                    <a:pt x="2812" y="0"/>
                    <a:pt x="21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6"/>
            <p:cNvSpPr/>
            <p:nvPr/>
          </p:nvSpPr>
          <p:spPr>
            <a:xfrm>
              <a:off x="13763200" y="2265550"/>
              <a:ext cx="182400" cy="241100"/>
            </a:xfrm>
            <a:custGeom>
              <a:avLst/>
              <a:gdLst/>
              <a:ahLst/>
              <a:cxnLst/>
              <a:rect l="l" t="t" r="r" b="b"/>
              <a:pathLst>
                <a:path w="7296" h="9644" extrusionOk="0">
                  <a:moveTo>
                    <a:pt x="2310" y="0"/>
                  </a:moveTo>
                  <a:cubicBezTo>
                    <a:pt x="2219" y="0"/>
                    <a:pt x="2098" y="92"/>
                    <a:pt x="2098" y="213"/>
                  </a:cubicBezTo>
                  <a:cubicBezTo>
                    <a:pt x="2067" y="426"/>
                    <a:pt x="2098" y="821"/>
                    <a:pt x="2128" y="1186"/>
                  </a:cubicBezTo>
                  <a:cubicBezTo>
                    <a:pt x="2158" y="1581"/>
                    <a:pt x="2219" y="2037"/>
                    <a:pt x="2219" y="2402"/>
                  </a:cubicBezTo>
                  <a:cubicBezTo>
                    <a:pt x="1946" y="2067"/>
                    <a:pt x="1733" y="1672"/>
                    <a:pt x="1490" y="1307"/>
                  </a:cubicBezTo>
                  <a:cubicBezTo>
                    <a:pt x="1459" y="1034"/>
                    <a:pt x="1459" y="699"/>
                    <a:pt x="1490" y="456"/>
                  </a:cubicBezTo>
                  <a:cubicBezTo>
                    <a:pt x="1520" y="365"/>
                    <a:pt x="1399" y="244"/>
                    <a:pt x="1307" y="213"/>
                  </a:cubicBezTo>
                  <a:cubicBezTo>
                    <a:pt x="1285" y="202"/>
                    <a:pt x="1263" y="197"/>
                    <a:pt x="1241" y="197"/>
                  </a:cubicBezTo>
                  <a:cubicBezTo>
                    <a:pt x="1144" y="197"/>
                    <a:pt x="1059" y="296"/>
                    <a:pt x="1034" y="396"/>
                  </a:cubicBezTo>
                  <a:lnTo>
                    <a:pt x="1034" y="517"/>
                  </a:lnTo>
                  <a:cubicBezTo>
                    <a:pt x="1003" y="456"/>
                    <a:pt x="1003" y="426"/>
                    <a:pt x="943" y="365"/>
                  </a:cubicBezTo>
                  <a:cubicBezTo>
                    <a:pt x="902" y="284"/>
                    <a:pt x="835" y="244"/>
                    <a:pt x="758" y="244"/>
                  </a:cubicBezTo>
                  <a:cubicBezTo>
                    <a:pt x="720" y="244"/>
                    <a:pt x="679" y="254"/>
                    <a:pt x="639" y="274"/>
                  </a:cubicBezTo>
                  <a:cubicBezTo>
                    <a:pt x="547" y="365"/>
                    <a:pt x="487" y="456"/>
                    <a:pt x="578" y="578"/>
                  </a:cubicBezTo>
                  <a:cubicBezTo>
                    <a:pt x="730" y="882"/>
                    <a:pt x="912" y="1155"/>
                    <a:pt x="1064" y="1459"/>
                  </a:cubicBezTo>
                  <a:cubicBezTo>
                    <a:pt x="1064" y="1520"/>
                    <a:pt x="1095" y="1611"/>
                    <a:pt x="1095" y="1642"/>
                  </a:cubicBezTo>
                  <a:cubicBezTo>
                    <a:pt x="1034" y="1649"/>
                    <a:pt x="969" y="1653"/>
                    <a:pt x="903" y="1653"/>
                  </a:cubicBezTo>
                  <a:cubicBezTo>
                    <a:pt x="705" y="1653"/>
                    <a:pt x="494" y="1619"/>
                    <a:pt x="335" y="1551"/>
                  </a:cubicBezTo>
                  <a:cubicBezTo>
                    <a:pt x="313" y="1543"/>
                    <a:pt x="290" y="1540"/>
                    <a:pt x="266" y="1540"/>
                  </a:cubicBezTo>
                  <a:cubicBezTo>
                    <a:pt x="188" y="1540"/>
                    <a:pt x="100" y="1579"/>
                    <a:pt x="31" y="1672"/>
                  </a:cubicBezTo>
                  <a:cubicBezTo>
                    <a:pt x="0" y="1794"/>
                    <a:pt x="31" y="1915"/>
                    <a:pt x="152" y="1976"/>
                  </a:cubicBezTo>
                  <a:cubicBezTo>
                    <a:pt x="329" y="2047"/>
                    <a:pt x="587" y="2097"/>
                    <a:pt x="849" y="2097"/>
                  </a:cubicBezTo>
                  <a:cubicBezTo>
                    <a:pt x="1040" y="2097"/>
                    <a:pt x="1233" y="2070"/>
                    <a:pt x="1399" y="2006"/>
                  </a:cubicBezTo>
                  <a:lnTo>
                    <a:pt x="1976" y="2827"/>
                  </a:lnTo>
                  <a:cubicBezTo>
                    <a:pt x="1871" y="2875"/>
                    <a:pt x="1709" y="2893"/>
                    <a:pt x="1527" y="2893"/>
                  </a:cubicBezTo>
                  <a:cubicBezTo>
                    <a:pt x="1129" y="2893"/>
                    <a:pt x="634" y="2808"/>
                    <a:pt x="426" y="2766"/>
                  </a:cubicBezTo>
                  <a:lnTo>
                    <a:pt x="274" y="2736"/>
                  </a:lnTo>
                  <a:cubicBezTo>
                    <a:pt x="152" y="2736"/>
                    <a:pt x="31" y="2827"/>
                    <a:pt x="0" y="2918"/>
                  </a:cubicBezTo>
                  <a:cubicBezTo>
                    <a:pt x="0" y="3040"/>
                    <a:pt x="92" y="3162"/>
                    <a:pt x="183" y="3192"/>
                  </a:cubicBezTo>
                  <a:lnTo>
                    <a:pt x="335" y="3222"/>
                  </a:lnTo>
                  <a:cubicBezTo>
                    <a:pt x="712" y="3288"/>
                    <a:pt x="1117" y="3345"/>
                    <a:pt x="1476" y="3345"/>
                  </a:cubicBezTo>
                  <a:cubicBezTo>
                    <a:pt x="1781" y="3345"/>
                    <a:pt x="2054" y="3304"/>
                    <a:pt x="2250" y="3192"/>
                  </a:cubicBezTo>
                  <a:cubicBezTo>
                    <a:pt x="2402" y="3374"/>
                    <a:pt x="2554" y="3617"/>
                    <a:pt x="2706" y="3800"/>
                  </a:cubicBezTo>
                  <a:cubicBezTo>
                    <a:pt x="2827" y="3982"/>
                    <a:pt x="2979" y="4195"/>
                    <a:pt x="3070" y="4377"/>
                  </a:cubicBezTo>
                  <a:cubicBezTo>
                    <a:pt x="2614" y="4347"/>
                    <a:pt x="2098" y="4286"/>
                    <a:pt x="1854" y="4104"/>
                  </a:cubicBezTo>
                  <a:cubicBezTo>
                    <a:pt x="1827" y="4076"/>
                    <a:pt x="1781" y="4061"/>
                    <a:pt x="1731" y="4061"/>
                  </a:cubicBezTo>
                  <a:cubicBezTo>
                    <a:pt x="1669" y="4061"/>
                    <a:pt x="1601" y="4084"/>
                    <a:pt x="1551" y="4134"/>
                  </a:cubicBezTo>
                  <a:cubicBezTo>
                    <a:pt x="1490" y="4225"/>
                    <a:pt x="1490" y="4377"/>
                    <a:pt x="1611" y="4438"/>
                  </a:cubicBezTo>
                  <a:cubicBezTo>
                    <a:pt x="1976" y="4742"/>
                    <a:pt x="2675" y="4833"/>
                    <a:pt x="3192" y="4864"/>
                  </a:cubicBezTo>
                  <a:lnTo>
                    <a:pt x="3435" y="4864"/>
                  </a:lnTo>
                  <a:cubicBezTo>
                    <a:pt x="3648" y="5198"/>
                    <a:pt x="3921" y="5563"/>
                    <a:pt x="4134" y="5928"/>
                  </a:cubicBezTo>
                  <a:cubicBezTo>
                    <a:pt x="4043" y="5897"/>
                    <a:pt x="3952" y="5897"/>
                    <a:pt x="3830" y="5897"/>
                  </a:cubicBezTo>
                  <a:cubicBezTo>
                    <a:pt x="3769" y="5897"/>
                    <a:pt x="3678" y="5867"/>
                    <a:pt x="3617" y="5867"/>
                  </a:cubicBezTo>
                  <a:cubicBezTo>
                    <a:pt x="3465" y="5806"/>
                    <a:pt x="3313" y="5776"/>
                    <a:pt x="3161" y="5776"/>
                  </a:cubicBezTo>
                  <a:cubicBezTo>
                    <a:pt x="2554" y="5654"/>
                    <a:pt x="1915" y="5563"/>
                    <a:pt x="1520" y="5168"/>
                  </a:cubicBezTo>
                  <a:cubicBezTo>
                    <a:pt x="1490" y="5137"/>
                    <a:pt x="1437" y="5122"/>
                    <a:pt x="1380" y="5122"/>
                  </a:cubicBezTo>
                  <a:cubicBezTo>
                    <a:pt x="1323" y="5122"/>
                    <a:pt x="1262" y="5137"/>
                    <a:pt x="1216" y="5168"/>
                  </a:cubicBezTo>
                  <a:cubicBezTo>
                    <a:pt x="1155" y="5259"/>
                    <a:pt x="1155" y="5411"/>
                    <a:pt x="1216" y="5472"/>
                  </a:cubicBezTo>
                  <a:cubicBezTo>
                    <a:pt x="1703" y="5958"/>
                    <a:pt x="2432" y="6079"/>
                    <a:pt x="3070" y="6201"/>
                  </a:cubicBezTo>
                  <a:cubicBezTo>
                    <a:pt x="3253" y="6231"/>
                    <a:pt x="3374" y="6262"/>
                    <a:pt x="3526" y="6262"/>
                  </a:cubicBezTo>
                  <a:cubicBezTo>
                    <a:pt x="3617" y="6262"/>
                    <a:pt x="3709" y="6323"/>
                    <a:pt x="3769" y="6323"/>
                  </a:cubicBezTo>
                  <a:cubicBezTo>
                    <a:pt x="3952" y="6353"/>
                    <a:pt x="4256" y="6383"/>
                    <a:pt x="4377" y="6475"/>
                  </a:cubicBezTo>
                  <a:cubicBezTo>
                    <a:pt x="4399" y="6496"/>
                    <a:pt x="4451" y="6518"/>
                    <a:pt x="4501" y="6518"/>
                  </a:cubicBezTo>
                  <a:cubicBezTo>
                    <a:pt x="4521" y="6518"/>
                    <a:pt x="4542" y="6514"/>
                    <a:pt x="4560" y="6505"/>
                  </a:cubicBezTo>
                  <a:lnTo>
                    <a:pt x="5137" y="7295"/>
                  </a:lnTo>
                  <a:cubicBezTo>
                    <a:pt x="5168" y="7326"/>
                    <a:pt x="5198" y="7417"/>
                    <a:pt x="5259" y="7447"/>
                  </a:cubicBezTo>
                  <a:cubicBezTo>
                    <a:pt x="5168" y="7447"/>
                    <a:pt x="5046" y="7417"/>
                    <a:pt x="4985" y="7417"/>
                  </a:cubicBezTo>
                  <a:cubicBezTo>
                    <a:pt x="4894" y="7417"/>
                    <a:pt x="4833" y="7417"/>
                    <a:pt x="4803" y="7386"/>
                  </a:cubicBezTo>
                  <a:cubicBezTo>
                    <a:pt x="3921" y="7265"/>
                    <a:pt x="2979" y="6931"/>
                    <a:pt x="2128" y="6414"/>
                  </a:cubicBezTo>
                  <a:cubicBezTo>
                    <a:pt x="2088" y="6394"/>
                    <a:pt x="2050" y="6383"/>
                    <a:pt x="2015" y="6383"/>
                  </a:cubicBezTo>
                  <a:cubicBezTo>
                    <a:pt x="1946" y="6383"/>
                    <a:pt x="1885" y="6424"/>
                    <a:pt x="1824" y="6505"/>
                  </a:cubicBezTo>
                  <a:cubicBezTo>
                    <a:pt x="1763" y="6627"/>
                    <a:pt x="1794" y="6718"/>
                    <a:pt x="1915" y="6809"/>
                  </a:cubicBezTo>
                  <a:cubicBezTo>
                    <a:pt x="2827" y="7326"/>
                    <a:pt x="3800" y="7690"/>
                    <a:pt x="4742" y="7782"/>
                  </a:cubicBezTo>
                  <a:cubicBezTo>
                    <a:pt x="4833" y="7782"/>
                    <a:pt x="4894" y="7782"/>
                    <a:pt x="4985" y="7842"/>
                  </a:cubicBezTo>
                  <a:cubicBezTo>
                    <a:pt x="5168" y="7842"/>
                    <a:pt x="5350" y="7873"/>
                    <a:pt x="5502" y="7934"/>
                  </a:cubicBezTo>
                  <a:cubicBezTo>
                    <a:pt x="5532" y="7964"/>
                    <a:pt x="5563" y="7979"/>
                    <a:pt x="5589" y="7979"/>
                  </a:cubicBezTo>
                  <a:cubicBezTo>
                    <a:pt x="5616" y="7979"/>
                    <a:pt x="5639" y="7964"/>
                    <a:pt x="5654" y="7934"/>
                  </a:cubicBezTo>
                  <a:cubicBezTo>
                    <a:pt x="5745" y="8025"/>
                    <a:pt x="5776" y="8086"/>
                    <a:pt x="5867" y="8207"/>
                  </a:cubicBezTo>
                  <a:lnTo>
                    <a:pt x="5958" y="8390"/>
                  </a:lnTo>
                  <a:cubicBezTo>
                    <a:pt x="6231" y="8815"/>
                    <a:pt x="6535" y="9241"/>
                    <a:pt x="6931" y="9575"/>
                  </a:cubicBezTo>
                  <a:cubicBezTo>
                    <a:pt x="6961" y="9621"/>
                    <a:pt x="7014" y="9643"/>
                    <a:pt x="7071" y="9643"/>
                  </a:cubicBezTo>
                  <a:cubicBezTo>
                    <a:pt x="7128" y="9643"/>
                    <a:pt x="7189" y="9621"/>
                    <a:pt x="7235" y="9575"/>
                  </a:cubicBezTo>
                  <a:cubicBezTo>
                    <a:pt x="7295" y="9514"/>
                    <a:pt x="7295" y="9362"/>
                    <a:pt x="7174" y="9271"/>
                  </a:cubicBezTo>
                  <a:cubicBezTo>
                    <a:pt x="6839" y="8967"/>
                    <a:pt x="6566" y="8602"/>
                    <a:pt x="6323" y="8177"/>
                  </a:cubicBezTo>
                  <a:lnTo>
                    <a:pt x="6201" y="7994"/>
                  </a:lnTo>
                  <a:cubicBezTo>
                    <a:pt x="6110" y="7873"/>
                    <a:pt x="6019" y="7721"/>
                    <a:pt x="5928" y="7599"/>
                  </a:cubicBezTo>
                  <a:cubicBezTo>
                    <a:pt x="6353" y="6718"/>
                    <a:pt x="6657" y="5745"/>
                    <a:pt x="6931" y="4803"/>
                  </a:cubicBezTo>
                  <a:cubicBezTo>
                    <a:pt x="6991" y="4590"/>
                    <a:pt x="7022" y="4377"/>
                    <a:pt x="7113" y="4195"/>
                  </a:cubicBezTo>
                  <a:cubicBezTo>
                    <a:pt x="7143" y="4073"/>
                    <a:pt x="7083" y="3952"/>
                    <a:pt x="6961" y="3921"/>
                  </a:cubicBezTo>
                  <a:cubicBezTo>
                    <a:pt x="6940" y="3916"/>
                    <a:pt x="6919" y="3914"/>
                    <a:pt x="6899" y="3914"/>
                  </a:cubicBezTo>
                  <a:cubicBezTo>
                    <a:pt x="6800" y="3914"/>
                    <a:pt x="6713" y="3973"/>
                    <a:pt x="6687" y="4073"/>
                  </a:cubicBezTo>
                  <a:cubicBezTo>
                    <a:pt x="6627" y="4256"/>
                    <a:pt x="6566" y="4499"/>
                    <a:pt x="6505" y="4681"/>
                  </a:cubicBezTo>
                  <a:cubicBezTo>
                    <a:pt x="6231" y="5502"/>
                    <a:pt x="6019" y="6414"/>
                    <a:pt x="5624" y="7235"/>
                  </a:cubicBezTo>
                  <a:cubicBezTo>
                    <a:pt x="5593" y="7143"/>
                    <a:pt x="5563" y="7113"/>
                    <a:pt x="5502" y="7022"/>
                  </a:cubicBezTo>
                  <a:cubicBezTo>
                    <a:pt x="5289" y="6718"/>
                    <a:pt x="5046" y="6383"/>
                    <a:pt x="4833" y="6079"/>
                  </a:cubicBezTo>
                  <a:cubicBezTo>
                    <a:pt x="5168" y="4864"/>
                    <a:pt x="5593" y="3496"/>
                    <a:pt x="6079" y="2158"/>
                  </a:cubicBezTo>
                  <a:cubicBezTo>
                    <a:pt x="5988" y="2098"/>
                    <a:pt x="5897" y="1976"/>
                    <a:pt x="5776" y="1946"/>
                  </a:cubicBezTo>
                  <a:cubicBezTo>
                    <a:pt x="5755" y="1939"/>
                    <a:pt x="5733" y="1935"/>
                    <a:pt x="5711" y="1935"/>
                  </a:cubicBezTo>
                  <a:cubicBezTo>
                    <a:pt x="5634" y="1935"/>
                    <a:pt x="5556" y="1980"/>
                    <a:pt x="5532" y="2098"/>
                  </a:cubicBezTo>
                  <a:cubicBezTo>
                    <a:pt x="5107" y="3283"/>
                    <a:pt x="4712" y="4529"/>
                    <a:pt x="4377" y="5654"/>
                  </a:cubicBezTo>
                  <a:cubicBezTo>
                    <a:pt x="4195" y="5380"/>
                    <a:pt x="4013" y="5107"/>
                    <a:pt x="3800" y="4803"/>
                  </a:cubicBezTo>
                  <a:lnTo>
                    <a:pt x="3800" y="4772"/>
                  </a:lnTo>
                  <a:cubicBezTo>
                    <a:pt x="3830" y="4620"/>
                    <a:pt x="3830" y="4469"/>
                    <a:pt x="3891" y="4256"/>
                  </a:cubicBezTo>
                  <a:cubicBezTo>
                    <a:pt x="3921" y="3921"/>
                    <a:pt x="3952" y="3587"/>
                    <a:pt x="4104" y="3344"/>
                  </a:cubicBezTo>
                  <a:cubicBezTo>
                    <a:pt x="4195" y="3253"/>
                    <a:pt x="4134" y="3131"/>
                    <a:pt x="4043" y="3040"/>
                  </a:cubicBezTo>
                  <a:cubicBezTo>
                    <a:pt x="4002" y="3020"/>
                    <a:pt x="3962" y="3010"/>
                    <a:pt x="3924" y="3010"/>
                  </a:cubicBezTo>
                  <a:cubicBezTo>
                    <a:pt x="3847" y="3010"/>
                    <a:pt x="3780" y="3050"/>
                    <a:pt x="3739" y="3131"/>
                  </a:cubicBezTo>
                  <a:cubicBezTo>
                    <a:pt x="3526" y="3435"/>
                    <a:pt x="3496" y="3861"/>
                    <a:pt x="3465" y="4195"/>
                  </a:cubicBezTo>
                  <a:lnTo>
                    <a:pt x="3465" y="4225"/>
                  </a:lnTo>
                  <a:cubicBezTo>
                    <a:pt x="3313" y="4013"/>
                    <a:pt x="3161" y="3800"/>
                    <a:pt x="3010" y="3587"/>
                  </a:cubicBezTo>
                  <a:cubicBezTo>
                    <a:pt x="2858" y="3344"/>
                    <a:pt x="2675" y="3131"/>
                    <a:pt x="2523" y="2888"/>
                  </a:cubicBezTo>
                  <a:cubicBezTo>
                    <a:pt x="2706" y="2493"/>
                    <a:pt x="2614" y="1794"/>
                    <a:pt x="2554" y="1155"/>
                  </a:cubicBezTo>
                  <a:cubicBezTo>
                    <a:pt x="2523" y="760"/>
                    <a:pt x="2462" y="426"/>
                    <a:pt x="2523" y="244"/>
                  </a:cubicBezTo>
                  <a:cubicBezTo>
                    <a:pt x="2523" y="122"/>
                    <a:pt x="2432" y="0"/>
                    <a:pt x="23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6"/>
            <p:cNvSpPr/>
            <p:nvPr/>
          </p:nvSpPr>
          <p:spPr>
            <a:xfrm>
              <a:off x="13022300" y="2292025"/>
              <a:ext cx="1538800" cy="1198475"/>
            </a:xfrm>
            <a:custGeom>
              <a:avLst/>
              <a:gdLst/>
              <a:ahLst/>
              <a:cxnLst/>
              <a:rect l="l" t="t" r="r" b="b"/>
              <a:pathLst>
                <a:path w="61552" h="47939" extrusionOk="0">
                  <a:moveTo>
                    <a:pt x="44761" y="1"/>
                  </a:moveTo>
                  <a:cubicBezTo>
                    <a:pt x="44087" y="1"/>
                    <a:pt x="43383" y="33"/>
                    <a:pt x="42646" y="96"/>
                  </a:cubicBezTo>
                  <a:cubicBezTo>
                    <a:pt x="36323" y="613"/>
                    <a:pt x="30244" y="3622"/>
                    <a:pt x="30183" y="10400"/>
                  </a:cubicBezTo>
                  <a:cubicBezTo>
                    <a:pt x="28667" y="4004"/>
                    <a:pt x="22969" y="2122"/>
                    <a:pt x="17896" y="2122"/>
                  </a:cubicBezTo>
                  <a:cubicBezTo>
                    <a:pt x="15954" y="2122"/>
                    <a:pt x="14104" y="2398"/>
                    <a:pt x="12615" y="2802"/>
                  </a:cubicBezTo>
                  <a:cubicBezTo>
                    <a:pt x="4985" y="4838"/>
                    <a:pt x="1" y="15142"/>
                    <a:pt x="2493" y="22559"/>
                  </a:cubicBezTo>
                  <a:cubicBezTo>
                    <a:pt x="7296" y="36875"/>
                    <a:pt x="16110" y="42255"/>
                    <a:pt x="25290" y="46723"/>
                  </a:cubicBezTo>
                  <a:cubicBezTo>
                    <a:pt x="27516" y="47614"/>
                    <a:pt x="29417" y="47938"/>
                    <a:pt x="31046" y="47938"/>
                  </a:cubicBezTo>
                  <a:cubicBezTo>
                    <a:pt x="34754" y="47938"/>
                    <a:pt x="37052" y="46257"/>
                    <a:pt x="38573" y="45751"/>
                  </a:cubicBezTo>
                  <a:cubicBezTo>
                    <a:pt x="45533" y="43380"/>
                    <a:pt x="52038" y="36176"/>
                    <a:pt x="56020" y="30188"/>
                  </a:cubicBezTo>
                  <a:cubicBezTo>
                    <a:pt x="60306" y="23714"/>
                    <a:pt x="61552" y="13866"/>
                    <a:pt x="57266" y="7300"/>
                  </a:cubicBezTo>
                  <a:cubicBezTo>
                    <a:pt x="54082" y="2347"/>
                    <a:pt x="50532" y="1"/>
                    <a:pt x="447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6"/>
            <p:cNvSpPr/>
            <p:nvPr/>
          </p:nvSpPr>
          <p:spPr>
            <a:xfrm>
              <a:off x="14063350" y="2405150"/>
              <a:ext cx="49425" cy="51050"/>
            </a:xfrm>
            <a:custGeom>
              <a:avLst/>
              <a:gdLst/>
              <a:ahLst/>
              <a:cxnLst/>
              <a:rect l="l" t="t" r="r" b="b"/>
              <a:pathLst>
                <a:path w="1977" h="2042" extrusionOk="0">
                  <a:moveTo>
                    <a:pt x="944" y="1"/>
                  </a:moveTo>
                  <a:cubicBezTo>
                    <a:pt x="911" y="1"/>
                    <a:pt x="907" y="45"/>
                    <a:pt x="882" y="70"/>
                  </a:cubicBezTo>
                  <a:cubicBezTo>
                    <a:pt x="882" y="90"/>
                    <a:pt x="879" y="97"/>
                    <a:pt x="873" y="97"/>
                  </a:cubicBezTo>
                  <a:cubicBezTo>
                    <a:pt x="862" y="97"/>
                    <a:pt x="842" y="70"/>
                    <a:pt x="821" y="70"/>
                  </a:cubicBezTo>
                  <a:lnTo>
                    <a:pt x="548" y="70"/>
                  </a:lnTo>
                  <a:cubicBezTo>
                    <a:pt x="517" y="70"/>
                    <a:pt x="517" y="131"/>
                    <a:pt x="457" y="161"/>
                  </a:cubicBezTo>
                  <a:cubicBezTo>
                    <a:pt x="457" y="161"/>
                    <a:pt x="457" y="192"/>
                    <a:pt x="517" y="222"/>
                  </a:cubicBezTo>
                  <a:lnTo>
                    <a:pt x="517" y="313"/>
                  </a:lnTo>
                  <a:lnTo>
                    <a:pt x="517" y="374"/>
                  </a:lnTo>
                  <a:cubicBezTo>
                    <a:pt x="517" y="394"/>
                    <a:pt x="521" y="401"/>
                    <a:pt x="526" y="401"/>
                  </a:cubicBezTo>
                  <a:cubicBezTo>
                    <a:pt x="538" y="401"/>
                    <a:pt x="558" y="374"/>
                    <a:pt x="578" y="374"/>
                  </a:cubicBezTo>
                  <a:cubicBezTo>
                    <a:pt x="609" y="374"/>
                    <a:pt x="700" y="435"/>
                    <a:pt x="730" y="435"/>
                  </a:cubicBezTo>
                  <a:cubicBezTo>
                    <a:pt x="761" y="435"/>
                    <a:pt x="730" y="465"/>
                    <a:pt x="700" y="465"/>
                  </a:cubicBezTo>
                  <a:cubicBezTo>
                    <a:pt x="669" y="465"/>
                    <a:pt x="669" y="495"/>
                    <a:pt x="669" y="556"/>
                  </a:cubicBezTo>
                  <a:cubicBezTo>
                    <a:pt x="609" y="556"/>
                    <a:pt x="578" y="587"/>
                    <a:pt x="578" y="587"/>
                  </a:cubicBezTo>
                  <a:lnTo>
                    <a:pt x="548" y="647"/>
                  </a:lnTo>
                  <a:cubicBezTo>
                    <a:pt x="517" y="647"/>
                    <a:pt x="517" y="647"/>
                    <a:pt x="457" y="617"/>
                  </a:cubicBezTo>
                  <a:cubicBezTo>
                    <a:pt x="441" y="602"/>
                    <a:pt x="434" y="594"/>
                    <a:pt x="426" y="594"/>
                  </a:cubicBezTo>
                  <a:cubicBezTo>
                    <a:pt x="419" y="594"/>
                    <a:pt x="411" y="602"/>
                    <a:pt x="396" y="617"/>
                  </a:cubicBezTo>
                  <a:cubicBezTo>
                    <a:pt x="365" y="617"/>
                    <a:pt x="305" y="647"/>
                    <a:pt x="274" y="647"/>
                  </a:cubicBezTo>
                  <a:cubicBezTo>
                    <a:pt x="244" y="647"/>
                    <a:pt x="274" y="617"/>
                    <a:pt x="244" y="587"/>
                  </a:cubicBezTo>
                  <a:cubicBezTo>
                    <a:pt x="229" y="571"/>
                    <a:pt x="206" y="571"/>
                    <a:pt x="183" y="571"/>
                  </a:cubicBezTo>
                  <a:cubicBezTo>
                    <a:pt x="160" y="571"/>
                    <a:pt x="137" y="571"/>
                    <a:pt x="122" y="556"/>
                  </a:cubicBezTo>
                  <a:cubicBezTo>
                    <a:pt x="92" y="556"/>
                    <a:pt x="92" y="587"/>
                    <a:pt x="61" y="587"/>
                  </a:cubicBezTo>
                  <a:cubicBezTo>
                    <a:pt x="61" y="617"/>
                    <a:pt x="1" y="617"/>
                    <a:pt x="1" y="647"/>
                  </a:cubicBezTo>
                  <a:cubicBezTo>
                    <a:pt x="1" y="647"/>
                    <a:pt x="1" y="739"/>
                    <a:pt x="61" y="739"/>
                  </a:cubicBezTo>
                  <a:cubicBezTo>
                    <a:pt x="77" y="754"/>
                    <a:pt x="92" y="754"/>
                    <a:pt x="103" y="754"/>
                  </a:cubicBezTo>
                  <a:cubicBezTo>
                    <a:pt x="115" y="754"/>
                    <a:pt x="122" y="754"/>
                    <a:pt x="122" y="769"/>
                  </a:cubicBezTo>
                  <a:cubicBezTo>
                    <a:pt x="122" y="799"/>
                    <a:pt x="122" y="860"/>
                    <a:pt x="153" y="860"/>
                  </a:cubicBezTo>
                  <a:lnTo>
                    <a:pt x="244" y="891"/>
                  </a:lnTo>
                  <a:lnTo>
                    <a:pt x="213" y="921"/>
                  </a:lnTo>
                  <a:cubicBezTo>
                    <a:pt x="213" y="951"/>
                    <a:pt x="122" y="951"/>
                    <a:pt x="122" y="951"/>
                  </a:cubicBezTo>
                  <a:cubicBezTo>
                    <a:pt x="122" y="951"/>
                    <a:pt x="122" y="1012"/>
                    <a:pt x="153" y="1043"/>
                  </a:cubicBezTo>
                  <a:cubicBezTo>
                    <a:pt x="153" y="1073"/>
                    <a:pt x="213" y="1073"/>
                    <a:pt x="244" y="1073"/>
                  </a:cubicBezTo>
                  <a:cubicBezTo>
                    <a:pt x="274" y="1073"/>
                    <a:pt x="274" y="1103"/>
                    <a:pt x="305" y="1103"/>
                  </a:cubicBezTo>
                  <a:cubicBezTo>
                    <a:pt x="365" y="1103"/>
                    <a:pt x="365" y="1103"/>
                    <a:pt x="396" y="1073"/>
                  </a:cubicBezTo>
                  <a:cubicBezTo>
                    <a:pt x="426" y="1073"/>
                    <a:pt x="426" y="1073"/>
                    <a:pt x="426" y="1103"/>
                  </a:cubicBezTo>
                  <a:cubicBezTo>
                    <a:pt x="426" y="1103"/>
                    <a:pt x="426" y="1164"/>
                    <a:pt x="457" y="1164"/>
                  </a:cubicBezTo>
                  <a:cubicBezTo>
                    <a:pt x="517" y="1164"/>
                    <a:pt x="548" y="1103"/>
                    <a:pt x="578" y="1103"/>
                  </a:cubicBezTo>
                  <a:cubicBezTo>
                    <a:pt x="609" y="1103"/>
                    <a:pt x="609" y="1164"/>
                    <a:pt x="578" y="1195"/>
                  </a:cubicBezTo>
                  <a:cubicBezTo>
                    <a:pt x="563" y="1210"/>
                    <a:pt x="555" y="1210"/>
                    <a:pt x="552" y="1210"/>
                  </a:cubicBezTo>
                  <a:cubicBezTo>
                    <a:pt x="548" y="1210"/>
                    <a:pt x="548" y="1210"/>
                    <a:pt x="548" y="1225"/>
                  </a:cubicBezTo>
                  <a:lnTo>
                    <a:pt x="548" y="1316"/>
                  </a:lnTo>
                  <a:cubicBezTo>
                    <a:pt x="548" y="1347"/>
                    <a:pt x="517" y="1347"/>
                    <a:pt x="457" y="1347"/>
                  </a:cubicBezTo>
                  <a:cubicBezTo>
                    <a:pt x="426" y="1347"/>
                    <a:pt x="457" y="1407"/>
                    <a:pt x="457" y="1407"/>
                  </a:cubicBezTo>
                  <a:cubicBezTo>
                    <a:pt x="457" y="1468"/>
                    <a:pt x="517" y="1468"/>
                    <a:pt x="517" y="1499"/>
                  </a:cubicBezTo>
                  <a:cubicBezTo>
                    <a:pt x="517" y="1514"/>
                    <a:pt x="502" y="1514"/>
                    <a:pt x="487" y="1514"/>
                  </a:cubicBezTo>
                  <a:cubicBezTo>
                    <a:pt x="472" y="1514"/>
                    <a:pt x="457" y="1514"/>
                    <a:pt x="457" y="1529"/>
                  </a:cubicBezTo>
                  <a:lnTo>
                    <a:pt x="457" y="1620"/>
                  </a:lnTo>
                  <a:cubicBezTo>
                    <a:pt x="457" y="1630"/>
                    <a:pt x="453" y="1634"/>
                    <a:pt x="448" y="1634"/>
                  </a:cubicBezTo>
                  <a:cubicBezTo>
                    <a:pt x="436" y="1634"/>
                    <a:pt x="416" y="1620"/>
                    <a:pt x="396" y="1620"/>
                  </a:cubicBezTo>
                  <a:cubicBezTo>
                    <a:pt x="365" y="1620"/>
                    <a:pt x="365" y="1620"/>
                    <a:pt x="365" y="1651"/>
                  </a:cubicBezTo>
                  <a:lnTo>
                    <a:pt x="365" y="1772"/>
                  </a:lnTo>
                  <a:cubicBezTo>
                    <a:pt x="305" y="1802"/>
                    <a:pt x="305" y="1802"/>
                    <a:pt x="365" y="1833"/>
                  </a:cubicBezTo>
                  <a:cubicBezTo>
                    <a:pt x="396" y="1833"/>
                    <a:pt x="457" y="1924"/>
                    <a:pt x="457" y="1924"/>
                  </a:cubicBezTo>
                  <a:cubicBezTo>
                    <a:pt x="457" y="1924"/>
                    <a:pt x="517" y="1954"/>
                    <a:pt x="548" y="1954"/>
                  </a:cubicBezTo>
                  <a:lnTo>
                    <a:pt x="730" y="1954"/>
                  </a:lnTo>
                  <a:cubicBezTo>
                    <a:pt x="821" y="1954"/>
                    <a:pt x="761" y="1985"/>
                    <a:pt x="821" y="2015"/>
                  </a:cubicBezTo>
                  <a:cubicBezTo>
                    <a:pt x="831" y="2034"/>
                    <a:pt x="840" y="2041"/>
                    <a:pt x="851" y="2041"/>
                  </a:cubicBezTo>
                  <a:cubicBezTo>
                    <a:pt x="876" y="2041"/>
                    <a:pt x="910" y="2006"/>
                    <a:pt x="973" y="1985"/>
                  </a:cubicBezTo>
                  <a:cubicBezTo>
                    <a:pt x="1004" y="1954"/>
                    <a:pt x="1019" y="1947"/>
                    <a:pt x="1027" y="1947"/>
                  </a:cubicBezTo>
                  <a:cubicBezTo>
                    <a:pt x="1034" y="1947"/>
                    <a:pt x="1034" y="1954"/>
                    <a:pt x="1034" y="1954"/>
                  </a:cubicBezTo>
                  <a:lnTo>
                    <a:pt x="1186" y="1863"/>
                  </a:lnTo>
                  <a:cubicBezTo>
                    <a:pt x="1216" y="1833"/>
                    <a:pt x="1277" y="1833"/>
                    <a:pt x="1277" y="1833"/>
                  </a:cubicBezTo>
                  <a:lnTo>
                    <a:pt x="1429" y="1833"/>
                  </a:lnTo>
                  <a:cubicBezTo>
                    <a:pt x="1460" y="1833"/>
                    <a:pt x="1490" y="1802"/>
                    <a:pt x="1520" y="1772"/>
                  </a:cubicBezTo>
                  <a:cubicBezTo>
                    <a:pt x="1581" y="1711"/>
                    <a:pt x="1612" y="1711"/>
                    <a:pt x="1612" y="1711"/>
                  </a:cubicBezTo>
                  <a:cubicBezTo>
                    <a:pt x="1612" y="1711"/>
                    <a:pt x="1631" y="1706"/>
                    <a:pt x="1658" y="1706"/>
                  </a:cubicBezTo>
                  <a:cubicBezTo>
                    <a:pt x="1699" y="1706"/>
                    <a:pt x="1758" y="1717"/>
                    <a:pt x="1794" y="1772"/>
                  </a:cubicBezTo>
                  <a:cubicBezTo>
                    <a:pt x="1806" y="1776"/>
                    <a:pt x="1818" y="1778"/>
                    <a:pt x="1828" y="1778"/>
                  </a:cubicBezTo>
                  <a:cubicBezTo>
                    <a:pt x="1893" y="1778"/>
                    <a:pt x="1920" y="1703"/>
                    <a:pt x="1946" y="1651"/>
                  </a:cubicBezTo>
                  <a:cubicBezTo>
                    <a:pt x="1976" y="1620"/>
                    <a:pt x="1946" y="1529"/>
                    <a:pt x="1946" y="1499"/>
                  </a:cubicBezTo>
                  <a:cubicBezTo>
                    <a:pt x="1946" y="1407"/>
                    <a:pt x="1976" y="1407"/>
                    <a:pt x="1976" y="1316"/>
                  </a:cubicBezTo>
                  <a:cubicBezTo>
                    <a:pt x="1794" y="1195"/>
                    <a:pt x="1764" y="1164"/>
                    <a:pt x="1733" y="1103"/>
                  </a:cubicBezTo>
                  <a:cubicBezTo>
                    <a:pt x="1672" y="1073"/>
                    <a:pt x="1733" y="1073"/>
                    <a:pt x="1642" y="1012"/>
                  </a:cubicBezTo>
                  <a:cubicBezTo>
                    <a:pt x="1581" y="951"/>
                    <a:pt x="1642" y="1012"/>
                    <a:pt x="1642" y="921"/>
                  </a:cubicBezTo>
                  <a:cubicBezTo>
                    <a:pt x="1642" y="830"/>
                    <a:pt x="1612" y="830"/>
                    <a:pt x="1520" y="830"/>
                  </a:cubicBezTo>
                  <a:cubicBezTo>
                    <a:pt x="1460" y="830"/>
                    <a:pt x="1460" y="708"/>
                    <a:pt x="1460" y="708"/>
                  </a:cubicBezTo>
                  <a:cubicBezTo>
                    <a:pt x="1460" y="688"/>
                    <a:pt x="1473" y="681"/>
                    <a:pt x="1492" y="681"/>
                  </a:cubicBezTo>
                  <a:cubicBezTo>
                    <a:pt x="1531" y="681"/>
                    <a:pt x="1591" y="708"/>
                    <a:pt x="1612" y="708"/>
                  </a:cubicBezTo>
                  <a:cubicBezTo>
                    <a:pt x="1642" y="708"/>
                    <a:pt x="1642" y="647"/>
                    <a:pt x="1642" y="617"/>
                  </a:cubicBezTo>
                  <a:cubicBezTo>
                    <a:pt x="1642" y="587"/>
                    <a:pt x="1672" y="587"/>
                    <a:pt x="1764" y="526"/>
                  </a:cubicBezTo>
                  <a:cubicBezTo>
                    <a:pt x="1794" y="495"/>
                    <a:pt x="1764" y="465"/>
                    <a:pt x="1794" y="374"/>
                  </a:cubicBezTo>
                  <a:lnTo>
                    <a:pt x="1794" y="313"/>
                  </a:lnTo>
                  <a:cubicBezTo>
                    <a:pt x="1794" y="283"/>
                    <a:pt x="1672" y="283"/>
                    <a:pt x="1672" y="283"/>
                  </a:cubicBezTo>
                  <a:cubicBezTo>
                    <a:pt x="1642" y="283"/>
                    <a:pt x="1612" y="222"/>
                    <a:pt x="1612" y="192"/>
                  </a:cubicBezTo>
                  <a:cubicBezTo>
                    <a:pt x="1612" y="161"/>
                    <a:pt x="1520" y="161"/>
                    <a:pt x="1490" y="161"/>
                  </a:cubicBezTo>
                  <a:cubicBezTo>
                    <a:pt x="1460" y="161"/>
                    <a:pt x="1460" y="131"/>
                    <a:pt x="1460" y="70"/>
                  </a:cubicBezTo>
                  <a:cubicBezTo>
                    <a:pt x="1460" y="40"/>
                    <a:pt x="1368" y="9"/>
                    <a:pt x="1338" y="9"/>
                  </a:cubicBezTo>
                  <a:cubicBezTo>
                    <a:pt x="1308" y="9"/>
                    <a:pt x="1216" y="9"/>
                    <a:pt x="1216" y="40"/>
                  </a:cubicBezTo>
                  <a:cubicBezTo>
                    <a:pt x="1186" y="40"/>
                    <a:pt x="1186" y="40"/>
                    <a:pt x="1125" y="70"/>
                  </a:cubicBezTo>
                  <a:cubicBezTo>
                    <a:pt x="1064" y="70"/>
                    <a:pt x="1064" y="40"/>
                    <a:pt x="1064" y="40"/>
                  </a:cubicBezTo>
                  <a:cubicBezTo>
                    <a:pt x="1064" y="40"/>
                    <a:pt x="1004" y="9"/>
                    <a:pt x="973" y="9"/>
                  </a:cubicBezTo>
                  <a:cubicBezTo>
                    <a:pt x="962" y="3"/>
                    <a:pt x="952" y="1"/>
                    <a:pt x="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6"/>
            <p:cNvSpPr/>
            <p:nvPr/>
          </p:nvSpPr>
          <p:spPr>
            <a:xfrm>
              <a:off x="14286000" y="2586975"/>
              <a:ext cx="22075" cy="33475"/>
            </a:xfrm>
            <a:custGeom>
              <a:avLst/>
              <a:gdLst/>
              <a:ahLst/>
              <a:cxnLst/>
              <a:rect l="l" t="t" r="r" b="b"/>
              <a:pathLst>
                <a:path w="883" h="1339" extrusionOk="0">
                  <a:moveTo>
                    <a:pt x="365" y="1"/>
                  </a:moveTo>
                  <a:cubicBezTo>
                    <a:pt x="335" y="1"/>
                    <a:pt x="335" y="31"/>
                    <a:pt x="305" y="31"/>
                  </a:cubicBezTo>
                  <a:cubicBezTo>
                    <a:pt x="274" y="31"/>
                    <a:pt x="305" y="61"/>
                    <a:pt x="274" y="92"/>
                  </a:cubicBezTo>
                  <a:cubicBezTo>
                    <a:pt x="213" y="153"/>
                    <a:pt x="213" y="153"/>
                    <a:pt x="183" y="153"/>
                  </a:cubicBezTo>
                  <a:cubicBezTo>
                    <a:pt x="153" y="153"/>
                    <a:pt x="153" y="153"/>
                    <a:pt x="122" y="183"/>
                  </a:cubicBezTo>
                  <a:cubicBezTo>
                    <a:pt x="61" y="183"/>
                    <a:pt x="61" y="213"/>
                    <a:pt x="31" y="213"/>
                  </a:cubicBezTo>
                  <a:cubicBezTo>
                    <a:pt x="1" y="213"/>
                    <a:pt x="1" y="305"/>
                    <a:pt x="1" y="305"/>
                  </a:cubicBezTo>
                  <a:cubicBezTo>
                    <a:pt x="1" y="335"/>
                    <a:pt x="1" y="335"/>
                    <a:pt x="31" y="365"/>
                  </a:cubicBezTo>
                  <a:cubicBezTo>
                    <a:pt x="61" y="365"/>
                    <a:pt x="61" y="365"/>
                    <a:pt x="61" y="426"/>
                  </a:cubicBezTo>
                  <a:lnTo>
                    <a:pt x="61" y="487"/>
                  </a:lnTo>
                  <a:cubicBezTo>
                    <a:pt x="61" y="517"/>
                    <a:pt x="61" y="517"/>
                    <a:pt x="122" y="517"/>
                  </a:cubicBezTo>
                  <a:cubicBezTo>
                    <a:pt x="153" y="578"/>
                    <a:pt x="153" y="609"/>
                    <a:pt x="153" y="639"/>
                  </a:cubicBezTo>
                  <a:cubicBezTo>
                    <a:pt x="153" y="669"/>
                    <a:pt x="122" y="730"/>
                    <a:pt x="153" y="730"/>
                  </a:cubicBezTo>
                  <a:cubicBezTo>
                    <a:pt x="183" y="730"/>
                    <a:pt x="213" y="761"/>
                    <a:pt x="213" y="791"/>
                  </a:cubicBezTo>
                  <a:cubicBezTo>
                    <a:pt x="213" y="821"/>
                    <a:pt x="274" y="821"/>
                    <a:pt x="274" y="882"/>
                  </a:cubicBezTo>
                  <a:cubicBezTo>
                    <a:pt x="274" y="913"/>
                    <a:pt x="213" y="943"/>
                    <a:pt x="213" y="943"/>
                  </a:cubicBezTo>
                  <a:cubicBezTo>
                    <a:pt x="213" y="973"/>
                    <a:pt x="274" y="973"/>
                    <a:pt x="213" y="1034"/>
                  </a:cubicBezTo>
                  <a:cubicBezTo>
                    <a:pt x="213" y="1065"/>
                    <a:pt x="183" y="1065"/>
                    <a:pt x="213" y="1095"/>
                  </a:cubicBezTo>
                  <a:cubicBezTo>
                    <a:pt x="213" y="1125"/>
                    <a:pt x="213" y="1186"/>
                    <a:pt x="274" y="1186"/>
                  </a:cubicBezTo>
                  <a:cubicBezTo>
                    <a:pt x="274" y="1186"/>
                    <a:pt x="274" y="1217"/>
                    <a:pt x="305" y="1217"/>
                  </a:cubicBezTo>
                  <a:cubicBezTo>
                    <a:pt x="335" y="1217"/>
                    <a:pt x="335" y="1217"/>
                    <a:pt x="365" y="1247"/>
                  </a:cubicBezTo>
                  <a:cubicBezTo>
                    <a:pt x="365" y="1277"/>
                    <a:pt x="365" y="1338"/>
                    <a:pt x="426" y="1338"/>
                  </a:cubicBezTo>
                  <a:lnTo>
                    <a:pt x="517" y="1338"/>
                  </a:lnTo>
                  <a:cubicBezTo>
                    <a:pt x="578" y="1338"/>
                    <a:pt x="609" y="1338"/>
                    <a:pt x="609" y="1277"/>
                  </a:cubicBezTo>
                  <a:cubicBezTo>
                    <a:pt x="639" y="1247"/>
                    <a:pt x="578" y="1217"/>
                    <a:pt x="609" y="1217"/>
                  </a:cubicBezTo>
                  <a:cubicBezTo>
                    <a:pt x="639" y="1186"/>
                    <a:pt x="639" y="1186"/>
                    <a:pt x="669" y="1186"/>
                  </a:cubicBezTo>
                  <a:lnTo>
                    <a:pt x="791" y="1186"/>
                  </a:lnTo>
                  <a:cubicBezTo>
                    <a:pt x="821" y="1186"/>
                    <a:pt x="882" y="1186"/>
                    <a:pt x="882" y="1125"/>
                  </a:cubicBezTo>
                  <a:cubicBezTo>
                    <a:pt x="882" y="1095"/>
                    <a:pt x="821" y="1095"/>
                    <a:pt x="821" y="1065"/>
                  </a:cubicBezTo>
                  <a:lnTo>
                    <a:pt x="821" y="943"/>
                  </a:lnTo>
                  <a:lnTo>
                    <a:pt x="821" y="821"/>
                  </a:lnTo>
                  <a:lnTo>
                    <a:pt x="821" y="761"/>
                  </a:lnTo>
                  <a:cubicBezTo>
                    <a:pt x="821" y="730"/>
                    <a:pt x="821" y="730"/>
                    <a:pt x="791" y="669"/>
                  </a:cubicBezTo>
                  <a:cubicBezTo>
                    <a:pt x="791" y="669"/>
                    <a:pt x="760" y="669"/>
                    <a:pt x="760" y="639"/>
                  </a:cubicBezTo>
                  <a:cubicBezTo>
                    <a:pt x="760" y="632"/>
                    <a:pt x="759" y="630"/>
                    <a:pt x="757" y="630"/>
                  </a:cubicBezTo>
                  <a:cubicBezTo>
                    <a:pt x="753" y="630"/>
                    <a:pt x="748" y="637"/>
                    <a:pt x="747" y="637"/>
                  </a:cubicBezTo>
                  <a:cubicBezTo>
                    <a:pt x="746" y="637"/>
                    <a:pt x="749" y="631"/>
                    <a:pt x="760" y="609"/>
                  </a:cubicBezTo>
                  <a:cubicBezTo>
                    <a:pt x="669" y="426"/>
                    <a:pt x="669" y="426"/>
                    <a:pt x="669" y="365"/>
                  </a:cubicBezTo>
                  <a:cubicBezTo>
                    <a:pt x="669" y="350"/>
                    <a:pt x="669" y="350"/>
                    <a:pt x="665" y="350"/>
                  </a:cubicBezTo>
                  <a:cubicBezTo>
                    <a:pt x="662" y="350"/>
                    <a:pt x="654" y="350"/>
                    <a:pt x="639" y="335"/>
                  </a:cubicBezTo>
                  <a:cubicBezTo>
                    <a:pt x="639" y="305"/>
                    <a:pt x="639" y="305"/>
                    <a:pt x="609" y="274"/>
                  </a:cubicBezTo>
                  <a:cubicBezTo>
                    <a:pt x="609" y="244"/>
                    <a:pt x="601" y="244"/>
                    <a:pt x="593" y="244"/>
                  </a:cubicBezTo>
                  <a:cubicBezTo>
                    <a:pt x="586" y="244"/>
                    <a:pt x="578" y="244"/>
                    <a:pt x="578" y="213"/>
                  </a:cubicBezTo>
                  <a:cubicBezTo>
                    <a:pt x="517" y="183"/>
                    <a:pt x="517" y="183"/>
                    <a:pt x="517" y="153"/>
                  </a:cubicBezTo>
                  <a:cubicBezTo>
                    <a:pt x="517" y="92"/>
                    <a:pt x="457" y="61"/>
                    <a:pt x="457" y="61"/>
                  </a:cubicBezTo>
                  <a:cubicBezTo>
                    <a:pt x="457" y="31"/>
                    <a:pt x="426" y="1"/>
                    <a:pt x="4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6"/>
            <p:cNvSpPr/>
            <p:nvPr/>
          </p:nvSpPr>
          <p:spPr>
            <a:xfrm>
              <a:off x="14285250" y="2563425"/>
              <a:ext cx="10650" cy="21975"/>
            </a:xfrm>
            <a:custGeom>
              <a:avLst/>
              <a:gdLst/>
              <a:ahLst/>
              <a:cxnLst/>
              <a:rect l="l" t="t" r="r" b="b"/>
              <a:pathLst>
                <a:path w="426" h="879" extrusionOk="0">
                  <a:moveTo>
                    <a:pt x="213" y="0"/>
                  </a:moveTo>
                  <a:cubicBezTo>
                    <a:pt x="213" y="0"/>
                    <a:pt x="243" y="92"/>
                    <a:pt x="183" y="152"/>
                  </a:cubicBezTo>
                  <a:cubicBezTo>
                    <a:pt x="61" y="213"/>
                    <a:pt x="91" y="213"/>
                    <a:pt x="61" y="244"/>
                  </a:cubicBezTo>
                  <a:lnTo>
                    <a:pt x="0" y="335"/>
                  </a:lnTo>
                  <a:lnTo>
                    <a:pt x="0" y="456"/>
                  </a:lnTo>
                  <a:cubicBezTo>
                    <a:pt x="0" y="456"/>
                    <a:pt x="61" y="487"/>
                    <a:pt x="61" y="517"/>
                  </a:cubicBezTo>
                  <a:lnTo>
                    <a:pt x="61" y="608"/>
                  </a:lnTo>
                  <a:cubicBezTo>
                    <a:pt x="61" y="639"/>
                    <a:pt x="61" y="669"/>
                    <a:pt x="91" y="700"/>
                  </a:cubicBezTo>
                  <a:cubicBezTo>
                    <a:pt x="91" y="760"/>
                    <a:pt x="183" y="760"/>
                    <a:pt x="183" y="791"/>
                  </a:cubicBezTo>
                  <a:cubicBezTo>
                    <a:pt x="183" y="821"/>
                    <a:pt x="183" y="852"/>
                    <a:pt x="213" y="852"/>
                  </a:cubicBezTo>
                  <a:cubicBezTo>
                    <a:pt x="233" y="852"/>
                    <a:pt x="267" y="879"/>
                    <a:pt x="296" y="879"/>
                  </a:cubicBezTo>
                  <a:cubicBezTo>
                    <a:pt x="311" y="879"/>
                    <a:pt x="324" y="872"/>
                    <a:pt x="335" y="852"/>
                  </a:cubicBezTo>
                  <a:cubicBezTo>
                    <a:pt x="350" y="836"/>
                    <a:pt x="365" y="836"/>
                    <a:pt x="376" y="836"/>
                  </a:cubicBezTo>
                  <a:cubicBezTo>
                    <a:pt x="388" y="836"/>
                    <a:pt x="395" y="836"/>
                    <a:pt x="395" y="821"/>
                  </a:cubicBezTo>
                  <a:cubicBezTo>
                    <a:pt x="395" y="791"/>
                    <a:pt x="426" y="700"/>
                    <a:pt x="395" y="669"/>
                  </a:cubicBezTo>
                  <a:cubicBezTo>
                    <a:pt x="365" y="639"/>
                    <a:pt x="365" y="639"/>
                    <a:pt x="365" y="608"/>
                  </a:cubicBezTo>
                  <a:cubicBezTo>
                    <a:pt x="365" y="548"/>
                    <a:pt x="395" y="548"/>
                    <a:pt x="395" y="517"/>
                  </a:cubicBezTo>
                  <a:lnTo>
                    <a:pt x="395" y="396"/>
                  </a:lnTo>
                  <a:cubicBezTo>
                    <a:pt x="395" y="365"/>
                    <a:pt x="365" y="335"/>
                    <a:pt x="365" y="335"/>
                  </a:cubicBezTo>
                  <a:cubicBezTo>
                    <a:pt x="365" y="335"/>
                    <a:pt x="335" y="244"/>
                    <a:pt x="335" y="213"/>
                  </a:cubicBezTo>
                  <a:lnTo>
                    <a:pt x="335" y="152"/>
                  </a:lnTo>
                  <a:lnTo>
                    <a:pt x="335" y="61"/>
                  </a:lnTo>
                  <a:cubicBezTo>
                    <a:pt x="335" y="31"/>
                    <a:pt x="243" y="0"/>
                    <a:pt x="2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6"/>
            <p:cNvSpPr/>
            <p:nvPr/>
          </p:nvSpPr>
          <p:spPr>
            <a:xfrm>
              <a:off x="14330825" y="2624975"/>
              <a:ext cx="27400" cy="20125"/>
            </a:xfrm>
            <a:custGeom>
              <a:avLst/>
              <a:gdLst/>
              <a:ahLst/>
              <a:cxnLst/>
              <a:rect l="l" t="t" r="r" b="b"/>
              <a:pathLst>
                <a:path w="1096" h="805" extrusionOk="0">
                  <a:moveTo>
                    <a:pt x="244" y="0"/>
                  </a:moveTo>
                  <a:cubicBezTo>
                    <a:pt x="214" y="0"/>
                    <a:pt x="214" y="31"/>
                    <a:pt x="183" y="61"/>
                  </a:cubicBezTo>
                  <a:cubicBezTo>
                    <a:pt x="183" y="122"/>
                    <a:pt x="92" y="122"/>
                    <a:pt x="92" y="122"/>
                  </a:cubicBezTo>
                  <a:cubicBezTo>
                    <a:pt x="92" y="122"/>
                    <a:pt x="62" y="152"/>
                    <a:pt x="31" y="152"/>
                  </a:cubicBezTo>
                  <a:cubicBezTo>
                    <a:pt x="1" y="152"/>
                    <a:pt x="1" y="183"/>
                    <a:pt x="1" y="213"/>
                  </a:cubicBezTo>
                  <a:cubicBezTo>
                    <a:pt x="1" y="274"/>
                    <a:pt x="31" y="304"/>
                    <a:pt x="62" y="304"/>
                  </a:cubicBezTo>
                  <a:cubicBezTo>
                    <a:pt x="92" y="335"/>
                    <a:pt x="92" y="335"/>
                    <a:pt x="153" y="335"/>
                  </a:cubicBezTo>
                  <a:lnTo>
                    <a:pt x="214" y="335"/>
                  </a:lnTo>
                  <a:cubicBezTo>
                    <a:pt x="244" y="335"/>
                    <a:pt x="244" y="426"/>
                    <a:pt x="305" y="426"/>
                  </a:cubicBezTo>
                  <a:lnTo>
                    <a:pt x="366" y="487"/>
                  </a:lnTo>
                  <a:cubicBezTo>
                    <a:pt x="396" y="517"/>
                    <a:pt x="487" y="578"/>
                    <a:pt x="518" y="578"/>
                  </a:cubicBezTo>
                  <a:cubicBezTo>
                    <a:pt x="548" y="608"/>
                    <a:pt x="548" y="608"/>
                    <a:pt x="639" y="608"/>
                  </a:cubicBezTo>
                  <a:cubicBezTo>
                    <a:pt x="700" y="608"/>
                    <a:pt x="670" y="608"/>
                    <a:pt x="700" y="639"/>
                  </a:cubicBezTo>
                  <a:cubicBezTo>
                    <a:pt x="761" y="639"/>
                    <a:pt x="761" y="669"/>
                    <a:pt x="791" y="730"/>
                  </a:cubicBezTo>
                  <a:lnTo>
                    <a:pt x="852" y="791"/>
                  </a:lnTo>
                  <a:cubicBezTo>
                    <a:pt x="872" y="801"/>
                    <a:pt x="886" y="804"/>
                    <a:pt x="896" y="804"/>
                  </a:cubicBezTo>
                  <a:cubicBezTo>
                    <a:pt x="916" y="804"/>
                    <a:pt x="923" y="791"/>
                    <a:pt x="943" y="791"/>
                  </a:cubicBezTo>
                  <a:lnTo>
                    <a:pt x="1065" y="791"/>
                  </a:lnTo>
                  <a:cubicBezTo>
                    <a:pt x="1095" y="791"/>
                    <a:pt x="1065" y="760"/>
                    <a:pt x="1065" y="730"/>
                  </a:cubicBezTo>
                  <a:lnTo>
                    <a:pt x="1065" y="608"/>
                  </a:lnTo>
                  <a:cubicBezTo>
                    <a:pt x="1065" y="517"/>
                    <a:pt x="1004" y="517"/>
                    <a:pt x="1004" y="487"/>
                  </a:cubicBezTo>
                  <a:cubicBezTo>
                    <a:pt x="974" y="456"/>
                    <a:pt x="1004" y="456"/>
                    <a:pt x="974" y="426"/>
                  </a:cubicBezTo>
                  <a:cubicBezTo>
                    <a:pt x="943" y="365"/>
                    <a:pt x="974" y="365"/>
                    <a:pt x="974" y="335"/>
                  </a:cubicBezTo>
                  <a:lnTo>
                    <a:pt x="974" y="213"/>
                  </a:lnTo>
                  <a:lnTo>
                    <a:pt x="974" y="122"/>
                  </a:lnTo>
                  <a:cubicBezTo>
                    <a:pt x="978" y="126"/>
                    <a:pt x="982" y="128"/>
                    <a:pt x="985" y="128"/>
                  </a:cubicBezTo>
                  <a:cubicBezTo>
                    <a:pt x="1004" y="128"/>
                    <a:pt x="1004" y="61"/>
                    <a:pt x="1004" y="61"/>
                  </a:cubicBezTo>
                  <a:cubicBezTo>
                    <a:pt x="974" y="61"/>
                    <a:pt x="913" y="31"/>
                    <a:pt x="852" y="31"/>
                  </a:cubicBezTo>
                  <a:lnTo>
                    <a:pt x="791" y="31"/>
                  </a:lnTo>
                  <a:lnTo>
                    <a:pt x="700" y="61"/>
                  </a:lnTo>
                  <a:cubicBezTo>
                    <a:pt x="700" y="61"/>
                    <a:pt x="639" y="122"/>
                    <a:pt x="578" y="122"/>
                  </a:cubicBezTo>
                  <a:lnTo>
                    <a:pt x="487" y="122"/>
                  </a:lnTo>
                  <a:cubicBezTo>
                    <a:pt x="457" y="122"/>
                    <a:pt x="396" y="61"/>
                    <a:pt x="366" y="31"/>
                  </a:cubicBezTo>
                  <a:cubicBezTo>
                    <a:pt x="335" y="0"/>
                    <a:pt x="305" y="0"/>
                    <a:pt x="2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6"/>
            <p:cNvSpPr/>
            <p:nvPr/>
          </p:nvSpPr>
          <p:spPr>
            <a:xfrm>
              <a:off x="14081600" y="2375725"/>
              <a:ext cx="9900" cy="8300"/>
            </a:xfrm>
            <a:custGeom>
              <a:avLst/>
              <a:gdLst/>
              <a:ahLst/>
              <a:cxnLst/>
              <a:rect l="l" t="t" r="r" b="b"/>
              <a:pathLst>
                <a:path w="396" h="332" extrusionOk="0">
                  <a:moveTo>
                    <a:pt x="31" y="1"/>
                  </a:moveTo>
                  <a:lnTo>
                    <a:pt x="0" y="62"/>
                  </a:lnTo>
                  <a:lnTo>
                    <a:pt x="0" y="153"/>
                  </a:lnTo>
                  <a:cubicBezTo>
                    <a:pt x="0" y="213"/>
                    <a:pt x="31" y="213"/>
                    <a:pt x="91" y="213"/>
                  </a:cubicBezTo>
                  <a:cubicBezTo>
                    <a:pt x="122" y="213"/>
                    <a:pt x="122" y="213"/>
                    <a:pt x="122" y="244"/>
                  </a:cubicBezTo>
                  <a:lnTo>
                    <a:pt x="122" y="305"/>
                  </a:lnTo>
                  <a:cubicBezTo>
                    <a:pt x="122" y="325"/>
                    <a:pt x="128" y="332"/>
                    <a:pt x="137" y="332"/>
                  </a:cubicBezTo>
                  <a:cubicBezTo>
                    <a:pt x="156" y="332"/>
                    <a:pt x="183" y="305"/>
                    <a:pt x="183" y="305"/>
                  </a:cubicBezTo>
                  <a:lnTo>
                    <a:pt x="334" y="305"/>
                  </a:lnTo>
                  <a:cubicBezTo>
                    <a:pt x="395" y="305"/>
                    <a:pt x="334" y="244"/>
                    <a:pt x="334" y="213"/>
                  </a:cubicBezTo>
                  <a:cubicBezTo>
                    <a:pt x="319" y="183"/>
                    <a:pt x="312" y="168"/>
                    <a:pt x="308" y="168"/>
                  </a:cubicBezTo>
                  <a:cubicBezTo>
                    <a:pt x="304" y="168"/>
                    <a:pt x="304" y="183"/>
                    <a:pt x="304" y="213"/>
                  </a:cubicBezTo>
                  <a:cubicBezTo>
                    <a:pt x="304" y="213"/>
                    <a:pt x="274" y="153"/>
                    <a:pt x="243" y="153"/>
                  </a:cubicBezTo>
                  <a:cubicBezTo>
                    <a:pt x="183" y="153"/>
                    <a:pt x="152" y="122"/>
                    <a:pt x="152" y="92"/>
                  </a:cubicBezTo>
                  <a:cubicBezTo>
                    <a:pt x="152" y="62"/>
                    <a:pt x="122" y="1"/>
                    <a:pt x="1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6"/>
            <p:cNvSpPr/>
            <p:nvPr/>
          </p:nvSpPr>
          <p:spPr>
            <a:xfrm>
              <a:off x="14072475" y="2364325"/>
              <a:ext cx="9900" cy="10675"/>
            </a:xfrm>
            <a:custGeom>
              <a:avLst/>
              <a:gdLst/>
              <a:ahLst/>
              <a:cxnLst/>
              <a:rect l="l" t="t" r="r" b="b"/>
              <a:pathLst>
                <a:path w="396" h="427" extrusionOk="0">
                  <a:moveTo>
                    <a:pt x="365" y="1"/>
                  </a:moveTo>
                  <a:cubicBezTo>
                    <a:pt x="335" y="1"/>
                    <a:pt x="304" y="1"/>
                    <a:pt x="244" y="62"/>
                  </a:cubicBezTo>
                  <a:cubicBezTo>
                    <a:pt x="213" y="62"/>
                    <a:pt x="244" y="122"/>
                    <a:pt x="183" y="122"/>
                  </a:cubicBezTo>
                  <a:cubicBezTo>
                    <a:pt x="92" y="153"/>
                    <a:pt x="92" y="214"/>
                    <a:pt x="61" y="214"/>
                  </a:cubicBezTo>
                  <a:cubicBezTo>
                    <a:pt x="31" y="214"/>
                    <a:pt x="31" y="214"/>
                    <a:pt x="31" y="244"/>
                  </a:cubicBezTo>
                  <a:cubicBezTo>
                    <a:pt x="31" y="274"/>
                    <a:pt x="0" y="305"/>
                    <a:pt x="0" y="305"/>
                  </a:cubicBezTo>
                  <a:cubicBezTo>
                    <a:pt x="31" y="305"/>
                    <a:pt x="152" y="305"/>
                    <a:pt x="92" y="366"/>
                  </a:cubicBezTo>
                  <a:cubicBezTo>
                    <a:pt x="61" y="396"/>
                    <a:pt x="92" y="426"/>
                    <a:pt x="183" y="426"/>
                  </a:cubicBezTo>
                  <a:cubicBezTo>
                    <a:pt x="213" y="426"/>
                    <a:pt x="304" y="396"/>
                    <a:pt x="304" y="366"/>
                  </a:cubicBezTo>
                  <a:cubicBezTo>
                    <a:pt x="304" y="305"/>
                    <a:pt x="304" y="305"/>
                    <a:pt x="335" y="305"/>
                  </a:cubicBezTo>
                  <a:cubicBezTo>
                    <a:pt x="335" y="305"/>
                    <a:pt x="396" y="274"/>
                    <a:pt x="396" y="244"/>
                  </a:cubicBezTo>
                  <a:lnTo>
                    <a:pt x="396" y="214"/>
                  </a:lnTo>
                  <a:lnTo>
                    <a:pt x="396" y="122"/>
                  </a:lnTo>
                  <a:cubicBezTo>
                    <a:pt x="396" y="92"/>
                    <a:pt x="396" y="62"/>
                    <a:pt x="3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6"/>
            <p:cNvSpPr/>
            <p:nvPr/>
          </p:nvSpPr>
          <p:spPr>
            <a:xfrm>
              <a:off x="14154550" y="2290625"/>
              <a:ext cx="114750" cy="124275"/>
            </a:xfrm>
            <a:custGeom>
              <a:avLst/>
              <a:gdLst/>
              <a:ahLst/>
              <a:cxnLst/>
              <a:rect l="l" t="t" r="r" b="b"/>
              <a:pathLst>
                <a:path w="4590" h="4971" extrusionOk="0">
                  <a:moveTo>
                    <a:pt x="274" y="0"/>
                  </a:moveTo>
                  <a:cubicBezTo>
                    <a:pt x="578" y="122"/>
                    <a:pt x="578" y="152"/>
                    <a:pt x="578" y="183"/>
                  </a:cubicBezTo>
                  <a:lnTo>
                    <a:pt x="578" y="274"/>
                  </a:lnTo>
                  <a:cubicBezTo>
                    <a:pt x="578" y="304"/>
                    <a:pt x="578" y="304"/>
                    <a:pt x="608" y="335"/>
                  </a:cubicBezTo>
                  <a:cubicBezTo>
                    <a:pt x="638" y="365"/>
                    <a:pt x="608" y="365"/>
                    <a:pt x="608" y="426"/>
                  </a:cubicBezTo>
                  <a:cubicBezTo>
                    <a:pt x="578" y="456"/>
                    <a:pt x="608" y="456"/>
                    <a:pt x="578" y="487"/>
                  </a:cubicBezTo>
                  <a:cubicBezTo>
                    <a:pt x="568" y="497"/>
                    <a:pt x="557" y="500"/>
                    <a:pt x="546" y="500"/>
                  </a:cubicBezTo>
                  <a:cubicBezTo>
                    <a:pt x="524" y="500"/>
                    <a:pt x="497" y="487"/>
                    <a:pt x="456" y="487"/>
                  </a:cubicBezTo>
                  <a:cubicBezTo>
                    <a:pt x="426" y="487"/>
                    <a:pt x="456" y="517"/>
                    <a:pt x="456" y="608"/>
                  </a:cubicBezTo>
                  <a:cubicBezTo>
                    <a:pt x="456" y="639"/>
                    <a:pt x="395" y="639"/>
                    <a:pt x="395" y="639"/>
                  </a:cubicBezTo>
                  <a:lnTo>
                    <a:pt x="395" y="760"/>
                  </a:lnTo>
                  <a:cubicBezTo>
                    <a:pt x="395" y="791"/>
                    <a:pt x="365" y="791"/>
                    <a:pt x="304" y="791"/>
                  </a:cubicBezTo>
                  <a:cubicBezTo>
                    <a:pt x="274" y="791"/>
                    <a:pt x="274" y="791"/>
                    <a:pt x="243" y="760"/>
                  </a:cubicBezTo>
                  <a:cubicBezTo>
                    <a:pt x="213" y="730"/>
                    <a:pt x="152" y="730"/>
                    <a:pt x="152" y="730"/>
                  </a:cubicBezTo>
                  <a:lnTo>
                    <a:pt x="152" y="791"/>
                  </a:lnTo>
                  <a:cubicBezTo>
                    <a:pt x="152" y="821"/>
                    <a:pt x="243" y="821"/>
                    <a:pt x="243" y="821"/>
                  </a:cubicBezTo>
                  <a:lnTo>
                    <a:pt x="395" y="821"/>
                  </a:lnTo>
                  <a:cubicBezTo>
                    <a:pt x="426" y="821"/>
                    <a:pt x="426" y="912"/>
                    <a:pt x="426" y="912"/>
                  </a:cubicBezTo>
                  <a:cubicBezTo>
                    <a:pt x="426" y="912"/>
                    <a:pt x="395" y="943"/>
                    <a:pt x="334" y="943"/>
                  </a:cubicBezTo>
                  <a:lnTo>
                    <a:pt x="152" y="943"/>
                  </a:lnTo>
                  <a:cubicBezTo>
                    <a:pt x="152" y="943"/>
                    <a:pt x="122" y="973"/>
                    <a:pt x="122" y="1034"/>
                  </a:cubicBezTo>
                  <a:cubicBezTo>
                    <a:pt x="122" y="1064"/>
                    <a:pt x="213" y="1095"/>
                    <a:pt x="152" y="1125"/>
                  </a:cubicBezTo>
                  <a:lnTo>
                    <a:pt x="31" y="1125"/>
                  </a:lnTo>
                  <a:cubicBezTo>
                    <a:pt x="0" y="1125"/>
                    <a:pt x="31" y="1186"/>
                    <a:pt x="31" y="1216"/>
                  </a:cubicBezTo>
                  <a:cubicBezTo>
                    <a:pt x="31" y="1247"/>
                    <a:pt x="91" y="1247"/>
                    <a:pt x="122" y="1247"/>
                  </a:cubicBezTo>
                  <a:cubicBezTo>
                    <a:pt x="152" y="1247"/>
                    <a:pt x="243" y="1277"/>
                    <a:pt x="243" y="1277"/>
                  </a:cubicBezTo>
                  <a:cubicBezTo>
                    <a:pt x="243" y="1277"/>
                    <a:pt x="213" y="1338"/>
                    <a:pt x="152" y="1338"/>
                  </a:cubicBezTo>
                  <a:cubicBezTo>
                    <a:pt x="122" y="1338"/>
                    <a:pt x="91" y="1338"/>
                    <a:pt x="91" y="1277"/>
                  </a:cubicBezTo>
                  <a:cubicBezTo>
                    <a:pt x="31" y="1277"/>
                    <a:pt x="91" y="1368"/>
                    <a:pt x="91" y="1368"/>
                  </a:cubicBezTo>
                  <a:lnTo>
                    <a:pt x="91" y="1429"/>
                  </a:lnTo>
                  <a:cubicBezTo>
                    <a:pt x="91" y="1429"/>
                    <a:pt x="122" y="1490"/>
                    <a:pt x="152" y="1490"/>
                  </a:cubicBezTo>
                  <a:cubicBezTo>
                    <a:pt x="183" y="1490"/>
                    <a:pt x="152" y="1642"/>
                    <a:pt x="152" y="1672"/>
                  </a:cubicBezTo>
                  <a:cubicBezTo>
                    <a:pt x="152" y="1703"/>
                    <a:pt x="183" y="1703"/>
                    <a:pt x="243" y="1703"/>
                  </a:cubicBezTo>
                  <a:cubicBezTo>
                    <a:pt x="274" y="1703"/>
                    <a:pt x="274" y="1672"/>
                    <a:pt x="304" y="1642"/>
                  </a:cubicBezTo>
                  <a:cubicBezTo>
                    <a:pt x="314" y="1622"/>
                    <a:pt x="328" y="1615"/>
                    <a:pt x="343" y="1615"/>
                  </a:cubicBezTo>
                  <a:cubicBezTo>
                    <a:pt x="375" y="1615"/>
                    <a:pt x="416" y="1642"/>
                    <a:pt x="456" y="1642"/>
                  </a:cubicBezTo>
                  <a:lnTo>
                    <a:pt x="517" y="1642"/>
                  </a:lnTo>
                  <a:cubicBezTo>
                    <a:pt x="547" y="1642"/>
                    <a:pt x="608" y="1581"/>
                    <a:pt x="669" y="1581"/>
                  </a:cubicBezTo>
                  <a:cubicBezTo>
                    <a:pt x="699" y="1581"/>
                    <a:pt x="669" y="1672"/>
                    <a:pt x="669" y="1672"/>
                  </a:cubicBezTo>
                  <a:lnTo>
                    <a:pt x="578" y="1672"/>
                  </a:lnTo>
                  <a:cubicBezTo>
                    <a:pt x="578" y="1672"/>
                    <a:pt x="547" y="1672"/>
                    <a:pt x="517" y="1703"/>
                  </a:cubicBezTo>
                  <a:cubicBezTo>
                    <a:pt x="517" y="1733"/>
                    <a:pt x="426" y="1733"/>
                    <a:pt x="426" y="1733"/>
                  </a:cubicBezTo>
                  <a:lnTo>
                    <a:pt x="334" y="1703"/>
                  </a:lnTo>
                  <a:lnTo>
                    <a:pt x="274" y="1703"/>
                  </a:lnTo>
                  <a:lnTo>
                    <a:pt x="183" y="1733"/>
                  </a:lnTo>
                  <a:lnTo>
                    <a:pt x="183" y="1824"/>
                  </a:lnTo>
                  <a:cubicBezTo>
                    <a:pt x="183" y="1855"/>
                    <a:pt x="243" y="1855"/>
                    <a:pt x="274" y="1855"/>
                  </a:cubicBezTo>
                  <a:cubicBezTo>
                    <a:pt x="304" y="1855"/>
                    <a:pt x="304" y="1855"/>
                    <a:pt x="334" y="1885"/>
                  </a:cubicBezTo>
                  <a:cubicBezTo>
                    <a:pt x="395" y="1885"/>
                    <a:pt x="334" y="1946"/>
                    <a:pt x="334" y="1976"/>
                  </a:cubicBezTo>
                  <a:cubicBezTo>
                    <a:pt x="334" y="1986"/>
                    <a:pt x="341" y="1990"/>
                    <a:pt x="351" y="1990"/>
                  </a:cubicBezTo>
                  <a:cubicBezTo>
                    <a:pt x="372" y="1990"/>
                    <a:pt x="405" y="1976"/>
                    <a:pt x="426" y="1976"/>
                  </a:cubicBezTo>
                  <a:cubicBezTo>
                    <a:pt x="456" y="1976"/>
                    <a:pt x="426" y="1885"/>
                    <a:pt x="456" y="1885"/>
                  </a:cubicBezTo>
                  <a:cubicBezTo>
                    <a:pt x="476" y="1885"/>
                    <a:pt x="483" y="1871"/>
                    <a:pt x="503" y="1871"/>
                  </a:cubicBezTo>
                  <a:cubicBezTo>
                    <a:pt x="513" y="1871"/>
                    <a:pt x="527" y="1875"/>
                    <a:pt x="547" y="1885"/>
                  </a:cubicBezTo>
                  <a:cubicBezTo>
                    <a:pt x="578" y="1885"/>
                    <a:pt x="578" y="1946"/>
                    <a:pt x="547" y="1976"/>
                  </a:cubicBezTo>
                  <a:cubicBezTo>
                    <a:pt x="547" y="2007"/>
                    <a:pt x="517" y="2007"/>
                    <a:pt x="456" y="2007"/>
                  </a:cubicBezTo>
                  <a:lnTo>
                    <a:pt x="395" y="2007"/>
                  </a:lnTo>
                  <a:lnTo>
                    <a:pt x="334" y="2037"/>
                  </a:lnTo>
                  <a:lnTo>
                    <a:pt x="334" y="2128"/>
                  </a:lnTo>
                  <a:lnTo>
                    <a:pt x="395" y="2159"/>
                  </a:lnTo>
                  <a:cubicBezTo>
                    <a:pt x="395" y="2189"/>
                    <a:pt x="426" y="2189"/>
                    <a:pt x="456" y="2189"/>
                  </a:cubicBezTo>
                  <a:cubicBezTo>
                    <a:pt x="486" y="2189"/>
                    <a:pt x="486" y="2159"/>
                    <a:pt x="578" y="2159"/>
                  </a:cubicBezTo>
                  <a:lnTo>
                    <a:pt x="638" y="2159"/>
                  </a:lnTo>
                  <a:cubicBezTo>
                    <a:pt x="699" y="2159"/>
                    <a:pt x="638" y="2128"/>
                    <a:pt x="699" y="2098"/>
                  </a:cubicBezTo>
                  <a:cubicBezTo>
                    <a:pt x="730" y="2037"/>
                    <a:pt x="699" y="2007"/>
                    <a:pt x="730" y="1976"/>
                  </a:cubicBezTo>
                  <a:cubicBezTo>
                    <a:pt x="745" y="1961"/>
                    <a:pt x="752" y="1953"/>
                    <a:pt x="760" y="1953"/>
                  </a:cubicBezTo>
                  <a:cubicBezTo>
                    <a:pt x="768" y="1953"/>
                    <a:pt x="775" y="1961"/>
                    <a:pt x="790" y="1976"/>
                  </a:cubicBezTo>
                  <a:cubicBezTo>
                    <a:pt x="851" y="1976"/>
                    <a:pt x="790" y="2037"/>
                    <a:pt x="790" y="2037"/>
                  </a:cubicBezTo>
                  <a:cubicBezTo>
                    <a:pt x="790" y="2037"/>
                    <a:pt x="760" y="2098"/>
                    <a:pt x="760" y="2128"/>
                  </a:cubicBezTo>
                  <a:cubicBezTo>
                    <a:pt x="760" y="2159"/>
                    <a:pt x="730" y="2189"/>
                    <a:pt x="730" y="2189"/>
                  </a:cubicBezTo>
                  <a:lnTo>
                    <a:pt x="638" y="2280"/>
                  </a:lnTo>
                  <a:cubicBezTo>
                    <a:pt x="638" y="2310"/>
                    <a:pt x="730" y="2310"/>
                    <a:pt x="760" y="2310"/>
                  </a:cubicBezTo>
                  <a:cubicBezTo>
                    <a:pt x="790" y="2310"/>
                    <a:pt x="730" y="2341"/>
                    <a:pt x="699" y="2341"/>
                  </a:cubicBezTo>
                  <a:cubicBezTo>
                    <a:pt x="638" y="2341"/>
                    <a:pt x="608" y="2432"/>
                    <a:pt x="578" y="2432"/>
                  </a:cubicBezTo>
                  <a:cubicBezTo>
                    <a:pt x="547" y="2462"/>
                    <a:pt x="578" y="2493"/>
                    <a:pt x="638" y="2493"/>
                  </a:cubicBezTo>
                  <a:cubicBezTo>
                    <a:pt x="699" y="2554"/>
                    <a:pt x="638" y="2554"/>
                    <a:pt x="638" y="2584"/>
                  </a:cubicBezTo>
                  <a:cubicBezTo>
                    <a:pt x="638" y="2599"/>
                    <a:pt x="654" y="2599"/>
                    <a:pt x="673" y="2599"/>
                  </a:cubicBezTo>
                  <a:cubicBezTo>
                    <a:pt x="692" y="2599"/>
                    <a:pt x="714" y="2599"/>
                    <a:pt x="730" y="2614"/>
                  </a:cubicBezTo>
                  <a:cubicBezTo>
                    <a:pt x="760" y="2614"/>
                    <a:pt x="790" y="2584"/>
                    <a:pt x="790" y="2554"/>
                  </a:cubicBezTo>
                  <a:cubicBezTo>
                    <a:pt x="811" y="2533"/>
                    <a:pt x="828" y="2527"/>
                    <a:pt x="842" y="2527"/>
                  </a:cubicBezTo>
                  <a:cubicBezTo>
                    <a:pt x="871" y="2527"/>
                    <a:pt x="892" y="2554"/>
                    <a:pt x="912" y="2554"/>
                  </a:cubicBezTo>
                  <a:cubicBezTo>
                    <a:pt x="942" y="2554"/>
                    <a:pt x="942" y="2584"/>
                    <a:pt x="912" y="2614"/>
                  </a:cubicBezTo>
                  <a:lnTo>
                    <a:pt x="912" y="2706"/>
                  </a:lnTo>
                  <a:lnTo>
                    <a:pt x="851" y="2736"/>
                  </a:lnTo>
                  <a:lnTo>
                    <a:pt x="851" y="2858"/>
                  </a:lnTo>
                  <a:cubicBezTo>
                    <a:pt x="851" y="2858"/>
                    <a:pt x="882" y="2918"/>
                    <a:pt x="912" y="2918"/>
                  </a:cubicBezTo>
                  <a:cubicBezTo>
                    <a:pt x="1003" y="2918"/>
                    <a:pt x="1003" y="3010"/>
                    <a:pt x="1003" y="3040"/>
                  </a:cubicBezTo>
                  <a:cubicBezTo>
                    <a:pt x="1003" y="3070"/>
                    <a:pt x="1034" y="3070"/>
                    <a:pt x="1064" y="3070"/>
                  </a:cubicBezTo>
                  <a:cubicBezTo>
                    <a:pt x="1094" y="3070"/>
                    <a:pt x="1186" y="3101"/>
                    <a:pt x="1186" y="3101"/>
                  </a:cubicBezTo>
                  <a:lnTo>
                    <a:pt x="1216" y="3192"/>
                  </a:lnTo>
                  <a:cubicBezTo>
                    <a:pt x="1216" y="3192"/>
                    <a:pt x="1338" y="3222"/>
                    <a:pt x="1368" y="3222"/>
                  </a:cubicBezTo>
                  <a:cubicBezTo>
                    <a:pt x="1398" y="3222"/>
                    <a:pt x="1459" y="3222"/>
                    <a:pt x="1490" y="3253"/>
                  </a:cubicBezTo>
                  <a:cubicBezTo>
                    <a:pt x="1520" y="3253"/>
                    <a:pt x="1550" y="3222"/>
                    <a:pt x="1611" y="3222"/>
                  </a:cubicBezTo>
                  <a:cubicBezTo>
                    <a:pt x="1641" y="3222"/>
                    <a:pt x="1641" y="3222"/>
                    <a:pt x="1672" y="3253"/>
                  </a:cubicBezTo>
                  <a:cubicBezTo>
                    <a:pt x="1681" y="3272"/>
                    <a:pt x="1688" y="3279"/>
                    <a:pt x="1694" y="3279"/>
                  </a:cubicBezTo>
                  <a:cubicBezTo>
                    <a:pt x="1708" y="3279"/>
                    <a:pt x="1721" y="3243"/>
                    <a:pt x="1763" y="3222"/>
                  </a:cubicBezTo>
                  <a:cubicBezTo>
                    <a:pt x="1793" y="3222"/>
                    <a:pt x="1824" y="3192"/>
                    <a:pt x="1854" y="3162"/>
                  </a:cubicBezTo>
                  <a:cubicBezTo>
                    <a:pt x="1915" y="3101"/>
                    <a:pt x="1915" y="3070"/>
                    <a:pt x="1976" y="3040"/>
                  </a:cubicBezTo>
                  <a:cubicBezTo>
                    <a:pt x="2006" y="3010"/>
                    <a:pt x="1976" y="3010"/>
                    <a:pt x="1976" y="2949"/>
                  </a:cubicBezTo>
                  <a:cubicBezTo>
                    <a:pt x="1976" y="2918"/>
                    <a:pt x="2006" y="2918"/>
                    <a:pt x="2006" y="2888"/>
                  </a:cubicBezTo>
                  <a:lnTo>
                    <a:pt x="2006" y="2797"/>
                  </a:lnTo>
                  <a:lnTo>
                    <a:pt x="2006" y="2736"/>
                  </a:lnTo>
                  <a:cubicBezTo>
                    <a:pt x="2006" y="2726"/>
                    <a:pt x="2006" y="2723"/>
                    <a:pt x="2010" y="2723"/>
                  </a:cubicBezTo>
                  <a:cubicBezTo>
                    <a:pt x="2016" y="2723"/>
                    <a:pt x="2037" y="2736"/>
                    <a:pt x="2097" y="2736"/>
                  </a:cubicBezTo>
                  <a:cubicBezTo>
                    <a:pt x="2158" y="2736"/>
                    <a:pt x="2128" y="2736"/>
                    <a:pt x="2158" y="2706"/>
                  </a:cubicBezTo>
                  <a:cubicBezTo>
                    <a:pt x="2219" y="2645"/>
                    <a:pt x="2158" y="2645"/>
                    <a:pt x="2158" y="2614"/>
                  </a:cubicBezTo>
                  <a:cubicBezTo>
                    <a:pt x="2158" y="2584"/>
                    <a:pt x="2158" y="2554"/>
                    <a:pt x="2128" y="2554"/>
                  </a:cubicBezTo>
                  <a:cubicBezTo>
                    <a:pt x="2097" y="2554"/>
                    <a:pt x="2097" y="2493"/>
                    <a:pt x="2097" y="2462"/>
                  </a:cubicBezTo>
                  <a:cubicBezTo>
                    <a:pt x="2097" y="2447"/>
                    <a:pt x="2105" y="2440"/>
                    <a:pt x="2124" y="2440"/>
                  </a:cubicBezTo>
                  <a:cubicBezTo>
                    <a:pt x="2143" y="2440"/>
                    <a:pt x="2173" y="2447"/>
                    <a:pt x="2219" y="2462"/>
                  </a:cubicBezTo>
                  <a:cubicBezTo>
                    <a:pt x="2249" y="2462"/>
                    <a:pt x="2249" y="2493"/>
                    <a:pt x="2249" y="2554"/>
                  </a:cubicBezTo>
                  <a:cubicBezTo>
                    <a:pt x="2280" y="2584"/>
                    <a:pt x="2249" y="2614"/>
                    <a:pt x="2249" y="2614"/>
                  </a:cubicBezTo>
                  <a:lnTo>
                    <a:pt x="2310" y="2706"/>
                  </a:lnTo>
                  <a:cubicBezTo>
                    <a:pt x="2310" y="2716"/>
                    <a:pt x="2320" y="2719"/>
                    <a:pt x="2334" y="2719"/>
                  </a:cubicBezTo>
                  <a:cubicBezTo>
                    <a:pt x="2361" y="2719"/>
                    <a:pt x="2401" y="2706"/>
                    <a:pt x="2401" y="2706"/>
                  </a:cubicBezTo>
                  <a:lnTo>
                    <a:pt x="2401" y="2766"/>
                  </a:lnTo>
                  <a:cubicBezTo>
                    <a:pt x="2401" y="2797"/>
                    <a:pt x="2493" y="2797"/>
                    <a:pt x="2493" y="2797"/>
                  </a:cubicBezTo>
                  <a:lnTo>
                    <a:pt x="2523" y="2888"/>
                  </a:lnTo>
                  <a:cubicBezTo>
                    <a:pt x="2523" y="2888"/>
                    <a:pt x="2553" y="2918"/>
                    <a:pt x="2584" y="2918"/>
                  </a:cubicBezTo>
                  <a:cubicBezTo>
                    <a:pt x="2614" y="2918"/>
                    <a:pt x="2584" y="2949"/>
                    <a:pt x="2584" y="3010"/>
                  </a:cubicBezTo>
                  <a:cubicBezTo>
                    <a:pt x="2584" y="3040"/>
                    <a:pt x="2614" y="3070"/>
                    <a:pt x="2614" y="3070"/>
                  </a:cubicBezTo>
                  <a:cubicBezTo>
                    <a:pt x="2614" y="3101"/>
                    <a:pt x="2675" y="3162"/>
                    <a:pt x="2736" y="3162"/>
                  </a:cubicBezTo>
                  <a:lnTo>
                    <a:pt x="2827" y="3162"/>
                  </a:lnTo>
                  <a:cubicBezTo>
                    <a:pt x="2857" y="3162"/>
                    <a:pt x="2888" y="3192"/>
                    <a:pt x="2888" y="3192"/>
                  </a:cubicBezTo>
                  <a:lnTo>
                    <a:pt x="2888" y="3253"/>
                  </a:lnTo>
                  <a:cubicBezTo>
                    <a:pt x="2888" y="3314"/>
                    <a:pt x="2888" y="3344"/>
                    <a:pt x="2918" y="3344"/>
                  </a:cubicBezTo>
                  <a:cubicBezTo>
                    <a:pt x="2979" y="3344"/>
                    <a:pt x="3009" y="3374"/>
                    <a:pt x="3009" y="3374"/>
                  </a:cubicBezTo>
                  <a:cubicBezTo>
                    <a:pt x="3009" y="3374"/>
                    <a:pt x="3040" y="3466"/>
                    <a:pt x="3070" y="3496"/>
                  </a:cubicBezTo>
                  <a:lnTo>
                    <a:pt x="3161" y="3557"/>
                  </a:lnTo>
                  <a:cubicBezTo>
                    <a:pt x="3192" y="3617"/>
                    <a:pt x="3252" y="3709"/>
                    <a:pt x="3313" y="3769"/>
                  </a:cubicBezTo>
                  <a:cubicBezTo>
                    <a:pt x="3344" y="3769"/>
                    <a:pt x="3344" y="3800"/>
                    <a:pt x="3404" y="3830"/>
                  </a:cubicBezTo>
                  <a:cubicBezTo>
                    <a:pt x="3435" y="3861"/>
                    <a:pt x="3465" y="3861"/>
                    <a:pt x="3465" y="3921"/>
                  </a:cubicBezTo>
                  <a:cubicBezTo>
                    <a:pt x="3465" y="3952"/>
                    <a:pt x="3496" y="3982"/>
                    <a:pt x="3496" y="3982"/>
                  </a:cubicBezTo>
                  <a:cubicBezTo>
                    <a:pt x="3496" y="3992"/>
                    <a:pt x="3506" y="3996"/>
                    <a:pt x="3520" y="3996"/>
                  </a:cubicBezTo>
                  <a:cubicBezTo>
                    <a:pt x="3550" y="3996"/>
                    <a:pt x="3597" y="3982"/>
                    <a:pt x="3617" y="3982"/>
                  </a:cubicBezTo>
                  <a:cubicBezTo>
                    <a:pt x="3648" y="3982"/>
                    <a:pt x="3648" y="4073"/>
                    <a:pt x="3617" y="4104"/>
                  </a:cubicBezTo>
                  <a:lnTo>
                    <a:pt x="3617" y="4165"/>
                  </a:lnTo>
                  <a:cubicBezTo>
                    <a:pt x="3617" y="4225"/>
                    <a:pt x="3617" y="4225"/>
                    <a:pt x="3587" y="4256"/>
                  </a:cubicBezTo>
                  <a:lnTo>
                    <a:pt x="3496" y="4256"/>
                  </a:lnTo>
                  <a:cubicBezTo>
                    <a:pt x="3465" y="4256"/>
                    <a:pt x="3556" y="4286"/>
                    <a:pt x="3556" y="4317"/>
                  </a:cubicBezTo>
                  <a:cubicBezTo>
                    <a:pt x="3556" y="4377"/>
                    <a:pt x="3496" y="4408"/>
                    <a:pt x="3465" y="4408"/>
                  </a:cubicBezTo>
                  <a:cubicBezTo>
                    <a:pt x="3435" y="4408"/>
                    <a:pt x="3374" y="4317"/>
                    <a:pt x="3374" y="4286"/>
                  </a:cubicBezTo>
                  <a:cubicBezTo>
                    <a:pt x="3374" y="4276"/>
                    <a:pt x="3371" y="4273"/>
                    <a:pt x="3366" y="4273"/>
                  </a:cubicBezTo>
                  <a:cubicBezTo>
                    <a:pt x="3357" y="4273"/>
                    <a:pt x="3344" y="4286"/>
                    <a:pt x="3344" y="4286"/>
                  </a:cubicBezTo>
                  <a:cubicBezTo>
                    <a:pt x="3344" y="4286"/>
                    <a:pt x="3344" y="4377"/>
                    <a:pt x="3313" y="4377"/>
                  </a:cubicBezTo>
                  <a:cubicBezTo>
                    <a:pt x="3283" y="4377"/>
                    <a:pt x="3252" y="4377"/>
                    <a:pt x="3252" y="4408"/>
                  </a:cubicBezTo>
                  <a:cubicBezTo>
                    <a:pt x="3252" y="4438"/>
                    <a:pt x="3252" y="4469"/>
                    <a:pt x="3283" y="4529"/>
                  </a:cubicBezTo>
                  <a:cubicBezTo>
                    <a:pt x="3313" y="4560"/>
                    <a:pt x="3313" y="4560"/>
                    <a:pt x="3374" y="4590"/>
                  </a:cubicBezTo>
                  <a:cubicBezTo>
                    <a:pt x="3465" y="4621"/>
                    <a:pt x="3435" y="4681"/>
                    <a:pt x="3435" y="4681"/>
                  </a:cubicBezTo>
                  <a:cubicBezTo>
                    <a:pt x="3435" y="4712"/>
                    <a:pt x="3465" y="4773"/>
                    <a:pt x="3465" y="4773"/>
                  </a:cubicBezTo>
                  <a:cubicBezTo>
                    <a:pt x="3465" y="4773"/>
                    <a:pt x="3496" y="4773"/>
                    <a:pt x="3526" y="4742"/>
                  </a:cubicBezTo>
                  <a:cubicBezTo>
                    <a:pt x="3546" y="4732"/>
                    <a:pt x="3563" y="4729"/>
                    <a:pt x="3577" y="4729"/>
                  </a:cubicBezTo>
                  <a:cubicBezTo>
                    <a:pt x="3604" y="4729"/>
                    <a:pt x="3617" y="4742"/>
                    <a:pt x="3617" y="4742"/>
                  </a:cubicBezTo>
                  <a:lnTo>
                    <a:pt x="3678" y="4833"/>
                  </a:lnTo>
                  <a:cubicBezTo>
                    <a:pt x="3678" y="4833"/>
                    <a:pt x="3678" y="4864"/>
                    <a:pt x="3648" y="4864"/>
                  </a:cubicBezTo>
                  <a:cubicBezTo>
                    <a:pt x="3617" y="4864"/>
                    <a:pt x="3617" y="4833"/>
                    <a:pt x="3556" y="4773"/>
                  </a:cubicBezTo>
                  <a:cubicBezTo>
                    <a:pt x="3496" y="4773"/>
                    <a:pt x="3465" y="4833"/>
                    <a:pt x="3465" y="4833"/>
                  </a:cubicBezTo>
                  <a:lnTo>
                    <a:pt x="3496" y="4894"/>
                  </a:lnTo>
                  <a:cubicBezTo>
                    <a:pt x="3506" y="4904"/>
                    <a:pt x="3513" y="4908"/>
                    <a:pt x="3519" y="4908"/>
                  </a:cubicBezTo>
                  <a:cubicBezTo>
                    <a:pt x="3533" y="4908"/>
                    <a:pt x="3546" y="4894"/>
                    <a:pt x="3587" y="4894"/>
                  </a:cubicBezTo>
                  <a:cubicBezTo>
                    <a:pt x="3617" y="4894"/>
                    <a:pt x="3617" y="4894"/>
                    <a:pt x="3617" y="4925"/>
                  </a:cubicBezTo>
                  <a:cubicBezTo>
                    <a:pt x="3617" y="4955"/>
                    <a:pt x="3625" y="4970"/>
                    <a:pt x="3636" y="4970"/>
                  </a:cubicBezTo>
                  <a:cubicBezTo>
                    <a:pt x="3648" y="4970"/>
                    <a:pt x="3663" y="4955"/>
                    <a:pt x="3678" y="4925"/>
                  </a:cubicBezTo>
                  <a:cubicBezTo>
                    <a:pt x="3739" y="4925"/>
                    <a:pt x="3739" y="4894"/>
                    <a:pt x="3739" y="4894"/>
                  </a:cubicBezTo>
                  <a:cubicBezTo>
                    <a:pt x="3739" y="4884"/>
                    <a:pt x="3746" y="4881"/>
                    <a:pt x="3755" y="4881"/>
                  </a:cubicBezTo>
                  <a:cubicBezTo>
                    <a:pt x="3773" y="4881"/>
                    <a:pt x="3800" y="4894"/>
                    <a:pt x="3800" y="4894"/>
                  </a:cubicBezTo>
                  <a:cubicBezTo>
                    <a:pt x="3800" y="4894"/>
                    <a:pt x="3830" y="4864"/>
                    <a:pt x="3830" y="4833"/>
                  </a:cubicBezTo>
                  <a:cubicBezTo>
                    <a:pt x="3830" y="4773"/>
                    <a:pt x="3830" y="4773"/>
                    <a:pt x="3800" y="4742"/>
                  </a:cubicBezTo>
                  <a:lnTo>
                    <a:pt x="3769" y="4712"/>
                  </a:lnTo>
                  <a:cubicBezTo>
                    <a:pt x="3739" y="4681"/>
                    <a:pt x="3769" y="4681"/>
                    <a:pt x="3769" y="4621"/>
                  </a:cubicBezTo>
                  <a:cubicBezTo>
                    <a:pt x="3739" y="4590"/>
                    <a:pt x="3800" y="4590"/>
                    <a:pt x="3800" y="4560"/>
                  </a:cubicBezTo>
                  <a:cubicBezTo>
                    <a:pt x="3800" y="4529"/>
                    <a:pt x="3800" y="4529"/>
                    <a:pt x="3739" y="4469"/>
                  </a:cubicBezTo>
                  <a:cubicBezTo>
                    <a:pt x="3739" y="4469"/>
                    <a:pt x="3769" y="4438"/>
                    <a:pt x="3769" y="4408"/>
                  </a:cubicBezTo>
                  <a:cubicBezTo>
                    <a:pt x="3769" y="4377"/>
                    <a:pt x="3769" y="4377"/>
                    <a:pt x="3739" y="4377"/>
                  </a:cubicBezTo>
                  <a:cubicBezTo>
                    <a:pt x="3678" y="4377"/>
                    <a:pt x="3678" y="4317"/>
                    <a:pt x="3678" y="4286"/>
                  </a:cubicBezTo>
                  <a:cubicBezTo>
                    <a:pt x="3678" y="4276"/>
                    <a:pt x="3685" y="4273"/>
                    <a:pt x="3694" y="4273"/>
                  </a:cubicBezTo>
                  <a:cubicBezTo>
                    <a:pt x="3712" y="4273"/>
                    <a:pt x="3739" y="4286"/>
                    <a:pt x="3739" y="4286"/>
                  </a:cubicBezTo>
                  <a:lnTo>
                    <a:pt x="3769" y="4286"/>
                  </a:lnTo>
                  <a:cubicBezTo>
                    <a:pt x="3769" y="4286"/>
                    <a:pt x="3830" y="4317"/>
                    <a:pt x="3830" y="4377"/>
                  </a:cubicBezTo>
                  <a:cubicBezTo>
                    <a:pt x="3830" y="4408"/>
                    <a:pt x="3921" y="4438"/>
                    <a:pt x="3921" y="4438"/>
                  </a:cubicBezTo>
                  <a:lnTo>
                    <a:pt x="3952" y="4469"/>
                  </a:lnTo>
                  <a:lnTo>
                    <a:pt x="3952" y="4560"/>
                  </a:lnTo>
                  <a:cubicBezTo>
                    <a:pt x="3952" y="4590"/>
                    <a:pt x="4043" y="4590"/>
                    <a:pt x="4043" y="4621"/>
                  </a:cubicBezTo>
                  <a:cubicBezTo>
                    <a:pt x="4073" y="4621"/>
                    <a:pt x="4104" y="4560"/>
                    <a:pt x="4104" y="4560"/>
                  </a:cubicBezTo>
                  <a:cubicBezTo>
                    <a:pt x="4112" y="4551"/>
                    <a:pt x="4119" y="4547"/>
                    <a:pt x="4125" y="4547"/>
                  </a:cubicBezTo>
                  <a:cubicBezTo>
                    <a:pt x="4139" y="4547"/>
                    <a:pt x="4152" y="4569"/>
                    <a:pt x="4195" y="4590"/>
                  </a:cubicBezTo>
                  <a:cubicBezTo>
                    <a:pt x="4201" y="4596"/>
                    <a:pt x="4207" y="4599"/>
                    <a:pt x="4213" y="4599"/>
                  </a:cubicBezTo>
                  <a:cubicBezTo>
                    <a:pt x="4236" y="4599"/>
                    <a:pt x="4256" y="4560"/>
                    <a:pt x="4256" y="4560"/>
                  </a:cubicBezTo>
                  <a:cubicBezTo>
                    <a:pt x="4286" y="4560"/>
                    <a:pt x="4286" y="4529"/>
                    <a:pt x="4256" y="4469"/>
                  </a:cubicBezTo>
                  <a:cubicBezTo>
                    <a:pt x="4225" y="4438"/>
                    <a:pt x="4256" y="4438"/>
                    <a:pt x="4225" y="4438"/>
                  </a:cubicBezTo>
                  <a:cubicBezTo>
                    <a:pt x="4195" y="4438"/>
                    <a:pt x="4225" y="4408"/>
                    <a:pt x="4195" y="4377"/>
                  </a:cubicBezTo>
                  <a:lnTo>
                    <a:pt x="4164" y="4317"/>
                  </a:lnTo>
                  <a:lnTo>
                    <a:pt x="4195" y="4286"/>
                  </a:lnTo>
                  <a:cubicBezTo>
                    <a:pt x="4225" y="4256"/>
                    <a:pt x="4225" y="4256"/>
                    <a:pt x="4225" y="4225"/>
                  </a:cubicBezTo>
                  <a:cubicBezTo>
                    <a:pt x="4225" y="4205"/>
                    <a:pt x="4229" y="4198"/>
                    <a:pt x="4233" y="4198"/>
                  </a:cubicBezTo>
                  <a:cubicBezTo>
                    <a:pt x="4242" y="4198"/>
                    <a:pt x="4256" y="4225"/>
                    <a:pt x="4256" y="4225"/>
                  </a:cubicBezTo>
                  <a:lnTo>
                    <a:pt x="4347" y="4225"/>
                  </a:lnTo>
                  <a:cubicBezTo>
                    <a:pt x="4347" y="4225"/>
                    <a:pt x="4377" y="4225"/>
                    <a:pt x="4408" y="4256"/>
                  </a:cubicBezTo>
                  <a:cubicBezTo>
                    <a:pt x="4418" y="4266"/>
                    <a:pt x="4424" y="4269"/>
                    <a:pt x="4432" y="4269"/>
                  </a:cubicBezTo>
                  <a:cubicBezTo>
                    <a:pt x="4448" y="4269"/>
                    <a:pt x="4468" y="4256"/>
                    <a:pt x="4529" y="4256"/>
                  </a:cubicBezTo>
                  <a:cubicBezTo>
                    <a:pt x="4590" y="4256"/>
                    <a:pt x="4559" y="4225"/>
                    <a:pt x="4529" y="4165"/>
                  </a:cubicBezTo>
                  <a:cubicBezTo>
                    <a:pt x="4529" y="4134"/>
                    <a:pt x="4559" y="4104"/>
                    <a:pt x="4559" y="4104"/>
                  </a:cubicBezTo>
                  <a:cubicBezTo>
                    <a:pt x="4559" y="4013"/>
                    <a:pt x="4559" y="3952"/>
                    <a:pt x="4529" y="3921"/>
                  </a:cubicBezTo>
                  <a:cubicBezTo>
                    <a:pt x="4499" y="3861"/>
                    <a:pt x="4529" y="3800"/>
                    <a:pt x="4529" y="3800"/>
                  </a:cubicBezTo>
                  <a:cubicBezTo>
                    <a:pt x="4529" y="3800"/>
                    <a:pt x="4499" y="3709"/>
                    <a:pt x="4408" y="3709"/>
                  </a:cubicBezTo>
                  <a:cubicBezTo>
                    <a:pt x="4377" y="3709"/>
                    <a:pt x="4377" y="3648"/>
                    <a:pt x="4347" y="3648"/>
                  </a:cubicBezTo>
                  <a:cubicBezTo>
                    <a:pt x="4316" y="3648"/>
                    <a:pt x="4316" y="3617"/>
                    <a:pt x="4347" y="3526"/>
                  </a:cubicBezTo>
                  <a:cubicBezTo>
                    <a:pt x="4377" y="3466"/>
                    <a:pt x="4316" y="3466"/>
                    <a:pt x="4256" y="3405"/>
                  </a:cubicBezTo>
                  <a:cubicBezTo>
                    <a:pt x="4225" y="3405"/>
                    <a:pt x="4225" y="3344"/>
                    <a:pt x="4225" y="3314"/>
                  </a:cubicBezTo>
                  <a:lnTo>
                    <a:pt x="4134" y="3222"/>
                  </a:lnTo>
                  <a:cubicBezTo>
                    <a:pt x="4104" y="3192"/>
                    <a:pt x="4073" y="3101"/>
                    <a:pt x="4043" y="3070"/>
                  </a:cubicBezTo>
                  <a:cubicBezTo>
                    <a:pt x="4012" y="3070"/>
                    <a:pt x="4012" y="3040"/>
                    <a:pt x="4012" y="3010"/>
                  </a:cubicBezTo>
                  <a:cubicBezTo>
                    <a:pt x="4012" y="2949"/>
                    <a:pt x="4012" y="2918"/>
                    <a:pt x="4043" y="2918"/>
                  </a:cubicBezTo>
                  <a:cubicBezTo>
                    <a:pt x="4073" y="2918"/>
                    <a:pt x="4134" y="2918"/>
                    <a:pt x="4104" y="2888"/>
                  </a:cubicBezTo>
                  <a:cubicBezTo>
                    <a:pt x="4104" y="2858"/>
                    <a:pt x="4104" y="2797"/>
                    <a:pt x="4134" y="2797"/>
                  </a:cubicBezTo>
                  <a:cubicBezTo>
                    <a:pt x="4195" y="2766"/>
                    <a:pt x="4225" y="2766"/>
                    <a:pt x="4225" y="2766"/>
                  </a:cubicBezTo>
                  <a:lnTo>
                    <a:pt x="4256" y="2706"/>
                  </a:lnTo>
                  <a:cubicBezTo>
                    <a:pt x="4256" y="2645"/>
                    <a:pt x="4286" y="2645"/>
                    <a:pt x="4286" y="2584"/>
                  </a:cubicBezTo>
                  <a:cubicBezTo>
                    <a:pt x="4286" y="2493"/>
                    <a:pt x="4256" y="2554"/>
                    <a:pt x="4195" y="2493"/>
                  </a:cubicBezTo>
                  <a:cubicBezTo>
                    <a:pt x="4195" y="2493"/>
                    <a:pt x="4195" y="2432"/>
                    <a:pt x="4225" y="2402"/>
                  </a:cubicBezTo>
                  <a:cubicBezTo>
                    <a:pt x="4256" y="2341"/>
                    <a:pt x="4225" y="2310"/>
                    <a:pt x="4195" y="2250"/>
                  </a:cubicBezTo>
                  <a:cubicBezTo>
                    <a:pt x="4158" y="2195"/>
                    <a:pt x="4144" y="2184"/>
                    <a:pt x="4125" y="2184"/>
                  </a:cubicBezTo>
                  <a:cubicBezTo>
                    <a:pt x="4112" y="2184"/>
                    <a:pt x="4097" y="2189"/>
                    <a:pt x="4073" y="2189"/>
                  </a:cubicBezTo>
                  <a:cubicBezTo>
                    <a:pt x="4043" y="2189"/>
                    <a:pt x="4073" y="2128"/>
                    <a:pt x="4043" y="2128"/>
                  </a:cubicBezTo>
                  <a:cubicBezTo>
                    <a:pt x="4012" y="2098"/>
                    <a:pt x="3952" y="2098"/>
                    <a:pt x="3891" y="2098"/>
                  </a:cubicBezTo>
                  <a:cubicBezTo>
                    <a:pt x="3800" y="2098"/>
                    <a:pt x="3800" y="2007"/>
                    <a:pt x="3769" y="1976"/>
                  </a:cubicBezTo>
                  <a:cubicBezTo>
                    <a:pt x="3739" y="1946"/>
                    <a:pt x="3678" y="1885"/>
                    <a:pt x="3648" y="1885"/>
                  </a:cubicBezTo>
                  <a:cubicBezTo>
                    <a:pt x="3617" y="1885"/>
                    <a:pt x="3465" y="1855"/>
                    <a:pt x="3435" y="1824"/>
                  </a:cubicBezTo>
                  <a:cubicBezTo>
                    <a:pt x="3404" y="1824"/>
                    <a:pt x="3404" y="1824"/>
                    <a:pt x="3344" y="1794"/>
                  </a:cubicBezTo>
                  <a:cubicBezTo>
                    <a:pt x="3313" y="1733"/>
                    <a:pt x="3344" y="1703"/>
                    <a:pt x="3344" y="1672"/>
                  </a:cubicBezTo>
                  <a:lnTo>
                    <a:pt x="3344" y="1551"/>
                  </a:lnTo>
                  <a:cubicBezTo>
                    <a:pt x="3344" y="1540"/>
                    <a:pt x="3340" y="1537"/>
                    <a:pt x="3335" y="1537"/>
                  </a:cubicBezTo>
                  <a:cubicBezTo>
                    <a:pt x="3323" y="1537"/>
                    <a:pt x="3303" y="1551"/>
                    <a:pt x="3283" y="1551"/>
                  </a:cubicBezTo>
                  <a:cubicBezTo>
                    <a:pt x="3252" y="1551"/>
                    <a:pt x="3283" y="1490"/>
                    <a:pt x="3252" y="1490"/>
                  </a:cubicBezTo>
                  <a:cubicBezTo>
                    <a:pt x="3192" y="1429"/>
                    <a:pt x="3192" y="1429"/>
                    <a:pt x="3161" y="1429"/>
                  </a:cubicBezTo>
                  <a:cubicBezTo>
                    <a:pt x="3131" y="1429"/>
                    <a:pt x="3131" y="1368"/>
                    <a:pt x="3070" y="1368"/>
                  </a:cubicBezTo>
                  <a:cubicBezTo>
                    <a:pt x="3040" y="1338"/>
                    <a:pt x="3070" y="1338"/>
                    <a:pt x="3070" y="1277"/>
                  </a:cubicBezTo>
                  <a:cubicBezTo>
                    <a:pt x="3070" y="1247"/>
                    <a:pt x="3070" y="1216"/>
                    <a:pt x="3040" y="1186"/>
                  </a:cubicBezTo>
                  <a:cubicBezTo>
                    <a:pt x="3009" y="1125"/>
                    <a:pt x="3009" y="1125"/>
                    <a:pt x="3009" y="1095"/>
                  </a:cubicBezTo>
                  <a:cubicBezTo>
                    <a:pt x="3009" y="1064"/>
                    <a:pt x="2979" y="1064"/>
                    <a:pt x="2979" y="1064"/>
                  </a:cubicBezTo>
                  <a:cubicBezTo>
                    <a:pt x="2949" y="1064"/>
                    <a:pt x="2949" y="1034"/>
                    <a:pt x="2888" y="1034"/>
                  </a:cubicBezTo>
                  <a:cubicBezTo>
                    <a:pt x="2857" y="1034"/>
                    <a:pt x="2888" y="973"/>
                    <a:pt x="2888" y="943"/>
                  </a:cubicBezTo>
                  <a:cubicBezTo>
                    <a:pt x="2888" y="912"/>
                    <a:pt x="2888" y="882"/>
                    <a:pt x="2857" y="882"/>
                  </a:cubicBezTo>
                  <a:cubicBezTo>
                    <a:pt x="2827" y="882"/>
                    <a:pt x="2857" y="791"/>
                    <a:pt x="2857" y="791"/>
                  </a:cubicBezTo>
                  <a:lnTo>
                    <a:pt x="2888" y="730"/>
                  </a:lnTo>
                  <a:cubicBezTo>
                    <a:pt x="2888" y="730"/>
                    <a:pt x="2888" y="639"/>
                    <a:pt x="2857" y="608"/>
                  </a:cubicBezTo>
                  <a:cubicBezTo>
                    <a:pt x="2827" y="578"/>
                    <a:pt x="2857" y="578"/>
                    <a:pt x="2857" y="517"/>
                  </a:cubicBezTo>
                  <a:cubicBezTo>
                    <a:pt x="2857" y="487"/>
                    <a:pt x="2888" y="456"/>
                    <a:pt x="2888" y="456"/>
                  </a:cubicBezTo>
                  <a:lnTo>
                    <a:pt x="2949" y="365"/>
                  </a:lnTo>
                  <a:cubicBezTo>
                    <a:pt x="2097" y="183"/>
                    <a:pt x="1216" y="61"/>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6"/>
            <p:cNvSpPr/>
            <p:nvPr/>
          </p:nvSpPr>
          <p:spPr>
            <a:xfrm>
              <a:off x="14294350" y="2363225"/>
              <a:ext cx="8400" cy="9375"/>
            </a:xfrm>
            <a:custGeom>
              <a:avLst/>
              <a:gdLst/>
              <a:ahLst/>
              <a:cxnLst/>
              <a:rect l="l" t="t" r="r" b="b"/>
              <a:pathLst>
                <a:path w="336" h="375" extrusionOk="0">
                  <a:moveTo>
                    <a:pt x="232" y="1"/>
                  </a:moveTo>
                  <a:cubicBezTo>
                    <a:pt x="217" y="1"/>
                    <a:pt x="193" y="4"/>
                    <a:pt x="153" y="14"/>
                  </a:cubicBezTo>
                  <a:cubicBezTo>
                    <a:pt x="92" y="45"/>
                    <a:pt x="1" y="45"/>
                    <a:pt x="1" y="45"/>
                  </a:cubicBezTo>
                  <a:cubicBezTo>
                    <a:pt x="1" y="45"/>
                    <a:pt x="1" y="166"/>
                    <a:pt x="31" y="166"/>
                  </a:cubicBezTo>
                  <a:cubicBezTo>
                    <a:pt x="62" y="166"/>
                    <a:pt x="123" y="197"/>
                    <a:pt x="123" y="258"/>
                  </a:cubicBezTo>
                  <a:cubicBezTo>
                    <a:pt x="123" y="288"/>
                    <a:pt x="153" y="288"/>
                    <a:pt x="153" y="318"/>
                  </a:cubicBezTo>
                  <a:cubicBezTo>
                    <a:pt x="174" y="339"/>
                    <a:pt x="209" y="375"/>
                    <a:pt x="239" y="375"/>
                  </a:cubicBezTo>
                  <a:cubicBezTo>
                    <a:pt x="253" y="375"/>
                    <a:pt x="265" y="368"/>
                    <a:pt x="275" y="349"/>
                  </a:cubicBezTo>
                  <a:cubicBezTo>
                    <a:pt x="305" y="318"/>
                    <a:pt x="335" y="288"/>
                    <a:pt x="335" y="197"/>
                  </a:cubicBezTo>
                  <a:cubicBezTo>
                    <a:pt x="335" y="166"/>
                    <a:pt x="275" y="106"/>
                    <a:pt x="275" y="106"/>
                  </a:cubicBezTo>
                  <a:cubicBezTo>
                    <a:pt x="305" y="45"/>
                    <a:pt x="335" y="14"/>
                    <a:pt x="275" y="14"/>
                  </a:cubicBezTo>
                  <a:cubicBezTo>
                    <a:pt x="254" y="14"/>
                    <a:pt x="261" y="1"/>
                    <a:pt x="2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6"/>
            <p:cNvSpPr/>
            <p:nvPr/>
          </p:nvSpPr>
          <p:spPr>
            <a:xfrm>
              <a:off x="14292850" y="2355750"/>
              <a:ext cx="7625" cy="6675"/>
            </a:xfrm>
            <a:custGeom>
              <a:avLst/>
              <a:gdLst/>
              <a:ahLst/>
              <a:cxnLst/>
              <a:rect l="l" t="t" r="r" b="b"/>
              <a:pathLst>
                <a:path w="305" h="267" extrusionOk="0">
                  <a:moveTo>
                    <a:pt x="100" y="1"/>
                  </a:moveTo>
                  <a:cubicBezTo>
                    <a:pt x="91" y="1"/>
                    <a:pt x="79" y="3"/>
                    <a:pt x="61" y="9"/>
                  </a:cubicBezTo>
                  <a:cubicBezTo>
                    <a:pt x="0" y="40"/>
                    <a:pt x="0" y="131"/>
                    <a:pt x="0" y="131"/>
                  </a:cubicBezTo>
                  <a:cubicBezTo>
                    <a:pt x="0" y="161"/>
                    <a:pt x="31" y="192"/>
                    <a:pt x="61" y="192"/>
                  </a:cubicBezTo>
                  <a:cubicBezTo>
                    <a:pt x="91" y="192"/>
                    <a:pt x="91" y="192"/>
                    <a:pt x="91" y="253"/>
                  </a:cubicBezTo>
                  <a:cubicBezTo>
                    <a:pt x="91" y="263"/>
                    <a:pt x="101" y="266"/>
                    <a:pt x="116" y="266"/>
                  </a:cubicBezTo>
                  <a:cubicBezTo>
                    <a:pt x="145" y="266"/>
                    <a:pt x="193" y="253"/>
                    <a:pt x="213" y="253"/>
                  </a:cubicBezTo>
                  <a:cubicBezTo>
                    <a:pt x="243" y="253"/>
                    <a:pt x="304" y="192"/>
                    <a:pt x="304" y="161"/>
                  </a:cubicBezTo>
                  <a:lnTo>
                    <a:pt x="304" y="161"/>
                  </a:lnTo>
                  <a:cubicBezTo>
                    <a:pt x="286" y="170"/>
                    <a:pt x="274" y="174"/>
                    <a:pt x="264" y="174"/>
                  </a:cubicBezTo>
                  <a:cubicBezTo>
                    <a:pt x="241" y="174"/>
                    <a:pt x="234" y="153"/>
                    <a:pt x="213" y="131"/>
                  </a:cubicBezTo>
                  <a:cubicBezTo>
                    <a:pt x="183" y="101"/>
                    <a:pt x="152" y="101"/>
                    <a:pt x="152" y="40"/>
                  </a:cubicBezTo>
                  <a:cubicBezTo>
                    <a:pt x="103" y="40"/>
                    <a:pt x="133" y="1"/>
                    <a:pt x="1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6"/>
            <p:cNvSpPr/>
            <p:nvPr/>
          </p:nvSpPr>
          <p:spPr>
            <a:xfrm>
              <a:off x="14422775" y="2659175"/>
              <a:ext cx="22825" cy="10650"/>
            </a:xfrm>
            <a:custGeom>
              <a:avLst/>
              <a:gdLst/>
              <a:ahLst/>
              <a:cxnLst/>
              <a:rect l="l" t="t" r="r" b="b"/>
              <a:pathLst>
                <a:path w="913" h="426" extrusionOk="0">
                  <a:moveTo>
                    <a:pt x="31" y="0"/>
                  </a:moveTo>
                  <a:cubicBezTo>
                    <a:pt x="31" y="0"/>
                    <a:pt x="1" y="31"/>
                    <a:pt x="1" y="91"/>
                  </a:cubicBezTo>
                  <a:cubicBezTo>
                    <a:pt x="1" y="183"/>
                    <a:pt x="1" y="213"/>
                    <a:pt x="62" y="213"/>
                  </a:cubicBezTo>
                  <a:cubicBezTo>
                    <a:pt x="183" y="213"/>
                    <a:pt x="274" y="274"/>
                    <a:pt x="305" y="274"/>
                  </a:cubicBezTo>
                  <a:cubicBezTo>
                    <a:pt x="322" y="274"/>
                    <a:pt x="359" y="254"/>
                    <a:pt x="388" y="254"/>
                  </a:cubicBezTo>
                  <a:cubicBezTo>
                    <a:pt x="410" y="254"/>
                    <a:pt x="426" y="265"/>
                    <a:pt x="426" y="304"/>
                  </a:cubicBezTo>
                  <a:cubicBezTo>
                    <a:pt x="426" y="365"/>
                    <a:pt x="426" y="365"/>
                    <a:pt x="457" y="426"/>
                  </a:cubicBezTo>
                  <a:lnTo>
                    <a:pt x="548" y="426"/>
                  </a:lnTo>
                  <a:cubicBezTo>
                    <a:pt x="609" y="426"/>
                    <a:pt x="639" y="365"/>
                    <a:pt x="670" y="365"/>
                  </a:cubicBezTo>
                  <a:lnTo>
                    <a:pt x="761" y="365"/>
                  </a:lnTo>
                  <a:cubicBezTo>
                    <a:pt x="791" y="365"/>
                    <a:pt x="821" y="335"/>
                    <a:pt x="852" y="335"/>
                  </a:cubicBezTo>
                  <a:cubicBezTo>
                    <a:pt x="913" y="304"/>
                    <a:pt x="913" y="304"/>
                    <a:pt x="913" y="243"/>
                  </a:cubicBezTo>
                  <a:cubicBezTo>
                    <a:pt x="913" y="213"/>
                    <a:pt x="913" y="183"/>
                    <a:pt x="852" y="183"/>
                  </a:cubicBezTo>
                  <a:lnTo>
                    <a:pt x="761" y="183"/>
                  </a:lnTo>
                  <a:cubicBezTo>
                    <a:pt x="720" y="183"/>
                    <a:pt x="693" y="210"/>
                    <a:pt x="671" y="210"/>
                  </a:cubicBezTo>
                  <a:cubicBezTo>
                    <a:pt x="659" y="210"/>
                    <a:pt x="649" y="203"/>
                    <a:pt x="639" y="183"/>
                  </a:cubicBezTo>
                  <a:lnTo>
                    <a:pt x="548" y="91"/>
                  </a:lnTo>
                  <a:cubicBezTo>
                    <a:pt x="518" y="61"/>
                    <a:pt x="487" y="61"/>
                    <a:pt x="457" y="61"/>
                  </a:cubicBezTo>
                  <a:lnTo>
                    <a:pt x="305" y="61"/>
                  </a:lnTo>
                  <a:cubicBezTo>
                    <a:pt x="244" y="61"/>
                    <a:pt x="214" y="31"/>
                    <a:pt x="183" y="31"/>
                  </a:cubicBezTo>
                  <a:cubicBezTo>
                    <a:pt x="153" y="31"/>
                    <a:pt x="62" y="0"/>
                    <a:pt x="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6"/>
            <p:cNvSpPr/>
            <p:nvPr/>
          </p:nvSpPr>
          <p:spPr>
            <a:xfrm>
              <a:off x="14277650" y="2371600"/>
              <a:ext cx="11425" cy="14025"/>
            </a:xfrm>
            <a:custGeom>
              <a:avLst/>
              <a:gdLst/>
              <a:ahLst/>
              <a:cxnLst/>
              <a:rect l="l" t="t" r="r" b="b"/>
              <a:pathLst>
                <a:path w="457" h="561" extrusionOk="0">
                  <a:moveTo>
                    <a:pt x="168" y="0"/>
                  </a:moveTo>
                  <a:cubicBezTo>
                    <a:pt x="132" y="0"/>
                    <a:pt x="91" y="14"/>
                    <a:pt x="91" y="14"/>
                  </a:cubicBezTo>
                  <a:cubicBezTo>
                    <a:pt x="91" y="14"/>
                    <a:pt x="0" y="227"/>
                    <a:pt x="61" y="257"/>
                  </a:cubicBezTo>
                  <a:cubicBezTo>
                    <a:pt x="152" y="287"/>
                    <a:pt x="152" y="318"/>
                    <a:pt x="183" y="378"/>
                  </a:cubicBezTo>
                  <a:cubicBezTo>
                    <a:pt x="183" y="409"/>
                    <a:pt x="183" y="439"/>
                    <a:pt x="213" y="470"/>
                  </a:cubicBezTo>
                  <a:cubicBezTo>
                    <a:pt x="243" y="530"/>
                    <a:pt x="304" y="561"/>
                    <a:pt x="335" y="561"/>
                  </a:cubicBezTo>
                  <a:cubicBezTo>
                    <a:pt x="365" y="561"/>
                    <a:pt x="395" y="561"/>
                    <a:pt x="395" y="470"/>
                  </a:cubicBezTo>
                  <a:cubicBezTo>
                    <a:pt x="456" y="409"/>
                    <a:pt x="456" y="409"/>
                    <a:pt x="365" y="318"/>
                  </a:cubicBezTo>
                  <a:cubicBezTo>
                    <a:pt x="335" y="287"/>
                    <a:pt x="319" y="287"/>
                    <a:pt x="312" y="287"/>
                  </a:cubicBezTo>
                  <a:cubicBezTo>
                    <a:pt x="304" y="287"/>
                    <a:pt x="304" y="287"/>
                    <a:pt x="304" y="257"/>
                  </a:cubicBezTo>
                  <a:cubicBezTo>
                    <a:pt x="304" y="166"/>
                    <a:pt x="335" y="196"/>
                    <a:pt x="304" y="135"/>
                  </a:cubicBezTo>
                  <a:cubicBezTo>
                    <a:pt x="243" y="75"/>
                    <a:pt x="304" y="105"/>
                    <a:pt x="243" y="75"/>
                  </a:cubicBezTo>
                  <a:lnTo>
                    <a:pt x="213" y="14"/>
                  </a:lnTo>
                  <a:cubicBezTo>
                    <a:pt x="203" y="4"/>
                    <a:pt x="186" y="0"/>
                    <a:pt x="1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6"/>
            <p:cNvSpPr/>
            <p:nvPr/>
          </p:nvSpPr>
          <p:spPr>
            <a:xfrm>
              <a:off x="14479025" y="2659175"/>
              <a:ext cx="9125" cy="12175"/>
            </a:xfrm>
            <a:custGeom>
              <a:avLst/>
              <a:gdLst/>
              <a:ahLst/>
              <a:cxnLst/>
              <a:rect l="l" t="t" r="r" b="b"/>
              <a:pathLst>
                <a:path w="365" h="487" extrusionOk="0">
                  <a:moveTo>
                    <a:pt x="334" y="0"/>
                  </a:moveTo>
                  <a:cubicBezTo>
                    <a:pt x="334" y="0"/>
                    <a:pt x="334" y="61"/>
                    <a:pt x="243" y="91"/>
                  </a:cubicBezTo>
                  <a:cubicBezTo>
                    <a:pt x="182" y="91"/>
                    <a:pt x="182" y="152"/>
                    <a:pt x="152" y="152"/>
                  </a:cubicBezTo>
                  <a:lnTo>
                    <a:pt x="61" y="213"/>
                  </a:lnTo>
                  <a:cubicBezTo>
                    <a:pt x="30" y="274"/>
                    <a:pt x="61" y="274"/>
                    <a:pt x="30" y="304"/>
                  </a:cubicBezTo>
                  <a:cubicBezTo>
                    <a:pt x="0" y="335"/>
                    <a:pt x="0" y="365"/>
                    <a:pt x="0" y="365"/>
                  </a:cubicBezTo>
                  <a:cubicBezTo>
                    <a:pt x="0" y="365"/>
                    <a:pt x="0" y="456"/>
                    <a:pt x="61" y="456"/>
                  </a:cubicBezTo>
                  <a:cubicBezTo>
                    <a:pt x="91" y="456"/>
                    <a:pt x="152" y="487"/>
                    <a:pt x="182" y="487"/>
                  </a:cubicBezTo>
                  <a:cubicBezTo>
                    <a:pt x="213" y="487"/>
                    <a:pt x="243" y="456"/>
                    <a:pt x="304" y="426"/>
                  </a:cubicBezTo>
                  <a:cubicBezTo>
                    <a:pt x="334" y="365"/>
                    <a:pt x="334" y="365"/>
                    <a:pt x="334" y="335"/>
                  </a:cubicBezTo>
                  <a:cubicBezTo>
                    <a:pt x="365" y="304"/>
                    <a:pt x="365" y="213"/>
                    <a:pt x="365" y="183"/>
                  </a:cubicBezTo>
                  <a:lnTo>
                    <a:pt x="365" y="122"/>
                  </a:lnTo>
                  <a:cubicBezTo>
                    <a:pt x="334" y="122"/>
                    <a:pt x="365" y="122"/>
                    <a:pt x="365" y="61"/>
                  </a:cubicBezTo>
                  <a:cubicBezTo>
                    <a:pt x="365" y="31"/>
                    <a:pt x="365" y="0"/>
                    <a:pt x="3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6"/>
            <p:cNvSpPr/>
            <p:nvPr/>
          </p:nvSpPr>
          <p:spPr>
            <a:xfrm>
              <a:off x="14449375" y="2648950"/>
              <a:ext cx="4575" cy="7300"/>
            </a:xfrm>
            <a:custGeom>
              <a:avLst/>
              <a:gdLst/>
              <a:ahLst/>
              <a:cxnLst/>
              <a:rect l="l" t="t" r="r" b="b"/>
              <a:pathLst>
                <a:path w="183" h="292" extrusionOk="0">
                  <a:moveTo>
                    <a:pt x="32" y="1"/>
                  </a:moveTo>
                  <a:cubicBezTo>
                    <a:pt x="21" y="1"/>
                    <a:pt x="11" y="4"/>
                    <a:pt x="1" y="14"/>
                  </a:cubicBezTo>
                  <a:lnTo>
                    <a:pt x="31" y="166"/>
                  </a:lnTo>
                  <a:cubicBezTo>
                    <a:pt x="31" y="166"/>
                    <a:pt x="56" y="292"/>
                    <a:pt x="106" y="292"/>
                  </a:cubicBezTo>
                  <a:cubicBezTo>
                    <a:pt x="111" y="292"/>
                    <a:pt x="117" y="290"/>
                    <a:pt x="122" y="288"/>
                  </a:cubicBezTo>
                  <a:cubicBezTo>
                    <a:pt x="153" y="257"/>
                    <a:pt x="153" y="197"/>
                    <a:pt x="153" y="166"/>
                  </a:cubicBezTo>
                  <a:cubicBezTo>
                    <a:pt x="153" y="136"/>
                    <a:pt x="183" y="136"/>
                    <a:pt x="153" y="105"/>
                  </a:cubicBezTo>
                  <a:cubicBezTo>
                    <a:pt x="122" y="75"/>
                    <a:pt x="153" y="14"/>
                    <a:pt x="122" y="14"/>
                  </a:cubicBezTo>
                  <a:cubicBezTo>
                    <a:pt x="82" y="14"/>
                    <a:pt x="55" y="1"/>
                    <a:pt x="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6"/>
            <p:cNvSpPr/>
            <p:nvPr/>
          </p:nvSpPr>
          <p:spPr>
            <a:xfrm>
              <a:off x="13395400" y="2871175"/>
              <a:ext cx="23200" cy="7925"/>
            </a:xfrm>
            <a:custGeom>
              <a:avLst/>
              <a:gdLst/>
              <a:ahLst/>
              <a:cxnLst/>
              <a:rect l="l" t="t" r="r" b="b"/>
              <a:pathLst>
                <a:path w="928" h="317" extrusionOk="0">
                  <a:moveTo>
                    <a:pt x="578" y="1"/>
                  </a:moveTo>
                  <a:cubicBezTo>
                    <a:pt x="457" y="1"/>
                    <a:pt x="426" y="1"/>
                    <a:pt x="366" y="31"/>
                  </a:cubicBezTo>
                  <a:cubicBezTo>
                    <a:pt x="320" y="46"/>
                    <a:pt x="282" y="54"/>
                    <a:pt x="252" y="54"/>
                  </a:cubicBezTo>
                  <a:cubicBezTo>
                    <a:pt x="221" y="54"/>
                    <a:pt x="198" y="46"/>
                    <a:pt x="183" y="31"/>
                  </a:cubicBezTo>
                  <a:cubicBezTo>
                    <a:pt x="171" y="25"/>
                    <a:pt x="164" y="23"/>
                    <a:pt x="159" y="23"/>
                  </a:cubicBezTo>
                  <a:cubicBezTo>
                    <a:pt x="141" y="23"/>
                    <a:pt x="165" y="61"/>
                    <a:pt x="92" y="61"/>
                  </a:cubicBezTo>
                  <a:cubicBezTo>
                    <a:pt x="1" y="61"/>
                    <a:pt x="62" y="213"/>
                    <a:pt x="62" y="244"/>
                  </a:cubicBezTo>
                  <a:cubicBezTo>
                    <a:pt x="62" y="288"/>
                    <a:pt x="62" y="317"/>
                    <a:pt x="109" y="317"/>
                  </a:cubicBezTo>
                  <a:cubicBezTo>
                    <a:pt x="127" y="317"/>
                    <a:pt x="151" y="313"/>
                    <a:pt x="183" y="305"/>
                  </a:cubicBezTo>
                  <a:cubicBezTo>
                    <a:pt x="274" y="305"/>
                    <a:pt x="396" y="244"/>
                    <a:pt x="426" y="244"/>
                  </a:cubicBezTo>
                  <a:cubicBezTo>
                    <a:pt x="487" y="244"/>
                    <a:pt x="518" y="305"/>
                    <a:pt x="578" y="305"/>
                  </a:cubicBezTo>
                  <a:cubicBezTo>
                    <a:pt x="670" y="305"/>
                    <a:pt x="670" y="305"/>
                    <a:pt x="700" y="244"/>
                  </a:cubicBezTo>
                  <a:cubicBezTo>
                    <a:pt x="730" y="213"/>
                    <a:pt x="670" y="183"/>
                    <a:pt x="730" y="183"/>
                  </a:cubicBezTo>
                  <a:cubicBezTo>
                    <a:pt x="791" y="183"/>
                    <a:pt x="852" y="191"/>
                    <a:pt x="886" y="191"/>
                  </a:cubicBezTo>
                  <a:cubicBezTo>
                    <a:pt x="920" y="191"/>
                    <a:pt x="928" y="183"/>
                    <a:pt x="882" y="153"/>
                  </a:cubicBezTo>
                  <a:cubicBezTo>
                    <a:pt x="822" y="61"/>
                    <a:pt x="822" y="61"/>
                    <a:pt x="730" y="31"/>
                  </a:cubicBezTo>
                  <a:cubicBezTo>
                    <a:pt x="700" y="31"/>
                    <a:pt x="700" y="1"/>
                    <a:pt x="5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6"/>
            <p:cNvSpPr/>
            <p:nvPr/>
          </p:nvSpPr>
          <p:spPr>
            <a:xfrm>
              <a:off x="13249500" y="2526625"/>
              <a:ext cx="17500" cy="6875"/>
            </a:xfrm>
            <a:custGeom>
              <a:avLst/>
              <a:gdLst/>
              <a:ahLst/>
              <a:cxnLst/>
              <a:rect l="l" t="t" r="r" b="b"/>
              <a:pathLst>
                <a:path w="700" h="275" extrusionOk="0">
                  <a:moveTo>
                    <a:pt x="151" y="1"/>
                  </a:moveTo>
                  <a:cubicBezTo>
                    <a:pt x="140" y="1"/>
                    <a:pt x="131" y="5"/>
                    <a:pt x="122" y="13"/>
                  </a:cubicBezTo>
                  <a:cubicBezTo>
                    <a:pt x="1" y="13"/>
                    <a:pt x="92" y="105"/>
                    <a:pt x="153" y="165"/>
                  </a:cubicBezTo>
                  <a:cubicBezTo>
                    <a:pt x="198" y="211"/>
                    <a:pt x="229" y="211"/>
                    <a:pt x="252" y="211"/>
                  </a:cubicBezTo>
                  <a:cubicBezTo>
                    <a:pt x="274" y="211"/>
                    <a:pt x="290" y="211"/>
                    <a:pt x="305" y="257"/>
                  </a:cubicBezTo>
                  <a:cubicBezTo>
                    <a:pt x="311" y="269"/>
                    <a:pt x="320" y="274"/>
                    <a:pt x="331" y="274"/>
                  </a:cubicBezTo>
                  <a:cubicBezTo>
                    <a:pt x="360" y="274"/>
                    <a:pt x="401" y="239"/>
                    <a:pt x="431" y="239"/>
                  </a:cubicBezTo>
                  <a:cubicBezTo>
                    <a:pt x="441" y="239"/>
                    <a:pt x="450" y="244"/>
                    <a:pt x="457" y="257"/>
                  </a:cubicBezTo>
                  <a:cubicBezTo>
                    <a:pt x="468" y="268"/>
                    <a:pt x="491" y="275"/>
                    <a:pt x="518" y="275"/>
                  </a:cubicBezTo>
                  <a:cubicBezTo>
                    <a:pt x="564" y="275"/>
                    <a:pt x="620" y="254"/>
                    <a:pt x="639" y="196"/>
                  </a:cubicBezTo>
                  <a:cubicBezTo>
                    <a:pt x="639" y="135"/>
                    <a:pt x="700" y="135"/>
                    <a:pt x="609" y="105"/>
                  </a:cubicBezTo>
                  <a:cubicBezTo>
                    <a:pt x="589" y="84"/>
                    <a:pt x="568" y="78"/>
                    <a:pt x="548" y="78"/>
                  </a:cubicBezTo>
                  <a:cubicBezTo>
                    <a:pt x="507" y="78"/>
                    <a:pt x="467" y="105"/>
                    <a:pt x="426" y="105"/>
                  </a:cubicBezTo>
                  <a:cubicBezTo>
                    <a:pt x="335" y="105"/>
                    <a:pt x="335" y="105"/>
                    <a:pt x="274" y="44"/>
                  </a:cubicBezTo>
                  <a:cubicBezTo>
                    <a:pt x="210" y="22"/>
                    <a:pt x="176" y="1"/>
                    <a:pt x="1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6"/>
            <p:cNvSpPr/>
            <p:nvPr/>
          </p:nvSpPr>
          <p:spPr>
            <a:xfrm>
              <a:off x="13053790" y="2349449"/>
              <a:ext cx="757075" cy="1083625"/>
            </a:xfrm>
            <a:custGeom>
              <a:avLst/>
              <a:gdLst/>
              <a:ahLst/>
              <a:cxnLst/>
              <a:rect l="l" t="t" r="r" b="b"/>
              <a:pathLst>
                <a:path w="30283" h="43345" extrusionOk="0">
                  <a:moveTo>
                    <a:pt x="6954" y="5498"/>
                  </a:moveTo>
                  <a:cubicBezTo>
                    <a:pt x="6959" y="5498"/>
                    <a:pt x="6964" y="5499"/>
                    <a:pt x="6969" y="5502"/>
                  </a:cubicBezTo>
                  <a:cubicBezTo>
                    <a:pt x="6979" y="5512"/>
                    <a:pt x="6989" y="5512"/>
                    <a:pt x="7002" y="5512"/>
                  </a:cubicBezTo>
                  <a:lnTo>
                    <a:pt x="7002" y="5512"/>
                  </a:lnTo>
                  <a:cubicBezTo>
                    <a:pt x="7027" y="5512"/>
                    <a:pt x="7060" y="5512"/>
                    <a:pt x="7121" y="5593"/>
                  </a:cubicBezTo>
                  <a:cubicBezTo>
                    <a:pt x="7182" y="5654"/>
                    <a:pt x="7273" y="5654"/>
                    <a:pt x="7334" y="5654"/>
                  </a:cubicBezTo>
                  <a:cubicBezTo>
                    <a:pt x="7372" y="5641"/>
                    <a:pt x="7404" y="5634"/>
                    <a:pt x="7429" y="5634"/>
                  </a:cubicBezTo>
                  <a:cubicBezTo>
                    <a:pt x="7465" y="5634"/>
                    <a:pt x="7486" y="5648"/>
                    <a:pt x="7486" y="5684"/>
                  </a:cubicBezTo>
                  <a:cubicBezTo>
                    <a:pt x="7486" y="5775"/>
                    <a:pt x="7516" y="5775"/>
                    <a:pt x="7486" y="5927"/>
                  </a:cubicBezTo>
                  <a:cubicBezTo>
                    <a:pt x="7456" y="6049"/>
                    <a:pt x="7425" y="6079"/>
                    <a:pt x="7516" y="6079"/>
                  </a:cubicBezTo>
                  <a:cubicBezTo>
                    <a:pt x="7562" y="6079"/>
                    <a:pt x="7630" y="6072"/>
                    <a:pt x="7684" y="6072"/>
                  </a:cubicBezTo>
                  <a:cubicBezTo>
                    <a:pt x="7737" y="6072"/>
                    <a:pt x="7775" y="6079"/>
                    <a:pt x="7759" y="6110"/>
                  </a:cubicBezTo>
                  <a:cubicBezTo>
                    <a:pt x="7729" y="6201"/>
                    <a:pt x="7729" y="6201"/>
                    <a:pt x="7668" y="6231"/>
                  </a:cubicBezTo>
                  <a:cubicBezTo>
                    <a:pt x="7668" y="6262"/>
                    <a:pt x="7638" y="6292"/>
                    <a:pt x="7729" y="6353"/>
                  </a:cubicBezTo>
                  <a:cubicBezTo>
                    <a:pt x="7790" y="6383"/>
                    <a:pt x="7881" y="6383"/>
                    <a:pt x="7790" y="6414"/>
                  </a:cubicBezTo>
                  <a:cubicBezTo>
                    <a:pt x="7729" y="6505"/>
                    <a:pt x="7729" y="6505"/>
                    <a:pt x="7729" y="6566"/>
                  </a:cubicBezTo>
                  <a:cubicBezTo>
                    <a:pt x="7729" y="6657"/>
                    <a:pt x="7820" y="6717"/>
                    <a:pt x="7729" y="6717"/>
                  </a:cubicBezTo>
                  <a:cubicBezTo>
                    <a:pt x="7648" y="6717"/>
                    <a:pt x="7675" y="6758"/>
                    <a:pt x="7666" y="6758"/>
                  </a:cubicBezTo>
                  <a:cubicBezTo>
                    <a:pt x="7662" y="6758"/>
                    <a:pt x="7648" y="6748"/>
                    <a:pt x="7608" y="6717"/>
                  </a:cubicBezTo>
                  <a:cubicBezTo>
                    <a:pt x="7543" y="6675"/>
                    <a:pt x="7555" y="6632"/>
                    <a:pt x="7545" y="6632"/>
                  </a:cubicBezTo>
                  <a:lnTo>
                    <a:pt x="7545" y="6632"/>
                  </a:lnTo>
                  <a:cubicBezTo>
                    <a:pt x="7542" y="6632"/>
                    <a:pt x="7534" y="6639"/>
                    <a:pt x="7516" y="6657"/>
                  </a:cubicBezTo>
                  <a:cubicBezTo>
                    <a:pt x="7456" y="6687"/>
                    <a:pt x="7486" y="6717"/>
                    <a:pt x="7364" y="6717"/>
                  </a:cubicBezTo>
                  <a:cubicBezTo>
                    <a:pt x="7273" y="6717"/>
                    <a:pt x="7212" y="6717"/>
                    <a:pt x="7091" y="6687"/>
                  </a:cubicBezTo>
                  <a:cubicBezTo>
                    <a:pt x="7030" y="6687"/>
                    <a:pt x="7000" y="6687"/>
                    <a:pt x="6939" y="6717"/>
                  </a:cubicBezTo>
                  <a:cubicBezTo>
                    <a:pt x="6908" y="6717"/>
                    <a:pt x="6848" y="6809"/>
                    <a:pt x="6848" y="6809"/>
                  </a:cubicBezTo>
                  <a:cubicBezTo>
                    <a:pt x="6848" y="6809"/>
                    <a:pt x="6837" y="6812"/>
                    <a:pt x="6823" y="6812"/>
                  </a:cubicBezTo>
                  <a:cubicBezTo>
                    <a:pt x="6794" y="6812"/>
                    <a:pt x="6746" y="6799"/>
                    <a:pt x="6726" y="6717"/>
                  </a:cubicBezTo>
                  <a:cubicBezTo>
                    <a:pt x="6635" y="6657"/>
                    <a:pt x="6756" y="6596"/>
                    <a:pt x="6696" y="6596"/>
                  </a:cubicBezTo>
                  <a:cubicBezTo>
                    <a:pt x="6665" y="6596"/>
                    <a:pt x="6604" y="6566"/>
                    <a:pt x="6574" y="6566"/>
                  </a:cubicBezTo>
                  <a:cubicBezTo>
                    <a:pt x="6544" y="6566"/>
                    <a:pt x="6513" y="6566"/>
                    <a:pt x="6513" y="6535"/>
                  </a:cubicBezTo>
                  <a:lnTo>
                    <a:pt x="6513" y="6505"/>
                  </a:lnTo>
                  <a:cubicBezTo>
                    <a:pt x="6544" y="6505"/>
                    <a:pt x="6544" y="6505"/>
                    <a:pt x="6574" y="6444"/>
                  </a:cubicBezTo>
                  <a:cubicBezTo>
                    <a:pt x="6604" y="6414"/>
                    <a:pt x="6604" y="6414"/>
                    <a:pt x="6604" y="6383"/>
                  </a:cubicBezTo>
                  <a:cubicBezTo>
                    <a:pt x="6604" y="6322"/>
                    <a:pt x="6635" y="6322"/>
                    <a:pt x="6635" y="6322"/>
                  </a:cubicBezTo>
                  <a:lnTo>
                    <a:pt x="6696" y="6322"/>
                  </a:lnTo>
                  <a:cubicBezTo>
                    <a:pt x="6696" y="6307"/>
                    <a:pt x="6703" y="6307"/>
                    <a:pt x="6707" y="6307"/>
                  </a:cubicBezTo>
                  <a:cubicBezTo>
                    <a:pt x="6711" y="6307"/>
                    <a:pt x="6711" y="6307"/>
                    <a:pt x="6696" y="6292"/>
                  </a:cubicBezTo>
                  <a:cubicBezTo>
                    <a:pt x="6665" y="6277"/>
                    <a:pt x="6650" y="6277"/>
                    <a:pt x="6639" y="6277"/>
                  </a:cubicBezTo>
                  <a:cubicBezTo>
                    <a:pt x="6627" y="6277"/>
                    <a:pt x="6620" y="6277"/>
                    <a:pt x="6604" y="6262"/>
                  </a:cubicBezTo>
                  <a:cubicBezTo>
                    <a:pt x="6574" y="6262"/>
                    <a:pt x="6574" y="6231"/>
                    <a:pt x="6544" y="6231"/>
                  </a:cubicBezTo>
                  <a:lnTo>
                    <a:pt x="6452" y="6231"/>
                  </a:lnTo>
                  <a:cubicBezTo>
                    <a:pt x="6452" y="6231"/>
                    <a:pt x="6422" y="6231"/>
                    <a:pt x="6422" y="6262"/>
                  </a:cubicBezTo>
                  <a:cubicBezTo>
                    <a:pt x="6422" y="6292"/>
                    <a:pt x="6392" y="6292"/>
                    <a:pt x="6331" y="6292"/>
                  </a:cubicBezTo>
                  <a:cubicBezTo>
                    <a:pt x="6301" y="6322"/>
                    <a:pt x="6270" y="6322"/>
                    <a:pt x="6240" y="6322"/>
                  </a:cubicBezTo>
                  <a:cubicBezTo>
                    <a:pt x="6179" y="6322"/>
                    <a:pt x="6149" y="6383"/>
                    <a:pt x="6149" y="6414"/>
                  </a:cubicBezTo>
                  <a:cubicBezTo>
                    <a:pt x="6149" y="6444"/>
                    <a:pt x="6149" y="6444"/>
                    <a:pt x="6118" y="6505"/>
                  </a:cubicBezTo>
                  <a:cubicBezTo>
                    <a:pt x="6027" y="6535"/>
                    <a:pt x="6027" y="6535"/>
                    <a:pt x="5997" y="6535"/>
                  </a:cubicBezTo>
                  <a:cubicBezTo>
                    <a:pt x="5976" y="6535"/>
                    <a:pt x="5929" y="6522"/>
                    <a:pt x="5891" y="6522"/>
                  </a:cubicBezTo>
                  <a:cubicBezTo>
                    <a:pt x="5872" y="6522"/>
                    <a:pt x="5855" y="6525"/>
                    <a:pt x="5845" y="6535"/>
                  </a:cubicBezTo>
                  <a:cubicBezTo>
                    <a:pt x="5814" y="6535"/>
                    <a:pt x="5814" y="6566"/>
                    <a:pt x="5784" y="6566"/>
                  </a:cubicBezTo>
                  <a:cubicBezTo>
                    <a:pt x="5723" y="6566"/>
                    <a:pt x="5693" y="6657"/>
                    <a:pt x="5662" y="6657"/>
                  </a:cubicBezTo>
                  <a:cubicBezTo>
                    <a:pt x="5632" y="6657"/>
                    <a:pt x="5571" y="6657"/>
                    <a:pt x="5541" y="6596"/>
                  </a:cubicBezTo>
                  <a:cubicBezTo>
                    <a:pt x="5510" y="6566"/>
                    <a:pt x="5541" y="6566"/>
                    <a:pt x="5541" y="6535"/>
                  </a:cubicBezTo>
                  <a:cubicBezTo>
                    <a:pt x="5541" y="6505"/>
                    <a:pt x="5510" y="6505"/>
                    <a:pt x="5510" y="6505"/>
                  </a:cubicBezTo>
                  <a:lnTo>
                    <a:pt x="5480" y="6505"/>
                  </a:lnTo>
                  <a:cubicBezTo>
                    <a:pt x="5480" y="6505"/>
                    <a:pt x="5389" y="6596"/>
                    <a:pt x="5297" y="6596"/>
                  </a:cubicBezTo>
                  <a:cubicBezTo>
                    <a:pt x="5216" y="6596"/>
                    <a:pt x="5203" y="6636"/>
                    <a:pt x="5176" y="6663"/>
                  </a:cubicBezTo>
                  <a:lnTo>
                    <a:pt x="5176" y="6663"/>
                  </a:lnTo>
                  <a:cubicBezTo>
                    <a:pt x="5185" y="6640"/>
                    <a:pt x="5193" y="6606"/>
                    <a:pt x="5206" y="6566"/>
                  </a:cubicBezTo>
                  <a:cubicBezTo>
                    <a:pt x="5237" y="6535"/>
                    <a:pt x="5389" y="6505"/>
                    <a:pt x="5449" y="6444"/>
                  </a:cubicBezTo>
                  <a:cubicBezTo>
                    <a:pt x="5480" y="6444"/>
                    <a:pt x="5601" y="6444"/>
                    <a:pt x="5632" y="6414"/>
                  </a:cubicBezTo>
                  <a:cubicBezTo>
                    <a:pt x="5662" y="6383"/>
                    <a:pt x="5784" y="6353"/>
                    <a:pt x="5814" y="6292"/>
                  </a:cubicBezTo>
                  <a:cubicBezTo>
                    <a:pt x="5845" y="6262"/>
                    <a:pt x="5936" y="6201"/>
                    <a:pt x="5997" y="6140"/>
                  </a:cubicBezTo>
                  <a:cubicBezTo>
                    <a:pt x="6088" y="6110"/>
                    <a:pt x="6118" y="6140"/>
                    <a:pt x="6149" y="6079"/>
                  </a:cubicBezTo>
                  <a:lnTo>
                    <a:pt x="6301" y="5988"/>
                  </a:lnTo>
                  <a:cubicBezTo>
                    <a:pt x="6392" y="5958"/>
                    <a:pt x="6392" y="5836"/>
                    <a:pt x="6422" y="5806"/>
                  </a:cubicBezTo>
                  <a:cubicBezTo>
                    <a:pt x="6422" y="5775"/>
                    <a:pt x="6422" y="5745"/>
                    <a:pt x="6513" y="5745"/>
                  </a:cubicBezTo>
                  <a:cubicBezTo>
                    <a:pt x="6539" y="5745"/>
                    <a:pt x="6588" y="5678"/>
                    <a:pt x="6639" y="5678"/>
                  </a:cubicBezTo>
                  <a:cubicBezTo>
                    <a:pt x="6648" y="5678"/>
                    <a:pt x="6657" y="5680"/>
                    <a:pt x="6665" y="5684"/>
                  </a:cubicBezTo>
                  <a:cubicBezTo>
                    <a:pt x="6680" y="5714"/>
                    <a:pt x="6703" y="5730"/>
                    <a:pt x="6722" y="5730"/>
                  </a:cubicBezTo>
                  <a:cubicBezTo>
                    <a:pt x="6741" y="5730"/>
                    <a:pt x="6756" y="5714"/>
                    <a:pt x="6756" y="5684"/>
                  </a:cubicBezTo>
                  <a:cubicBezTo>
                    <a:pt x="6756" y="5669"/>
                    <a:pt x="6779" y="5669"/>
                    <a:pt x="6806" y="5669"/>
                  </a:cubicBezTo>
                  <a:cubicBezTo>
                    <a:pt x="6832" y="5669"/>
                    <a:pt x="6863" y="5669"/>
                    <a:pt x="6878" y="5654"/>
                  </a:cubicBezTo>
                  <a:cubicBezTo>
                    <a:pt x="6906" y="5626"/>
                    <a:pt x="6908" y="5498"/>
                    <a:pt x="6954" y="5498"/>
                  </a:cubicBezTo>
                  <a:close/>
                  <a:moveTo>
                    <a:pt x="7972" y="6748"/>
                  </a:moveTo>
                  <a:cubicBezTo>
                    <a:pt x="8033" y="6748"/>
                    <a:pt x="8063" y="6809"/>
                    <a:pt x="8094" y="6809"/>
                  </a:cubicBezTo>
                  <a:cubicBezTo>
                    <a:pt x="8124" y="6809"/>
                    <a:pt x="8124" y="6839"/>
                    <a:pt x="8124" y="6869"/>
                  </a:cubicBezTo>
                  <a:cubicBezTo>
                    <a:pt x="8124" y="6869"/>
                    <a:pt x="8215" y="6869"/>
                    <a:pt x="8246" y="6900"/>
                  </a:cubicBezTo>
                  <a:cubicBezTo>
                    <a:pt x="8276" y="6900"/>
                    <a:pt x="8337" y="6961"/>
                    <a:pt x="8367" y="6961"/>
                  </a:cubicBezTo>
                  <a:cubicBezTo>
                    <a:pt x="8398" y="6961"/>
                    <a:pt x="8428" y="6900"/>
                    <a:pt x="8459" y="6900"/>
                  </a:cubicBezTo>
                  <a:lnTo>
                    <a:pt x="8550" y="6900"/>
                  </a:lnTo>
                  <a:lnTo>
                    <a:pt x="8702" y="6991"/>
                  </a:lnTo>
                  <a:cubicBezTo>
                    <a:pt x="8702" y="6991"/>
                    <a:pt x="8793" y="6991"/>
                    <a:pt x="8823" y="7021"/>
                  </a:cubicBezTo>
                  <a:cubicBezTo>
                    <a:pt x="8854" y="7021"/>
                    <a:pt x="8884" y="7052"/>
                    <a:pt x="8915" y="7052"/>
                  </a:cubicBezTo>
                  <a:cubicBezTo>
                    <a:pt x="8975" y="7052"/>
                    <a:pt x="9006" y="7113"/>
                    <a:pt x="9006" y="7113"/>
                  </a:cubicBezTo>
                  <a:cubicBezTo>
                    <a:pt x="9006" y="7113"/>
                    <a:pt x="9097" y="7173"/>
                    <a:pt x="9127" y="7173"/>
                  </a:cubicBezTo>
                  <a:cubicBezTo>
                    <a:pt x="9158" y="7173"/>
                    <a:pt x="9127" y="7265"/>
                    <a:pt x="9097" y="7295"/>
                  </a:cubicBezTo>
                  <a:cubicBezTo>
                    <a:pt x="9036" y="7325"/>
                    <a:pt x="9158" y="7325"/>
                    <a:pt x="9158" y="7356"/>
                  </a:cubicBezTo>
                  <a:lnTo>
                    <a:pt x="9279" y="7477"/>
                  </a:lnTo>
                  <a:cubicBezTo>
                    <a:pt x="9279" y="7508"/>
                    <a:pt x="9279" y="7569"/>
                    <a:pt x="9249" y="7599"/>
                  </a:cubicBezTo>
                  <a:cubicBezTo>
                    <a:pt x="9218" y="7614"/>
                    <a:pt x="9203" y="7614"/>
                    <a:pt x="9192" y="7614"/>
                  </a:cubicBezTo>
                  <a:cubicBezTo>
                    <a:pt x="9180" y="7614"/>
                    <a:pt x="9173" y="7614"/>
                    <a:pt x="9158" y="7629"/>
                  </a:cubicBezTo>
                  <a:cubicBezTo>
                    <a:pt x="9127" y="7660"/>
                    <a:pt x="9158" y="7721"/>
                    <a:pt x="9127" y="7781"/>
                  </a:cubicBezTo>
                  <a:cubicBezTo>
                    <a:pt x="9114" y="7820"/>
                    <a:pt x="9107" y="7832"/>
                    <a:pt x="9098" y="7832"/>
                  </a:cubicBezTo>
                  <a:cubicBezTo>
                    <a:pt x="9086" y="7832"/>
                    <a:pt x="9071" y="7812"/>
                    <a:pt x="9036" y="7812"/>
                  </a:cubicBezTo>
                  <a:cubicBezTo>
                    <a:pt x="9016" y="7812"/>
                    <a:pt x="8982" y="7839"/>
                    <a:pt x="8962" y="7839"/>
                  </a:cubicBezTo>
                  <a:cubicBezTo>
                    <a:pt x="8952" y="7839"/>
                    <a:pt x="8945" y="7832"/>
                    <a:pt x="8945" y="7812"/>
                  </a:cubicBezTo>
                  <a:cubicBezTo>
                    <a:pt x="8945" y="7812"/>
                    <a:pt x="8854" y="7721"/>
                    <a:pt x="8884" y="7660"/>
                  </a:cubicBezTo>
                  <a:cubicBezTo>
                    <a:pt x="8945" y="7629"/>
                    <a:pt x="8823" y="7599"/>
                    <a:pt x="8854" y="7599"/>
                  </a:cubicBezTo>
                  <a:cubicBezTo>
                    <a:pt x="8854" y="7569"/>
                    <a:pt x="8823" y="7569"/>
                    <a:pt x="8793" y="7569"/>
                  </a:cubicBezTo>
                  <a:cubicBezTo>
                    <a:pt x="8732" y="7569"/>
                    <a:pt x="8732" y="7508"/>
                    <a:pt x="8732" y="7477"/>
                  </a:cubicBezTo>
                  <a:cubicBezTo>
                    <a:pt x="8732" y="7447"/>
                    <a:pt x="8702" y="7477"/>
                    <a:pt x="8702" y="7417"/>
                  </a:cubicBezTo>
                  <a:cubicBezTo>
                    <a:pt x="8702" y="7356"/>
                    <a:pt x="8671" y="7356"/>
                    <a:pt x="8671" y="7356"/>
                  </a:cubicBezTo>
                  <a:lnTo>
                    <a:pt x="8641" y="7356"/>
                  </a:lnTo>
                  <a:lnTo>
                    <a:pt x="8580" y="7417"/>
                  </a:lnTo>
                  <a:lnTo>
                    <a:pt x="8641" y="7447"/>
                  </a:lnTo>
                  <a:cubicBezTo>
                    <a:pt x="8641" y="7477"/>
                    <a:pt x="8671" y="7477"/>
                    <a:pt x="8671" y="7477"/>
                  </a:cubicBezTo>
                  <a:lnTo>
                    <a:pt x="8671" y="7569"/>
                  </a:lnTo>
                  <a:cubicBezTo>
                    <a:pt x="8671" y="7599"/>
                    <a:pt x="8702" y="7629"/>
                    <a:pt x="8702" y="7629"/>
                  </a:cubicBezTo>
                  <a:cubicBezTo>
                    <a:pt x="8702" y="7660"/>
                    <a:pt x="8702" y="7660"/>
                    <a:pt x="8671" y="7660"/>
                  </a:cubicBezTo>
                  <a:cubicBezTo>
                    <a:pt x="8641" y="7660"/>
                    <a:pt x="8641" y="7721"/>
                    <a:pt x="8641" y="7721"/>
                  </a:cubicBezTo>
                  <a:cubicBezTo>
                    <a:pt x="8580" y="7721"/>
                    <a:pt x="8550" y="7721"/>
                    <a:pt x="8550" y="7751"/>
                  </a:cubicBezTo>
                  <a:cubicBezTo>
                    <a:pt x="8519" y="7781"/>
                    <a:pt x="8550" y="7812"/>
                    <a:pt x="8519" y="7812"/>
                  </a:cubicBezTo>
                  <a:cubicBezTo>
                    <a:pt x="8489" y="7812"/>
                    <a:pt x="8489" y="7873"/>
                    <a:pt x="8489" y="7873"/>
                  </a:cubicBezTo>
                  <a:cubicBezTo>
                    <a:pt x="8489" y="7873"/>
                    <a:pt x="8428" y="7903"/>
                    <a:pt x="8489" y="7964"/>
                  </a:cubicBezTo>
                  <a:cubicBezTo>
                    <a:pt x="8489" y="8055"/>
                    <a:pt x="8428" y="8055"/>
                    <a:pt x="8398" y="8055"/>
                  </a:cubicBezTo>
                  <a:cubicBezTo>
                    <a:pt x="8367" y="8055"/>
                    <a:pt x="8367" y="8085"/>
                    <a:pt x="8398" y="8116"/>
                  </a:cubicBezTo>
                  <a:lnTo>
                    <a:pt x="8398" y="8207"/>
                  </a:lnTo>
                  <a:cubicBezTo>
                    <a:pt x="8398" y="8237"/>
                    <a:pt x="8367" y="8268"/>
                    <a:pt x="8367" y="8268"/>
                  </a:cubicBezTo>
                  <a:lnTo>
                    <a:pt x="8367" y="8359"/>
                  </a:lnTo>
                  <a:cubicBezTo>
                    <a:pt x="8367" y="8374"/>
                    <a:pt x="8345" y="8374"/>
                    <a:pt x="8318" y="8374"/>
                  </a:cubicBezTo>
                  <a:cubicBezTo>
                    <a:pt x="8291" y="8374"/>
                    <a:pt x="8261" y="8374"/>
                    <a:pt x="8246" y="8389"/>
                  </a:cubicBezTo>
                  <a:cubicBezTo>
                    <a:pt x="8215" y="8389"/>
                    <a:pt x="8215" y="8420"/>
                    <a:pt x="8215" y="8420"/>
                  </a:cubicBezTo>
                  <a:cubicBezTo>
                    <a:pt x="8195" y="8420"/>
                    <a:pt x="8188" y="8447"/>
                    <a:pt x="8186" y="8447"/>
                  </a:cubicBezTo>
                  <a:cubicBezTo>
                    <a:pt x="8185" y="8447"/>
                    <a:pt x="8185" y="8440"/>
                    <a:pt x="8185" y="8420"/>
                  </a:cubicBezTo>
                  <a:cubicBezTo>
                    <a:pt x="8185" y="8389"/>
                    <a:pt x="8124" y="8328"/>
                    <a:pt x="8215" y="8268"/>
                  </a:cubicBezTo>
                  <a:cubicBezTo>
                    <a:pt x="8246" y="8237"/>
                    <a:pt x="8185" y="8207"/>
                    <a:pt x="8185" y="8176"/>
                  </a:cubicBezTo>
                  <a:cubicBezTo>
                    <a:pt x="8185" y="8116"/>
                    <a:pt x="8124" y="8085"/>
                    <a:pt x="8185" y="8024"/>
                  </a:cubicBezTo>
                  <a:cubicBezTo>
                    <a:pt x="8215" y="7933"/>
                    <a:pt x="8185" y="7933"/>
                    <a:pt x="8124" y="7933"/>
                  </a:cubicBezTo>
                  <a:cubicBezTo>
                    <a:pt x="8104" y="7933"/>
                    <a:pt x="8070" y="7920"/>
                    <a:pt x="8032" y="7920"/>
                  </a:cubicBezTo>
                  <a:cubicBezTo>
                    <a:pt x="8013" y="7920"/>
                    <a:pt x="7993" y="7923"/>
                    <a:pt x="7972" y="7933"/>
                  </a:cubicBezTo>
                  <a:cubicBezTo>
                    <a:pt x="7942" y="7933"/>
                    <a:pt x="7911" y="8024"/>
                    <a:pt x="7911" y="8024"/>
                  </a:cubicBezTo>
                  <a:cubicBezTo>
                    <a:pt x="7911" y="8024"/>
                    <a:pt x="7820" y="8055"/>
                    <a:pt x="7820" y="8085"/>
                  </a:cubicBezTo>
                  <a:cubicBezTo>
                    <a:pt x="7820" y="8116"/>
                    <a:pt x="7790" y="8116"/>
                    <a:pt x="7759" y="8116"/>
                  </a:cubicBezTo>
                  <a:cubicBezTo>
                    <a:pt x="7729" y="8116"/>
                    <a:pt x="7729" y="8176"/>
                    <a:pt x="7729" y="8207"/>
                  </a:cubicBezTo>
                  <a:cubicBezTo>
                    <a:pt x="7729" y="8222"/>
                    <a:pt x="7714" y="8230"/>
                    <a:pt x="7699" y="8230"/>
                  </a:cubicBezTo>
                  <a:cubicBezTo>
                    <a:pt x="7684" y="8230"/>
                    <a:pt x="7668" y="8222"/>
                    <a:pt x="7668" y="8207"/>
                  </a:cubicBezTo>
                  <a:cubicBezTo>
                    <a:pt x="7638" y="8176"/>
                    <a:pt x="7668" y="8116"/>
                    <a:pt x="7729" y="8116"/>
                  </a:cubicBezTo>
                  <a:cubicBezTo>
                    <a:pt x="7729" y="8085"/>
                    <a:pt x="7759" y="8085"/>
                    <a:pt x="7790" y="8055"/>
                  </a:cubicBezTo>
                  <a:cubicBezTo>
                    <a:pt x="7790" y="8055"/>
                    <a:pt x="7820" y="7964"/>
                    <a:pt x="7881" y="7964"/>
                  </a:cubicBezTo>
                  <a:cubicBezTo>
                    <a:pt x="7881" y="7964"/>
                    <a:pt x="7881" y="7903"/>
                    <a:pt x="7911" y="7873"/>
                  </a:cubicBezTo>
                  <a:cubicBezTo>
                    <a:pt x="7911" y="7812"/>
                    <a:pt x="8033" y="7781"/>
                    <a:pt x="8094" y="7751"/>
                  </a:cubicBezTo>
                  <a:cubicBezTo>
                    <a:pt x="8185" y="7721"/>
                    <a:pt x="8094" y="7660"/>
                    <a:pt x="8094" y="7599"/>
                  </a:cubicBezTo>
                  <a:cubicBezTo>
                    <a:pt x="8094" y="7569"/>
                    <a:pt x="8124" y="7508"/>
                    <a:pt x="8185" y="7477"/>
                  </a:cubicBezTo>
                  <a:cubicBezTo>
                    <a:pt x="8215" y="7447"/>
                    <a:pt x="8185" y="7417"/>
                    <a:pt x="8124" y="7356"/>
                  </a:cubicBezTo>
                  <a:cubicBezTo>
                    <a:pt x="8124" y="7325"/>
                    <a:pt x="8063" y="7325"/>
                    <a:pt x="8063" y="7265"/>
                  </a:cubicBezTo>
                  <a:cubicBezTo>
                    <a:pt x="8063" y="7210"/>
                    <a:pt x="8031" y="7199"/>
                    <a:pt x="7991" y="7199"/>
                  </a:cubicBezTo>
                  <a:cubicBezTo>
                    <a:pt x="7965" y="7199"/>
                    <a:pt x="7936" y="7204"/>
                    <a:pt x="7911" y="7204"/>
                  </a:cubicBezTo>
                  <a:cubicBezTo>
                    <a:pt x="7820" y="7204"/>
                    <a:pt x="7759" y="7204"/>
                    <a:pt x="7759" y="7173"/>
                  </a:cubicBezTo>
                  <a:cubicBezTo>
                    <a:pt x="7759" y="7143"/>
                    <a:pt x="7668" y="7143"/>
                    <a:pt x="7638" y="7113"/>
                  </a:cubicBezTo>
                  <a:cubicBezTo>
                    <a:pt x="7638" y="7113"/>
                    <a:pt x="7584" y="7086"/>
                    <a:pt x="7539" y="7086"/>
                  </a:cubicBezTo>
                  <a:cubicBezTo>
                    <a:pt x="7516" y="7086"/>
                    <a:pt x="7496" y="7092"/>
                    <a:pt x="7486" y="7113"/>
                  </a:cubicBezTo>
                  <a:cubicBezTo>
                    <a:pt x="7456" y="7113"/>
                    <a:pt x="7486" y="7173"/>
                    <a:pt x="7456" y="7204"/>
                  </a:cubicBezTo>
                  <a:cubicBezTo>
                    <a:pt x="7425" y="7295"/>
                    <a:pt x="7456" y="7295"/>
                    <a:pt x="7425" y="7295"/>
                  </a:cubicBezTo>
                  <a:cubicBezTo>
                    <a:pt x="7364" y="7295"/>
                    <a:pt x="7334" y="7325"/>
                    <a:pt x="7334" y="7356"/>
                  </a:cubicBezTo>
                  <a:cubicBezTo>
                    <a:pt x="7334" y="7417"/>
                    <a:pt x="7273" y="7477"/>
                    <a:pt x="7273" y="7477"/>
                  </a:cubicBezTo>
                  <a:cubicBezTo>
                    <a:pt x="7261" y="7483"/>
                    <a:pt x="7249" y="7486"/>
                    <a:pt x="7237" y="7486"/>
                  </a:cubicBezTo>
                  <a:cubicBezTo>
                    <a:pt x="7190" y="7486"/>
                    <a:pt x="7152" y="7447"/>
                    <a:pt x="7152" y="7447"/>
                  </a:cubicBezTo>
                  <a:cubicBezTo>
                    <a:pt x="7121" y="7447"/>
                    <a:pt x="7152" y="7477"/>
                    <a:pt x="7121" y="7508"/>
                  </a:cubicBezTo>
                  <a:cubicBezTo>
                    <a:pt x="7060" y="7569"/>
                    <a:pt x="7060" y="7569"/>
                    <a:pt x="7030" y="7569"/>
                  </a:cubicBezTo>
                  <a:cubicBezTo>
                    <a:pt x="7000" y="7569"/>
                    <a:pt x="7030" y="7599"/>
                    <a:pt x="7000" y="7660"/>
                  </a:cubicBezTo>
                  <a:cubicBezTo>
                    <a:pt x="7000" y="7751"/>
                    <a:pt x="6969" y="7751"/>
                    <a:pt x="6908" y="7781"/>
                  </a:cubicBezTo>
                  <a:lnTo>
                    <a:pt x="6848" y="7873"/>
                  </a:lnTo>
                  <a:lnTo>
                    <a:pt x="6756" y="7933"/>
                  </a:lnTo>
                  <a:cubicBezTo>
                    <a:pt x="6726" y="7964"/>
                    <a:pt x="6726" y="8024"/>
                    <a:pt x="6696" y="8176"/>
                  </a:cubicBezTo>
                  <a:cubicBezTo>
                    <a:pt x="6683" y="8238"/>
                    <a:pt x="6676" y="8255"/>
                    <a:pt x="6672" y="8255"/>
                  </a:cubicBezTo>
                  <a:cubicBezTo>
                    <a:pt x="6667" y="8255"/>
                    <a:pt x="6666" y="8232"/>
                    <a:pt x="6665" y="8232"/>
                  </a:cubicBezTo>
                  <a:cubicBezTo>
                    <a:pt x="6665" y="8232"/>
                    <a:pt x="6665" y="8234"/>
                    <a:pt x="6665" y="8237"/>
                  </a:cubicBezTo>
                  <a:lnTo>
                    <a:pt x="6665" y="8389"/>
                  </a:lnTo>
                  <a:cubicBezTo>
                    <a:pt x="6678" y="8428"/>
                    <a:pt x="6680" y="8439"/>
                    <a:pt x="6678" y="8439"/>
                  </a:cubicBezTo>
                  <a:cubicBezTo>
                    <a:pt x="6675" y="8439"/>
                    <a:pt x="6665" y="8420"/>
                    <a:pt x="6665" y="8420"/>
                  </a:cubicBezTo>
                  <a:lnTo>
                    <a:pt x="6665" y="8511"/>
                  </a:lnTo>
                  <a:lnTo>
                    <a:pt x="6665" y="8632"/>
                  </a:lnTo>
                  <a:cubicBezTo>
                    <a:pt x="6665" y="8663"/>
                    <a:pt x="6665" y="8724"/>
                    <a:pt x="6604" y="8784"/>
                  </a:cubicBezTo>
                  <a:lnTo>
                    <a:pt x="6604" y="8876"/>
                  </a:lnTo>
                  <a:cubicBezTo>
                    <a:pt x="6604" y="8936"/>
                    <a:pt x="6574" y="8967"/>
                    <a:pt x="6544" y="8967"/>
                  </a:cubicBezTo>
                  <a:cubicBezTo>
                    <a:pt x="6528" y="8982"/>
                    <a:pt x="6521" y="8982"/>
                    <a:pt x="6517" y="8982"/>
                  </a:cubicBezTo>
                  <a:cubicBezTo>
                    <a:pt x="6513" y="8982"/>
                    <a:pt x="6513" y="8982"/>
                    <a:pt x="6513" y="8997"/>
                  </a:cubicBezTo>
                  <a:lnTo>
                    <a:pt x="6513" y="9088"/>
                  </a:lnTo>
                  <a:cubicBezTo>
                    <a:pt x="6513" y="9119"/>
                    <a:pt x="6452" y="9119"/>
                    <a:pt x="6392" y="9119"/>
                  </a:cubicBezTo>
                  <a:cubicBezTo>
                    <a:pt x="6301" y="9119"/>
                    <a:pt x="6301" y="9149"/>
                    <a:pt x="6301" y="9180"/>
                  </a:cubicBezTo>
                  <a:cubicBezTo>
                    <a:pt x="6301" y="9240"/>
                    <a:pt x="6270" y="9301"/>
                    <a:pt x="6240" y="9301"/>
                  </a:cubicBezTo>
                  <a:cubicBezTo>
                    <a:pt x="6219" y="9301"/>
                    <a:pt x="6186" y="9315"/>
                    <a:pt x="6156" y="9315"/>
                  </a:cubicBezTo>
                  <a:cubicBezTo>
                    <a:pt x="6142" y="9315"/>
                    <a:pt x="6128" y="9311"/>
                    <a:pt x="6118" y="9301"/>
                  </a:cubicBezTo>
                  <a:lnTo>
                    <a:pt x="6057" y="9240"/>
                  </a:lnTo>
                  <a:cubicBezTo>
                    <a:pt x="5997" y="9180"/>
                    <a:pt x="6057" y="9149"/>
                    <a:pt x="6057" y="9119"/>
                  </a:cubicBezTo>
                  <a:lnTo>
                    <a:pt x="6057" y="8997"/>
                  </a:lnTo>
                  <a:cubicBezTo>
                    <a:pt x="6057" y="8967"/>
                    <a:pt x="6057" y="8876"/>
                    <a:pt x="6088" y="8845"/>
                  </a:cubicBezTo>
                  <a:cubicBezTo>
                    <a:pt x="6118" y="8815"/>
                    <a:pt x="6118" y="8784"/>
                    <a:pt x="6118" y="8724"/>
                  </a:cubicBezTo>
                  <a:lnTo>
                    <a:pt x="6118" y="8572"/>
                  </a:lnTo>
                  <a:cubicBezTo>
                    <a:pt x="6118" y="8541"/>
                    <a:pt x="6088" y="8511"/>
                    <a:pt x="6088" y="8511"/>
                  </a:cubicBezTo>
                  <a:cubicBezTo>
                    <a:pt x="6088" y="8496"/>
                    <a:pt x="6088" y="8488"/>
                    <a:pt x="6103" y="8488"/>
                  </a:cubicBezTo>
                  <a:cubicBezTo>
                    <a:pt x="6118" y="8488"/>
                    <a:pt x="6149" y="8496"/>
                    <a:pt x="6209" y="8511"/>
                  </a:cubicBezTo>
                  <a:cubicBezTo>
                    <a:pt x="6226" y="8516"/>
                    <a:pt x="6238" y="8519"/>
                    <a:pt x="6245" y="8519"/>
                  </a:cubicBezTo>
                  <a:cubicBezTo>
                    <a:pt x="6279" y="8519"/>
                    <a:pt x="6234" y="8469"/>
                    <a:pt x="6209" y="8420"/>
                  </a:cubicBezTo>
                  <a:cubicBezTo>
                    <a:pt x="6209" y="8389"/>
                    <a:pt x="6240" y="8328"/>
                    <a:pt x="6270" y="8268"/>
                  </a:cubicBezTo>
                  <a:cubicBezTo>
                    <a:pt x="6301" y="8207"/>
                    <a:pt x="6270" y="8237"/>
                    <a:pt x="6301" y="8207"/>
                  </a:cubicBezTo>
                  <a:cubicBezTo>
                    <a:pt x="6361" y="8176"/>
                    <a:pt x="6361" y="8116"/>
                    <a:pt x="6392" y="8085"/>
                  </a:cubicBezTo>
                  <a:cubicBezTo>
                    <a:pt x="6422" y="8055"/>
                    <a:pt x="6452" y="7964"/>
                    <a:pt x="6452" y="7964"/>
                  </a:cubicBezTo>
                  <a:lnTo>
                    <a:pt x="6452" y="7903"/>
                  </a:lnTo>
                  <a:lnTo>
                    <a:pt x="6452" y="7812"/>
                  </a:lnTo>
                  <a:cubicBezTo>
                    <a:pt x="6452" y="7781"/>
                    <a:pt x="6513" y="7781"/>
                    <a:pt x="6544" y="7781"/>
                  </a:cubicBezTo>
                  <a:lnTo>
                    <a:pt x="6604" y="7721"/>
                  </a:lnTo>
                  <a:cubicBezTo>
                    <a:pt x="6604" y="7660"/>
                    <a:pt x="6665" y="7660"/>
                    <a:pt x="6665" y="7629"/>
                  </a:cubicBezTo>
                  <a:cubicBezTo>
                    <a:pt x="6665" y="7599"/>
                    <a:pt x="6696" y="7599"/>
                    <a:pt x="6696" y="7599"/>
                  </a:cubicBezTo>
                  <a:lnTo>
                    <a:pt x="6756" y="7599"/>
                  </a:lnTo>
                  <a:cubicBezTo>
                    <a:pt x="6817" y="7599"/>
                    <a:pt x="6817" y="7508"/>
                    <a:pt x="6817" y="7508"/>
                  </a:cubicBezTo>
                  <a:cubicBezTo>
                    <a:pt x="6817" y="7477"/>
                    <a:pt x="6756" y="7447"/>
                    <a:pt x="6756" y="7447"/>
                  </a:cubicBezTo>
                  <a:lnTo>
                    <a:pt x="6726" y="7477"/>
                  </a:lnTo>
                  <a:lnTo>
                    <a:pt x="6696" y="7508"/>
                  </a:lnTo>
                  <a:cubicBezTo>
                    <a:pt x="6665" y="7508"/>
                    <a:pt x="6665" y="7569"/>
                    <a:pt x="6665" y="7569"/>
                  </a:cubicBezTo>
                  <a:cubicBezTo>
                    <a:pt x="6665" y="7599"/>
                    <a:pt x="6604" y="7599"/>
                    <a:pt x="6604" y="7629"/>
                  </a:cubicBezTo>
                  <a:cubicBezTo>
                    <a:pt x="6574" y="7629"/>
                    <a:pt x="6574" y="7660"/>
                    <a:pt x="6544" y="7660"/>
                  </a:cubicBezTo>
                  <a:cubicBezTo>
                    <a:pt x="6513" y="7721"/>
                    <a:pt x="6513" y="7721"/>
                    <a:pt x="6513" y="7751"/>
                  </a:cubicBezTo>
                  <a:cubicBezTo>
                    <a:pt x="6513" y="7781"/>
                    <a:pt x="6452" y="7781"/>
                    <a:pt x="6452" y="7781"/>
                  </a:cubicBezTo>
                  <a:cubicBezTo>
                    <a:pt x="6422" y="7781"/>
                    <a:pt x="6452" y="7751"/>
                    <a:pt x="6452" y="7721"/>
                  </a:cubicBezTo>
                  <a:cubicBezTo>
                    <a:pt x="6452" y="7660"/>
                    <a:pt x="6513" y="7660"/>
                    <a:pt x="6513" y="7629"/>
                  </a:cubicBezTo>
                  <a:cubicBezTo>
                    <a:pt x="6513" y="7599"/>
                    <a:pt x="6544" y="7599"/>
                    <a:pt x="6544" y="7569"/>
                  </a:cubicBezTo>
                  <a:cubicBezTo>
                    <a:pt x="6544" y="7569"/>
                    <a:pt x="6574" y="7477"/>
                    <a:pt x="6604" y="7477"/>
                  </a:cubicBezTo>
                  <a:lnTo>
                    <a:pt x="6696" y="7417"/>
                  </a:lnTo>
                  <a:cubicBezTo>
                    <a:pt x="6726" y="7417"/>
                    <a:pt x="6726" y="7356"/>
                    <a:pt x="6756" y="7356"/>
                  </a:cubicBezTo>
                  <a:cubicBezTo>
                    <a:pt x="6817" y="7356"/>
                    <a:pt x="6848" y="7325"/>
                    <a:pt x="6848" y="7325"/>
                  </a:cubicBezTo>
                  <a:cubicBezTo>
                    <a:pt x="6848" y="7325"/>
                    <a:pt x="6878" y="7295"/>
                    <a:pt x="6878" y="7265"/>
                  </a:cubicBezTo>
                  <a:cubicBezTo>
                    <a:pt x="6878" y="7204"/>
                    <a:pt x="6969" y="7173"/>
                    <a:pt x="6969" y="7173"/>
                  </a:cubicBezTo>
                  <a:lnTo>
                    <a:pt x="7030" y="7173"/>
                  </a:lnTo>
                  <a:cubicBezTo>
                    <a:pt x="7060" y="7173"/>
                    <a:pt x="7152" y="7143"/>
                    <a:pt x="7182" y="7143"/>
                  </a:cubicBezTo>
                  <a:lnTo>
                    <a:pt x="7273" y="7052"/>
                  </a:lnTo>
                  <a:cubicBezTo>
                    <a:pt x="7304" y="7052"/>
                    <a:pt x="7456" y="7021"/>
                    <a:pt x="7486" y="7021"/>
                  </a:cubicBezTo>
                  <a:cubicBezTo>
                    <a:pt x="7516" y="7021"/>
                    <a:pt x="7608" y="7052"/>
                    <a:pt x="7638" y="7052"/>
                  </a:cubicBezTo>
                  <a:cubicBezTo>
                    <a:pt x="7668" y="7052"/>
                    <a:pt x="7668" y="7021"/>
                    <a:pt x="7729" y="6991"/>
                  </a:cubicBezTo>
                  <a:cubicBezTo>
                    <a:pt x="7739" y="6981"/>
                    <a:pt x="7749" y="6978"/>
                    <a:pt x="7758" y="6978"/>
                  </a:cubicBezTo>
                  <a:cubicBezTo>
                    <a:pt x="7776" y="6978"/>
                    <a:pt x="7790" y="6991"/>
                    <a:pt x="7790" y="6991"/>
                  </a:cubicBezTo>
                  <a:cubicBezTo>
                    <a:pt x="7820" y="6991"/>
                    <a:pt x="7881" y="7021"/>
                    <a:pt x="7881" y="7021"/>
                  </a:cubicBezTo>
                  <a:cubicBezTo>
                    <a:pt x="7881" y="7021"/>
                    <a:pt x="7908" y="7035"/>
                    <a:pt x="7935" y="7035"/>
                  </a:cubicBezTo>
                  <a:cubicBezTo>
                    <a:pt x="7949" y="7035"/>
                    <a:pt x="7962" y="7032"/>
                    <a:pt x="7972" y="7021"/>
                  </a:cubicBezTo>
                  <a:cubicBezTo>
                    <a:pt x="8033" y="6991"/>
                    <a:pt x="7972" y="6991"/>
                    <a:pt x="7972" y="6961"/>
                  </a:cubicBezTo>
                  <a:cubicBezTo>
                    <a:pt x="7972" y="6900"/>
                    <a:pt x="7972" y="6900"/>
                    <a:pt x="7942" y="6869"/>
                  </a:cubicBezTo>
                  <a:cubicBezTo>
                    <a:pt x="7790" y="6809"/>
                    <a:pt x="7820" y="6809"/>
                    <a:pt x="7881" y="6748"/>
                  </a:cubicBezTo>
                  <a:close/>
                  <a:moveTo>
                    <a:pt x="10556" y="8024"/>
                  </a:moveTo>
                  <a:cubicBezTo>
                    <a:pt x="10617" y="8024"/>
                    <a:pt x="10617" y="8176"/>
                    <a:pt x="10617" y="8298"/>
                  </a:cubicBezTo>
                  <a:lnTo>
                    <a:pt x="10617" y="8389"/>
                  </a:lnTo>
                  <a:cubicBezTo>
                    <a:pt x="10617" y="8480"/>
                    <a:pt x="10556" y="8420"/>
                    <a:pt x="10526" y="8511"/>
                  </a:cubicBezTo>
                  <a:cubicBezTo>
                    <a:pt x="10519" y="8523"/>
                    <a:pt x="10510" y="8528"/>
                    <a:pt x="10498" y="8528"/>
                  </a:cubicBezTo>
                  <a:cubicBezTo>
                    <a:pt x="10451" y="8528"/>
                    <a:pt x="10374" y="8450"/>
                    <a:pt x="10374" y="8450"/>
                  </a:cubicBezTo>
                  <a:cubicBezTo>
                    <a:pt x="10374" y="8450"/>
                    <a:pt x="10282" y="8511"/>
                    <a:pt x="10252" y="8511"/>
                  </a:cubicBezTo>
                  <a:cubicBezTo>
                    <a:pt x="10242" y="8521"/>
                    <a:pt x="10232" y="8524"/>
                    <a:pt x="10220" y="8524"/>
                  </a:cubicBezTo>
                  <a:cubicBezTo>
                    <a:pt x="10198" y="8524"/>
                    <a:pt x="10171" y="8511"/>
                    <a:pt x="10130" y="8511"/>
                  </a:cubicBezTo>
                  <a:cubicBezTo>
                    <a:pt x="10110" y="8511"/>
                    <a:pt x="10090" y="8484"/>
                    <a:pt x="10070" y="8484"/>
                  </a:cubicBezTo>
                  <a:cubicBezTo>
                    <a:pt x="10059" y="8484"/>
                    <a:pt x="10049" y="8491"/>
                    <a:pt x="10039" y="8511"/>
                  </a:cubicBezTo>
                  <a:cubicBezTo>
                    <a:pt x="10029" y="8521"/>
                    <a:pt x="10016" y="8524"/>
                    <a:pt x="10001" y="8524"/>
                  </a:cubicBezTo>
                  <a:cubicBezTo>
                    <a:pt x="9972" y="8524"/>
                    <a:pt x="9938" y="8511"/>
                    <a:pt x="9918" y="8511"/>
                  </a:cubicBezTo>
                  <a:cubicBezTo>
                    <a:pt x="9887" y="8511"/>
                    <a:pt x="9857" y="8420"/>
                    <a:pt x="9857" y="8420"/>
                  </a:cubicBezTo>
                  <a:cubicBezTo>
                    <a:pt x="9857" y="8420"/>
                    <a:pt x="9766" y="8389"/>
                    <a:pt x="9674" y="8389"/>
                  </a:cubicBezTo>
                  <a:cubicBezTo>
                    <a:pt x="9614" y="8389"/>
                    <a:pt x="9522" y="8389"/>
                    <a:pt x="9492" y="8450"/>
                  </a:cubicBezTo>
                  <a:cubicBezTo>
                    <a:pt x="9474" y="8505"/>
                    <a:pt x="9401" y="8516"/>
                    <a:pt x="9345" y="8516"/>
                  </a:cubicBezTo>
                  <a:cubicBezTo>
                    <a:pt x="9345" y="8516"/>
                    <a:pt x="9344" y="8516"/>
                    <a:pt x="9344" y="8516"/>
                  </a:cubicBezTo>
                  <a:lnTo>
                    <a:pt x="9344" y="8516"/>
                  </a:lnTo>
                  <a:cubicBezTo>
                    <a:pt x="9431" y="8635"/>
                    <a:pt x="9430" y="8724"/>
                    <a:pt x="9340" y="8724"/>
                  </a:cubicBezTo>
                  <a:cubicBezTo>
                    <a:pt x="9279" y="8724"/>
                    <a:pt x="9188" y="8845"/>
                    <a:pt x="9188" y="8845"/>
                  </a:cubicBezTo>
                  <a:cubicBezTo>
                    <a:pt x="9158" y="8845"/>
                    <a:pt x="9097" y="8876"/>
                    <a:pt x="9036" y="8936"/>
                  </a:cubicBezTo>
                  <a:cubicBezTo>
                    <a:pt x="8975" y="8967"/>
                    <a:pt x="8915" y="8997"/>
                    <a:pt x="8823" y="8997"/>
                  </a:cubicBezTo>
                  <a:cubicBezTo>
                    <a:pt x="8732" y="8997"/>
                    <a:pt x="8611" y="9088"/>
                    <a:pt x="8580" y="9088"/>
                  </a:cubicBezTo>
                  <a:cubicBezTo>
                    <a:pt x="8550" y="9088"/>
                    <a:pt x="8519" y="9149"/>
                    <a:pt x="8489" y="9149"/>
                  </a:cubicBezTo>
                  <a:cubicBezTo>
                    <a:pt x="8428" y="9180"/>
                    <a:pt x="8337" y="9240"/>
                    <a:pt x="8276" y="9271"/>
                  </a:cubicBezTo>
                  <a:cubicBezTo>
                    <a:pt x="8215" y="9301"/>
                    <a:pt x="8124" y="9301"/>
                    <a:pt x="8063" y="9301"/>
                  </a:cubicBezTo>
                  <a:cubicBezTo>
                    <a:pt x="7995" y="9301"/>
                    <a:pt x="7875" y="9352"/>
                    <a:pt x="7807" y="9352"/>
                  </a:cubicBezTo>
                  <a:cubicBezTo>
                    <a:pt x="7784" y="9352"/>
                    <a:pt x="7767" y="9347"/>
                    <a:pt x="7759" y="9332"/>
                  </a:cubicBezTo>
                  <a:cubicBezTo>
                    <a:pt x="7729" y="9301"/>
                    <a:pt x="7729" y="9271"/>
                    <a:pt x="7638" y="9240"/>
                  </a:cubicBezTo>
                  <a:cubicBezTo>
                    <a:pt x="7577" y="9240"/>
                    <a:pt x="7516" y="9180"/>
                    <a:pt x="7516" y="9149"/>
                  </a:cubicBezTo>
                  <a:cubicBezTo>
                    <a:pt x="7516" y="9119"/>
                    <a:pt x="7516" y="9088"/>
                    <a:pt x="7577" y="9088"/>
                  </a:cubicBezTo>
                  <a:cubicBezTo>
                    <a:pt x="7597" y="9088"/>
                    <a:pt x="7618" y="9102"/>
                    <a:pt x="7629" y="9102"/>
                  </a:cubicBezTo>
                  <a:cubicBezTo>
                    <a:pt x="7635" y="9102"/>
                    <a:pt x="7638" y="9098"/>
                    <a:pt x="7638" y="9088"/>
                  </a:cubicBezTo>
                  <a:cubicBezTo>
                    <a:pt x="7638" y="9028"/>
                    <a:pt x="7668" y="8997"/>
                    <a:pt x="7668" y="8997"/>
                  </a:cubicBezTo>
                  <a:cubicBezTo>
                    <a:pt x="7668" y="8997"/>
                    <a:pt x="7740" y="9093"/>
                    <a:pt x="7778" y="9093"/>
                  </a:cubicBezTo>
                  <a:cubicBezTo>
                    <a:pt x="7782" y="9093"/>
                    <a:pt x="7787" y="9092"/>
                    <a:pt x="7790" y="9088"/>
                  </a:cubicBezTo>
                  <a:cubicBezTo>
                    <a:pt x="7881" y="9028"/>
                    <a:pt x="7942" y="9088"/>
                    <a:pt x="7972" y="8997"/>
                  </a:cubicBezTo>
                  <a:cubicBezTo>
                    <a:pt x="8003" y="8967"/>
                    <a:pt x="8025" y="8967"/>
                    <a:pt x="8037" y="8967"/>
                  </a:cubicBezTo>
                  <a:cubicBezTo>
                    <a:pt x="8048" y="8967"/>
                    <a:pt x="8048" y="8967"/>
                    <a:pt x="8033" y="8936"/>
                  </a:cubicBezTo>
                  <a:cubicBezTo>
                    <a:pt x="7972" y="8876"/>
                    <a:pt x="7851" y="8936"/>
                    <a:pt x="7851" y="8845"/>
                  </a:cubicBezTo>
                  <a:lnTo>
                    <a:pt x="7851" y="8724"/>
                  </a:lnTo>
                  <a:cubicBezTo>
                    <a:pt x="7851" y="8724"/>
                    <a:pt x="8033" y="8724"/>
                    <a:pt x="8033" y="8784"/>
                  </a:cubicBezTo>
                  <a:cubicBezTo>
                    <a:pt x="8063" y="8815"/>
                    <a:pt x="8063" y="8876"/>
                    <a:pt x="8094" y="8876"/>
                  </a:cubicBezTo>
                  <a:cubicBezTo>
                    <a:pt x="8114" y="8876"/>
                    <a:pt x="8148" y="8903"/>
                    <a:pt x="8168" y="8903"/>
                  </a:cubicBezTo>
                  <a:cubicBezTo>
                    <a:pt x="8178" y="8903"/>
                    <a:pt x="8185" y="8896"/>
                    <a:pt x="8185" y="8876"/>
                  </a:cubicBezTo>
                  <a:cubicBezTo>
                    <a:pt x="8215" y="8845"/>
                    <a:pt x="8246" y="8815"/>
                    <a:pt x="8246" y="8784"/>
                  </a:cubicBezTo>
                  <a:cubicBezTo>
                    <a:pt x="8276" y="8724"/>
                    <a:pt x="8337" y="8724"/>
                    <a:pt x="8367" y="8724"/>
                  </a:cubicBezTo>
                  <a:cubicBezTo>
                    <a:pt x="8392" y="8724"/>
                    <a:pt x="8416" y="8685"/>
                    <a:pt x="8456" y="8685"/>
                  </a:cubicBezTo>
                  <a:cubicBezTo>
                    <a:pt x="8466" y="8685"/>
                    <a:pt x="8477" y="8687"/>
                    <a:pt x="8489" y="8693"/>
                  </a:cubicBezTo>
                  <a:cubicBezTo>
                    <a:pt x="8504" y="8708"/>
                    <a:pt x="8512" y="8708"/>
                    <a:pt x="8523" y="8708"/>
                  </a:cubicBezTo>
                  <a:cubicBezTo>
                    <a:pt x="8535" y="8708"/>
                    <a:pt x="8550" y="8708"/>
                    <a:pt x="8580" y="8724"/>
                  </a:cubicBezTo>
                  <a:cubicBezTo>
                    <a:pt x="8626" y="8754"/>
                    <a:pt x="8649" y="8769"/>
                    <a:pt x="8664" y="8769"/>
                  </a:cubicBezTo>
                  <a:cubicBezTo>
                    <a:pt x="8679" y="8769"/>
                    <a:pt x="8687" y="8754"/>
                    <a:pt x="8702" y="8724"/>
                  </a:cubicBezTo>
                  <a:cubicBezTo>
                    <a:pt x="8732" y="8724"/>
                    <a:pt x="8823" y="8693"/>
                    <a:pt x="8823" y="8663"/>
                  </a:cubicBezTo>
                  <a:cubicBezTo>
                    <a:pt x="8823" y="8632"/>
                    <a:pt x="8854" y="8572"/>
                    <a:pt x="8884" y="8572"/>
                  </a:cubicBezTo>
                  <a:cubicBezTo>
                    <a:pt x="8910" y="8572"/>
                    <a:pt x="8959" y="8639"/>
                    <a:pt x="9010" y="8639"/>
                  </a:cubicBezTo>
                  <a:cubicBezTo>
                    <a:pt x="9019" y="8639"/>
                    <a:pt x="9027" y="8637"/>
                    <a:pt x="9036" y="8632"/>
                  </a:cubicBezTo>
                  <a:cubicBezTo>
                    <a:pt x="9127" y="8572"/>
                    <a:pt x="9249" y="8541"/>
                    <a:pt x="9249" y="8541"/>
                  </a:cubicBezTo>
                  <a:cubicBezTo>
                    <a:pt x="9273" y="8541"/>
                    <a:pt x="9292" y="8527"/>
                    <a:pt x="9306" y="8514"/>
                  </a:cubicBezTo>
                  <a:lnTo>
                    <a:pt x="9306" y="8514"/>
                  </a:lnTo>
                  <a:cubicBezTo>
                    <a:pt x="9317" y="8515"/>
                    <a:pt x="9330" y="8516"/>
                    <a:pt x="9344" y="8516"/>
                  </a:cubicBezTo>
                  <a:lnTo>
                    <a:pt x="9344" y="8516"/>
                  </a:lnTo>
                  <a:cubicBezTo>
                    <a:pt x="9342" y="8514"/>
                    <a:pt x="9341" y="8512"/>
                    <a:pt x="9340" y="8511"/>
                  </a:cubicBezTo>
                  <a:cubicBezTo>
                    <a:pt x="9340" y="8496"/>
                    <a:pt x="9338" y="8490"/>
                    <a:pt x="9334" y="8490"/>
                  </a:cubicBezTo>
                  <a:cubicBezTo>
                    <a:pt x="9329" y="8490"/>
                    <a:pt x="9320" y="8502"/>
                    <a:pt x="9306" y="8514"/>
                  </a:cubicBezTo>
                  <a:lnTo>
                    <a:pt x="9306" y="8514"/>
                  </a:lnTo>
                  <a:cubicBezTo>
                    <a:pt x="9290" y="8513"/>
                    <a:pt x="9279" y="8511"/>
                    <a:pt x="9279" y="8511"/>
                  </a:cubicBezTo>
                  <a:cubicBezTo>
                    <a:pt x="9340" y="8511"/>
                    <a:pt x="9310" y="8420"/>
                    <a:pt x="9310" y="8420"/>
                  </a:cubicBezTo>
                  <a:cubicBezTo>
                    <a:pt x="9310" y="8420"/>
                    <a:pt x="9340" y="8237"/>
                    <a:pt x="9401" y="8237"/>
                  </a:cubicBezTo>
                  <a:cubicBezTo>
                    <a:pt x="9431" y="8207"/>
                    <a:pt x="9431" y="8176"/>
                    <a:pt x="9462" y="8176"/>
                  </a:cubicBezTo>
                  <a:cubicBezTo>
                    <a:pt x="9477" y="8146"/>
                    <a:pt x="9484" y="8131"/>
                    <a:pt x="9500" y="8131"/>
                  </a:cubicBezTo>
                  <a:cubicBezTo>
                    <a:pt x="9515" y="8131"/>
                    <a:pt x="9538" y="8146"/>
                    <a:pt x="9583" y="8176"/>
                  </a:cubicBezTo>
                  <a:cubicBezTo>
                    <a:pt x="9644" y="8176"/>
                    <a:pt x="9644" y="8116"/>
                    <a:pt x="9735" y="8116"/>
                  </a:cubicBezTo>
                  <a:cubicBezTo>
                    <a:pt x="9776" y="8116"/>
                    <a:pt x="9789" y="8102"/>
                    <a:pt x="9830" y="8102"/>
                  </a:cubicBezTo>
                  <a:cubicBezTo>
                    <a:pt x="9850" y="8102"/>
                    <a:pt x="9877" y="8106"/>
                    <a:pt x="9918" y="8116"/>
                  </a:cubicBezTo>
                  <a:cubicBezTo>
                    <a:pt x="10039" y="8176"/>
                    <a:pt x="9948" y="8116"/>
                    <a:pt x="10039" y="8207"/>
                  </a:cubicBezTo>
                  <a:cubicBezTo>
                    <a:pt x="10051" y="8213"/>
                    <a:pt x="10061" y="8215"/>
                    <a:pt x="10070" y="8215"/>
                  </a:cubicBezTo>
                  <a:cubicBezTo>
                    <a:pt x="10105" y="8215"/>
                    <a:pt x="10124" y="8176"/>
                    <a:pt x="10222" y="8176"/>
                  </a:cubicBezTo>
                  <a:cubicBezTo>
                    <a:pt x="10343" y="8116"/>
                    <a:pt x="10343" y="8116"/>
                    <a:pt x="10465" y="8116"/>
                  </a:cubicBezTo>
                  <a:cubicBezTo>
                    <a:pt x="10556" y="8085"/>
                    <a:pt x="10526" y="8024"/>
                    <a:pt x="10556" y="8024"/>
                  </a:cubicBezTo>
                  <a:close/>
                  <a:moveTo>
                    <a:pt x="17486" y="0"/>
                  </a:moveTo>
                  <a:lnTo>
                    <a:pt x="17456" y="30"/>
                  </a:lnTo>
                  <a:cubicBezTo>
                    <a:pt x="17456" y="30"/>
                    <a:pt x="17304" y="182"/>
                    <a:pt x="17243" y="182"/>
                  </a:cubicBezTo>
                  <a:cubicBezTo>
                    <a:pt x="17213" y="182"/>
                    <a:pt x="17243" y="213"/>
                    <a:pt x="17243" y="304"/>
                  </a:cubicBezTo>
                  <a:cubicBezTo>
                    <a:pt x="17243" y="334"/>
                    <a:pt x="17213" y="365"/>
                    <a:pt x="17213" y="395"/>
                  </a:cubicBezTo>
                  <a:cubicBezTo>
                    <a:pt x="17182" y="395"/>
                    <a:pt x="17091" y="456"/>
                    <a:pt x="17061" y="486"/>
                  </a:cubicBezTo>
                  <a:lnTo>
                    <a:pt x="16939" y="608"/>
                  </a:lnTo>
                  <a:cubicBezTo>
                    <a:pt x="16939" y="638"/>
                    <a:pt x="16848" y="638"/>
                    <a:pt x="16848" y="699"/>
                  </a:cubicBezTo>
                  <a:cubicBezTo>
                    <a:pt x="16848" y="760"/>
                    <a:pt x="16848" y="821"/>
                    <a:pt x="16787" y="821"/>
                  </a:cubicBezTo>
                  <a:cubicBezTo>
                    <a:pt x="16738" y="821"/>
                    <a:pt x="16748" y="743"/>
                    <a:pt x="16723" y="743"/>
                  </a:cubicBezTo>
                  <a:cubicBezTo>
                    <a:pt x="16717" y="743"/>
                    <a:pt x="16708" y="748"/>
                    <a:pt x="16696" y="760"/>
                  </a:cubicBezTo>
                  <a:cubicBezTo>
                    <a:pt x="16635" y="790"/>
                    <a:pt x="16605" y="790"/>
                    <a:pt x="16574" y="821"/>
                  </a:cubicBezTo>
                  <a:cubicBezTo>
                    <a:pt x="16544" y="851"/>
                    <a:pt x="16483" y="912"/>
                    <a:pt x="16453" y="912"/>
                  </a:cubicBezTo>
                  <a:cubicBezTo>
                    <a:pt x="16422" y="912"/>
                    <a:pt x="16331" y="912"/>
                    <a:pt x="16301" y="942"/>
                  </a:cubicBezTo>
                  <a:cubicBezTo>
                    <a:pt x="16270" y="973"/>
                    <a:pt x="16240" y="973"/>
                    <a:pt x="16240" y="973"/>
                  </a:cubicBezTo>
                  <a:lnTo>
                    <a:pt x="16149" y="1003"/>
                  </a:lnTo>
                  <a:cubicBezTo>
                    <a:pt x="16149" y="1003"/>
                    <a:pt x="16118" y="912"/>
                    <a:pt x="16118" y="851"/>
                  </a:cubicBezTo>
                  <a:cubicBezTo>
                    <a:pt x="16118" y="821"/>
                    <a:pt x="16088" y="790"/>
                    <a:pt x="16088" y="790"/>
                  </a:cubicBezTo>
                  <a:cubicBezTo>
                    <a:pt x="16027" y="790"/>
                    <a:pt x="15997" y="790"/>
                    <a:pt x="15997" y="760"/>
                  </a:cubicBezTo>
                  <a:cubicBezTo>
                    <a:pt x="15997" y="699"/>
                    <a:pt x="15997" y="608"/>
                    <a:pt x="15966" y="608"/>
                  </a:cubicBezTo>
                  <a:cubicBezTo>
                    <a:pt x="15936" y="608"/>
                    <a:pt x="15814" y="547"/>
                    <a:pt x="15814" y="547"/>
                  </a:cubicBezTo>
                  <a:lnTo>
                    <a:pt x="15693" y="547"/>
                  </a:lnTo>
                  <a:cubicBezTo>
                    <a:pt x="15693" y="547"/>
                    <a:pt x="15679" y="534"/>
                    <a:pt x="15661" y="534"/>
                  </a:cubicBezTo>
                  <a:cubicBezTo>
                    <a:pt x="15652" y="534"/>
                    <a:pt x="15642" y="537"/>
                    <a:pt x="15632" y="547"/>
                  </a:cubicBezTo>
                  <a:lnTo>
                    <a:pt x="15541" y="638"/>
                  </a:lnTo>
                  <a:cubicBezTo>
                    <a:pt x="15541" y="638"/>
                    <a:pt x="15480" y="669"/>
                    <a:pt x="15419" y="669"/>
                  </a:cubicBezTo>
                  <a:cubicBezTo>
                    <a:pt x="15389" y="669"/>
                    <a:pt x="15389" y="578"/>
                    <a:pt x="15389" y="578"/>
                  </a:cubicBezTo>
                  <a:cubicBezTo>
                    <a:pt x="15389" y="578"/>
                    <a:pt x="15419" y="517"/>
                    <a:pt x="15480" y="517"/>
                  </a:cubicBezTo>
                  <a:cubicBezTo>
                    <a:pt x="15510" y="517"/>
                    <a:pt x="15571" y="486"/>
                    <a:pt x="15571" y="486"/>
                  </a:cubicBezTo>
                  <a:lnTo>
                    <a:pt x="15662" y="456"/>
                  </a:lnTo>
                  <a:cubicBezTo>
                    <a:pt x="15662" y="456"/>
                    <a:pt x="15693" y="395"/>
                    <a:pt x="15693" y="365"/>
                  </a:cubicBezTo>
                  <a:lnTo>
                    <a:pt x="15693" y="304"/>
                  </a:lnTo>
                  <a:cubicBezTo>
                    <a:pt x="15693" y="243"/>
                    <a:pt x="15662" y="213"/>
                    <a:pt x="15662" y="213"/>
                  </a:cubicBezTo>
                  <a:cubicBezTo>
                    <a:pt x="15662" y="213"/>
                    <a:pt x="15662" y="182"/>
                    <a:pt x="15723" y="182"/>
                  </a:cubicBezTo>
                  <a:cubicBezTo>
                    <a:pt x="15814" y="152"/>
                    <a:pt x="15693" y="30"/>
                    <a:pt x="15784" y="0"/>
                  </a:cubicBezTo>
                  <a:lnTo>
                    <a:pt x="15784" y="0"/>
                  </a:lnTo>
                  <a:cubicBezTo>
                    <a:pt x="14629" y="30"/>
                    <a:pt x="13565" y="182"/>
                    <a:pt x="12592" y="365"/>
                  </a:cubicBezTo>
                  <a:cubicBezTo>
                    <a:pt x="12501" y="395"/>
                    <a:pt x="12471" y="456"/>
                    <a:pt x="12380" y="486"/>
                  </a:cubicBezTo>
                  <a:cubicBezTo>
                    <a:pt x="12319" y="547"/>
                    <a:pt x="12319" y="547"/>
                    <a:pt x="12228" y="547"/>
                  </a:cubicBezTo>
                  <a:cubicBezTo>
                    <a:pt x="12197" y="547"/>
                    <a:pt x="12167" y="608"/>
                    <a:pt x="12167" y="638"/>
                  </a:cubicBezTo>
                  <a:cubicBezTo>
                    <a:pt x="12167" y="669"/>
                    <a:pt x="12167" y="669"/>
                    <a:pt x="12197" y="699"/>
                  </a:cubicBezTo>
                  <a:cubicBezTo>
                    <a:pt x="12197" y="760"/>
                    <a:pt x="12228" y="760"/>
                    <a:pt x="12288" y="790"/>
                  </a:cubicBezTo>
                  <a:cubicBezTo>
                    <a:pt x="12319" y="821"/>
                    <a:pt x="12349" y="821"/>
                    <a:pt x="12380" y="851"/>
                  </a:cubicBezTo>
                  <a:cubicBezTo>
                    <a:pt x="12440" y="912"/>
                    <a:pt x="12501" y="942"/>
                    <a:pt x="12501" y="1003"/>
                  </a:cubicBezTo>
                  <a:cubicBezTo>
                    <a:pt x="12501" y="1094"/>
                    <a:pt x="12532" y="1125"/>
                    <a:pt x="12532" y="1155"/>
                  </a:cubicBezTo>
                  <a:cubicBezTo>
                    <a:pt x="12532" y="1216"/>
                    <a:pt x="12592" y="1246"/>
                    <a:pt x="12592" y="1307"/>
                  </a:cubicBezTo>
                  <a:cubicBezTo>
                    <a:pt x="12592" y="1398"/>
                    <a:pt x="12532" y="1429"/>
                    <a:pt x="12532" y="1459"/>
                  </a:cubicBezTo>
                  <a:cubicBezTo>
                    <a:pt x="12501" y="1520"/>
                    <a:pt x="12440" y="1611"/>
                    <a:pt x="12440" y="1702"/>
                  </a:cubicBezTo>
                  <a:cubicBezTo>
                    <a:pt x="12440" y="1733"/>
                    <a:pt x="12380" y="1885"/>
                    <a:pt x="12228" y="1976"/>
                  </a:cubicBezTo>
                  <a:cubicBezTo>
                    <a:pt x="12136" y="2067"/>
                    <a:pt x="12045" y="2128"/>
                    <a:pt x="11984" y="2189"/>
                  </a:cubicBezTo>
                  <a:cubicBezTo>
                    <a:pt x="11893" y="2219"/>
                    <a:pt x="11833" y="2310"/>
                    <a:pt x="11772" y="2341"/>
                  </a:cubicBezTo>
                  <a:cubicBezTo>
                    <a:pt x="11741" y="2341"/>
                    <a:pt x="11711" y="2432"/>
                    <a:pt x="11620" y="2432"/>
                  </a:cubicBezTo>
                  <a:cubicBezTo>
                    <a:pt x="11589" y="2432"/>
                    <a:pt x="11559" y="2462"/>
                    <a:pt x="11468" y="2462"/>
                  </a:cubicBezTo>
                  <a:cubicBezTo>
                    <a:pt x="11407" y="2493"/>
                    <a:pt x="11316" y="2553"/>
                    <a:pt x="11285" y="2553"/>
                  </a:cubicBezTo>
                  <a:cubicBezTo>
                    <a:pt x="11255" y="2553"/>
                    <a:pt x="11164" y="2614"/>
                    <a:pt x="11133" y="2614"/>
                  </a:cubicBezTo>
                  <a:cubicBezTo>
                    <a:pt x="11103" y="2614"/>
                    <a:pt x="10981" y="2644"/>
                    <a:pt x="10981" y="2644"/>
                  </a:cubicBezTo>
                  <a:cubicBezTo>
                    <a:pt x="10981" y="2644"/>
                    <a:pt x="10890" y="2644"/>
                    <a:pt x="10860" y="2705"/>
                  </a:cubicBezTo>
                  <a:lnTo>
                    <a:pt x="10860" y="2796"/>
                  </a:lnTo>
                  <a:cubicBezTo>
                    <a:pt x="10890" y="2857"/>
                    <a:pt x="10860" y="2857"/>
                    <a:pt x="10890" y="2918"/>
                  </a:cubicBezTo>
                  <a:cubicBezTo>
                    <a:pt x="10890" y="2948"/>
                    <a:pt x="10951" y="3070"/>
                    <a:pt x="10890" y="3070"/>
                  </a:cubicBezTo>
                  <a:lnTo>
                    <a:pt x="10890" y="3192"/>
                  </a:lnTo>
                  <a:cubicBezTo>
                    <a:pt x="10890" y="3222"/>
                    <a:pt x="10860" y="3344"/>
                    <a:pt x="10860" y="3344"/>
                  </a:cubicBezTo>
                  <a:lnTo>
                    <a:pt x="10829" y="3435"/>
                  </a:lnTo>
                  <a:lnTo>
                    <a:pt x="10829" y="3556"/>
                  </a:lnTo>
                  <a:lnTo>
                    <a:pt x="10829" y="3678"/>
                  </a:lnTo>
                  <a:cubicBezTo>
                    <a:pt x="10799" y="3739"/>
                    <a:pt x="10799" y="3860"/>
                    <a:pt x="10799" y="3860"/>
                  </a:cubicBezTo>
                  <a:lnTo>
                    <a:pt x="10829" y="3982"/>
                  </a:lnTo>
                  <a:lnTo>
                    <a:pt x="10829" y="4043"/>
                  </a:lnTo>
                  <a:cubicBezTo>
                    <a:pt x="10829" y="4043"/>
                    <a:pt x="10799" y="4043"/>
                    <a:pt x="10708" y="4103"/>
                  </a:cubicBezTo>
                  <a:lnTo>
                    <a:pt x="10556" y="4164"/>
                  </a:lnTo>
                  <a:cubicBezTo>
                    <a:pt x="10556" y="4164"/>
                    <a:pt x="10495" y="4195"/>
                    <a:pt x="10526" y="4255"/>
                  </a:cubicBezTo>
                  <a:lnTo>
                    <a:pt x="10526" y="4347"/>
                  </a:lnTo>
                  <a:cubicBezTo>
                    <a:pt x="10526" y="4407"/>
                    <a:pt x="10465" y="4438"/>
                    <a:pt x="10465" y="4438"/>
                  </a:cubicBezTo>
                  <a:cubicBezTo>
                    <a:pt x="10465" y="4438"/>
                    <a:pt x="10404" y="4347"/>
                    <a:pt x="10404" y="4316"/>
                  </a:cubicBezTo>
                  <a:cubicBezTo>
                    <a:pt x="10374" y="4316"/>
                    <a:pt x="10343" y="4286"/>
                    <a:pt x="10343" y="4286"/>
                  </a:cubicBezTo>
                  <a:lnTo>
                    <a:pt x="10222" y="4316"/>
                  </a:lnTo>
                  <a:cubicBezTo>
                    <a:pt x="10222" y="4377"/>
                    <a:pt x="10161" y="4407"/>
                    <a:pt x="10191" y="4407"/>
                  </a:cubicBezTo>
                  <a:cubicBezTo>
                    <a:pt x="10222" y="4438"/>
                    <a:pt x="10191" y="4499"/>
                    <a:pt x="10191" y="4499"/>
                  </a:cubicBezTo>
                  <a:lnTo>
                    <a:pt x="10100" y="4559"/>
                  </a:lnTo>
                  <a:lnTo>
                    <a:pt x="10009" y="4499"/>
                  </a:lnTo>
                  <a:lnTo>
                    <a:pt x="10009" y="4438"/>
                  </a:lnTo>
                  <a:cubicBezTo>
                    <a:pt x="9948" y="4407"/>
                    <a:pt x="10039" y="4407"/>
                    <a:pt x="9948" y="4407"/>
                  </a:cubicBezTo>
                  <a:cubicBezTo>
                    <a:pt x="9887" y="4347"/>
                    <a:pt x="9887" y="4316"/>
                    <a:pt x="9887" y="4316"/>
                  </a:cubicBezTo>
                  <a:cubicBezTo>
                    <a:pt x="9887" y="4286"/>
                    <a:pt x="9796" y="4255"/>
                    <a:pt x="9796" y="4195"/>
                  </a:cubicBezTo>
                  <a:cubicBezTo>
                    <a:pt x="9796" y="4164"/>
                    <a:pt x="9735" y="4134"/>
                    <a:pt x="9735" y="4103"/>
                  </a:cubicBezTo>
                  <a:cubicBezTo>
                    <a:pt x="9735" y="4043"/>
                    <a:pt x="9705" y="3982"/>
                    <a:pt x="9705" y="3982"/>
                  </a:cubicBezTo>
                  <a:lnTo>
                    <a:pt x="9705" y="3860"/>
                  </a:lnTo>
                  <a:lnTo>
                    <a:pt x="9614" y="3769"/>
                  </a:lnTo>
                  <a:lnTo>
                    <a:pt x="9583" y="3648"/>
                  </a:lnTo>
                  <a:lnTo>
                    <a:pt x="9614" y="3556"/>
                  </a:lnTo>
                  <a:lnTo>
                    <a:pt x="9614" y="3496"/>
                  </a:lnTo>
                  <a:lnTo>
                    <a:pt x="9705" y="3465"/>
                  </a:lnTo>
                  <a:cubicBezTo>
                    <a:pt x="9705" y="3465"/>
                    <a:pt x="9766" y="3313"/>
                    <a:pt x="9766" y="3252"/>
                  </a:cubicBezTo>
                  <a:cubicBezTo>
                    <a:pt x="9796" y="3222"/>
                    <a:pt x="9796" y="3222"/>
                    <a:pt x="9766" y="3161"/>
                  </a:cubicBezTo>
                  <a:cubicBezTo>
                    <a:pt x="9735" y="3100"/>
                    <a:pt x="9766" y="3070"/>
                    <a:pt x="9796" y="3040"/>
                  </a:cubicBezTo>
                  <a:cubicBezTo>
                    <a:pt x="9857" y="3009"/>
                    <a:pt x="9766" y="2948"/>
                    <a:pt x="9796" y="2918"/>
                  </a:cubicBezTo>
                  <a:lnTo>
                    <a:pt x="9918" y="2796"/>
                  </a:lnTo>
                  <a:cubicBezTo>
                    <a:pt x="9948" y="2766"/>
                    <a:pt x="9948" y="2705"/>
                    <a:pt x="10039" y="2644"/>
                  </a:cubicBezTo>
                  <a:cubicBezTo>
                    <a:pt x="10070" y="2614"/>
                    <a:pt x="10100" y="2584"/>
                    <a:pt x="10070" y="2553"/>
                  </a:cubicBezTo>
                  <a:cubicBezTo>
                    <a:pt x="10039" y="2493"/>
                    <a:pt x="10009" y="2493"/>
                    <a:pt x="9918" y="2493"/>
                  </a:cubicBezTo>
                  <a:cubicBezTo>
                    <a:pt x="9857" y="2493"/>
                    <a:pt x="9796" y="2553"/>
                    <a:pt x="9766" y="2553"/>
                  </a:cubicBezTo>
                  <a:lnTo>
                    <a:pt x="9674" y="2462"/>
                  </a:lnTo>
                  <a:cubicBezTo>
                    <a:pt x="9664" y="2452"/>
                    <a:pt x="9654" y="2449"/>
                    <a:pt x="9642" y="2449"/>
                  </a:cubicBezTo>
                  <a:cubicBezTo>
                    <a:pt x="9617" y="2449"/>
                    <a:pt x="9583" y="2462"/>
                    <a:pt x="9522" y="2462"/>
                  </a:cubicBezTo>
                  <a:cubicBezTo>
                    <a:pt x="9462" y="2462"/>
                    <a:pt x="9370" y="2493"/>
                    <a:pt x="9340" y="2493"/>
                  </a:cubicBezTo>
                  <a:lnTo>
                    <a:pt x="9188" y="2493"/>
                  </a:lnTo>
                  <a:lnTo>
                    <a:pt x="9036" y="2553"/>
                  </a:lnTo>
                  <a:cubicBezTo>
                    <a:pt x="9036" y="2553"/>
                    <a:pt x="9006" y="2493"/>
                    <a:pt x="9006" y="2462"/>
                  </a:cubicBezTo>
                  <a:cubicBezTo>
                    <a:pt x="9006" y="2432"/>
                    <a:pt x="8975" y="2401"/>
                    <a:pt x="8975" y="2341"/>
                  </a:cubicBezTo>
                  <a:cubicBezTo>
                    <a:pt x="8975" y="2310"/>
                    <a:pt x="8975" y="2249"/>
                    <a:pt x="8915" y="2249"/>
                  </a:cubicBezTo>
                  <a:lnTo>
                    <a:pt x="8823" y="2249"/>
                  </a:lnTo>
                  <a:cubicBezTo>
                    <a:pt x="8793" y="2249"/>
                    <a:pt x="8732" y="2189"/>
                    <a:pt x="8702" y="2158"/>
                  </a:cubicBezTo>
                  <a:cubicBezTo>
                    <a:pt x="8671" y="2128"/>
                    <a:pt x="8580" y="2097"/>
                    <a:pt x="8519" y="2097"/>
                  </a:cubicBezTo>
                  <a:cubicBezTo>
                    <a:pt x="8507" y="2097"/>
                    <a:pt x="8485" y="2102"/>
                    <a:pt x="8463" y="2102"/>
                  </a:cubicBezTo>
                  <a:cubicBezTo>
                    <a:pt x="8431" y="2102"/>
                    <a:pt x="8398" y="2091"/>
                    <a:pt x="8398" y="2037"/>
                  </a:cubicBezTo>
                  <a:cubicBezTo>
                    <a:pt x="8398" y="2006"/>
                    <a:pt x="8428" y="1945"/>
                    <a:pt x="8398" y="1945"/>
                  </a:cubicBezTo>
                  <a:cubicBezTo>
                    <a:pt x="3249" y="5024"/>
                    <a:pt x="0" y="11926"/>
                    <a:pt x="696" y="17877"/>
                  </a:cubicBezTo>
                  <a:lnTo>
                    <a:pt x="696" y="17877"/>
                  </a:lnTo>
                  <a:cubicBezTo>
                    <a:pt x="705" y="17867"/>
                    <a:pt x="719" y="17855"/>
                    <a:pt x="738" y="17842"/>
                  </a:cubicBezTo>
                  <a:cubicBezTo>
                    <a:pt x="768" y="17812"/>
                    <a:pt x="829" y="17751"/>
                    <a:pt x="799" y="17690"/>
                  </a:cubicBezTo>
                  <a:cubicBezTo>
                    <a:pt x="768" y="17660"/>
                    <a:pt x="677" y="17508"/>
                    <a:pt x="738" y="17508"/>
                  </a:cubicBezTo>
                  <a:cubicBezTo>
                    <a:pt x="758" y="17508"/>
                    <a:pt x="779" y="17548"/>
                    <a:pt x="799" y="17548"/>
                  </a:cubicBezTo>
                  <a:cubicBezTo>
                    <a:pt x="809" y="17548"/>
                    <a:pt x="819" y="17538"/>
                    <a:pt x="829" y="17508"/>
                  </a:cubicBezTo>
                  <a:cubicBezTo>
                    <a:pt x="890" y="17447"/>
                    <a:pt x="920" y="17386"/>
                    <a:pt x="920" y="17326"/>
                  </a:cubicBezTo>
                  <a:cubicBezTo>
                    <a:pt x="890" y="17234"/>
                    <a:pt x="920" y="17082"/>
                    <a:pt x="920" y="17022"/>
                  </a:cubicBezTo>
                  <a:cubicBezTo>
                    <a:pt x="920" y="16930"/>
                    <a:pt x="920" y="16900"/>
                    <a:pt x="890" y="16839"/>
                  </a:cubicBezTo>
                  <a:cubicBezTo>
                    <a:pt x="829" y="16748"/>
                    <a:pt x="799" y="16748"/>
                    <a:pt x="829" y="16687"/>
                  </a:cubicBezTo>
                  <a:cubicBezTo>
                    <a:pt x="890" y="16596"/>
                    <a:pt x="890" y="16566"/>
                    <a:pt x="890" y="16535"/>
                  </a:cubicBezTo>
                  <a:cubicBezTo>
                    <a:pt x="890" y="16505"/>
                    <a:pt x="905" y="16505"/>
                    <a:pt x="920" y="16505"/>
                  </a:cubicBezTo>
                  <a:cubicBezTo>
                    <a:pt x="936" y="16505"/>
                    <a:pt x="951" y="16505"/>
                    <a:pt x="951" y="16474"/>
                  </a:cubicBezTo>
                  <a:cubicBezTo>
                    <a:pt x="951" y="16444"/>
                    <a:pt x="981" y="16383"/>
                    <a:pt x="981" y="16383"/>
                  </a:cubicBezTo>
                  <a:cubicBezTo>
                    <a:pt x="951" y="16322"/>
                    <a:pt x="981" y="16262"/>
                    <a:pt x="981" y="16262"/>
                  </a:cubicBezTo>
                  <a:cubicBezTo>
                    <a:pt x="981" y="16231"/>
                    <a:pt x="1042" y="16171"/>
                    <a:pt x="1042" y="16140"/>
                  </a:cubicBezTo>
                  <a:cubicBezTo>
                    <a:pt x="1042" y="16110"/>
                    <a:pt x="1042" y="16079"/>
                    <a:pt x="1072" y="16079"/>
                  </a:cubicBezTo>
                  <a:lnTo>
                    <a:pt x="1194" y="16079"/>
                  </a:lnTo>
                  <a:cubicBezTo>
                    <a:pt x="1224" y="16019"/>
                    <a:pt x="1255" y="16019"/>
                    <a:pt x="1255" y="15988"/>
                  </a:cubicBezTo>
                  <a:cubicBezTo>
                    <a:pt x="1255" y="15958"/>
                    <a:pt x="1285" y="15867"/>
                    <a:pt x="1285" y="15867"/>
                  </a:cubicBezTo>
                  <a:cubicBezTo>
                    <a:pt x="1285" y="15867"/>
                    <a:pt x="1407" y="15927"/>
                    <a:pt x="1407" y="15958"/>
                  </a:cubicBezTo>
                  <a:cubicBezTo>
                    <a:pt x="1407" y="15975"/>
                    <a:pt x="1417" y="15993"/>
                    <a:pt x="1443" y="15993"/>
                  </a:cubicBezTo>
                  <a:cubicBezTo>
                    <a:pt x="1462" y="15993"/>
                    <a:pt x="1490" y="15983"/>
                    <a:pt x="1528" y="15958"/>
                  </a:cubicBezTo>
                  <a:cubicBezTo>
                    <a:pt x="1589" y="15867"/>
                    <a:pt x="1620" y="15867"/>
                    <a:pt x="1620" y="15836"/>
                  </a:cubicBezTo>
                  <a:cubicBezTo>
                    <a:pt x="1620" y="15806"/>
                    <a:pt x="1680" y="15775"/>
                    <a:pt x="1711" y="15715"/>
                  </a:cubicBezTo>
                  <a:cubicBezTo>
                    <a:pt x="1741" y="15684"/>
                    <a:pt x="1772" y="15715"/>
                    <a:pt x="1772" y="15654"/>
                  </a:cubicBezTo>
                  <a:lnTo>
                    <a:pt x="1772" y="15532"/>
                  </a:lnTo>
                  <a:cubicBezTo>
                    <a:pt x="1772" y="15532"/>
                    <a:pt x="1832" y="15502"/>
                    <a:pt x="1832" y="15471"/>
                  </a:cubicBezTo>
                  <a:cubicBezTo>
                    <a:pt x="1832" y="15422"/>
                    <a:pt x="1832" y="15372"/>
                    <a:pt x="1849" y="15372"/>
                  </a:cubicBezTo>
                  <a:cubicBezTo>
                    <a:pt x="1853" y="15372"/>
                    <a:pt x="1857" y="15375"/>
                    <a:pt x="1863" y="15380"/>
                  </a:cubicBezTo>
                  <a:cubicBezTo>
                    <a:pt x="1893" y="15380"/>
                    <a:pt x="1893" y="15380"/>
                    <a:pt x="1893" y="15411"/>
                  </a:cubicBezTo>
                  <a:cubicBezTo>
                    <a:pt x="1893" y="15411"/>
                    <a:pt x="2015" y="15471"/>
                    <a:pt x="2045" y="15471"/>
                  </a:cubicBezTo>
                  <a:lnTo>
                    <a:pt x="2167" y="15350"/>
                  </a:lnTo>
                  <a:cubicBezTo>
                    <a:pt x="2197" y="15319"/>
                    <a:pt x="2227" y="15319"/>
                    <a:pt x="2288" y="15319"/>
                  </a:cubicBezTo>
                  <a:cubicBezTo>
                    <a:pt x="2319" y="15319"/>
                    <a:pt x="2440" y="15319"/>
                    <a:pt x="2471" y="15350"/>
                  </a:cubicBezTo>
                  <a:cubicBezTo>
                    <a:pt x="2531" y="15380"/>
                    <a:pt x="2349" y="15380"/>
                    <a:pt x="2531" y="15380"/>
                  </a:cubicBezTo>
                  <a:cubicBezTo>
                    <a:pt x="2582" y="15390"/>
                    <a:pt x="2612" y="15394"/>
                    <a:pt x="2634" y="15394"/>
                  </a:cubicBezTo>
                  <a:cubicBezTo>
                    <a:pt x="2677" y="15394"/>
                    <a:pt x="2683" y="15380"/>
                    <a:pt x="2744" y="15380"/>
                  </a:cubicBezTo>
                  <a:cubicBezTo>
                    <a:pt x="2785" y="15380"/>
                    <a:pt x="2812" y="15394"/>
                    <a:pt x="2825" y="15394"/>
                  </a:cubicBezTo>
                  <a:cubicBezTo>
                    <a:pt x="2832" y="15394"/>
                    <a:pt x="2835" y="15390"/>
                    <a:pt x="2835" y="15380"/>
                  </a:cubicBezTo>
                  <a:cubicBezTo>
                    <a:pt x="2882" y="15357"/>
                    <a:pt x="2858" y="15299"/>
                    <a:pt x="2870" y="15299"/>
                  </a:cubicBezTo>
                  <a:lnTo>
                    <a:pt x="2870" y="15299"/>
                  </a:lnTo>
                  <a:cubicBezTo>
                    <a:pt x="2874" y="15299"/>
                    <a:pt x="2882" y="15305"/>
                    <a:pt x="2896" y="15319"/>
                  </a:cubicBezTo>
                  <a:cubicBezTo>
                    <a:pt x="2927" y="15319"/>
                    <a:pt x="3048" y="15411"/>
                    <a:pt x="3079" y="15471"/>
                  </a:cubicBezTo>
                  <a:cubicBezTo>
                    <a:pt x="3079" y="15502"/>
                    <a:pt x="3139" y="15532"/>
                    <a:pt x="3109" y="15563"/>
                  </a:cubicBezTo>
                  <a:cubicBezTo>
                    <a:pt x="3109" y="15623"/>
                    <a:pt x="3109" y="15623"/>
                    <a:pt x="3200" y="15623"/>
                  </a:cubicBezTo>
                  <a:cubicBezTo>
                    <a:pt x="3241" y="15623"/>
                    <a:pt x="3295" y="15637"/>
                    <a:pt x="3326" y="15637"/>
                  </a:cubicBezTo>
                  <a:cubicBezTo>
                    <a:pt x="3342" y="15637"/>
                    <a:pt x="3352" y="15634"/>
                    <a:pt x="3352" y="15623"/>
                  </a:cubicBezTo>
                  <a:cubicBezTo>
                    <a:pt x="3352" y="15574"/>
                    <a:pt x="3352" y="15524"/>
                    <a:pt x="3369" y="15524"/>
                  </a:cubicBezTo>
                  <a:cubicBezTo>
                    <a:pt x="3372" y="15524"/>
                    <a:pt x="3377" y="15527"/>
                    <a:pt x="3383" y="15532"/>
                  </a:cubicBezTo>
                  <a:cubicBezTo>
                    <a:pt x="3406" y="15568"/>
                    <a:pt x="3430" y="15580"/>
                    <a:pt x="3450" y="15580"/>
                  </a:cubicBezTo>
                  <a:cubicBezTo>
                    <a:pt x="3482" y="15580"/>
                    <a:pt x="3504" y="15551"/>
                    <a:pt x="3504" y="15532"/>
                  </a:cubicBezTo>
                  <a:cubicBezTo>
                    <a:pt x="3504" y="15502"/>
                    <a:pt x="3443" y="15411"/>
                    <a:pt x="3534" y="15411"/>
                  </a:cubicBezTo>
                  <a:cubicBezTo>
                    <a:pt x="3595" y="15411"/>
                    <a:pt x="3595" y="15502"/>
                    <a:pt x="3656" y="15532"/>
                  </a:cubicBezTo>
                  <a:cubicBezTo>
                    <a:pt x="3663" y="15539"/>
                    <a:pt x="3675" y="15541"/>
                    <a:pt x="3688" y="15541"/>
                  </a:cubicBezTo>
                  <a:cubicBezTo>
                    <a:pt x="3711" y="15541"/>
                    <a:pt x="3739" y="15534"/>
                    <a:pt x="3754" y="15534"/>
                  </a:cubicBezTo>
                  <a:cubicBezTo>
                    <a:pt x="3767" y="15534"/>
                    <a:pt x="3770" y="15540"/>
                    <a:pt x="3747" y="15563"/>
                  </a:cubicBezTo>
                  <a:cubicBezTo>
                    <a:pt x="3697" y="15638"/>
                    <a:pt x="3668" y="15692"/>
                    <a:pt x="3693" y="15692"/>
                  </a:cubicBezTo>
                  <a:cubicBezTo>
                    <a:pt x="3698" y="15692"/>
                    <a:pt x="3706" y="15690"/>
                    <a:pt x="3717" y="15684"/>
                  </a:cubicBezTo>
                  <a:cubicBezTo>
                    <a:pt x="3808" y="15684"/>
                    <a:pt x="3869" y="15623"/>
                    <a:pt x="3869" y="15623"/>
                  </a:cubicBezTo>
                  <a:cubicBezTo>
                    <a:pt x="3960" y="15563"/>
                    <a:pt x="4021" y="15502"/>
                    <a:pt x="3990" y="15471"/>
                  </a:cubicBezTo>
                  <a:cubicBezTo>
                    <a:pt x="3960" y="15411"/>
                    <a:pt x="3960" y="15380"/>
                    <a:pt x="3869" y="15380"/>
                  </a:cubicBezTo>
                  <a:lnTo>
                    <a:pt x="3747" y="15380"/>
                  </a:lnTo>
                  <a:cubicBezTo>
                    <a:pt x="3747" y="15380"/>
                    <a:pt x="3686" y="15350"/>
                    <a:pt x="3717" y="15350"/>
                  </a:cubicBezTo>
                  <a:cubicBezTo>
                    <a:pt x="3747" y="15319"/>
                    <a:pt x="3808" y="15228"/>
                    <a:pt x="3808" y="15228"/>
                  </a:cubicBezTo>
                  <a:cubicBezTo>
                    <a:pt x="3808" y="15228"/>
                    <a:pt x="3869" y="15198"/>
                    <a:pt x="3808" y="15198"/>
                  </a:cubicBezTo>
                  <a:cubicBezTo>
                    <a:pt x="3747" y="15198"/>
                    <a:pt x="3686" y="15167"/>
                    <a:pt x="3686" y="15167"/>
                  </a:cubicBezTo>
                  <a:cubicBezTo>
                    <a:pt x="3686" y="15167"/>
                    <a:pt x="3709" y="15100"/>
                    <a:pt x="3677" y="15100"/>
                  </a:cubicBezTo>
                  <a:cubicBezTo>
                    <a:pt x="3672" y="15100"/>
                    <a:pt x="3665" y="15102"/>
                    <a:pt x="3656" y="15107"/>
                  </a:cubicBezTo>
                  <a:lnTo>
                    <a:pt x="3534" y="15107"/>
                  </a:lnTo>
                  <a:cubicBezTo>
                    <a:pt x="3504" y="15107"/>
                    <a:pt x="3504" y="15076"/>
                    <a:pt x="3504" y="15076"/>
                  </a:cubicBezTo>
                  <a:cubicBezTo>
                    <a:pt x="3504" y="15076"/>
                    <a:pt x="3504" y="15015"/>
                    <a:pt x="3534" y="15015"/>
                  </a:cubicBezTo>
                  <a:cubicBezTo>
                    <a:pt x="3555" y="15015"/>
                    <a:pt x="3575" y="14988"/>
                    <a:pt x="3586" y="14988"/>
                  </a:cubicBezTo>
                  <a:cubicBezTo>
                    <a:pt x="3592" y="14988"/>
                    <a:pt x="3595" y="14995"/>
                    <a:pt x="3595" y="15015"/>
                  </a:cubicBezTo>
                  <a:cubicBezTo>
                    <a:pt x="3595" y="15031"/>
                    <a:pt x="3588" y="15031"/>
                    <a:pt x="3584" y="15031"/>
                  </a:cubicBezTo>
                  <a:cubicBezTo>
                    <a:pt x="3580" y="15031"/>
                    <a:pt x="3580" y="15031"/>
                    <a:pt x="3595" y="15046"/>
                  </a:cubicBezTo>
                  <a:cubicBezTo>
                    <a:pt x="3656" y="15076"/>
                    <a:pt x="3686" y="15107"/>
                    <a:pt x="3717" y="15107"/>
                  </a:cubicBezTo>
                  <a:lnTo>
                    <a:pt x="3747" y="15107"/>
                  </a:lnTo>
                  <a:cubicBezTo>
                    <a:pt x="3838" y="15107"/>
                    <a:pt x="3808" y="15076"/>
                    <a:pt x="3869" y="15046"/>
                  </a:cubicBezTo>
                  <a:cubicBezTo>
                    <a:pt x="3960" y="15015"/>
                    <a:pt x="3990" y="15015"/>
                    <a:pt x="4051" y="15015"/>
                  </a:cubicBezTo>
                  <a:cubicBezTo>
                    <a:pt x="4082" y="15026"/>
                    <a:pt x="4102" y="15029"/>
                    <a:pt x="4117" y="15029"/>
                  </a:cubicBezTo>
                  <a:cubicBezTo>
                    <a:pt x="4146" y="15029"/>
                    <a:pt x="4153" y="15015"/>
                    <a:pt x="4173" y="15015"/>
                  </a:cubicBezTo>
                  <a:lnTo>
                    <a:pt x="4264" y="15015"/>
                  </a:lnTo>
                  <a:lnTo>
                    <a:pt x="4325" y="14924"/>
                  </a:lnTo>
                  <a:lnTo>
                    <a:pt x="4355" y="15076"/>
                  </a:lnTo>
                  <a:cubicBezTo>
                    <a:pt x="4355" y="15076"/>
                    <a:pt x="4507" y="15046"/>
                    <a:pt x="4507" y="15015"/>
                  </a:cubicBezTo>
                  <a:cubicBezTo>
                    <a:pt x="4507" y="14966"/>
                    <a:pt x="4568" y="14916"/>
                    <a:pt x="4607" y="14916"/>
                  </a:cubicBezTo>
                  <a:cubicBezTo>
                    <a:pt x="4616" y="14916"/>
                    <a:pt x="4623" y="14919"/>
                    <a:pt x="4629" y="14924"/>
                  </a:cubicBezTo>
                  <a:cubicBezTo>
                    <a:pt x="4707" y="14950"/>
                    <a:pt x="4763" y="15022"/>
                    <a:pt x="4835" y="15022"/>
                  </a:cubicBezTo>
                  <a:cubicBezTo>
                    <a:pt x="4847" y="15022"/>
                    <a:pt x="4859" y="15020"/>
                    <a:pt x="4872" y="15015"/>
                  </a:cubicBezTo>
                  <a:cubicBezTo>
                    <a:pt x="4916" y="14971"/>
                    <a:pt x="4977" y="14943"/>
                    <a:pt x="5007" y="14943"/>
                  </a:cubicBezTo>
                  <a:cubicBezTo>
                    <a:pt x="5017" y="14943"/>
                    <a:pt x="5024" y="14947"/>
                    <a:pt x="5024" y="14955"/>
                  </a:cubicBezTo>
                  <a:cubicBezTo>
                    <a:pt x="5054" y="15015"/>
                    <a:pt x="5085" y="15015"/>
                    <a:pt x="5115" y="15046"/>
                  </a:cubicBezTo>
                  <a:cubicBezTo>
                    <a:pt x="5176" y="15076"/>
                    <a:pt x="5176" y="15076"/>
                    <a:pt x="5176" y="15137"/>
                  </a:cubicBezTo>
                  <a:cubicBezTo>
                    <a:pt x="5176" y="15198"/>
                    <a:pt x="5267" y="15259"/>
                    <a:pt x="5267" y="15289"/>
                  </a:cubicBezTo>
                  <a:cubicBezTo>
                    <a:pt x="5237" y="15350"/>
                    <a:pt x="5237" y="15380"/>
                    <a:pt x="5267" y="15411"/>
                  </a:cubicBezTo>
                  <a:cubicBezTo>
                    <a:pt x="5297" y="15426"/>
                    <a:pt x="5351" y="15433"/>
                    <a:pt x="5400" y="15433"/>
                  </a:cubicBezTo>
                  <a:cubicBezTo>
                    <a:pt x="5449" y="15433"/>
                    <a:pt x="5495" y="15426"/>
                    <a:pt x="5510" y="15411"/>
                  </a:cubicBezTo>
                  <a:cubicBezTo>
                    <a:pt x="5541" y="15380"/>
                    <a:pt x="5662" y="15350"/>
                    <a:pt x="5662" y="15289"/>
                  </a:cubicBezTo>
                  <a:cubicBezTo>
                    <a:pt x="5662" y="15259"/>
                    <a:pt x="5723" y="15198"/>
                    <a:pt x="5784" y="15198"/>
                  </a:cubicBezTo>
                  <a:lnTo>
                    <a:pt x="5936" y="15198"/>
                  </a:lnTo>
                  <a:cubicBezTo>
                    <a:pt x="5936" y="15198"/>
                    <a:pt x="5966" y="15350"/>
                    <a:pt x="5997" y="15411"/>
                  </a:cubicBezTo>
                  <a:cubicBezTo>
                    <a:pt x="6027" y="15502"/>
                    <a:pt x="6027" y="15563"/>
                    <a:pt x="6118" y="15623"/>
                  </a:cubicBezTo>
                  <a:cubicBezTo>
                    <a:pt x="6179" y="15654"/>
                    <a:pt x="6270" y="15654"/>
                    <a:pt x="6301" y="15684"/>
                  </a:cubicBezTo>
                  <a:cubicBezTo>
                    <a:pt x="6331" y="15684"/>
                    <a:pt x="6452" y="15684"/>
                    <a:pt x="6422" y="15775"/>
                  </a:cubicBezTo>
                  <a:cubicBezTo>
                    <a:pt x="6392" y="15867"/>
                    <a:pt x="6392" y="15867"/>
                    <a:pt x="6392" y="15927"/>
                  </a:cubicBezTo>
                  <a:cubicBezTo>
                    <a:pt x="6392" y="15958"/>
                    <a:pt x="6422" y="16019"/>
                    <a:pt x="6392" y="16110"/>
                  </a:cubicBezTo>
                  <a:cubicBezTo>
                    <a:pt x="6331" y="16171"/>
                    <a:pt x="6331" y="16231"/>
                    <a:pt x="6301" y="16231"/>
                  </a:cubicBezTo>
                  <a:cubicBezTo>
                    <a:pt x="6270" y="16231"/>
                    <a:pt x="6240" y="16292"/>
                    <a:pt x="6240" y="16292"/>
                  </a:cubicBezTo>
                  <a:cubicBezTo>
                    <a:pt x="6240" y="16292"/>
                    <a:pt x="6179" y="16414"/>
                    <a:pt x="6240" y="16414"/>
                  </a:cubicBezTo>
                  <a:cubicBezTo>
                    <a:pt x="6260" y="16414"/>
                    <a:pt x="6321" y="16373"/>
                    <a:pt x="6359" y="16373"/>
                  </a:cubicBezTo>
                  <a:cubicBezTo>
                    <a:pt x="6378" y="16373"/>
                    <a:pt x="6392" y="16383"/>
                    <a:pt x="6392" y="16414"/>
                  </a:cubicBezTo>
                  <a:lnTo>
                    <a:pt x="6392" y="16535"/>
                  </a:lnTo>
                  <a:cubicBezTo>
                    <a:pt x="6392" y="16566"/>
                    <a:pt x="6331" y="16566"/>
                    <a:pt x="6331" y="16626"/>
                  </a:cubicBezTo>
                  <a:cubicBezTo>
                    <a:pt x="6331" y="16657"/>
                    <a:pt x="6392" y="16718"/>
                    <a:pt x="6392" y="16748"/>
                  </a:cubicBezTo>
                  <a:cubicBezTo>
                    <a:pt x="6392" y="16778"/>
                    <a:pt x="6452" y="16778"/>
                    <a:pt x="6483" y="16809"/>
                  </a:cubicBezTo>
                  <a:cubicBezTo>
                    <a:pt x="6544" y="16870"/>
                    <a:pt x="6483" y="16870"/>
                    <a:pt x="6483" y="16900"/>
                  </a:cubicBezTo>
                  <a:cubicBezTo>
                    <a:pt x="6483" y="16930"/>
                    <a:pt x="6574" y="17022"/>
                    <a:pt x="6544" y="17022"/>
                  </a:cubicBezTo>
                  <a:cubicBezTo>
                    <a:pt x="6483" y="17052"/>
                    <a:pt x="6604" y="17082"/>
                    <a:pt x="6604" y="17082"/>
                  </a:cubicBezTo>
                  <a:lnTo>
                    <a:pt x="6635" y="17174"/>
                  </a:lnTo>
                  <a:lnTo>
                    <a:pt x="6696" y="17295"/>
                  </a:lnTo>
                  <a:cubicBezTo>
                    <a:pt x="6696" y="17295"/>
                    <a:pt x="6756" y="17295"/>
                    <a:pt x="6756" y="17326"/>
                  </a:cubicBezTo>
                  <a:lnTo>
                    <a:pt x="6878" y="17417"/>
                  </a:lnTo>
                  <a:lnTo>
                    <a:pt x="6908" y="17538"/>
                  </a:lnTo>
                  <a:lnTo>
                    <a:pt x="7000" y="17630"/>
                  </a:lnTo>
                  <a:cubicBezTo>
                    <a:pt x="7091" y="17660"/>
                    <a:pt x="7182" y="17660"/>
                    <a:pt x="7182" y="17660"/>
                  </a:cubicBezTo>
                  <a:cubicBezTo>
                    <a:pt x="7182" y="17660"/>
                    <a:pt x="7304" y="17569"/>
                    <a:pt x="7334" y="17569"/>
                  </a:cubicBezTo>
                  <a:cubicBezTo>
                    <a:pt x="7364" y="17569"/>
                    <a:pt x="7334" y="17569"/>
                    <a:pt x="7364" y="17508"/>
                  </a:cubicBezTo>
                  <a:cubicBezTo>
                    <a:pt x="7395" y="17417"/>
                    <a:pt x="7456" y="17326"/>
                    <a:pt x="7456" y="17265"/>
                  </a:cubicBezTo>
                  <a:cubicBezTo>
                    <a:pt x="7456" y="17234"/>
                    <a:pt x="7486" y="17265"/>
                    <a:pt x="7486" y="17113"/>
                  </a:cubicBezTo>
                  <a:lnTo>
                    <a:pt x="7486" y="16961"/>
                  </a:lnTo>
                  <a:lnTo>
                    <a:pt x="7486" y="16748"/>
                  </a:lnTo>
                  <a:cubicBezTo>
                    <a:pt x="7486" y="16748"/>
                    <a:pt x="7486" y="16626"/>
                    <a:pt x="7456" y="16626"/>
                  </a:cubicBezTo>
                  <a:cubicBezTo>
                    <a:pt x="7395" y="16626"/>
                    <a:pt x="7364" y="16566"/>
                    <a:pt x="7364" y="16535"/>
                  </a:cubicBezTo>
                  <a:cubicBezTo>
                    <a:pt x="7364" y="16474"/>
                    <a:pt x="7334" y="16444"/>
                    <a:pt x="7364" y="16414"/>
                  </a:cubicBezTo>
                  <a:cubicBezTo>
                    <a:pt x="7395" y="16383"/>
                    <a:pt x="7364" y="16262"/>
                    <a:pt x="7364" y="16262"/>
                  </a:cubicBezTo>
                  <a:lnTo>
                    <a:pt x="7243" y="16140"/>
                  </a:lnTo>
                  <a:cubicBezTo>
                    <a:pt x="7243" y="16140"/>
                    <a:pt x="7212" y="16079"/>
                    <a:pt x="7212" y="16019"/>
                  </a:cubicBezTo>
                  <a:lnTo>
                    <a:pt x="7212" y="15958"/>
                  </a:lnTo>
                  <a:cubicBezTo>
                    <a:pt x="7212" y="15927"/>
                    <a:pt x="7182" y="15836"/>
                    <a:pt x="7212" y="15836"/>
                  </a:cubicBezTo>
                  <a:cubicBezTo>
                    <a:pt x="7243" y="15836"/>
                    <a:pt x="7334" y="15836"/>
                    <a:pt x="7304" y="15806"/>
                  </a:cubicBezTo>
                  <a:cubicBezTo>
                    <a:pt x="7243" y="15775"/>
                    <a:pt x="7243" y="15684"/>
                    <a:pt x="7243" y="15684"/>
                  </a:cubicBezTo>
                  <a:cubicBezTo>
                    <a:pt x="7212" y="15684"/>
                    <a:pt x="7152" y="15654"/>
                    <a:pt x="7152" y="15654"/>
                  </a:cubicBezTo>
                  <a:cubicBezTo>
                    <a:pt x="7152" y="15654"/>
                    <a:pt x="7091" y="15623"/>
                    <a:pt x="7091" y="15563"/>
                  </a:cubicBezTo>
                  <a:cubicBezTo>
                    <a:pt x="7091" y="15532"/>
                    <a:pt x="7060" y="15471"/>
                    <a:pt x="7091" y="15411"/>
                  </a:cubicBezTo>
                  <a:cubicBezTo>
                    <a:pt x="7152" y="15380"/>
                    <a:pt x="7152" y="15380"/>
                    <a:pt x="7091" y="15350"/>
                  </a:cubicBezTo>
                  <a:cubicBezTo>
                    <a:pt x="7060" y="15319"/>
                    <a:pt x="7030" y="15228"/>
                    <a:pt x="7030" y="15198"/>
                  </a:cubicBezTo>
                  <a:cubicBezTo>
                    <a:pt x="7030" y="15167"/>
                    <a:pt x="7000" y="15107"/>
                    <a:pt x="7000" y="15076"/>
                  </a:cubicBezTo>
                  <a:cubicBezTo>
                    <a:pt x="7000" y="15046"/>
                    <a:pt x="6939" y="14924"/>
                    <a:pt x="6939" y="14924"/>
                  </a:cubicBezTo>
                  <a:lnTo>
                    <a:pt x="6939" y="14772"/>
                  </a:lnTo>
                  <a:lnTo>
                    <a:pt x="6939" y="14651"/>
                  </a:lnTo>
                  <a:cubicBezTo>
                    <a:pt x="6939" y="14651"/>
                    <a:pt x="6961" y="14684"/>
                    <a:pt x="6978" y="14684"/>
                  </a:cubicBezTo>
                  <a:cubicBezTo>
                    <a:pt x="6990" y="14684"/>
                    <a:pt x="7000" y="14669"/>
                    <a:pt x="7000" y="14620"/>
                  </a:cubicBezTo>
                  <a:cubicBezTo>
                    <a:pt x="7000" y="14499"/>
                    <a:pt x="7030" y="14468"/>
                    <a:pt x="7060" y="14408"/>
                  </a:cubicBezTo>
                  <a:cubicBezTo>
                    <a:pt x="7091" y="14316"/>
                    <a:pt x="7152" y="14286"/>
                    <a:pt x="7152" y="14256"/>
                  </a:cubicBezTo>
                  <a:cubicBezTo>
                    <a:pt x="7152" y="14235"/>
                    <a:pt x="7155" y="14229"/>
                    <a:pt x="7161" y="14229"/>
                  </a:cubicBezTo>
                  <a:cubicBezTo>
                    <a:pt x="7172" y="14229"/>
                    <a:pt x="7192" y="14256"/>
                    <a:pt x="7212" y="14256"/>
                  </a:cubicBezTo>
                  <a:cubicBezTo>
                    <a:pt x="7243" y="14256"/>
                    <a:pt x="7243" y="14195"/>
                    <a:pt x="7304" y="14134"/>
                  </a:cubicBezTo>
                  <a:cubicBezTo>
                    <a:pt x="7334" y="14043"/>
                    <a:pt x="7304" y="14012"/>
                    <a:pt x="7364" y="14012"/>
                  </a:cubicBezTo>
                  <a:lnTo>
                    <a:pt x="7516" y="14012"/>
                  </a:lnTo>
                  <a:cubicBezTo>
                    <a:pt x="7516" y="14012"/>
                    <a:pt x="7608" y="13982"/>
                    <a:pt x="7668" y="13891"/>
                  </a:cubicBezTo>
                  <a:cubicBezTo>
                    <a:pt x="7759" y="13830"/>
                    <a:pt x="7759" y="13800"/>
                    <a:pt x="7790" y="13800"/>
                  </a:cubicBezTo>
                  <a:cubicBezTo>
                    <a:pt x="7820" y="13800"/>
                    <a:pt x="7881" y="13800"/>
                    <a:pt x="7911" y="13708"/>
                  </a:cubicBezTo>
                  <a:cubicBezTo>
                    <a:pt x="7972" y="13648"/>
                    <a:pt x="7972" y="13587"/>
                    <a:pt x="8033" y="13556"/>
                  </a:cubicBezTo>
                  <a:cubicBezTo>
                    <a:pt x="8063" y="13526"/>
                    <a:pt x="8063" y="13526"/>
                    <a:pt x="8124" y="13526"/>
                  </a:cubicBezTo>
                  <a:cubicBezTo>
                    <a:pt x="8155" y="13526"/>
                    <a:pt x="8215" y="13435"/>
                    <a:pt x="8246" y="13405"/>
                  </a:cubicBezTo>
                  <a:lnTo>
                    <a:pt x="8276" y="13344"/>
                  </a:lnTo>
                  <a:cubicBezTo>
                    <a:pt x="8276" y="13344"/>
                    <a:pt x="8367" y="13283"/>
                    <a:pt x="8428" y="13283"/>
                  </a:cubicBezTo>
                  <a:cubicBezTo>
                    <a:pt x="8519" y="13283"/>
                    <a:pt x="8550" y="13283"/>
                    <a:pt x="8580" y="13253"/>
                  </a:cubicBezTo>
                  <a:cubicBezTo>
                    <a:pt x="8671" y="13222"/>
                    <a:pt x="8611" y="13222"/>
                    <a:pt x="8702" y="13192"/>
                  </a:cubicBezTo>
                  <a:cubicBezTo>
                    <a:pt x="8793" y="13131"/>
                    <a:pt x="8702" y="13070"/>
                    <a:pt x="8823" y="13040"/>
                  </a:cubicBezTo>
                  <a:cubicBezTo>
                    <a:pt x="8915" y="12979"/>
                    <a:pt x="8884" y="12888"/>
                    <a:pt x="9006" y="12888"/>
                  </a:cubicBezTo>
                  <a:cubicBezTo>
                    <a:pt x="9097" y="12827"/>
                    <a:pt x="9279" y="12766"/>
                    <a:pt x="9310" y="12766"/>
                  </a:cubicBezTo>
                  <a:cubicBezTo>
                    <a:pt x="9370" y="12766"/>
                    <a:pt x="9462" y="12766"/>
                    <a:pt x="9492" y="12736"/>
                  </a:cubicBezTo>
                  <a:cubicBezTo>
                    <a:pt x="9522" y="12675"/>
                    <a:pt x="9462" y="12645"/>
                    <a:pt x="9431" y="12614"/>
                  </a:cubicBezTo>
                  <a:lnTo>
                    <a:pt x="9310" y="12493"/>
                  </a:lnTo>
                  <a:cubicBezTo>
                    <a:pt x="9310" y="12493"/>
                    <a:pt x="9323" y="12479"/>
                    <a:pt x="9341" y="12479"/>
                  </a:cubicBezTo>
                  <a:cubicBezTo>
                    <a:pt x="9350" y="12479"/>
                    <a:pt x="9360" y="12483"/>
                    <a:pt x="9370" y="12493"/>
                  </a:cubicBezTo>
                  <a:cubicBezTo>
                    <a:pt x="9412" y="12514"/>
                    <a:pt x="9454" y="12549"/>
                    <a:pt x="9496" y="12549"/>
                  </a:cubicBezTo>
                  <a:cubicBezTo>
                    <a:pt x="9515" y="12549"/>
                    <a:pt x="9534" y="12542"/>
                    <a:pt x="9553" y="12523"/>
                  </a:cubicBezTo>
                  <a:cubicBezTo>
                    <a:pt x="9583" y="12523"/>
                    <a:pt x="9644" y="12462"/>
                    <a:pt x="9644" y="12432"/>
                  </a:cubicBezTo>
                  <a:cubicBezTo>
                    <a:pt x="9654" y="12412"/>
                    <a:pt x="9668" y="12405"/>
                    <a:pt x="9682" y="12405"/>
                  </a:cubicBezTo>
                  <a:cubicBezTo>
                    <a:pt x="9712" y="12405"/>
                    <a:pt x="9745" y="12432"/>
                    <a:pt x="9766" y="12432"/>
                  </a:cubicBezTo>
                  <a:cubicBezTo>
                    <a:pt x="9857" y="12432"/>
                    <a:pt x="9887" y="12310"/>
                    <a:pt x="9857" y="12310"/>
                  </a:cubicBezTo>
                  <a:cubicBezTo>
                    <a:pt x="9796" y="12280"/>
                    <a:pt x="9766" y="12189"/>
                    <a:pt x="9644" y="12189"/>
                  </a:cubicBezTo>
                  <a:cubicBezTo>
                    <a:pt x="9553" y="12189"/>
                    <a:pt x="9431" y="12158"/>
                    <a:pt x="9492" y="12128"/>
                  </a:cubicBezTo>
                  <a:cubicBezTo>
                    <a:pt x="9538" y="12098"/>
                    <a:pt x="9568" y="12098"/>
                    <a:pt x="9595" y="12098"/>
                  </a:cubicBezTo>
                  <a:cubicBezTo>
                    <a:pt x="9621" y="12098"/>
                    <a:pt x="9644" y="12098"/>
                    <a:pt x="9674" y="12067"/>
                  </a:cubicBezTo>
                  <a:cubicBezTo>
                    <a:pt x="9766" y="12037"/>
                    <a:pt x="9766" y="11976"/>
                    <a:pt x="9766" y="11915"/>
                  </a:cubicBezTo>
                  <a:cubicBezTo>
                    <a:pt x="9766" y="11885"/>
                    <a:pt x="9674" y="11733"/>
                    <a:pt x="9766" y="11702"/>
                  </a:cubicBezTo>
                  <a:cubicBezTo>
                    <a:pt x="9735" y="11702"/>
                    <a:pt x="9614" y="11702"/>
                    <a:pt x="9583" y="11672"/>
                  </a:cubicBezTo>
                  <a:cubicBezTo>
                    <a:pt x="9492" y="11611"/>
                    <a:pt x="9462" y="11550"/>
                    <a:pt x="9492" y="11550"/>
                  </a:cubicBezTo>
                  <a:cubicBezTo>
                    <a:pt x="9522" y="11520"/>
                    <a:pt x="9522" y="11429"/>
                    <a:pt x="9583" y="11429"/>
                  </a:cubicBezTo>
                  <a:cubicBezTo>
                    <a:pt x="9614" y="11398"/>
                    <a:pt x="9644" y="11277"/>
                    <a:pt x="9644" y="11277"/>
                  </a:cubicBezTo>
                  <a:cubicBezTo>
                    <a:pt x="9644" y="11277"/>
                    <a:pt x="9735" y="11246"/>
                    <a:pt x="9674" y="11216"/>
                  </a:cubicBezTo>
                  <a:cubicBezTo>
                    <a:pt x="9614" y="11216"/>
                    <a:pt x="9492" y="11094"/>
                    <a:pt x="9462" y="11094"/>
                  </a:cubicBezTo>
                  <a:cubicBezTo>
                    <a:pt x="9431" y="11094"/>
                    <a:pt x="9279" y="10973"/>
                    <a:pt x="9340" y="10973"/>
                  </a:cubicBezTo>
                  <a:cubicBezTo>
                    <a:pt x="9431" y="10973"/>
                    <a:pt x="9492" y="10973"/>
                    <a:pt x="9553" y="11003"/>
                  </a:cubicBezTo>
                  <a:cubicBezTo>
                    <a:pt x="9563" y="11024"/>
                    <a:pt x="9573" y="11030"/>
                    <a:pt x="9582" y="11030"/>
                  </a:cubicBezTo>
                  <a:cubicBezTo>
                    <a:pt x="9600" y="11030"/>
                    <a:pt x="9614" y="11003"/>
                    <a:pt x="9614" y="11003"/>
                  </a:cubicBezTo>
                  <a:cubicBezTo>
                    <a:pt x="9614" y="10973"/>
                    <a:pt x="9614" y="11003"/>
                    <a:pt x="9583" y="10942"/>
                  </a:cubicBezTo>
                  <a:cubicBezTo>
                    <a:pt x="9553" y="10851"/>
                    <a:pt x="9583" y="10821"/>
                    <a:pt x="9644" y="10821"/>
                  </a:cubicBezTo>
                  <a:cubicBezTo>
                    <a:pt x="9735" y="10821"/>
                    <a:pt x="9735" y="10821"/>
                    <a:pt x="9735" y="10760"/>
                  </a:cubicBezTo>
                  <a:cubicBezTo>
                    <a:pt x="9735" y="10669"/>
                    <a:pt x="9735" y="10517"/>
                    <a:pt x="9766" y="10517"/>
                  </a:cubicBezTo>
                  <a:cubicBezTo>
                    <a:pt x="9796" y="10517"/>
                    <a:pt x="9887" y="10487"/>
                    <a:pt x="9887" y="10487"/>
                  </a:cubicBezTo>
                  <a:cubicBezTo>
                    <a:pt x="9887" y="10487"/>
                    <a:pt x="9937" y="10361"/>
                    <a:pt x="9947" y="10361"/>
                  </a:cubicBezTo>
                  <a:cubicBezTo>
                    <a:pt x="9947" y="10361"/>
                    <a:pt x="9948" y="10362"/>
                    <a:pt x="9948" y="10365"/>
                  </a:cubicBezTo>
                  <a:cubicBezTo>
                    <a:pt x="9948" y="10395"/>
                    <a:pt x="9887" y="10608"/>
                    <a:pt x="9857" y="10669"/>
                  </a:cubicBezTo>
                  <a:cubicBezTo>
                    <a:pt x="9857" y="10760"/>
                    <a:pt x="9887" y="10790"/>
                    <a:pt x="9857" y="10821"/>
                  </a:cubicBezTo>
                  <a:cubicBezTo>
                    <a:pt x="9796" y="10851"/>
                    <a:pt x="9887" y="10851"/>
                    <a:pt x="9766" y="10912"/>
                  </a:cubicBezTo>
                  <a:cubicBezTo>
                    <a:pt x="9756" y="10917"/>
                    <a:pt x="9746" y="10919"/>
                    <a:pt x="9736" y="10919"/>
                  </a:cubicBezTo>
                  <a:cubicBezTo>
                    <a:pt x="9704" y="10919"/>
                    <a:pt x="9673" y="10901"/>
                    <a:pt x="9667" y="10901"/>
                  </a:cubicBezTo>
                  <a:lnTo>
                    <a:pt x="9667" y="10901"/>
                  </a:lnTo>
                  <a:cubicBezTo>
                    <a:pt x="9663" y="10901"/>
                    <a:pt x="9672" y="10910"/>
                    <a:pt x="9705" y="10942"/>
                  </a:cubicBezTo>
                  <a:cubicBezTo>
                    <a:pt x="9766" y="11003"/>
                    <a:pt x="9766" y="11064"/>
                    <a:pt x="9796" y="11064"/>
                  </a:cubicBezTo>
                  <a:cubicBezTo>
                    <a:pt x="9857" y="11064"/>
                    <a:pt x="9887" y="11064"/>
                    <a:pt x="9887" y="11094"/>
                  </a:cubicBezTo>
                  <a:cubicBezTo>
                    <a:pt x="9887" y="11125"/>
                    <a:pt x="9918" y="11216"/>
                    <a:pt x="9918" y="11216"/>
                  </a:cubicBezTo>
                  <a:cubicBezTo>
                    <a:pt x="9918" y="11216"/>
                    <a:pt x="9887" y="11307"/>
                    <a:pt x="9857" y="11368"/>
                  </a:cubicBezTo>
                  <a:cubicBezTo>
                    <a:pt x="9766" y="11429"/>
                    <a:pt x="9766" y="11459"/>
                    <a:pt x="9766" y="11520"/>
                  </a:cubicBezTo>
                  <a:cubicBezTo>
                    <a:pt x="9766" y="11550"/>
                    <a:pt x="9857" y="11581"/>
                    <a:pt x="9857" y="11581"/>
                  </a:cubicBezTo>
                  <a:cubicBezTo>
                    <a:pt x="9857" y="11581"/>
                    <a:pt x="9887" y="11550"/>
                    <a:pt x="9887" y="11459"/>
                  </a:cubicBezTo>
                  <a:cubicBezTo>
                    <a:pt x="9887" y="11429"/>
                    <a:pt x="9948" y="11368"/>
                    <a:pt x="9948" y="11368"/>
                  </a:cubicBezTo>
                  <a:cubicBezTo>
                    <a:pt x="9948" y="11368"/>
                    <a:pt x="9978" y="11368"/>
                    <a:pt x="10039" y="11307"/>
                  </a:cubicBezTo>
                  <a:cubicBezTo>
                    <a:pt x="10070" y="11277"/>
                    <a:pt x="10130" y="11125"/>
                    <a:pt x="10130" y="11125"/>
                  </a:cubicBezTo>
                  <a:cubicBezTo>
                    <a:pt x="10130" y="11094"/>
                    <a:pt x="10100" y="11064"/>
                    <a:pt x="10191" y="11064"/>
                  </a:cubicBezTo>
                  <a:cubicBezTo>
                    <a:pt x="10252" y="11064"/>
                    <a:pt x="10282" y="11064"/>
                    <a:pt x="10282" y="10973"/>
                  </a:cubicBezTo>
                  <a:cubicBezTo>
                    <a:pt x="10282" y="10942"/>
                    <a:pt x="10252" y="10821"/>
                    <a:pt x="10252" y="10821"/>
                  </a:cubicBezTo>
                  <a:cubicBezTo>
                    <a:pt x="10252" y="10821"/>
                    <a:pt x="10222" y="10760"/>
                    <a:pt x="10252" y="10699"/>
                  </a:cubicBezTo>
                  <a:cubicBezTo>
                    <a:pt x="10282" y="10669"/>
                    <a:pt x="10222" y="10608"/>
                    <a:pt x="10222" y="10608"/>
                  </a:cubicBezTo>
                  <a:lnTo>
                    <a:pt x="10100" y="10456"/>
                  </a:lnTo>
                  <a:cubicBezTo>
                    <a:pt x="10100" y="10456"/>
                    <a:pt x="10113" y="10429"/>
                    <a:pt x="10140" y="10429"/>
                  </a:cubicBezTo>
                  <a:cubicBezTo>
                    <a:pt x="10154" y="10429"/>
                    <a:pt x="10171" y="10436"/>
                    <a:pt x="10191" y="10456"/>
                  </a:cubicBezTo>
                  <a:cubicBezTo>
                    <a:pt x="10222" y="10487"/>
                    <a:pt x="10313" y="10517"/>
                    <a:pt x="10343" y="10547"/>
                  </a:cubicBezTo>
                  <a:cubicBezTo>
                    <a:pt x="10366" y="10616"/>
                    <a:pt x="10389" y="10650"/>
                    <a:pt x="10437" y="10650"/>
                  </a:cubicBezTo>
                  <a:cubicBezTo>
                    <a:pt x="10453" y="10650"/>
                    <a:pt x="10472" y="10646"/>
                    <a:pt x="10495" y="10639"/>
                  </a:cubicBezTo>
                  <a:cubicBezTo>
                    <a:pt x="10526" y="10608"/>
                    <a:pt x="10677" y="10517"/>
                    <a:pt x="10677" y="10487"/>
                  </a:cubicBezTo>
                  <a:cubicBezTo>
                    <a:pt x="10677" y="10456"/>
                    <a:pt x="10708" y="10304"/>
                    <a:pt x="10799" y="10304"/>
                  </a:cubicBezTo>
                  <a:cubicBezTo>
                    <a:pt x="10860" y="10304"/>
                    <a:pt x="10921" y="10243"/>
                    <a:pt x="10921" y="10213"/>
                  </a:cubicBezTo>
                  <a:cubicBezTo>
                    <a:pt x="10921" y="10183"/>
                    <a:pt x="10860" y="10061"/>
                    <a:pt x="10921" y="10061"/>
                  </a:cubicBezTo>
                  <a:cubicBezTo>
                    <a:pt x="10951" y="10061"/>
                    <a:pt x="10981" y="10031"/>
                    <a:pt x="10981" y="10000"/>
                  </a:cubicBezTo>
                  <a:cubicBezTo>
                    <a:pt x="10981" y="9939"/>
                    <a:pt x="10981" y="9879"/>
                    <a:pt x="10951" y="9879"/>
                  </a:cubicBezTo>
                  <a:cubicBezTo>
                    <a:pt x="10921" y="9879"/>
                    <a:pt x="10799" y="9879"/>
                    <a:pt x="10829" y="9848"/>
                  </a:cubicBezTo>
                  <a:cubicBezTo>
                    <a:pt x="10854" y="9799"/>
                    <a:pt x="10899" y="9749"/>
                    <a:pt x="10915" y="9749"/>
                  </a:cubicBezTo>
                  <a:cubicBezTo>
                    <a:pt x="10919" y="9749"/>
                    <a:pt x="10921" y="9751"/>
                    <a:pt x="10921" y="9757"/>
                  </a:cubicBezTo>
                  <a:cubicBezTo>
                    <a:pt x="10951" y="9787"/>
                    <a:pt x="10981" y="9848"/>
                    <a:pt x="11012" y="9848"/>
                  </a:cubicBezTo>
                  <a:cubicBezTo>
                    <a:pt x="11103" y="9848"/>
                    <a:pt x="11103" y="9848"/>
                    <a:pt x="11164" y="9787"/>
                  </a:cubicBezTo>
                  <a:cubicBezTo>
                    <a:pt x="11194" y="9772"/>
                    <a:pt x="11225" y="9772"/>
                    <a:pt x="11251" y="9772"/>
                  </a:cubicBezTo>
                  <a:cubicBezTo>
                    <a:pt x="11278" y="9772"/>
                    <a:pt x="11301" y="9772"/>
                    <a:pt x="11316" y="9757"/>
                  </a:cubicBezTo>
                  <a:cubicBezTo>
                    <a:pt x="11407" y="9727"/>
                    <a:pt x="11589" y="9635"/>
                    <a:pt x="11620" y="9635"/>
                  </a:cubicBezTo>
                  <a:lnTo>
                    <a:pt x="11863" y="9635"/>
                  </a:lnTo>
                  <a:cubicBezTo>
                    <a:pt x="11863" y="9635"/>
                    <a:pt x="11924" y="9575"/>
                    <a:pt x="11984" y="9575"/>
                  </a:cubicBezTo>
                  <a:cubicBezTo>
                    <a:pt x="12015" y="9575"/>
                    <a:pt x="11893" y="9544"/>
                    <a:pt x="11863" y="9544"/>
                  </a:cubicBezTo>
                  <a:lnTo>
                    <a:pt x="11681" y="9544"/>
                  </a:lnTo>
                  <a:cubicBezTo>
                    <a:pt x="11620" y="9544"/>
                    <a:pt x="11468" y="9575"/>
                    <a:pt x="11437" y="9605"/>
                  </a:cubicBezTo>
                  <a:lnTo>
                    <a:pt x="11285" y="9605"/>
                  </a:lnTo>
                  <a:lnTo>
                    <a:pt x="11407" y="9544"/>
                  </a:lnTo>
                  <a:cubicBezTo>
                    <a:pt x="11437" y="9544"/>
                    <a:pt x="11437" y="9483"/>
                    <a:pt x="11559" y="9483"/>
                  </a:cubicBezTo>
                  <a:lnTo>
                    <a:pt x="12167" y="9483"/>
                  </a:lnTo>
                  <a:cubicBezTo>
                    <a:pt x="12167" y="9483"/>
                    <a:pt x="12197" y="9453"/>
                    <a:pt x="12288" y="9453"/>
                  </a:cubicBezTo>
                  <a:cubicBezTo>
                    <a:pt x="12349" y="9453"/>
                    <a:pt x="12380" y="9453"/>
                    <a:pt x="12380" y="9392"/>
                  </a:cubicBezTo>
                  <a:cubicBezTo>
                    <a:pt x="12380" y="9332"/>
                    <a:pt x="12471" y="9301"/>
                    <a:pt x="12471" y="9301"/>
                  </a:cubicBezTo>
                  <a:lnTo>
                    <a:pt x="12471" y="9301"/>
                  </a:lnTo>
                  <a:cubicBezTo>
                    <a:pt x="12471" y="9301"/>
                    <a:pt x="12440" y="9423"/>
                    <a:pt x="12501" y="9423"/>
                  </a:cubicBezTo>
                  <a:cubicBezTo>
                    <a:pt x="12532" y="9423"/>
                    <a:pt x="12623" y="9392"/>
                    <a:pt x="12623" y="9392"/>
                  </a:cubicBezTo>
                  <a:cubicBezTo>
                    <a:pt x="12649" y="9392"/>
                    <a:pt x="12630" y="9325"/>
                    <a:pt x="12663" y="9325"/>
                  </a:cubicBezTo>
                  <a:cubicBezTo>
                    <a:pt x="12668" y="9325"/>
                    <a:pt x="12675" y="9327"/>
                    <a:pt x="12684" y="9332"/>
                  </a:cubicBezTo>
                  <a:cubicBezTo>
                    <a:pt x="12775" y="9392"/>
                    <a:pt x="12836" y="9392"/>
                    <a:pt x="12896" y="9392"/>
                  </a:cubicBezTo>
                  <a:cubicBezTo>
                    <a:pt x="12927" y="9392"/>
                    <a:pt x="13109" y="9332"/>
                    <a:pt x="13109" y="9332"/>
                  </a:cubicBezTo>
                  <a:lnTo>
                    <a:pt x="13140" y="9271"/>
                  </a:lnTo>
                  <a:lnTo>
                    <a:pt x="12927" y="9271"/>
                  </a:lnTo>
                  <a:cubicBezTo>
                    <a:pt x="12866" y="9271"/>
                    <a:pt x="12873" y="9298"/>
                    <a:pt x="12866" y="9298"/>
                  </a:cubicBezTo>
                  <a:cubicBezTo>
                    <a:pt x="12863" y="9298"/>
                    <a:pt x="12856" y="9291"/>
                    <a:pt x="12836" y="9271"/>
                  </a:cubicBezTo>
                  <a:cubicBezTo>
                    <a:pt x="12805" y="9180"/>
                    <a:pt x="12775" y="9149"/>
                    <a:pt x="12775" y="9149"/>
                  </a:cubicBezTo>
                  <a:cubicBezTo>
                    <a:pt x="12775" y="9149"/>
                    <a:pt x="12744" y="9149"/>
                    <a:pt x="12744" y="9088"/>
                  </a:cubicBezTo>
                  <a:cubicBezTo>
                    <a:pt x="12744" y="8997"/>
                    <a:pt x="12684" y="8997"/>
                    <a:pt x="12684" y="8967"/>
                  </a:cubicBezTo>
                  <a:cubicBezTo>
                    <a:pt x="12653" y="8876"/>
                    <a:pt x="12775" y="8784"/>
                    <a:pt x="12775" y="8784"/>
                  </a:cubicBezTo>
                  <a:lnTo>
                    <a:pt x="12744" y="8572"/>
                  </a:lnTo>
                  <a:cubicBezTo>
                    <a:pt x="12744" y="8572"/>
                    <a:pt x="12653" y="8480"/>
                    <a:pt x="12836" y="8480"/>
                  </a:cubicBezTo>
                  <a:cubicBezTo>
                    <a:pt x="13048" y="8420"/>
                    <a:pt x="13079" y="8389"/>
                    <a:pt x="13109" y="8359"/>
                  </a:cubicBezTo>
                  <a:cubicBezTo>
                    <a:pt x="13140" y="8268"/>
                    <a:pt x="13140" y="8237"/>
                    <a:pt x="13200" y="8237"/>
                  </a:cubicBezTo>
                  <a:cubicBezTo>
                    <a:pt x="13221" y="8237"/>
                    <a:pt x="13254" y="8251"/>
                    <a:pt x="13293" y="8251"/>
                  </a:cubicBezTo>
                  <a:cubicBezTo>
                    <a:pt x="13312" y="8251"/>
                    <a:pt x="13332" y="8247"/>
                    <a:pt x="13352" y="8237"/>
                  </a:cubicBezTo>
                  <a:cubicBezTo>
                    <a:pt x="13383" y="8237"/>
                    <a:pt x="13565" y="8176"/>
                    <a:pt x="13565" y="8116"/>
                  </a:cubicBezTo>
                  <a:cubicBezTo>
                    <a:pt x="13595" y="8085"/>
                    <a:pt x="13565" y="8085"/>
                    <a:pt x="13656" y="8085"/>
                  </a:cubicBezTo>
                  <a:cubicBezTo>
                    <a:pt x="13717" y="8085"/>
                    <a:pt x="13687" y="7964"/>
                    <a:pt x="13717" y="7933"/>
                  </a:cubicBezTo>
                  <a:cubicBezTo>
                    <a:pt x="13723" y="7927"/>
                    <a:pt x="13730" y="7925"/>
                    <a:pt x="13739" y="7925"/>
                  </a:cubicBezTo>
                  <a:cubicBezTo>
                    <a:pt x="13772" y="7925"/>
                    <a:pt x="13820" y="7964"/>
                    <a:pt x="13869" y="7964"/>
                  </a:cubicBezTo>
                  <a:cubicBezTo>
                    <a:pt x="13899" y="7964"/>
                    <a:pt x="13991" y="7964"/>
                    <a:pt x="14021" y="7933"/>
                  </a:cubicBezTo>
                  <a:cubicBezTo>
                    <a:pt x="14051" y="7903"/>
                    <a:pt x="14051" y="7812"/>
                    <a:pt x="14143" y="7812"/>
                  </a:cubicBezTo>
                  <a:cubicBezTo>
                    <a:pt x="14203" y="7812"/>
                    <a:pt x="14203" y="7873"/>
                    <a:pt x="14325" y="7873"/>
                  </a:cubicBezTo>
                  <a:cubicBezTo>
                    <a:pt x="14447" y="7873"/>
                    <a:pt x="14477" y="7812"/>
                    <a:pt x="14507" y="7781"/>
                  </a:cubicBezTo>
                  <a:cubicBezTo>
                    <a:pt x="14599" y="7751"/>
                    <a:pt x="14599" y="7660"/>
                    <a:pt x="14629" y="7660"/>
                  </a:cubicBezTo>
                  <a:cubicBezTo>
                    <a:pt x="14654" y="7660"/>
                    <a:pt x="14658" y="7554"/>
                    <a:pt x="14712" y="7554"/>
                  </a:cubicBezTo>
                  <a:cubicBezTo>
                    <a:pt x="14723" y="7554"/>
                    <a:pt x="14735" y="7558"/>
                    <a:pt x="14751" y="7569"/>
                  </a:cubicBezTo>
                  <a:cubicBezTo>
                    <a:pt x="14781" y="7584"/>
                    <a:pt x="14819" y="7591"/>
                    <a:pt x="14857" y="7591"/>
                  </a:cubicBezTo>
                  <a:cubicBezTo>
                    <a:pt x="14895" y="7591"/>
                    <a:pt x="14933" y="7584"/>
                    <a:pt x="14963" y="7569"/>
                  </a:cubicBezTo>
                  <a:cubicBezTo>
                    <a:pt x="15054" y="7569"/>
                    <a:pt x="15054" y="7508"/>
                    <a:pt x="15085" y="7508"/>
                  </a:cubicBezTo>
                  <a:cubicBezTo>
                    <a:pt x="15111" y="7508"/>
                    <a:pt x="15070" y="7441"/>
                    <a:pt x="15096" y="7441"/>
                  </a:cubicBezTo>
                  <a:cubicBezTo>
                    <a:pt x="15100" y="7441"/>
                    <a:pt x="15107" y="7443"/>
                    <a:pt x="15115" y="7447"/>
                  </a:cubicBezTo>
                  <a:cubicBezTo>
                    <a:pt x="15206" y="7447"/>
                    <a:pt x="15206" y="7477"/>
                    <a:pt x="15237" y="7477"/>
                  </a:cubicBezTo>
                  <a:cubicBezTo>
                    <a:pt x="15267" y="7477"/>
                    <a:pt x="15267" y="7417"/>
                    <a:pt x="15389" y="7417"/>
                  </a:cubicBezTo>
                  <a:cubicBezTo>
                    <a:pt x="15510" y="7417"/>
                    <a:pt x="15541" y="7356"/>
                    <a:pt x="15632" y="7325"/>
                  </a:cubicBezTo>
                  <a:cubicBezTo>
                    <a:pt x="15693" y="7325"/>
                    <a:pt x="15723" y="7265"/>
                    <a:pt x="15814" y="7265"/>
                  </a:cubicBezTo>
                  <a:cubicBezTo>
                    <a:pt x="15875" y="7204"/>
                    <a:pt x="16027" y="7173"/>
                    <a:pt x="16027" y="7173"/>
                  </a:cubicBezTo>
                  <a:lnTo>
                    <a:pt x="16027" y="7173"/>
                  </a:lnTo>
                  <a:cubicBezTo>
                    <a:pt x="16027" y="7204"/>
                    <a:pt x="16088" y="7265"/>
                    <a:pt x="15997" y="7295"/>
                  </a:cubicBezTo>
                  <a:cubicBezTo>
                    <a:pt x="15966" y="7310"/>
                    <a:pt x="15921" y="7310"/>
                    <a:pt x="15883" y="7310"/>
                  </a:cubicBezTo>
                  <a:cubicBezTo>
                    <a:pt x="15845" y="7310"/>
                    <a:pt x="15814" y="7310"/>
                    <a:pt x="15814" y="7325"/>
                  </a:cubicBezTo>
                  <a:cubicBezTo>
                    <a:pt x="15814" y="7356"/>
                    <a:pt x="15814" y="7417"/>
                    <a:pt x="15875" y="7417"/>
                  </a:cubicBezTo>
                  <a:lnTo>
                    <a:pt x="16118" y="7417"/>
                  </a:lnTo>
                  <a:cubicBezTo>
                    <a:pt x="16118" y="7447"/>
                    <a:pt x="15997" y="7477"/>
                    <a:pt x="16027" y="7477"/>
                  </a:cubicBezTo>
                  <a:cubicBezTo>
                    <a:pt x="16069" y="7498"/>
                    <a:pt x="16053" y="7534"/>
                    <a:pt x="16029" y="7534"/>
                  </a:cubicBezTo>
                  <a:cubicBezTo>
                    <a:pt x="16019" y="7534"/>
                    <a:pt x="16006" y="7527"/>
                    <a:pt x="15997" y="7508"/>
                  </a:cubicBezTo>
                  <a:cubicBezTo>
                    <a:pt x="15966" y="7477"/>
                    <a:pt x="15936" y="7477"/>
                    <a:pt x="15875" y="7477"/>
                  </a:cubicBezTo>
                  <a:cubicBezTo>
                    <a:pt x="15855" y="7477"/>
                    <a:pt x="15862" y="7464"/>
                    <a:pt x="15841" y="7464"/>
                  </a:cubicBezTo>
                  <a:cubicBezTo>
                    <a:pt x="15831" y="7464"/>
                    <a:pt x="15814" y="7467"/>
                    <a:pt x="15784" y="7477"/>
                  </a:cubicBezTo>
                  <a:cubicBezTo>
                    <a:pt x="15662" y="7508"/>
                    <a:pt x="15632" y="7508"/>
                    <a:pt x="15541" y="7569"/>
                  </a:cubicBezTo>
                  <a:cubicBezTo>
                    <a:pt x="15480" y="7599"/>
                    <a:pt x="15480" y="7599"/>
                    <a:pt x="15419" y="7660"/>
                  </a:cubicBezTo>
                  <a:cubicBezTo>
                    <a:pt x="15389" y="7721"/>
                    <a:pt x="15389" y="7721"/>
                    <a:pt x="15358" y="7781"/>
                  </a:cubicBezTo>
                  <a:cubicBezTo>
                    <a:pt x="15267" y="7812"/>
                    <a:pt x="15267" y="7812"/>
                    <a:pt x="15206" y="7812"/>
                  </a:cubicBezTo>
                  <a:cubicBezTo>
                    <a:pt x="15115" y="7812"/>
                    <a:pt x="15054" y="7873"/>
                    <a:pt x="15054" y="7903"/>
                  </a:cubicBezTo>
                  <a:cubicBezTo>
                    <a:pt x="15024" y="7933"/>
                    <a:pt x="14963" y="7964"/>
                    <a:pt x="14963" y="8024"/>
                  </a:cubicBezTo>
                  <a:cubicBezTo>
                    <a:pt x="14963" y="8055"/>
                    <a:pt x="14963" y="8116"/>
                    <a:pt x="15024" y="8116"/>
                  </a:cubicBezTo>
                  <a:cubicBezTo>
                    <a:pt x="15054" y="8176"/>
                    <a:pt x="15176" y="8207"/>
                    <a:pt x="15176" y="8237"/>
                  </a:cubicBezTo>
                  <a:cubicBezTo>
                    <a:pt x="15176" y="8268"/>
                    <a:pt x="15115" y="8389"/>
                    <a:pt x="15206" y="8389"/>
                  </a:cubicBezTo>
                  <a:cubicBezTo>
                    <a:pt x="15267" y="8389"/>
                    <a:pt x="15389" y="8359"/>
                    <a:pt x="15419" y="8328"/>
                  </a:cubicBezTo>
                  <a:cubicBezTo>
                    <a:pt x="15450" y="8268"/>
                    <a:pt x="15571" y="8207"/>
                    <a:pt x="15571" y="8207"/>
                  </a:cubicBezTo>
                  <a:lnTo>
                    <a:pt x="15723" y="8116"/>
                  </a:lnTo>
                  <a:cubicBezTo>
                    <a:pt x="15814" y="8116"/>
                    <a:pt x="15814" y="8024"/>
                    <a:pt x="15845" y="7964"/>
                  </a:cubicBezTo>
                  <a:cubicBezTo>
                    <a:pt x="15875" y="7933"/>
                    <a:pt x="15997" y="7873"/>
                    <a:pt x="16027" y="7873"/>
                  </a:cubicBezTo>
                  <a:cubicBezTo>
                    <a:pt x="16088" y="7873"/>
                    <a:pt x="16240" y="7812"/>
                    <a:pt x="16240" y="7812"/>
                  </a:cubicBezTo>
                  <a:cubicBezTo>
                    <a:pt x="16240" y="7812"/>
                    <a:pt x="16392" y="7781"/>
                    <a:pt x="16422" y="7781"/>
                  </a:cubicBezTo>
                  <a:cubicBezTo>
                    <a:pt x="16453" y="7781"/>
                    <a:pt x="16544" y="7721"/>
                    <a:pt x="16544" y="7721"/>
                  </a:cubicBezTo>
                  <a:cubicBezTo>
                    <a:pt x="16544" y="7721"/>
                    <a:pt x="16878" y="7599"/>
                    <a:pt x="17000" y="7599"/>
                  </a:cubicBezTo>
                  <a:cubicBezTo>
                    <a:pt x="17081" y="7599"/>
                    <a:pt x="17186" y="7503"/>
                    <a:pt x="17272" y="7503"/>
                  </a:cubicBezTo>
                  <a:cubicBezTo>
                    <a:pt x="17283" y="7503"/>
                    <a:pt x="17294" y="7504"/>
                    <a:pt x="17304" y="7508"/>
                  </a:cubicBezTo>
                  <a:cubicBezTo>
                    <a:pt x="17365" y="7508"/>
                    <a:pt x="17608" y="7477"/>
                    <a:pt x="17547" y="7447"/>
                  </a:cubicBezTo>
                  <a:cubicBezTo>
                    <a:pt x="17547" y="7417"/>
                    <a:pt x="17456" y="7325"/>
                    <a:pt x="17456" y="7325"/>
                  </a:cubicBezTo>
                  <a:lnTo>
                    <a:pt x="17638" y="7325"/>
                  </a:lnTo>
                  <a:cubicBezTo>
                    <a:pt x="17679" y="7325"/>
                    <a:pt x="17733" y="7366"/>
                    <a:pt x="17800" y="7366"/>
                  </a:cubicBezTo>
                  <a:cubicBezTo>
                    <a:pt x="17834" y="7366"/>
                    <a:pt x="17871" y="7356"/>
                    <a:pt x="17912" y="7325"/>
                  </a:cubicBezTo>
                  <a:cubicBezTo>
                    <a:pt x="18003" y="7295"/>
                    <a:pt x="18064" y="7265"/>
                    <a:pt x="18064" y="7265"/>
                  </a:cubicBezTo>
                  <a:lnTo>
                    <a:pt x="18094" y="7204"/>
                  </a:lnTo>
                  <a:cubicBezTo>
                    <a:pt x="18124" y="7173"/>
                    <a:pt x="18216" y="7143"/>
                    <a:pt x="18216" y="7143"/>
                  </a:cubicBezTo>
                  <a:cubicBezTo>
                    <a:pt x="18216" y="7143"/>
                    <a:pt x="18246" y="7052"/>
                    <a:pt x="18276" y="7021"/>
                  </a:cubicBezTo>
                  <a:cubicBezTo>
                    <a:pt x="18307" y="6991"/>
                    <a:pt x="18276" y="6961"/>
                    <a:pt x="18216" y="6961"/>
                  </a:cubicBezTo>
                  <a:cubicBezTo>
                    <a:pt x="18155" y="6961"/>
                    <a:pt x="18003" y="6900"/>
                    <a:pt x="18003" y="6869"/>
                  </a:cubicBezTo>
                  <a:cubicBezTo>
                    <a:pt x="18003" y="6839"/>
                    <a:pt x="18064" y="6839"/>
                    <a:pt x="18064" y="6748"/>
                  </a:cubicBezTo>
                  <a:cubicBezTo>
                    <a:pt x="18094" y="6717"/>
                    <a:pt x="18094" y="6596"/>
                    <a:pt x="18094" y="6596"/>
                  </a:cubicBezTo>
                  <a:cubicBezTo>
                    <a:pt x="18094" y="6596"/>
                    <a:pt x="17942" y="6566"/>
                    <a:pt x="17912" y="6566"/>
                  </a:cubicBezTo>
                  <a:cubicBezTo>
                    <a:pt x="17851" y="6566"/>
                    <a:pt x="17790" y="6596"/>
                    <a:pt x="17729" y="6657"/>
                  </a:cubicBezTo>
                  <a:cubicBezTo>
                    <a:pt x="17729" y="6687"/>
                    <a:pt x="17699" y="6748"/>
                    <a:pt x="17668" y="6809"/>
                  </a:cubicBezTo>
                  <a:cubicBezTo>
                    <a:pt x="17577" y="6839"/>
                    <a:pt x="17547" y="6839"/>
                    <a:pt x="17486" y="6869"/>
                  </a:cubicBezTo>
                  <a:cubicBezTo>
                    <a:pt x="17395" y="6900"/>
                    <a:pt x="17334" y="6900"/>
                    <a:pt x="17365" y="6991"/>
                  </a:cubicBezTo>
                  <a:cubicBezTo>
                    <a:pt x="17395" y="7021"/>
                    <a:pt x="17334" y="7052"/>
                    <a:pt x="17334" y="7113"/>
                  </a:cubicBezTo>
                  <a:lnTo>
                    <a:pt x="17334" y="7204"/>
                  </a:lnTo>
                  <a:cubicBezTo>
                    <a:pt x="17334" y="7265"/>
                    <a:pt x="17395" y="7265"/>
                    <a:pt x="17304" y="7295"/>
                  </a:cubicBezTo>
                  <a:cubicBezTo>
                    <a:pt x="17218" y="7316"/>
                    <a:pt x="17193" y="7338"/>
                    <a:pt x="17185" y="7338"/>
                  </a:cubicBezTo>
                  <a:cubicBezTo>
                    <a:pt x="17182" y="7338"/>
                    <a:pt x="17182" y="7334"/>
                    <a:pt x="17182" y="7325"/>
                  </a:cubicBezTo>
                  <a:cubicBezTo>
                    <a:pt x="17182" y="7295"/>
                    <a:pt x="17213" y="7173"/>
                    <a:pt x="17182" y="7173"/>
                  </a:cubicBezTo>
                  <a:cubicBezTo>
                    <a:pt x="17152" y="7173"/>
                    <a:pt x="17091" y="7204"/>
                    <a:pt x="17091" y="7204"/>
                  </a:cubicBezTo>
                  <a:cubicBezTo>
                    <a:pt x="17091" y="7204"/>
                    <a:pt x="17061" y="7295"/>
                    <a:pt x="17030" y="7295"/>
                  </a:cubicBezTo>
                  <a:cubicBezTo>
                    <a:pt x="17010" y="7295"/>
                    <a:pt x="16909" y="7309"/>
                    <a:pt x="16843" y="7309"/>
                  </a:cubicBezTo>
                  <a:cubicBezTo>
                    <a:pt x="16811" y="7309"/>
                    <a:pt x="16787" y="7305"/>
                    <a:pt x="16787" y="7295"/>
                  </a:cubicBezTo>
                  <a:cubicBezTo>
                    <a:pt x="16787" y="7265"/>
                    <a:pt x="16848" y="7204"/>
                    <a:pt x="16787" y="7204"/>
                  </a:cubicBezTo>
                  <a:cubicBezTo>
                    <a:pt x="16757" y="7204"/>
                    <a:pt x="16605" y="7265"/>
                    <a:pt x="16574" y="7265"/>
                  </a:cubicBezTo>
                  <a:cubicBezTo>
                    <a:pt x="16544" y="7265"/>
                    <a:pt x="16453" y="7204"/>
                    <a:pt x="16453" y="7204"/>
                  </a:cubicBezTo>
                  <a:cubicBezTo>
                    <a:pt x="16453" y="7204"/>
                    <a:pt x="16544" y="7143"/>
                    <a:pt x="16453" y="7143"/>
                  </a:cubicBezTo>
                  <a:lnTo>
                    <a:pt x="16301" y="7143"/>
                  </a:lnTo>
                  <a:cubicBezTo>
                    <a:pt x="16301" y="7143"/>
                    <a:pt x="16270" y="7143"/>
                    <a:pt x="16270" y="7113"/>
                  </a:cubicBezTo>
                  <a:cubicBezTo>
                    <a:pt x="16270" y="7052"/>
                    <a:pt x="16179" y="7021"/>
                    <a:pt x="16179" y="7021"/>
                  </a:cubicBezTo>
                  <a:lnTo>
                    <a:pt x="16088" y="7021"/>
                  </a:lnTo>
                  <a:cubicBezTo>
                    <a:pt x="16088" y="7021"/>
                    <a:pt x="15997" y="6991"/>
                    <a:pt x="15997" y="6961"/>
                  </a:cubicBezTo>
                  <a:cubicBezTo>
                    <a:pt x="15997" y="6900"/>
                    <a:pt x="16027" y="6900"/>
                    <a:pt x="15997" y="6869"/>
                  </a:cubicBezTo>
                  <a:cubicBezTo>
                    <a:pt x="15997" y="6839"/>
                    <a:pt x="15966" y="6778"/>
                    <a:pt x="15966" y="6748"/>
                  </a:cubicBezTo>
                  <a:cubicBezTo>
                    <a:pt x="15936" y="6717"/>
                    <a:pt x="15845" y="6596"/>
                    <a:pt x="15845" y="6596"/>
                  </a:cubicBezTo>
                  <a:cubicBezTo>
                    <a:pt x="15845" y="6596"/>
                    <a:pt x="15997" y="6596"/>
                    <a:pt x="15936" y="6566"/>
                  </a:cubicBezTo>
                  <a:cubicBezTo>
                    <a:pt x="15890" y="6550"/>
                    <a:pt x="15868" y="6543"/>
                    <a:pt x="15852" y="6543"/>
                  </a:cubicBezTo>
                  <a:cubicBezTo>
                    <a:pt x="15837" y="6543"/>
                    <a:pt x="15830" y="6550"/>
                    <a:pt x="15814" y="6566"/>
                  </a:cubicBezTo>
                  <a:cubicBezTo>
                    <a:pt x="15723" y="6566"/>
                    <a:pt x="15966" y="6414"/>
                    <a:pt x="15966" y="6414"/>
                  </a:cubicBezTo>
                  <a:cubicBezTo>
                    <a:pt x="15966" y="6414"/>
                    <a:pt x="16027" y="6292"/>
                    <a:pt x="15997" y="6262"/>
                  </a:cubicBezTo>
                  <a:cubicBezTo>
                    <a:pt x="15966" y="6231"/>
                    <a:pt x="15966" y="6140"/>
                    <a:pt x="15966" y="6140"/>
                  </a:cubicBezTo>
                  <a:lnTo>
                    <a:pt x="15723" y="6231"/>
                  </a:lnTo>
                  <a:lnTo>
                    <a:pt x="15541" y="6231"/>
                  </a:lnTo>
                  <a:cubicBezTo>
                    <a:pt x="15510" y="6231"/>
                    <a:pt x="15510" y="6140"/>
                    <a:pt x="15510" y="6140"/>
                  </a:cubicBezTo>
                  <a:lnTo>
                    <a:pt x="15328" y="6140"/>
                  </a:lnTo>
                  <a:cubicBezTo>
                    <a:pt x="15267" y="6140"/>
                    <a:pt x="15206" y="6110"/>
                    <a:pt x="15206" y="6110"/>
                  </a:cubicBezTo>
                  <a:cubicBezTo>
                    <a:pt x="15206" y="6110"/>
                    <a:pt x="15206" y="6049"/>
                    <a:pt x="15237" y="6049"/>
                  </a:cubicBezTo>
                  <a:cubicBezTo>
                    <a:pt x="15267" y="6049"/>
                    <a:pt x="15510" y="6049"/>
                    <a:pt x="15541" y="6079"/>
                  </a:cubicBezTo>
                  <a:cubicBezTo>
                    <a:pt x="15571" y="6110"/>
                    <a:pt x="15662" y="6140"/>
                    <a:pt x="15662" y="6140"/>
                  </a:cubicBezTo>
                  <a:cubicBezTo>
                    <a:pt x="15662" y="6140"/>
                    <a:pt x="15814" y="6140"/>
                    <a:pt x="15845" y="6079"/>
                  </a:cubicBezTo>
                  <a:cubicBezTo>
                    <a:pt x="15875" y="5988"/>
                    <a:pt x="15936" y="5958"/>
                    <a:pt x="15966" y="5958"/>
                  </a:cubicBezTo>
                  <a:lnTo>
                    <a:pt x="16118" y="5958"/>
                  </a:lnTo>
                  <a:cubicBezTo>
                    <a:pt x="16118" y="5958"/>
                    <a:pt x="16149" y="5836"/>
                    <a:pt x="16179" y="5806"/>
                  </a:cubicBezTo>
                  <a:cubicBezTo>
                    <a:pt x="16240" y="5775"/>
                    <a:pt x="16270" y="5745"/>
                    <a:pt x="16301" y="5745"/>
                  </a:cubicBezTo>
                  <a:cubicBezTo>
                    <a:pt x="16331" y="5745"/>
                    <a:pt x="16331" y="5593"/>
                    <a:pt x="16301" y="5593"/>
                  </a:cubicBezTo>
                  <a:cubicBezTo>
                    <a:pt x="16270" y="5593"/>
                    <a:pt x="16149" y="5532"/>
                    <a:pt x="16149" y="5471"/>
                  </a:cubicBezTo>
                  <a:cubicBezTo>
                    <a:pt x="16149" y="5380"/>
                    <a:pt x="16088" y="5380"/>
                    <a:pt x="16027" y="5380"/>
                  </a:cubicBezTo>
                  <a:cubicBezTo>
                    <a:pt x="15997" y="5380"/>
                    <a:pt x="15632" y="5441"/>
                    <a:pt x="15632" y="5441"/>
                  </a:cubicBezTo>
                  <a:cubicBezTo>
                    <a:pt x="15632" y="5441"/>
                    <a:pt x="15480" y="5380"/>
                    <a:pt x="15419" y="5380"/>
                  </a:cubicBezTo>
                  <a:cubicBezTo>
                    <a:pt x="15389" y="5380"/>
                    <a:pt x="15085" y="5502"/>
                    <a:pt x="14963" y="5532"/>
                  </a:cubicBezTo>
                  <a:cubicBezTo>
                    <a:pt x="14902" y="5593"/>
                    <a:pt x="14811" y="5593"/>
                    <a:pt x="14781" y="5623"/>
                  </a:cubicBezTo>
                  <a:cubicBezTo>
                    <a:pt x="14720" y="5623"/>
                    <a:pt x="14507" y="5745"/>
                    <a:pt x="14477" y="5745"/>
                  </a:cubicBezTo>
                  <a:cubicBezTo>
                    <a:pt x="14416" y="5745"/>
                    <a:pt x="14325" y="5806"/>
                    <a:pt x="14325" y="5806"/>
                  </a:cubicBezTo>
                  <a:lnTo>
                    <a:pt x="14264" y="5897"/>
                  </a:lnTo>
                  <a:cubicBezTo>
                    <a:pt x="14264" y="5897"/>
                    <a:pt x="14203" y="5927"/>
                    <a:pt x="14143" y="5958"/>
                  </a:cubicBezTo>
                  <a:cubicBezTo>
                    <a:pt x="14112" y="5988"/>
                    <a:pt x="13991" y="6079"/>
                    <a:pt x="13991" y="6079"/>
                  </a:cubicBezTo>
                  <a:lnTo>
                    <a:pt x="13869" y="6110"/>
                  </a:lnTo>
                  <a:lnTo>
                    <a:pt x="13747" y="6201"/>
                  </a:lnTo>
                  <a:lnTo>
                    <a:pt x="13687" y="6262"/>
                  </a:lnTo>
                  <a:cubicBezTo>
                    <a:pt x="13656" y="6262"/>
                    <a:pt x="13565" y="6292"/>
                    <a:pt x="13535" y="6292"/>
                  </a:cubicBezTo>
                  <a:cubicBezTo>
                    <a:pt x="13504" y="6292"/>
                    <a:pt x="13443" y="6383"/>
                    <a:pt x="13443" y="6383"/>
                  </a:cubicBezTo>
                  <a:lnTo>
                    <a:pt x="13383" y="6444"/>
                  </a:lnTo>
                  <a:cubicBezTo>
                    <a:pt x="13352" y="6505"/>
                    <a:pt x="13292" y="6535"/>
                    <a:pt x="13261" y="6535"/>
                  </a:cubicBezTo>
                  <a:cubicBezTo>
                    <a:pt x="13231" y="6566"/>
                    <a:pt x="13261" y="6566"/>
                    <a:pt x="13200" y="6596"/>
                  </a:cubicBezTo>
                  <a:cubicBezTo>
                    <a:pt x="13109" y="6657"/>
                    <a:pt x="13079" y="6657"/>
                    <a:pt x="13079" y="6657"/>
                  </a:cubicBezTo>
                  <a:lnTo>
                    <a:pt x="13079" y="6535"/>
                  </a:lnTo>
                  <a:lnTo>
                    <a:pt x="13140" y="6505"/>
                  </a:lnTo>
                  <a:cubicBezTo>
                    <a:pt x="13140" y="6505"/>
                    <a:pt x="13200" y="6505"/>
                    <a:pt x="13231" y="6444"/>
                  </a:cubicBezTo>
                  <a:cubicBezTo>
                    <a:pt x="13261" y="6414"/>
                    <a:pt x="13352" y="6383"/>
                    <a:pt x="13352" y="6383"/>
                  </a:cubicBezTo>
                  <a:lnTo>
                    <a:pt x="13504" y="6292"/>
                  </a:lnTo>
                  <a:lnTo>
                    <a:pt x="13595" y="6231"/>
                  </a:lnTo>
                  <a:lnTo>
                    <a:pt x="13717" y="6110"/>
                  </a:lnTo>
                  <a:cubicBezTo>
                    <a:pt x="13808" y="6079"/>
                    <a:pt x="13839" y="6049"/>
                    <a:pt x="13839" y="6049"/>
                  </a:cubicBezTo>
                  <a:lnTo>
                    <a:pt x="13899" y="5958"/>
                  </a:lnTo>
                  <a:cubicBezTo>
                    <a:pt x="13991" y="5927"/>
                    <a:pt x="14021" y="5927"/>
                    <a:pt x="14051" y="5897"/>
                  </a:cubicBezTo>
                  <a:cubicBezTo>
                    <a:pt x="14112" y="5836"/>
                    <a:pt x="14112" y="5806"/>
                    <a:pt x="14173" y="5775"/>
                  </a:cubicBezTo>
                  <a:cubicBezTo>
                    <a:pt x="14264" y="5745"/>
                    <a:pt x="14264" y="5745"/>
                    <a:pt x="14295" y="5684"/>
                  </a:cubicBezTo>
                  <a:cubicBezTo>
                    <a:pt x="14325" y="5684"/>
                    <a:pt x="14325" y="5684"/>
                    <a:pt x="14416" y="5623"/>
                  </a:cubicBezTo>
                  <a:cubicBezTo>
                    <a:pt x="14477" y="5532"/>
                    <a:pt x="14416" y="5593"/>
                    <a:pt x="14507" y="5532"/>
                  </a:cubicBezTo>
                  <a:cubicBezTo>
                    <a:pt x="14629" y="5502"/>
                    <a:pt x="14629" y="5502"/>
                    <a:pt x="14720" y="5502"/>
                  </a:cubicBezTo>
                  <a:cubicBezTo>
                    <a:pt x="14781" y="5502"/>
                    <a:pt x="14902" y="5441"/>
                    <a:pt x="14902" y="5441"/>
                  </a:cubicBezTo>
                  <a:cubicBezTo>
                    <a:pt x="14902" y="5441"/>
                    <a:pt x="15085" y="5319"/>
                    <a:pt x="15085" y="5228"/>
                  </a:cubicBezTo>
                  <a:cubicBezTo>
                    <a:pt x="15085" y="5167"/>
                    <a:pt x="15206" y="5137"/>
                    <a:pt x="15206" y="5137"/>
                  </a:cubicBezTo>
                  <a:lnTo>
                    <a:pt x="15358" y="5076"/>
                  </a:lnTo>
                  <a:cubicBezTo>
                    <a:pt x="15358" y="5076"/>
                    <a:pt x="15328" y="5046"/>
                    <a:pt x="15419" y="5015"/>
                  </a:cubicBezTo>
                  <a:cubicBezTo>
                    <a:pt x="15482" y="4994"/>
                    <a:pt x="15531" y="4959"/>
                    <a:pt x="15594" y="4959"/>
                  </a:cubicBezTo>
                  <a:cubicBezTo>
                    <a:pt x="15623" y="4959"/>
                    <a:pt x="15655" y="4966"/>
                    <a:pt x="15693" y="4985"/>
                  </a:cubicBezTo>
                  <a:lnTo>
                    <a:pt x="16301" y="4985"/>
                  </a:lnTo>
                  <a:cubicBezTo>
                    <a:pt x="16402" y="4985"/>
                    <a:pt x="16449" y="4958"/>
                    <a:pt x="16488" y="4958"/>
                  </a:cubicBezTo>
                  <a:cubicBezTo>
                    <a:pt x="16507" y="4958"/>
                    <a:pt x="16524" y="4965"/>
                    <a:pt x="16544" y="4985"/>
                  </a:cubicBezTo>
                  <a:cubicBezTo>
                    <a:pt x="16561" y="5002"/>
                    <a:pt x="16569" y="5020"/>
                    <a:pt x="16607" y="5020"/>
                  </a:cubicBezTo>
                  <a:cubicBezTo>
                    <a:pt x="16635" y="5020"/>
                    <a:pt x="16680" y="5011"/>
                    <a:pt x="16757" y="4985"/>
                  </a:cubicBezTo>
                  <a:cubicBezTo>
                    <a:pt x="16939" y="4924"/>
                    <a:pt x="16939" y="4894"/>
                    <a:pt x="17030" y="4894"/>
                  </a:cubicBezTo>
                  <a:cubicBezTo>
                    <a:pt x="17091" y="4924"/>
                    <a:pt x="17243" y="4924"/>
                    <a:pt x="17304" y="4924"/>
                  </a:cubicBezTo>
                  <a:cubicBezTo>
                    <a:pt x="17334" y="4924"/>
                    <a:pt x="17486" y="4985"/>
                    <a:pt x="17517" y="4985"/>
                  </a:cubicBezTo>
                  <a:lnTo>
                    <a:pt x="17699" y="4985"/>
                  </a:lnTo>
                  <a:cubicBezTo>
                    <a:pt x="17699" y="4985"/>
                    <a:pt x="17851" y="5015"/>
                    <a:pt x="17942" y="5015"/>
                  </a:cubicBezTo>
                  <a:lnTo>
                    <a:pt x="18216" y="5015"/>
                  </a:lnTo>
                  <a:cubicBezTo>
                    <a:pt x="18368" y="5000"/>
                    <a:pt x="18451" y="5000"/>
                    <a:pt x="18497" y="5000"/>
                  </a:cubicBezTo>
                  <a:cubicBezTo>
                    <a:pt x="18542" y="5000"/>
                    <a:pt x="18550" y="5000"/>
                    <a:pt x="18550" y="4985"/>
                  </a:cubicBezTo>
                  <a:cubicBezTo>
                    <a:pt x="18575" y="4934"/>
                    <a:pt x="18558" y="4819"/>
                    <a:pt x="18624" y="4819"/>
                  </a:cubicBezTo>
                  <a:cubicBezTo>
                    <a:pt x="18636" y="4819"/>
                    <a:pt x="18652" y="4823"/>
                    <a:pt x="18672" y="4833"/>
                  </a:cubicBezTo>
                  <a:cubicBezTo>
                    <a:pt x="18680" y="4836"/>
                    <a:pt x="18688" y="4837"/>
                    <a:pt x="18697" y="4837"/>
                  </a:cubicBezTo>
                  <a:cubicBezTo>
                    <a:pt x="18784" y="4837"/>
                    <a:pt x="18887" y="4709"/>
                    <a:pt x="18915" y="4681"/>
                  </a:cubicBezTo>
                  <a:cubicBezTo>
                    <a:pt x="19006" y="4620"/>
                    <a:pt x="19036" y="4529"/>
                    <a:pt x="19036" y="4529"/>
                  </a:cubicBezTo>
                  <a:cubicBezTo>
                    <a:pt x="19036" y="4468"/>
                    <a:pt x="19067" y="4468"/>
                    <a:pt x="19127" y="4468"/>
                  </a:cubicBezTo>
                  <a:cubicBezTo>
                    <a:pt x="19148" y="4468"/>
                    <a:pt x="19168" y="4455"/>
                    <a:pt x="19188" y="4455"/>
                  </a:cubicBezTo>
                  <a:cubicBezTo>
                    <a:pt x="19198" y="4455"/>
                    <a:pt x="19209" y="4458"/>
                    <a:pt x="19219" y="4468"/>
                  </a:cubicBezTo>
                  <a:lnTo>
                    <a:pt x="19583" y="4468"/>
                  </a:lnTo>
                  <a:cubicBezTo>
                    <a:pt x="19614" y="4468"/>
                    <a:pt x="19644" y="4407"/>
                    <a:pt x="19735" y="4407"/>
                  </a:cubicBezTo>
                  <a:lnTo>
                    <a:pt x="19827" y="4407"/>
                  </a:lnTo>
                  <a:cubicBezTo>
                    <a:pt x="19847" y="4418"/>
                    <a:pt x="19867" y="4421"/>
                    <a:pt x="19886" y="4421"/>
                  </a:cubicBezTo>
                  <a:cubicBezTo>
                    <a:pt x="19925" y="4421"/>
                    <a:pt x="19958" y="4407"/>
                    <a:pt x="19979" y="4407"/>
                  </a:cubicBezTo>
                  <a:cubicBezTo>
                    <a:pt x="20039" y="4407"/>
                    <a:pt x="20070" y="4286"/>
                    <a:pt x="20100" y="4286"/>
                  </a:cubicBezTo>
                  <a:cubicBezTo>
                    <a:pt x="20120" y="4286"/>
                    <a:pt x="20181" y="4299"/>
                    <a:pt x="20228" y="4299"/>
                  </a:cubicBezTo>
                  <a:cubicBezTo>
                    <a:pt x="20252" y="4299"/>
                    <a:pt x="20272" y="4296"/>
                    <a:pt x="20283" y="4286"/>
                  </a:cubicBezTo>
                  <a:cubicBezTo>
                    <a:pt x="20343" y="4255"/>
                    <a:pt x="20435" y="4164"/>
                    <a:pt x="20495" y="4134"/>
                  </a:cubicBezTo>
                  <a:cubicBezTo>
                    <a:pt x="20556" y="4103"/>
                    <a:pt x="20586" y="3951"/>
                    <a:pt x="20586" y="3951"/>
                  </a:cubicBezTo>
                  <a:lnTo>
                    <a:pt x="20435" y="3830"/>
                  </a:lnTo>
                  <a:cubicBezTo>
                    <a:pt x="20435" y="3830"/>
                    <a:pt x="20252" y="3830"/>
                    <a:pt x="20343" y="3800"/>
                  </a:cubicBezTo>
                  <a:cubicBezTo>
                    <a:pt x="20404" y="3769"/>
                    <a:pt x="20435" y="3769"/>
                    <a:pt x="20526" y="3678"/>
                  </a:cubicBezTo>
                  <a:lnTo>
                    <a:pt x="20647" y="3465"/>
                  </a:lnTo>
                  <a:lnTo>
                    <a:pt x="20526" y="3344"/>
                  </a:lnTo>
                  <a:cubicBezTo>
                    <a:pt x="20526" y="3344"/>
                    <a:pt x="20647" y="3222"/>
                    <a:pt x="20556" y="3222"/>
                  </a:cubicBezTo>
                  <a:lnTo>
                    <a:pt x="20283" y="3222"/>
                  </a:lnTo>
                  <a:cubicBezTo>
                    <a:pt x="20252" y="3222"/>
                    <a:pt x="20252" y="3192"/>
                    <a:pt x="20222" y="3192"/>
                  </a:cubicBezTo>
                  <a:cubicBezTo>
                    <a:pt x="20191" y="3192"/>
                    <a:pt x="20070" y="3192"/>
                    <a:pt x="20070" y="3222"/>
                  </a:cubicBezTo>
                  <a:cubicBezTo>
                    <a:pt x="20070" y="3252"/>
                    <a:pt x="20070" y="3344"/>
                    <a:pt x="19979" y="3344"/>
                  </a:cubicBezTo>
                  <a:cubicBezTo>
                    <a:pt x="19930" y="3344"/>
                    <a:pt x="19920" y="3382"/>
                    <a:pt x="19903" y="3382"/>
                  </a:cubicBezTo>
                  <a:cubicBezTo>
                    <a:pt x="19898" y="3382"/>
                    <a:pt x="19893" y="3380"/>
                    <a:pt x="19887" y="3374"/>
                  </a:cubicBezTo>
                  <a:cubicBezTo>
                    <a:pt x="19827" y="3344"/>
                    <a:pt x="19918" y="3313"/>
                    <a:pt x="19918" y="3252"/>
                  </a:cubicBezTo>
                  <a:cubicBezTo>
                    <a:pt x="19948" y="3222"/>
                    <a:pt x="19979" y="3192"/>
                    <a:pt x="19979" y="3161"/>
                  </a:cubicBezTo>
                  <a:cubicBezTo>
                    <a:pt x="19948" y="3100"/>
                    <a:pt x="19948" y="3040"/>
                    <a:pt x="19948" y="3040"/>
                  </a:cubicBezTo>
                  <a:lnTo>
                    <a:pt x="19766" y="3070"/>
                  </a:lnTo>
                  <a:cubicBezTo>
                    <a:pt x="19766" y="3070"/>
                    <a:pt x="19766" y="3040"/>
                    <a:pt x="19675" y="3040"/>
                  </a:cubicBezTo>
                  <a:cubicBezTo>
                    <a:pt x="19614" y="3040"/>
                    <a:pt x="19492" y="3040"/>
                    <a:pt x="19492" y="3070"/>
                  </a:cubicBezTo>
                  <a:cubicBezTo>
                    <a:pt x="19492" y="3100"/>
                    <a:pt x="19462" y="3161"/>
                    <a:pt x="19431" y="3161"/>
                  </a:cubicBezTo>
                  <a:cubicBezTo>
                    <a:pt x="19371" y="3161"/>
                    <a:pt x="19310" y="3070"/>
                    <a:pt x="19310" y="3070"/>
                  </a:cubicBezTo>
                  <a:cubicBezTo>
                    <a:pt x="19310" y="3070"/>
                    <a:pt x="19219" y="3161"/>
                    <a:pt x="19188" y="3161"/>
                  </a:cubicBezTo>
                  <a:cubicBezTo>
                    <a:pt x="19158" y="3192"/>
                    <a:pt x="19067" y="3222"/>
                    <a:pt x="19036" y="3252"/>
                  </a:cubicBezTo>
                  <a:cubicBezTo>
                    <a:pt x="19006" y="3252"/>
                    <a:pt x="18976" y="3313"/>
                    <a:pt x="18884" y="3344"/>
                  </a:cubicBezTo>
                  <a:cubicBezTo>
                    <a:pt x="18864" y="3344"/>
                    <a:pt x="18830" y="3357"/>
                    <a:pt x="18801" y="3357"/>
                  </a:cubicBezTo>
                  <a:cubicBezTo>
                    <a:pt x="18786" y="3357"/>
                    <a:pt x="18773" y="3354"/>
                    <a:pt x="18763" y="3344"/>
                  </a:cubicBezTo>
                  <a:cubicBezTo>
                    <a:pt x="18732" y="3344"/>
                    <a:pt x="18732" y="3313"/>
                    <a:pt x="18732" y="3313"/>
                  </a:cubicBezTo>
                  <a:cubicBezTo>
                    <a:pt x="18732" y="3313"/>
                    <a:pt x="18732" y="3252"/>
                    <a:pt x="18763" y="3252"/>
                  </a:cubicBezTo>
                  <a:lnTo>
                    <a:pt x="18884" y="3252"/>
                  </a:lnTo>
                  <a:cubicBezTo>
                    <a:pt x="18915" y="3252"/>
                    <a:pt x="18915" y="3222"/>
                    <a:pt x="18976" y="3222"/>
                  </a:cubicBezTo>
                  <a:cubicBezTo>
                    <a:pt x="19006" y="3222"/>
                    <a:pt x="19036" y="3161"/>
                    <a:pt x="19067" y="3161"/>
                  </a:cubicBezTo>
                  <a:lnTo>
                    <a:pt x="19188" y="3100"/>
                  </a:lnTo>
                  <a:lnTo>
                    <a:pt x="19310" y="3040"/>
                  </a:lnTo>
                  <a:cubicBezTo>
                    <a:pt x="19310" y="3040"/>
                    <a:pt x="19377" y="3026"/>
                    <a:pt x="19431" y="3026"/>
                  </a:cubicBezTo>
                  <a:cubicBezTo>
                    <a:pt x="19458" y="3026"/>
                    <a:pt x="19482" y="3029"/>
                    <a:pt x="19492" y="3040"/>
                  </a:cubicBezTo>
                  <a:cubicBezTo>
                    <a:pt x="19492" y="3040"/>
                    <a:pt x="19553" y="3009"/>
                    <a:pt x="19614" y="3009"/>
                  </a:cubicBezTo>
                  <a:cubicBezTo>
                    <a:pt x="19644" y="3009"/>
                    <a:pt x="19675" y="2948"/>
                    <a:pt x="19705" y="2948"/>
                  </a:cubicBezTo>
                  <a:cubicBezTo>
                    <a:pt x="19746" y="2948"/>
                    <a:pt x="19773" y="2975"/>
                    <a:pt x="19795" y="2975"/>
                  </a:cubicBezTo>
                  <a:cubicBezTo>
                    <a:pt x="19806" y="2975"/>
                    <a:pt x="19816" y="2969"/>
                    <a:pt x="19827" y="2948"/>
                  </a:cubicBezTo>
                  <a:lnTo>
                    <a:pt x="19918" y="2888"/>
                  </a:lnTo>
                  <a:cubicBezTo>
                    <a:pt x="19918" y="2888"/>
                    <a:pt x="19948" y="2888"/>
                    <a:pt x="19948" y="2857"/>
                  </a:cubicBezTo>
                  <a:cubicBezTo>
                    <a:pt x="19948" y="2796"/>
                    <a:pt x="19948" y="2766"/>
                    <a:pt x="19918" y="2766"/>
                  </a:cubicBezTo>
                  <a:lnTo>
                    <a:pt x="19796" y="2766"/>
                  </a:lnTo>
                  <a:cubicBezTo>
                    <a:pt x="19766" y="2766"/>
                    <a:pt x="19675" y="2766"/>
                    <a:pt x="19675" y="2736"/>
                  </a:cubicBezTo>
                  <a:cubicBezTo>
                    <a:pt x="19675" y="2705"/>
                    <a:pt x="19644" y="2644"/>
                    <a:pt x="19614" y="2644"/>
                  </a:cubicBezTo>
                  <a:cubicBezTo>
                    <a:pt x="19553" y="2644"/>
                    <a:pt x="19553" y="2614"/>
                    <a:pt x="19523" y="2614"/>
                  </a:cubicBezTo>
                  <a:cubicBezTo>
                    <a:pt x="19502" y="2614"/>
                    <a:pt x="19496" y="2628"/>
                    <a:pt x="19484" y="2628"/>
                  </a:cubicBezTo>
                  <a:cubicBezTo>
                    <a:pt x="19479" y="2628"/>
                    <a:pt x="19472" y="2624"/>
                    <a:pt x="19462" y="2614"/>
                  </a:cubicBezTo>
                  <a:cubicBezTo>
                    <a:pt x="19431" y="2599"/>
                    <a:pt x="19409" y="2599"/>
                    <a:pt x="19390" y="2599"/>
                  </a:cubicBezTo>
                  <a:cubicBezTo>
                    <a:pt x="19371" y="2599"/>
                    <a:pt x="19355" y="2599"/>
                    <a:pt x="19340" y="2584"/>
                  </a:cubicBezTo>
                  <a:cubicBezTo>
                    <a:pt x="19340" y="2553"/>
                    <a:pt x="19310" y="2493"/>
                    <a:pt x="19249" y="2493"/>
                  </a:cubicBezTo>
                  <a:cubicBezTo>
                    <a:pt x="19219" y="2493"/>
                    <a:pt x="19219" y="2462"/>
                    <a:pt x="19158" y="2462"/>
                  </a:cubicBezTo>
                  <a:cubicBezTo>
                    <a:pt x="19067" y="2493"/>
                    <a:pt x="19036" y="2493"/>
                    <a:pt x="19036" y="2493"/>
                  </a:cubicBezTo>
                  <a:cubicBezTo>
                    <a:pt x="19036" y="2462"/>
                    <a:pt x="19036" y="2432"/>
                    <a:pt x="19006" y="2432"/>
                  </a:cubicBezTo>
                  <a:lnTo>
                    <a:pt x="18884" y="2432"/>
                  </a:lnTo>
                  <a:cubicBezTo>
                    <a:pt x="18854" y="2432"/>
                    <a:pt x="18763" y="2462"/>
                    <a:pt x="18732" y="2462"/>
                  </a:cubicBezTo>
                  <a:lnTo>
                    <a:pt x="18702" y="2462"/>
                  </a:lnTo>
                  <a:lnTo>
                    <a:pt x="18702" y="2341"/>
                  </a:lnTo>
                  <a:cubicBezTo>
                    <a:pt x="18702" y="2310"/>
                    <a:pt x="18702" y="2280"/>
                    <a:pt x="18672" y="2280"/>
                  </a:cubicBezTo>
                  <a:cubicBezTo>
                    <a:pt x="18611" y="2219"/>
                    <a:pt x="18580" y="2219"/>
                    <a:pt x="18580" y="2189"/>
                  </a:cubicBezTo>
                  <a:cubicBezTo>
                    <a:pt x="18550" y="2158"/>
                    <a:pt x="18550" y="2158"/>
                    <a:pt x="18459" y="2128"/>
                  </a:cubicBezTo>
                  <a:cubicBezTo>
                    <a:pt x="18398" y="2067"/>
                    <a:pt x="18368" y="2067"/>
                    <a:pt x="18307" y="2006"/>
                  </a:cubicBezTo>
                  <a:cubicBezTo>
                    <a:pt x="18276" y="1976"/>
                    <a:pt x="18246" y="1885"/>
                    <a:pt x="18246" y="1885"/>
                  </a:cubicBezTo>
                  <a:lnTo>
                    <a:pt x="18276" y="1733"/>
                  </a:lnTo>
                  <a:lnTo>
                    <a:pt x="18337" y="1672"/>
                  </a:lnTo>
                  <a:cubicBezTo>
                    <a:pt x="18337" y="1672"/>
                    <a:pt x="18459" y="1581"/>
                    <a:pt x="18489" y="1550"/>
                  </a:cubicBezTo>
                  <a:cubicBezTo>
                    <a:pt x="18550" y="1520"/>
                    <a:pt x="18550" y="1520"/>
                    <a:pt x="18489" y="1459"/>
                  </a:cubicBezTo>
                  <a:cubicBezTo>
                    <a:pt x="18459" y="1429"/>
                    <a:pt x="18428" y="1429"/>
                    <a:pt x="18398" y="1398"/>
                  </a:cubicBezTo>
                  <a:lnTo>
                    <a:pt x="18307" y="1307"/>
                  </a:lnTo>
                  <a:lnTo>
                    <a:pt x="18246" y="1307"/>
                  </a:lnTo>
                  <a:cubicBezTo>
                    <a:pt x="18216" y="1307"/>
                    <a:pt x="18216" y="1246"/>
                    <a:pt x="18246" y="1246"/>
                  </a:cubicBezTo>
                  <a:cubicBezTo>
                    <a:pt x="18276" y="1246"/>
                    <a:pt x="18398" y="1246"/>
                    <a:pt x="18337" y="1216"/>
                  </a:cubicBezTo>
                  <a:cubicBezTo>
                    <a:pt x="18307" y="1155"/>
                    <a:pt x="18337" y="1125"/>
                    <a:pt x="18307" y="1125"/>
                  </a:cubicBezTo>
                  <a:cubicBezTo>
                    <a:pt x="18276" y="1125"/>
                    <a:pt x="18246" y="1094"/>
                    <a:pt x="18216" y="1094"/>
                  </a:cubicBezTo>
                  <a:cubicBezTo>
                    <a:pt x="18155" y="1064"/>
                    <a:pt x="18155" y="1003"/>
                    <a:pt x="18155" y="973"/>
                  </a:cubicBezTo>
                  <a:cubicBezTo>
                    <a:pt x="18124" y="942"/>
                    <a:pt x="18155" y="912"/>
                    <a:pt x="18124" y="851"/>
                  </a:cubicBezTo>
                  <a:cubicBezTo>
                    <a:pt x="18124" y="821"/>
                    <a:pt x="18124" y="790"/>
                    <a:pt x="18094" y="760"/>
                  </a:cubicBezTo>
                  <a:cubicBezTo>
                    <a:pt x="18064" y="760"/>
                    <a:pt x="18003" y="699"/>
                    <a:pt x="18003" y="638"/>
                  </a:cubicBezTo>
                  <a:lnTo>
                    <a:pt x="18003" y="486"/>
                  </a:lnTo>
                  <a:lnTo>
                    <a:pt x="17942" y="365"/>
                  </a:lnTo>
                  <a:lnTo>
                    <a:pt x="17912" y="213"/>
                  </a:lnTo>
                  <a:cubicBezTo>
                    <a:pt x="17912" y="213"/>
                    <a:pt x="17851" y="182"/>
                    <a:pt x="17820" y="182"/>
                  </a:cubicBezTo>
                  <a:cubicBezTo>
                    <a:pt x="17790" y="152"/>
                    <a:pt x="17790" y="152"/>
                    <a:pt x="17790" y="91"/>
                  </a:cubicBezTo>
                  <a:cubicBezTo>
                    <a:pt x="17790" y="61"/>
                    <a:pt x="17760" y="0"/>
                    <a:pt x="17760" y="0"/>
                  </a:cubicBezTo>
                  <a:close/>
                  <a:moveTo>
                    <a:pt x="696" y="17877"/>
                  </a:moveTo>
                  <a:cubicBezTo>
                    <a:pt x="670" y="17907"/>
                    <a:pt x="679" y="17931"/>
                    <a:pt x="706" y="17961"/>
                  </a:cubicBezTo>
                  <a:lnTo>
                    <a:pt x="706" y="17961"/>
                  </a:lnTo>
                  <a:cubicBezTo>
                    <a:pt x="702" y="17933"/>
                    <a:pt x="699" y="17905"/>
                    <a:pt x="696" y="17877"/>
                  </a:cubicBezTo>
                  <a:close/>
                  <a:moveTo>
                    <a:pt x="706" y="17961"/>
                  </a:moveTo>
                  <a:cubicBezTo>
                    <a:pt x="716" y="18042"/>
                    <a:pt x="727" y="18123"/>
                    <a:pt x="738" y="18204"/>
                  </a:cubicBezTo>
                  <a:lnTo>
                    <a:pt x="738" y="18204"/>
                  </a:lnTo>
                  <a:lnTo>
                    <a:pt x="738" y="17994"/>
                  </a:lnTo>
                  <a:cubicBezTo>
                    <a:pt x="726" y="17982"/>
                    <a:pt x="715" y="17971"/>
                    <a:pt x="706" y="17961"/>
                  </a:cubicBezTo>
                  <a:close/>
                  <a:moveTo>
                    <a:pt x="738" y="18204"/>
                  </a:moveTo>
                  <a:lnTo>
                    <a:pt x="738" y="18268"/>
                  </a:lnTo>
                  <a:lnTo>
                    <a:pt x="677" y="18420"/>
                  </a:lnTo>
                  <a:lnTo>
                    <a:pt x="677" y="18572"/>
                  </a:lnTo>
                  <a:lnTo>
                    <a:pt x="738" y="18724"/>
                  </a:lnTo>
                  <a:lnTo>
                    <a:pt x="738" y="19119"/>
                  </a:lnTo>
                  <a:lnTo>
                    <a:pt x="768" y="19271"/>
                  </a:lnTo>
                  <a:lnTo>
                    <a:pt x="799" y="19423"/>
                  </a:lnTo>
                  <a:lnTo>
                    <a:pt x="920" y="19514"/>
                  </a:lnTo>
                  <a:lnTo>
                    <a:pt x="920" y="19636"/>
                  </a:lnTo>
                  <a:cubicBezTo>
                    <a:pt x="920" y="19636"/>
                    <a:pt x="920" y="19666"/>
                    <a:pt x="951" y="19757"/>
                  </a:cubicBezTo>
                  <a:cubicBezTo>
                    <a:pt x="981" y="19818"/>
                    <a:pt x="981" y="19909"/>
                    <a:pt x="981" y="19909"/>
                  </a:cubicBezTo>
                  <a:cubicBezTo>
                    <a:pt x="981" y="19909"/>
                    <a:pt x="1012" y="19970"/>
                    <a:pt x="1012" y="20031"/>
                  </a:cubicBezTo>
                  <a:cubicBezTo>
                    <a:pt x="1012" y="20092"/>
                    <a:pt x="1012" y="20092"/>
                    <a:pt x="1072" y="20122"/>
                  </a:cubicBezTo>
                  <a:lnTo>
                    <a:pt x="1133" y="20213"/>
                  </a:lnTo>
                  <a:lnTo>
                    <a:pt x="1164" y="20335"/>
                  </a:lnTo>
                  <a:lnTo>
                    <a:pt x="1255" y="20426"/>
                  </a:lnTo>
                  <a:lnTo>
                    <a:pt x="1277" y="20459"/>
                  </a:lnTo>
                  <a:lnTo>
                    <a:pt x="1277" y="20459"/>
                  </a:lnTo>
                  <a:cubicBezTo>
                    <a:pt x="1270" y="20438"/>
                    <a:pt x="1262" y="20417"/>
                    <a:pt x="1255" y="20395"/>
                  </a:cubicBezTo>
                  <a:cubicBezTo>
                    <a:pt x="1016" y="19688"/>
                    <a:pt x="845" y="18954"/>
                    <a:pt x="738" y="18204"/>
                  </a:cubicBezTo>
                  <a:close/>
                  <a:moveTo>
                    <a:pt x="15412" y="34850"/>
                  </a:moveTo>
                  <a:cubicBezTo>
                    <a:pt x="15426" y="34850"/>
                    <a:pt x="15439" y="34864"/>
                    <a:pt x="15480" y="34864"/>
                  </a:cubicBezTo>
                  <a:cubicBezTo>
                    <a:pt x="15510" y="34864"/>
                    <a:pt x="15541" y="34894"/>
                    <a:pt x="15541" y="34894"/>
                  </a:cubicBezTo>
                  <a:lnTo>
                    <a:pt x="15662" y="35016"/>
                  </a:lnTo>
                  <a:cubicBezTo>
                    <a:pt x="15693" y="35046"/>
                    <a:pt x="15723" y="35107"/>
                    <a:pt x="15723" y="35137"/>
                  </a:cubicBezTo>
                  <a:cubicBezTo>
                    <a:pt x="15723" y="35168"/>
                    <a:pt x="15845" y="35168"/>
                    <a:pt x="15845" y="35259"/>
                  </a:cubicBezTo>
                  <a:cubicBezTo>
                    <a:pt x="15875" y="35289"/>
                    <a:pt x="15997" y="35350"/>
                    <a:pt x="15997" y="35350"/>
                  </a:cubicBezTo>
                  <a:cubicBezTo>
                    <a:pt x="15997" y="35350"/>
                    <a:pt x="15952" y="35417"/>
                    <a:pt x="15882" y="35417"/>
                  </a:cubicBezTo>
                  <a:cubicBezTo>
                    <a:pt x="15870" y="35417"/>
                    <a:pt x="15858" y="35415"/>
                    <a:pt x="15845" y="35411"/>
                  </a:cubicBezTo>
                  <a:cubicBezTo>
                    <a:pt x="15784" y="35411"/>
                    <a:pt x="15814" y="35320"/>
                    <a:pt x="15814" y="35320"/>
                  </a:cubicBezTo>
                  <a:lnTo>
                    <a:pt x="15784" y="35259"/>
                  </a:lnTo>
                  <a:lnTo>
                    <a:pt x="15662" y="35198"/>
                  </a:lnTo>
                  <a:cubicBezTo>
                    <a:pt x="15662" y="35198"/>
                    <a:pt x="15632" y="35168"/>
                    <a:pt x="15571" y="35168"/>
                  </a:cubicBezTo>
                  <a:cubicBezTo>
                    <a:pt x="15541" y="35168"/>
                    <a:pt x="15480" y="35137"/>
                    <a:pt x="15419" y="35137"/>
                  </a:cubicBezTo>
                  <a:cubicBezTo>
                    <a:pt x="15389" y="35137"/>
                    <a:pt x="15389" y="35107"/>
                    <a:pt x="15389" y="35046"/>
                  </a:cubicBezTo>
                  <a:cubicBezTo>
                    <a:pt x="15389" y="35016"/>
                    <a:pt x="15358" y="34985"/>
                    <a:pt x="15358" y="34985"/>
                  </a:cubicBezTo>
                  <a:cubicBezTo>
                    <a:pt x="15358" y="34985"/>
                    <a:pt x="15358" y="34894"/>
                    <a:pt x="15389" y="34864"/>
                  </a:cubicBezTo>
                  <a:cubicBezTo>
                    <a:pt x="15399" y="34854"/>
                    <a:pt x="15406" y="34850"/>
                    <a:pt x="15412" y="34850"/>
                  </a:cubicBezTo>
                  <a:close/>
                  <a:moveTo>
                    <a:pt x="4406" y="19349"/>
                  </a:moveTo>
                  <a:cubicBezTo>
                    <a:pt x="4392" y="19349"/>
                    <a:pt x="4375" y="19352"/>
                    <a:pt x="4355" y="19362"/>
                  </a:cubicBezTo>
                  <a:cubicBezTo>
                    <a:pt x="4325" y="19423"/>
                    <a:pt x="4325" y="19484"/>
                    <a:pt x="4294" y="19484"/>
                  </a:cubicBezTo>
                  <a:cubicBezTo>
                    <a:pt x="4203" y="19423"/>
                    <a:pt x="4203" y="19453"/>
                    <a:pt x="4142" y="19423"/>
                  </a:cubicBezTo>
                  <a:cubicBezTo>
                    <a:pt x="4112" y="19403"/>
                    <a:pt x="4085" y="19396"/>
                    <a:pt x="4061" y="19396"/>
                  </a:cubicBezTo>
                  <a:cubicBezTo>
                    <a:pt x="4014" y="19396"/>
                    <a:pt x="3980" y="19423"/>
                    <a:pt x="3960" y="19423"/>
                  </a:cubicBezTo>
                  <a:cubicBezTo>
                    <a:pt x="3899" y="19453"/>
                    <a:pt x="3899" y="19453"/>
                    <a:pt x="3869" y="19453"/>
                  </a:cubicBezTo>
                  <a:cubicBezTo>
                    <a:pt x="3838" y="19453"/>
                    <a:pt x="3838" y="19453"/>
                    <a:pt x="3808" y="19484"/>
                  </a:cubicBezTo>
                  <a:lnTo>
                    <a:pt x="3747" y="19514"/>
                  </a:lnTo>
                  <a:cubicBezTo>
                    <a:pt x="3747" y="19514"/>
                    <a:pt x="3595" y="19575"/>
                    <a:pt x="3534" y="19575"/>
                  </a:cubicBezTo>
                  <a:cubicBezTo>
                    <a:pt x="3443" y="19575"/>
                    <a:pt x="3413" y="19605"/>
                    <a:pt x="3352" y="19605"/>
                  </a:cubicBezTo>
                  <a:lnTo>
                    <a:pt x="3261" y="19605"/>
                  </a:lnTo>
                  <a:lnTo>
                    <a:pt x="3231" y="19666"/>
                  </a:lnTo>
                  <a:lnTo>
                    <a:pt x="3231" y="19788"/>
                  </a:lnTo>
                  <a:cubicBezTo>
                    <a:pt x="3231" y="19788"/>
                    <a:pt x="3109" y="19879"/>
                    <a:pt x="3139" y="19909"/>
                  </a:cubicBezTo>
                  <a:cubicBezTo>
                    <a:pt x="3200" y="19940"/>
                    <a:pt x="3200" y="19970"/>
                    <a:pt x="3200" y="20031"/>
                  </a:cubicBezTo>
                  <a:cubicBezTo>
                    <a:pt x="3200" y="20061"/>
                    <a:pt x="3231" y="20061"/>
                    <a:pt x="3231" y="20092"/>
                  </a:cubicBezTo>
                  <a:lnTo>
                    <a:pt x="3231" y="20213"/>
                  </a:lnTo>
                  <a:cubicBezTo>
                    <a:pt x="3231" y="20244"/>
                    <a:pt x="3200" y="20274"/>
                    <a:pt x="3200" y="20335"/>
                  </a:cubicBezTo>
                  <a:cubicBezTo>
                    <a:pt x="3200" y="20365"/>
                    <a:pt x="3139" y="20426"/>
                    <a:pt x="3109" y="20517"/>
                  </a:cubicBezTo>
                  <a:cubicBezTo>
                    <a:pt x="3079" y="20547"/>
                    <a:pt x="3079" y="20578"/>
                    <a:pt x="3079" y="20578"/>
                  </a:cubicBezTo>
                  <a:cubicBezTo>
                    <a:pt x="3079" y="20578"/>
                    <a:pt x="3048" y="20669"/>
                    <a:pt x="2987" y="20669"/>
                  </a:cubicBezTo>
                  <a:lnTo>
                    <a:pt x="2957" y="20669"/>
                  </a:lnTo>
                  <a:cubicBezTo>
                    <a:pt x="2957" y="20669"/>
                    <a:pt x="2896" y="20699"/>
                    <a:pt x="2896" y="20730"/>
                  </a:cubicBezTo>
                  <a:lnTo>
                    <a:pt x="2835" y="20791"/>
                  </a:lnTo>
                  <a:cubicBezTo>
                    <a:pt x="2835" y="20791"/>
                    <a:pt x="2927" y="20821"/>
                    <a:pt x="2927" y="20851"/>
                  </a:cubicBezTo>
                  <a:cubicBezTo>
                    <a:pt x="2927" y="20882"/>
                    <a:pt x="2957" y="20882"/>
                    <a:pt x="2927" y="20943"/>
                  </a:cubicBezTo>
                  <a:lnTo>
                    <a:pt x="2896" y="20973"/>
                  </a:lnTo>
                  <a:cubicBezTo>
                    <a:pt x="2896" y="20973"/>
                    <a:pt x="2805" y="20943"/>
                    <a:pt x="2805" y="20882"/>
                  </a:cubicBezTo>
                  <a:cubicBezTo>
                    <a:pt x="2805" y="20857"/>
                    <a:pt x="2785" y="20813"/>
                    <a:pt x="2761" y="20813"/>
                  </a:cubicBezTo>
                  <a:cubicBezTo>
                    <a:pt x="2756" y="20813"/>
                    <a:pt x="2750" y="20815"/>
                    <a:pt x="2744" y="20821"/>
                  </a:cubicBezTo>
                  <a:cubicBezTo>
                    <a:pt x="2653" y="20851"/>
                    <a:pt x="2683" y="20851"/>
                    <a:pt x="2653" y="20882"/>
                  </a:cubicBezTo>
                  <a:cubicBezTo>
                    <a:pt x="2623" y="20943"/>
                    <a:pt x="2501" y="21003"/>
                    <a:pt x="2501" y="21003"/>
                  </a:cubicBezTo>
                  <a:lnTo>
                    <a:pt x="2319" y="21034"/>
                  </a:lnTo>
                  <a:cubicBezTo>
                    <a:pt x="2319" y="21034"/>
                    <a:pt x="2338" y="20995"/>
                    <a:pt x="2315" y="20995"/>
                  </a:cubicBezTo>
                  <a:cubicBezTo>
                    <a:pt x="2309" y="20995"/>
                    <a:pt x="2300" y="20997"/>
                    <a:pt x="2288" y="21003"/>
                  </a:cubicBezTo>
                  <a:cubicBezTo>
                    <a:pt x="2197" y="21034"/>
                    <a:pt x="2167" y="21034"/>
                    <a:pt x="2136" y="21034"/>
                  </a:cubicBezTo>
                  <a:cubicBezTo>
                    <a:pt x="2076" y="21034"/>
                    <a:pt x="2076" y="21095"/>
                    <a:pt x="2045" y="21095"/>
                  </a:cubicBezTo>
                  <a:cubicBezTo>
                    <a:pt x="2015" y="21095"/>
                    <a:pt x="1984" y="21125"/>
                    <a:pt x="1924" y="21125"/>
                  </a:cubicBezTo>
                  <a:lnTo>
                    <a:pt x="1832" y="21003"/>
                  </a:lnTo>
                  <a:cubicBezTo>
                    <a:pt x="1832" y="21003"/>
                    <a:pt x="1620" y="20882"/>
                    <a:pt x="1589" y="20882"/>
                  </a:cubicBezTo>
                  <a:cubicBezTo>
                    <a:pt x="1528" y="20882"/>
                    <a:pt x="1528" y="20882"/>
                    <a:pt x="1468" y="20851"/>
                  </a:cubicBezTo>
                  <a:cubicBezTo>
                    <a:pt x="1437" y="20821"/>
                    <a:pt x="1437" y="20699"/>
                    <a:pt x="1437" y="20699"/>
                  </a:cubicBezTo>
                  <a:lnTo>
                    <a:pt x="1407" y="20578"/>
                  </a:lnTo>
                  <a:lnTo>
                    <a:pt x="1316" y="20517"/>
                  </a:lnTo>
                  <a:lnTo>
                    <a:pt x="1277" y="20459"/>
                  </a:lnTo>
                  <a:lnTo>
                    <a:pt x="1277" y="20459"/>
                  </a:lnTo>
                  <a:cubicBezTo>
                    <a:pt x="1513" y="21135"/>
                    <a:pt x="1749" y="21783"/>
                    <a:pt x="1984" y="22402"/>
                  </a:cubicBezTo>
                  <a:cubicBezTo>
                    <a:pt x="2045" y="22371"/>
                    <a:pt x="2258" y="22250"/>
                    <a:pt x="2288" y="22219"/>
                  </a:cubicBezTo>
                  <a:cubicBezTo>
                    <a:pt x="2319" y="22189"/>
                    <a:pt x="2349" y="22098"/>
                    <a:pt x="2349" y="22098"/>
                  </a:cubicBezTo>
                  <a:cubicBezTo>
                    <a:pt x="2349" y="22098"/>
                    <a:pt x="2390" y="22084"/>
                    <a:pt x="2426" y="22084"/>
                  </a:cubicBezTo>
                  <a:cubicBezTo>
                    <a:pt x="2444" y="22084"/>
                    <a:pt x="2461" y="22088"/>
                    <a:pt x="2471" y="22098"/>
                  </a:cubicBezTo>
                  <a:cubicBezTo>
                    <a:pt x="2501" y="22158"/>
                    <a:pt x="2623" y="22189"/>
                    <a:pt x="2653" y="22189"/>
                  </a:cubicBezTo>
                  <a:cubicBezTo>
                    <a:pt x="2744" y="22189"/>
                    <a:pt x="2805" y="22250"/>
                    <a:pt x="2866" y="22341"/>
                  </a:cubicBezTo>
                  <a:cubicBezTo>
                    <a:pt x="2896" y="22402"/>
                    <a:pt x="3352" y="22918"/>
                    <a:pt x="3383" y="23010"/>
                  </a:cubicBezTo>
                  <a:cubicBezTo>
                    <a:pt x="3474" y="23131"/>
                    <a:pt x="3626" y="23161"/>
                    <a:pt x="3656" y="23161"/>
                  </a:cubicBezTo>
                  <a:cubicBezTo>
                    <a:pt x="3664" y="23177"/>
                    <a:pt x="3680" y="23183"/>
                    <a:pt x="3701" y="23183"/>
                  </a:cubicBezTo>
                  <a:cubicBezTo>
                    <a:pt x="3746" y="23183"/>
                    <a:pt x="3812" y="23155"/>
                    <a:pt x="3848" y="23155"/>
                  </a:cubicBezTo>
                  <a:cubicBezTo>
                    <a:pt x="3857" y="23155"/>
                    <a:pt x="3864" y="23157"/>
                    <a:pt x="3869" y="23161"/>
                  </a:cubicBezTo>
                  <a:cubicBezTo>
                    <a:pt x="3930" y="23161"/>
                    <a:pt x="4082" y="23283"/>
                    <a:pt x="4112" y="23313"/>
                  </a:cubicBezTo>
                  <a:cubicBezTo>
                    <a:pt x="4142" y="23374"/>
                    <a:pt x="4416" y="23405"/>
                    <a:pt x="4446" y="23465"/>
                  </a:cubicBezTo>
                  <a:cubicBezTo>
                    <a:pt x="4477" y="23526"/>
                    <a:pt x="4629" y="23587"/>
                    <a:pt x="4690" y="23587"/>
                  </a:cubicBezTo>
                  <a:cubicBezTo>
                    <a:pt x="4712" y="23587"/>
                    <a:pt x="4821" y="23638"/>
                    <a:pt x="4873" y="23638"/>
                  </a:cubicBezTo>
                  <a:cubicBezTo>
                    <a:pt x="4891" y="23638"/>
                    <a:pt x="4902" y="23633"/>
                    <a:pt x="4902" y="23617"/>
                  </a:cubicBezTo>
                  <a:cubicBezTo>
                    <a:pt x="4902" y="23587"/>
                    <a:pt x="4902" y="23526"/>
                    <a:pt x="4933" y="23526"/>
                  </a:cubicBezTo>
                  <a:cubicBezTo>
                    <a:pt x="4963" y="23526"/>
                    <a:pt x="5085" y="23587"/>
                    <a:pt x="5054" y="23587"/>
                  </a:cubicBezTo>
                  <a:lnTo>
                    <a:pt x="4963" y="23678"/>
                  </a:lnTo>
                  <a:cubicBezTo>
                    <a:pt x="4933" y="23709"/>
                    <a:pt x="4933" y="23739"/>
                    <a:pt x="5024" y="23769"/>
                  </a:cubicBezTo>
                  <a:cubicBezTo>
                    <a:pt x="5054" y="23830"/>
                    <a:pt x="5176" y="23830"/>
                    <a:pt x="5176" y="23861"/>
                  </a:cubicBezTo>
                  <a:cubicBezTo>
                    <a:pt x="5206" y="23921"/>
                    <a:pt x="5328" y="23891"/>
                    <a:pt x="5358" y="23982"/>
                  </a:cubicBezTo>
                  <a:lnTo>
                    <a:pt x="5480" y="24195"/>
                  </a:lnTo>
                  <a:cubicBezTo>
                    <a:pt x="5510" y="24225"/>
                    <a:pt x="5541" y="24347"/>
                    <a:pt x="5632" y="24377"/>
                  </a:cubicBezTo>
                  <a:cubicBezTo>
                    <a:pt x="5693" y="24438"/>
                    <a:pt x="5784" y="24377"/>
                    <a:pt x="5784" y="24469"/>
                  </a:cubicBezTo>
                  <a:lnTo>
                    <a:pt x="5784" y="24681"/>
                  </a:lnTo>
                  <a:cubicBezTo>
                    <a:pt x="5784" y="24742"/>
                    <a:pt x="5845" y="24803"/>
                    <a:pt x="5845" y="24833"/>
                  </a:cubicBezTo>
                  <a:cubicBezTo>
                    <a:pt x="5845" y="24924"/>
                    <a:pt x="5845" y="24985"/>
                    <a:pt x="5875" y="24985"/>
                  </a:cubicBezTo>
                  <a:cubicBezTo>
                    <a:pt x="5936" y="25046"/>
                    <a:pt x="6057" y="25046"/>
                    <a:pt x="6088" y="25107"/>
                  </a:cubicBezTo>
                  <a:cubicBezTo>
                    <a:pt x="6111" y="25175"/>
                    <a:pt x="6116" y="25209"/>
                    <a:pt x="6130" y="25209"/>
                  </a:cubicBezTo>
                  <a:cubicBezTo>
                    <a:pt x="6135" y="25209"/>
                    <a:pt x="6141" y="25206"/>
                    <a:pt x="6149" y="25198"/>
                  </a:cubicBezTo>
                  <a:cubicBezTo>
                    <a:pt x="6209" y="25137"/>
                    <a:pt x="6270" y="25137"/>
                    <a:pt x="6301" y="25137"/>
                  </a:cubicBezTo>
                  <a:cubicBezTo>
                    <a:pt x="6331" y="25198"/>
                    <a:pt x="6574" y="25228"/>
                    <a:pt x="6604" y="25289"/>
                  </a:cubicBezTo>
                  <a:cubicBezTo>
                    <a:pt x="6635" y="25380"/>
                    <a:pt x="6817" y="25441"/>
                    <a:pt x="6817" y="25532"/>
                  </a:cubicBezTo>
                  <a:cubicBezTo>
                    <a:pt x="6817" y="25593"/>
                    <a:pt x="6756" y="25654"/>
                    <a:pt x="6848" y="25684"/>
                  </a:cubicBezTo>
                  <a:cubicBezTo>
                    <a:pt x="6878" y="25715"/>
                    <a:pt x="7000" y="25715"/>
                    <a:pt x="7000" y="25715"/>
                  </a:cubicBezTo>
                  <a:cubicBezTo>
                    <a:pt x="7030" y="25715"/>
                    <a:pt x="7091" y="25745"/>
                    <a:pt x="7091" y="25806"/>
                  </a:cubicBezTo>
                  <a:cubicBezTo>
                    <a:pt x="7091" y="25867"/>
                    <a:pt x="7152" y="25867"/>
                    <a:pt x="7182" y="25867"/>
                  </a:cubicBezTo>
                  <a:cubicBezTo>
                    <a:pt x="7205" y="25844"/>
                    <a:pt x="7281" y="25785"/>
                    <a:pt x="7316" y="25785"/>
                  </a:cubicBezTo>
                  <a:cubicBezTo>
                    <a:pt x="7327" y="25785"/>
                    <a:pt x="7334" y="25791"/>
                    <a:pt x="7334" y="25806"/>
                  </a:cubicBezTo>
                  <a:cubicBezTo>
                    <a:pt x="7364" y="25836"/>
                    <a:pt x="7608" y="25836"/>
                    <a:pt x="7608" y="25897"/>
                  </a:cubicBezTo>
                  <a:cubicBezTo>
                    <a:pt x="7608" y="25988"/>
                    <a:pt x="7638" y="25988"/>
                    <a:pt x="7668" y="26019"/>
                  </a:cubicBezTo>
                  <a:cubicBezTo>
                    <a:pt x="7689" y="26029"/>
                    <a:pt x="7709" y="26032"/>
                    <a:pt x="7728" y="26032"/>
                  </a:cubicBezTo>
                  <a:cubicBezTo>
                    <a:pt x="7766" y="26032"/>
                    <a:pt x="7800" y="26019"/>
                    <a:pt x="7820" y="26019"/>
                  </a:cubicBezTo>
                  <a:cubicBezTo>
                    <a:pt x="7881" y="26019"/>
                    <a:pt x="7911" y="26110"/>
                    <a:pt x="7911" y="26140"/>
                  </a:cubicBezTo>
                  <a:cubicBezTo>
                    <a:pt x="7911" y="26171"/>
                    <a:pt x="8033" y="26201"/>
                    <a:pt x="8063" y="26292"/>
                  </a:cubicBezTo>
                  <a:cubicBezTo>
                    <a:pt x="8070" y="26298"/>
                    <a:pt x="8076" y="26301"/>
                    <a:pt x="8082" y="26301"/>
                  </a:cubicBezTo>
                  <a:cubicBezTo>
                    <a:pt x="8108" y="26301"/>
                    <a:pt x="8142" y="26262"/>
                    <a:pt x="8215" y="26262"/>
                  </a:cubicBezTo>
                  <a:cubicBezTo>
                    <a:pt x="8276" y="26262"/>
                    <a:pt x="8246" y="26140"/>
                    <a:pt x="8276" y="26140"/>
                  </a:cubicBezTo>
                  <a:cubicBezTo>
                    <a:pt x="8287" y="26146"/>
                    <a:pt x="8298" y="26148"/>
                    <a:pt x="8307" y="26148"/>
                  </a:cubicBezTo>
                  <a:cubicBezTo>
                    <a:pt x="8347" y="26148"/>
                    <a:pt x="8367" y="26099"/>
                    <a:pt x="8367" y="26049"/>
                  </a:cubicBezTo>
                  <a:cubicBezTo>
                    <a:pt x="8337" y="26019"/>
                    <a:pt x="8185" y="25988"/>
                    <a:pt x="8185" y="25958"/>
                  </a:cubicBezTo>
                  <a:cubicBezTo>
                    <a:pt x="8185" y="25897"/>
                    <a:pt x="8124" y="25836"/>
                    <a:pt x="8124" y="25836"/>
                  </a:cubicBezTo>
                  <a:cubicBezTo>
                    <a:pt x="8124" y="25836"/>
                    <a:pt x="8094" y="25745"/>
                    <a:pt x="8185" y="25745"/>
                  </a:cubicBezTo>
                  <a:cubicBezTo>
                    <a:pt x="8246" y="25745"/>
                    <a:pt x="8337" y="25715"/>
                    <a:pt x="8337" y="25684"/>
                  </a:cubicBezTo>
                  <a:cubicBezTo>
                    <a:pt x="8337" y="25654"/>
                    <a:pt x="8398" y="25593"/>
                    <a:pt x="8367" y="25563"/>
                  </a:cubicBezTo>
                  <a:cubicBezTo>
                    <a:pt x="8367" y="25532"/>
                    <a:pt x="8398" y="25441"/>
                    <a:pt x="8398" y="25441"/>
                  </a:cubicBezTo>
                  <a:cubicBezTo>
                    <a:pt x="8398" y="25441"/>
                    <a:pt x="8398" y="25411"/>
                    <a:pt x="8489" y="25411"/>
                  </a:cubicBezTo>
                  <a:cubicBezTo>
                    <a:pt x="8519" y="25411"/>
                    <a:pt x="8550" y="25380"/>
                    <a:pt x="8580" y="25380"/>
                  </a:cubicBezTo>
                  <a:cubicBezTo>
                    <a:pt x="8641" y="25380"/>
                    <a:pt x="8702" y="25411"/>
                    <a:pt x="8732" y="25441"/>
                  </a:cubicBezTo>
                  <a:cubicBezTo>
                    <a:pt x="8793" y="25532"/>
                    <a:pt x="8823" y="25532"/>
                    <a:pt x="8854" y="25532"/>
                  </a:cubicBezTo>
                  <a:cubicBezTo>
                    <a:pt x="8884" y="25532"/>
                    <a:pt x="8945" y="25532"/>
                    <a:pt x="8975" y="25563"/>
                  </a:cubicBezTo>
                  <a:cubicBezTo>
                    <a:pt x="8975" y="25593"/>
                    <a:pt x="9036" y="25593"/>
                    <a:pt x="9006" y="25684"/>
                  </a:cubicBezTo>
                  <a:cubicBezTo>
                    <a:pt x="8975" y="25745"/>
                    <a:pt x="9097" y="25715"/>
                    <a:pt x="9036" y="25745"/>
                  </a:cubicBezTo>
                  <a:cubicBezTo>
                    <a:pt x="9006" y="25806"/>
                    <a:pt x="8884" y="25867"/>
                    <a:pt x="8975" y="25897"/>
                  </a:cubicBezTo>
                  <a:cubicBezTo>
                    <a:pt x="9006" y="25958"/>
                    <a:pt x="9158" y="26019"/>
                    <a:pt x="9158" y="26049"/>
                  </a:cubicBezTo>
                  <a:cubicBezTo>
                    <a:pt x="9158" y="26110"/>
                    <a:pt x="9249" y="26171"/>
                    <a:pt x="9310" y="26201"/>
                  </a:cubicBezTo>
                  <a:cubicBezTo>
                    <a:pt x="9340" y="26262"/>
                    <a:pt x="9492" y="26414"/>
                    <a:pt x="9492" y="26444"/>
                  </a:cubicBezTo>
                  <a:cubicBezTo>
                    <a:pt x="9492" y="26475"/>
                    <a:pt x="9583" y="26657"/>
                    <a:pt x="9583" y="26748"/>
                  </a:cubicBezTo>
                  <a:cubicBezTo>
                    <a:pt x="9583" y="26809"/>
                    <a:pt x="9644" y="26870"/>
                    <a:pt x="9614" y="26931"/>
                  </a:cubicBezTo>
                  <a:cubicBezTo>
                    <a:pt x="9583" y="27052"/>
                    <a:pt x="9614" y="27113"/>
                    <a:pt x="9614" y="27174"/>
                  </a:cubicBezTo>
                  <a:cubicBezTo>
                    <a:pt x="9614" y="27204"/>
                    <a:pt x="9705" y="27265"/>
                    <a:pt x="9705" y="27386"/>
                  </a:cubicBezTo>
                  <a:cubicBezTo>
                    <a:pt x="9705" y="27508"/>
                    <a:pt x="9705" y="27630"/>
                    <a:pt x="9766" y="27630"/>
                  </a:cubicBezTo>
                  <a:cubicBezTo>
                    <a:pt x="9796" y="27660"/>
                    <a:pt x="9918" y="27660"/>
                    <a:pt x="9887" y="27690"/>
                  </a:cubicBezTo>
                  <a:cubicBezTo>
                    <a:pt x="9857" y="27782"/>
                    <a:pt x="9796" y="27812"/>
                    <a:pt x="9796" y="27812"/>
                  </a:cubicBezTo>
                  <a:cubicBezTo>
                    <a:pt x="9796" y="27842"/>
                    <a:pt x="9735" y="27873"/>
                    <a:pt x="9735" y="27964"/>
                  </a:cubicBezTo>
                  <a:cubicBezTo>
                    <a:pt x="9735" y="28025"/>
                    <a:pt x="9705" y="28025"/>
                    <a:pt x="9705" y="28086"/>
                  </a:cubicBezTo>
                  <a:cubicBezTo>
                    <a:pt x="9705" y="28116"/>
                    <a:pt x="9644" y="28146"/>
                    <a:pt x="9644" y="28146"/>
                  </a:cubicBezTo>
                  <a:lnTo>
                    <a:pt x="9583" y="28238"/>
                  </a:lnTo>
                  <a:lnTo>
                    <a:pt x="9462" y="28238"/>
                  </a:lnTo>
                  <a:cubicBezTo>
                    <a:pt x="9431" y="28238"/>
                    <a:pt x="9401" y="28238"/>
                    <a:pt x="9401" y="28268"/>
                  </a:cubicBezTo>
                  <a:lnTo>
                    <a:pt x="9401" y="28390"/>
                  </a:lnTo>
                  <a:cubicBezTo>
                    <a:pt x="9401" y="28420"/>
                    <a:pt x="9431" y="28450"/>
                    <a:pt x="9401" y="28481"/>
                  </a:cubicBezTo>
                  <a:cubicBezTo>
                    <a:pt x="9340" y="28542"/>
                    <a:pt x="9279" y="28542"/>
                    <a:pt x="9310" y="28602"/>
                  </a:cubicBezTo>
                  <a:cubicBezTo>
                    <a:pt x="9340" y="28693"/>
                    <a:pt x="9401" y="28785"/>
                    <a:pt x="9340" y="28785"/>
                  </a:cubicBezTo>
                  <a:cubicBezTo>
                    <a:pt x="9279" y="28785"/>
                    <a:pt x="9249" y="28785"/>
                    <a:pt x="9158" y="28845"/>
                  </a:cubicBezTo>
                  <a:cubicBezTo>
                    <a:pt x="9158" y="28845"/>
                    <a:pt x="9097" y="28906"/>
                    <a:pt x="9036" y="28906"/>
                  </a:cubicBezTo>
                  <a:cubicBezTo>
                    <a:pt x="8975" y="28906"/>
                    <a:pt x="8975" y="28937"/>
                    <a:pt x="8975" y="28997"/>
                  </a:cubicBezTo>
                  <a:cubicBezTo>
                    <a:pt x="8975" y="29028"/>
                    <a:pt x="9097" y="29089"/>
                    <a:pt x="9036" y="29149"/>
                  </a:cubicBezTo>
                  <a:cubicBezTo>
                    <a:pt x="9006" y="29180"/>
                    <a:pt x="9036" y="29241"/>
                    <a:pt x="9006" y="29301"/>
                  </a:cubicBezTo>
                  <a:cubicBezTo>
                    <a:pt x="8975" y="29332"/>
                    <a:pt x="8945" y="29362"/>
                    <a:pt x="8945" y="29393"/>
                  </a:cubicBezTo>
                  <a:cubicBezTo>
                    <a:pt x="8945" y="29453"/>
                    <a:pt x="9006" y="29514"/>
                    <a:pt x="8975" y="29545"/>
                  </a:cubicBezTo>
                  <a:cubicBezTo>
                    <a:pt x="8945" y="29605"/>
                    <a:pt x="8945" y="29666"/>
                    <a:pt x="8884" y="29666"/>
                  </a:cubicBezTo>
                  <a:cubicBezTo>
                    <a:pt x="8854" y="29666"/>
                    <a:pt x="8975" y="29697"/>
                    <a:pt x="8975" y="29788"/>
                  </a:cubicBezTo>
                  <a:cubicBezTo>
                    <a:pt x="8975" y="29849"/>
                    <a:pt x="9036" y="29940"/>
                    <a:pt x="9006" y="29970"/>
                  </a:cubicBezTo>
                  <a:cubicBezTo>
                    <a:pt x="9006" y="30061"/>
                    <a:pt x="9006" y="30152"/>
                    <a:pt x="9036" y="30213"/>
                  </a:cubicBezTo>
                  <a:cubicBezTo>
                    <a:pt x="9097" y="30244"/>
                    <a:pt x="9158" y="30274"/>
                    <a:pt x="9249" y="30274"/>
                  </a:cubicBezTo>
                  <a:cubicBezTo>
                    <a:pt x="9294" y="30274"/>
                    <a:pt x="9323" y="30325"/>
                    <a:pt x="9360" y="30325"/>
                  </a:cubicBezTo>
                  <a:cubicBezTo>
                    <a:pt x="9372" y="30325"/>
                    <a:pt x="9386" y="30320"/>
                    <a:pt x="9401" y="30304"/>
                  </a:cubicBezTo>
                  <a:cubicBezTo>
                    <a:pt x="9419" y="30269"/>
                    <a:pt x="9447" y="30254"/>
                    <a:pt x="9467" y="30254"/>
                  </a:cubicBezTo>
                  <a:cubicBezTo>
                    <a:pt x="9482" y="30254"/>
                    <a:pt x="9492" y="30261"/>
                    <a:pt x="9492" y="30274"/>
                  </a:cubicBezTo>
                  <a:cubicBezTo>
                    <a:pt x="9492" y="30365"/>
                    <a:pt x="9553" y="30548"/>
                    <a:pt x="9462" y="30548"/>
                  </a:cubicBezTo>
                  <a:cubicBezTo>
                    <a:pt x="9401" y="30548"/>
                    <a:pt x="9310" y="30578"/>
                    <a:pt x="9279" y="30608"/>
                  </a:cubicBezTo>
                  <a:cubicBezTo>
                    <a:pt x="9249" y="30700"/>
                    <a:pt x="9188" y="30760"/>
                    <a:pt x="9127" y="30852"/>
                  </a:cubicBezTo>
                  <a:cubicBezTo>
                    <a:pt x="9036" y="30912"/>
                    <a:pt x="9127" y="31034"/>
                    <a:pt x="9188" y="31156"/>
                  </a:cubicBezTo>
                  <a:cubicBezTo>
                    <a:pt x="9249" y="31216"/>
                    <a:pt x="9279" y="31338"/>
                    <a:pt x="9340" y="31368"/>
                  </a:cubicBezTo>
                  <a:cubicBezTo>
                    <a:pt x="9431" y="31429"/>
                    <a:pt x="9583" y="31520"/>
                    <a:pt x="9492" y="31581"/>
                  </a:cubicBezTo>
                  <a:cubicBezTo>
                    <a:pt x="9431" y="31611"/>
                    <a:pt x="9401" y="31672"/>
                    <a:pt x="9431" y="31672"/>
                  </a:cubicBezTo>
                  <a:cubicBezTo>
                    <a:pt x="9462" y="31672"/>
                    <a:pt x="9614" y="31733"/>
                    <a:pt x="9644" y="31794"/>
                  </a:cubicBezTo>
                  <a:cubicBezTo>
                    <a:pt x="9705" y="31885"/>
                    <a:pt x="9796" y="31915"/>
                    <a:pt x="9887" y="31946"/>
                  </a:cubicBezTo>
                  <a:cubicBezTo>
                    <a:pt x="9948" y="31976"/>
                    <a:pt x="10070" y="31976"/>
                    <a:pt x="10100" y="32067"/>
                  </a:cubicBezTo>
                  <a:cubicBezTo>
                    <a:pt x="10130" y="32128"/>
                    <a:pt x="10191" y="32219"/>
                    <a:pt x="10191" y="32250"/>
                  </a:cubicBezTo>
                  <a:cubicBezTo>
                    <a:pt x="10191" y="32341"/>
                    <a:pt x="10252" y="32341"/>
                    <a:pt x="10343" y="32402"/>
                  </a:cubicBezTo>
                  <a:cubicBezTo>
                    <a:pt x="10374" y="32493"/>
                    <a:pt x="10526" y="32432"/>
                    <a:pt x="10647" y="32584"/>
                  </a:cubicBezTo>
                  <a:cubicBezTo>
                    <a:pt x="10769" y="32736"/>
                    <a:pt x="11225" y="33283"/>
                    <a:pt x="11559" y="33587"/>
                  </a:cubicBezTo>
                  <a:cubicBezTo>
                    <a:pt x="11893" y="33891"/>
                    <a:pt x="12349" y="34469"/>
                    <a:pt x="12440" y="34529"/>
                  </a:cubicBezTo>
                  <a:cubicBezTo>
                    <a:pt x="12471" y="34651"/>
                    <a:pt x="12684" y="34925"/>
                    <a:pt x="12775" y="34955"/>
                  </a:cubicBezTo>
                  <a:cubicBezTo>
                    <a:pt x="12836" y="35016"/>
                    <a:pt x="14629" y="35776"/>
                    <a:pt x="14781" y="35867"/>
                  </a:cubicBezTo>
                  <a:cubicBezTo>
                    <a:pt x="14933" y="35928"/>
                    <a:pt x="14902" y="36019"/>
                    <a:pt x="15024" y="36080"/>
                  </a:cubicBezTo>
                  <a:cubicBezTo>
                    <a:pt x="15085" y="36140"/>
                    <a:pt x="15419" y="36171"/>
                    <a:pt x="15419" y="36232"/>
                  </a:cubicBezTo>
                  <a:cubicBezTo>
                    <a:pt x="15419" y="36323"/>
                    <a:pt x="15450" y="36444"/>
                    <a:pt x="15450" y="36505"/>
                  </a:cubicBezTo>
                  <a:cubicBezTo>
                    <a:pt x="15510" y="36596"/>
                    <a:pt x="15632" y="36748"/>
                    <a:pt x="15662" y="36779"/>
                  </a:cubicBezTo>
                  <a:cubicBezTo>
                    <a:pt x="15693" y="36809"/>
                    <a:pt x="15754" y="36900"/>
                    <a:pt x="15754" y="36961"/>
                  </a:cubicBezTo>
                  <a:cubicBezTo>
                    <a:pt x="15754" y="37052"/>
                    <a:pt x="15845" y="37204"/>
                    <a:pt x="15875" y="37265"/>
                  </a:cubicBezTo>
                  <a:cubicBezTo>
                    <a:pt x="15906" y="37295"/>
                    <a:pt x="15997" y="37387"/>
                    <a:pt x="15997" y="37447"/>
                  </a:cubicBezTo>
                  <a:cubicBezTo>
                    <a:pt x="15997" y="37539"/>
                    <a:pt x="16058" y="37691"/>
                    <a:pt x="16058" y="37843"/>
                  </a:cubicBezTo>
                  <a:cubicBezTo>
                    <a:pt x="16058" y="37995"/>
                    <a:pt x="16149" y="38298"/>
                    <a:pt x="16210" y="38420"/>
                  </a:cubicBezTo>
                  <a:cubicBezTo>
                    <a:pt x="16301" y="38511"/>
                    <a:pt x="16483" y="38602"/>
                    <a:pt x="16453" y="38724"/>
                  </a:cubicBezTo>
                  <a:cubicBezTo>
                    <a:pt x="16422" y="38815"/>
                    <a:pt x="16361" y="38906"/>
                    <a:pt x="16422" y="38937"/>
                  </a:cubicBezTo>
                  <a:cubicBezTo>
                    <a:pt x="16453" y="39028"/>
                    <a:pt x="16605" y="38967"/>
                    <a:pt x="16605" y="39089"/>
                  </a:cubicBezTo>
                  <a:cubicBezTo>
                    <a:pt x="16605" y="39241"/>
                    <a:pt x="16635" y="39362"/>
                    <a:pt x="16696" y="39514"/>
                  </a:cubicBezTo>
                  <a:cubicBezTo>
                    <a:pt x="16696" y="39666"/>
                    <a:pt x="16726" y="39940"/>
                    <a:pt x="16757" y="39970"/>
                  </a:cubicBezTo>
                  <a:cubicBezTo>
                    <a:pt x="16787" y="40001"/>
                    <a:pt x="17030" y="40274"/>
                    <a:pt x="16969" y="40396"/>
                  </a:cubicBezTo>
                  <a:cubicBezTo>
                    <a:pt x="16939" y="40487"/>
                    <a:pt x="17091" y="40578"/>
                    <a:pt x="17152" y="40578"/>
                  </a:cubicBezTo>
                  <a:cubicBezTo>
                    <a:pt x="17182" y="40578"/>
                    <a:pt x="17334" y="40791"/>
                    <a:pt x="17486" y="41034"/>
                  </a:cubicBezTo>
                  <a:cubicBezTo>
                    <a:pt x="18854" y="41855"/>
                    <a:pt x="20222" y="42615"/>
                    <a:pt x="21620" y="43344"/>
                  </a:cubicBezTo>
                  <a:cubicBezTo>
                    <a:pt x="21620" y="43283"/>
                    <a:pt x="21590" y="43162"/>
                    <a:pt x="21590" y="43162"/>
                  </a:cubicBezTo>
                  <a:cubicBezTo>
                    <a:pt x="21498" y="43131"/>
                    <a:pt x="21438" y="43010"/>
                    <a:pt x="21438" y="43010"/>
                  </a:cubicBezTo>
                  <a:cubicBezTo>
                    <a:pt x="21458" y="43000"/>
                    <a:pt x="21485" y="42996"/>
                    <a:pt x="21516" y="42996"/>
                  </a:cubicBezTo>
                  <a:cubicBezTo>
                    <a:pt x="21579" y="42996"/>
                    <a:pt x="21660" y="43010"/>
                    <a:pt x="21742" y="43010"/>
                  </a:cubicBezTo>
                  <a:cubicBezTo>
                    <a:pt x="21802" y="43010"/>
                    <a:pt x="22015" y="42979"/>
                    <a:pt x="22045" y="42979"/>
                  </a:cubicBezTo>
                  <a:cubicBezTo>
                    <a:pt x="22076" y="42979"/>
                    <a:pt x="22167" y="42888"/>
                    <a:pt x="22228" y="42888"/>
                  </a:cubicBezTo>
                  <a:cubicBezTo>
                    <a:pt x="22319" y="42888"/>
                    <a:pt x="22501" y="42827"/>
                    <a:pt x="22501" y="42827"/>
                  </a:cubicBezTo>
                  <a:lnTo>
                    <a:pt x="22653" y="42736"/>
                  </a:lnTo>
                  <a:lnTo>
                    <a:pt x="22653" y="42554"/>
                  </a:lnTo>
                  <a:lnTo>
                    <a:pt x="22714" y="42463"/>
                  </a:lnTo>
                  <a:lnTo>
                    <a:pt x="22714" y="42311"/>
                  </a:lnTo>
                  <a:lnTo>
                    <a:pt x="22684" y="42250"/>
                  </a:lnTo>
                  <a:lnTo>
                    <a:pt x="22653" y="42128"/>
                  </a:lnTo>
                  <a:lnTo>
                    <a:pt x="22501" y="42128"/>
                  </a:lnTo>
                  <a:lnTo>
                    <a:pt x="22410" y="42098"/>
                  </a:lnTo>
                  <a:lnTo>
                    <a:pt x="22410" y="41946"/>
                  </a:lnTo>
                  <a:cubicBezTo>
                    <a:pt x="22410" y="41946"/>
                    <a:pt x="22380" y="41794"/>
                    <a:pt x="22349" y="41794"/>
                  </a:cubicBezTo>
                  <a:cubicBezTo>
                    <a:pt x="22319" y="41794"/>
                    <a:pt x="22197" y="41764"/>
                    <a:pt x="22197" y="41764"/>
                  </a:cubicBezTo>
                  <a:cubicBezTo>
                    <a:pt x="22197" y="41764"/>
                    <a:pt x="22076" y="41672"/>
                    <a:pt x="22045" y="41672"/>
                  </a:cubicBezTo>
                  <a:cubicBezTo>
                    <a:pt x="22015" y="41672"/>
                    <a:pt x="21924" y="41642"/>
                    <a:pt x="21924" y="41642"/>
                  </a:cubicBezTo>
                  <a:lnTo>
                    <a:pt x="21863" y="41551"/>
                  </a:lnTo>
                  <a:lnTo>
                    <a:pt x="21772" y="41399"/>
                  </a:lnTo>
                  <a:lnTo>
                    <a:pt x="21772" y="41399"/>
                  </a:lnTo>
                  <a:cubicBezTo>
                    <a:pt x="21772" y="41399"/>
                    <a:pt x="21924" y="41551"/>
                    <a:pt x="22015" y="41551"/>
                  </a:cubicBezTo>
                  <a:cubicBezTo>
                    <a:pt x="22076" y="41551"/>
                    <a:pt x="22197" y="41551"/>
                    <a:pt x="22228" y="41612"/>
                  </a:cubicBezTo>
                  <a:cubicBezTo>
                    <a:pt x="22243" y="41627"/>
                    <a:pt x="22281" y="41627"/>
                    <a:pt x="22315" y="41627"/>
                  </a:cubicBezTo>
                  <a:cubicBezTo>
                    <a:pt x="22349" y="41627"/>
                    <a:pt x="22380" y="41627"/>
                    <a:pt x="22380" y="41642"/>
                  </a:cubicBezTo>
                  <a:cubicBezTo>
                    <a:pt x="22386" y="41648"/>
                    <a:pt x="22395" y="41651"/>
                    <a:pt x="22406" y="41651"/>
                  </a:cubicBezTo>
                  <a:cubicBezTo>
                    <a:pt x="22434" y="41651"/>
                    <a:pt x="22472" y="41633"/>
                    <a:pt x="22491" y="41633"/>
                  </a:cubicBezTo>
                  <a:cubicBezTo>
                    <a:pt x="22497" y="41633"/>
                    <a:pt x="22501" y="41636"/>
                    <a:pt x="22501" y="41642"/>
                  </a:cubicBezTo>
                  <a:cubicBezTo>
                    <a:pt x="22501" y="41672"/>
                    <a:pt x="22501" y="41672"/>
                    <a:pt x="22562" y="41703"/>
                  </a:cubicBezTo>
                  <a:cubicBezTo>
                    <a:pt x="22572" y="41723"/>
                    <a:pt x="22586" y="41730"/>
                    <a:pt x="22600" y="41730"/>
                  </a:cubicBezTo>
                  <a:cubicBezTo>
                    <a:pt x="22630" y="41730"/>
                    <a:pt x="22664" y="41703"/>
                    <a:pt x="22684" y="41703"/>
                  </a:cubicBezTo>
                  <a:cubicBezTo>
                    <a:pt x="22714" y="41672"/>
                    <a:pt x="22775" y="41672"/>
                    <a:pt x="22805" y="41672"/>
                  </a:cubicBezTo>
                  <a:cubicBezTo>
                    <a:pt x="22826" y="41672"/>
                    <a:pt x="22846" y="41659"/>
                    <a:pt x="22857" y="41659"/>
                  </a:cubicBezTo>
                  <a:cubicBezTo>
                    <a:pt x="22863" y="41659"/>
                    <a:pt x="22866" y="41662"/>
                    <a:pt x="22866" y="41672"/>
                  </a:cubicBezTo>
                  <a:lnTo>
                    <a:pt x="22897" y="41703"/>
                  </a:lnTo>
                  <a:cubicBezTo>
                    <a:pt x="22951" y="41758"/>
                    <a:pt x="22995" y="41768"/>
                    <a:pt x="23034" y="41768"/>
                  </a:cubicBezTo>
                  <a:cubicBezTo>
                    <a:pt x="23061" y="41768"/>
                    <a:pt x="23085" y="41764"/>
                    <a:pt x="23109" y="41764"/>
                  </a:cubicBezTo>
                  <a:cubicBezTo>
                    <a:pt x="23140" y="41764"/>
                    <a:pt x="23170" y="41672"/>
                    <a:pt x="23261" y="41642"/>
                  </a:cubicBezTo>
                  <a:cubicBezTo>
                    <a:pt x="23292" y="41612"/>
                    <a:pt x="23322" y="41368"/>
                    <a:pt x="23413" y="41368"/>
                  </a:cubicBezTo>
                  <a:cubicBezTo>
                    <a:pt x="23474" y="41368"/>
                    <a:pt x="23474" y="41338"/>
                    <a:pt x="23535" y="41308"/>
                  </a:cubicBezTo>
                  <a:cubicBezTo>
                    <a:pt x="23565" y="41247"/>
                    <a:pt x="23565" y="41186"/>
                    <a:pt x="23565" y="41156"/>
                  </a:cubicBezTo>
                  <a:cubicBezTo>
                    <a:pt x="23565" y="41095"/>
                    <a:pt x="23565" y="41034"/>
                    <a:pt x="23596" y="41034"/>
                  </a:cubicBezTo>
                  <a:cubicBezTo>
                    <a:pt x="23598" y="41037"/>
                    <a:pt x="23601" y="41038"/>
                    <a:pt x="23604" y="41038"/>
                  </a:cubicBezTo>
                  <a:cubicBezTo>
                    <a:pt x="23631" y="41038"/>
                    <a:pt x="23656" y="40913"/>
                    <a:pt x="23656" y="40913"/>
                  </a:cubicBezTo>
                  <a:lnTo>
                    <a:pt x="23626" y="40791"/>
                  </a:lnTo>
                  <a:lnTo>
                    <a:pt x="23596" y="40730"/>
                  </a:lnTo>
                  <a:cubicBezTo>
                    <a:pt x="23596" y="40730"/>
                    <a:pt x="23596" y="40609"/>
                    <a:pt x="23626" y="40609"/>
                  </a:cubicBezTo>
                  <a:cubicBezTo>
                    <a:pt x="23656" y="40578"/>
                    <a:pt x="23656" y="40548"/>
                    <a:pt x="23717" y="40487"/>
                  </a:cubicBezTo>
                  <a:cubicBezTo>
                    <a:pt x="23748" y="40457"/>
                    <a:pt x="23748" y="40396"/>
                    <a:pt x="23778" y="40396"/>
                  </a:cubicBezTo>
                  <a:cubicBezTo>
                    <a:pt x="23808" y="40396"/>
                    <a:pt x="23869" y="40335"/>
                    <a:pt x="23869" y="40305"/>
                  </a:cubicBezTo>
                  <a:lnTo>
                    <a:pt x="23869" y="40244"/>
                  </a:lnTo>
                  <a:lnTo>
                    <a:pt x="23930" y="40183"/>
                  </a:lnTo>
                  <a:cubicBezTo>
                    <a:pt x="23930" y="40183"/>
                    <a:pt x="23971" y="40170"/>
                    <a:pt x="23998" y="40170"/>
                  </a:cubicBezTo>
                  <a:cubicBezTo>
                    <a:pt x="24011" y="40170"/>
                    <a:pt x="24021" y="40173"/>
                    <a:pt x="24021" y="40183"/>
                  </a:cubicBezTo>
                  <a:lnTo>
                    <a:pt x="24021" y="40335"/>
                  </a:lnTo>
                  <a:lnTo>
                    <a:pt x="23900" y="40457"/>
                  </a:lnTo>
                  <a:cubicBezTo>
                    <a:pt x="23900" y="40457"/>
                    <a:pt x="23839" y="40487"/>
                    <a:pt x="23778" y="40548"/>
                  </a:cubicBezTo>
                  <a:lnTo>
                    <a:pt x="23717" y="40609"/>
                  </a:lnTo>
                  <a:cubicBezTo>
                    <a:pt x="23687" y="40730"/>
                    <a:pt x="23626" y="40700"/>
                    <a:pt x="23687" y="40730"/>
                  </a:cubicBezTo>
                  <a:cubicBezTo>
                    <a:pt x="23702" y="40745"/>
                    <a:pt x="23725" y="40753"/>
                    <a:pt x="23744" y="40753"/>
                  </a:cubicBezTo>
                  <a:cubicBezTo>
                    <a:pt x="23763" y="40753"/>
                    <a:pt x="23778" y="40745"/>
                    <a:pt x="23778" y="40730"/>
                  </a:cubicBezTo>
                  <a:cubicBezTo>
                    <a:pt x="23778" y="40700"/>
                    <a:pt x="23778" y="40609"/>
                    <a:pt x="23839" y="40609"/>
                  </a:cubicBezTo>
                  <a:cubicBezTo>
                    <a:pt x="23869" y="40609"/>
                    <a:pt x="23900" y="40578"/>
                    <a:pt x="23930" y="40548"/>
                  </a:cubicBezTo>
                  <a:lnTo>
                    <a:pt x="24052" y="40426"/>
                  </a:lnTo>
                  <a:lnTo>
                    <a:pt x="24143" y="40335"/>
                  </a:lnTo>
                  <a:cubicBezTo>
                    <a:pt x="24173" y="40305"/>
                    <a:pt x="24204" y="40305"/>
                    <a:pt x="24204" y="40274"/>
                  </a:cubicBezTo>
                  <a:cubicBezTo>
                    <a:pt x="24204" y="40244"/>
                    <a:pt x="24173" y="40153"/>
                    <a:pt x="24173" y="40153"/>
                  </a:cubicBezTo>
                  <a:lnTo>
                    <a:pt x="24173" y="40092"/>
                  </a:lnTo>
                  <a:cubicBezTo>
                    <a:pt x="24173" y="40031"/>
                    <a:pt x="24204" y="40001"/>
                    <a:pt x="24204" y="39970"/>
                  </a:cubicBezTo>
                  <a:cubicBezTo>
                    <a:pt x="24234" y="39970"/>
                    <a:pt x="24234" y="39940"/>
                    <a:pt x="24295" y="39879"/>
                  </a:cubicBezTo>
                  <a:lnTo>
                    <a:pt x="24356" y="39818"/>
                  </a:lnTo>
                  <a:cubicBezTo>
                    <a:pt x="24386" y="39788"/>
                    <a:pt x="24447" y="39788"/>
                    <a:pt x="24447" y="39727"/>
                  </a:cubicBezTo>
                  <a:cubicBezTo>
                    <a:pt x="24447" y="39697"/>
                    <a:pt x="24447" y="39666"/>
                    <a:pt x="24477" y="39666"/>
                  </a:cubicBezTo>
                  <a:cubicBezTo>
                    <a:pt x="24508" y="39666"/>
                    <a:pt x="24538" y="39606"/>
                    <a:pt x="24599" y="39575"/>
                  </a:cubicBezTo>
                  <a:cubicBezTo>
                    <a:pt x="24599" y="39545"/>
                    <a:pt x="24629" y="39423"/>
                    <a:pt x="24629" y="39423"/>
                  </a:cubicBezTo>
                  <a:lnTo>
                    <a:pt x="24599" y="39362"/>
                  </a:lnTo>
                  <a:cubicBezTo>
                    <a:pt x="24599" y="39302"/>
                    <a:pt x="24538" y="39241"/>
                    <a:pt x="24599" y="39210"/>
                  </a:cubicBezTo>
                  <a:cubicBezTo>
                    <a:pt x="24629" y="39150"/>
                    <a:pt x="24599" y="39089"/>
                    <a:pt x="24599" y="39089"/>
                  </a:cubicBezTo>
                  <a:cubicBezTo>
                    <a:pt x="24599" y="39089"/>
                    <a:pt x="24599" y="38998"/>
                    <a:pt x="24538" y="38998"/>
                  </a:cubicBezTo>
                  <a:cubicBezTo>
                    <a:pt x="24508" y="38967"/>
                    <a:pt x="24508" y="38937"/>
                    <a:pt x="24477" y="38906"/>
                  </a:cubicBezTo>
                  <a:cubicBezTo>
                    <a:pt x="24447" y="38846"/>
                    <a:pt x="24447" y="38815"/>
                    <a:pt x="24447" y="38815"/>
                  </a:cubicBezTo>
                  <a:cubicBezTo>
                    <a:pt x="24447" y="38815"/>
                    <a:pt x="24447" y="38785"/>
                    <a:pt x="24477" y="38754"/>
                  </a:cubicBezTo>
                  <a:cubicBezTo>
                    <a:pt x="24477" y="38694"/>
                    <a:pt x="24508" y="38694"/>
                    <a:pt x="24508" y="38663"/>
                  </a:cubicBezTo>
                  <a:cubicBezTo>
                    <a:pt x="24508" y="38633"/>
                    <a:pt x="24477" y="38602"/>
                    <a:pt x="24477" y="38542"/>
                  </a:cubicBezTo>
                  <a:lnTo>
                    <a:pt x="24538" y="38481"/>
                  </a:lnTo>
                  <a:cubicBezTo>
                    <a:pt x="24538" y="38481"/>
                    <a:pt x="24629" y="38450"/>
                    <a:pt x="24751" y="38359"/>
                  </a:cubicBezTo>
                  <a:cubicBezTo>
                    <a:pt x="24842" y="38329"/>
                    <a:pt x="24842" y="38298"/>
                    <a:pt x="24903" y="38238"/>
                  </a:cubicBezTo>
                  <a:cubicBezTo>
                    <a:pt x="24933" y="38207"/>
                    <a:pt x="24994" y="38177"/>
                    <a:pt x="25085" y="38177"/>
                  </a:cubicBezTo>
                  <a:cubicBezTo>
                    <a:pt x="25115" y="38177"/>
                    <a:pt x="25146" y="38086"/>
                    <a:pt x="25207" y="38055"/>
                  </a:cubicBezTo>
                  <a:cubicBezTo>
                    <a:pt x="25237" y="38025"/>
                    <a:pt x="25298" y="37995"/>
                    <a:pt x="25359" y="37995"/>
                  </a:cubicBezTo>
                  <a:cubicBezTo>
                    <a:pt x="25419" y="37995"/>
                    <a:pt x="25541" y="37903"/>
                    <a:pt x="25602" y="37903"/>
                  </a:cubicBezTo>
                  <a:cubicBezTo>
                    <a:pt x="25693" y="37903"/>
                    <a:pt x="25754" y="37903"/>
                    <a:pt x="25815" y="37873"/>
                  </a:cubicBezTo>
                  <a:cubicBezTo>
                    <a:pt x="25845" y="37873"/>
                    <a:pt x="25906" y="37782"/>
                    <a:pt x="25906" y="37751"/>
                  </a:cubicBezTo>
                  <a:cubicBezTo>
                    <a:pt x="25967" y="37721"/>
                    <a:pt x="25997" y="37630"/>
                    <a:pt x="25997" y="37630"/>
                  </a:cubicBezTo>
                  <a:cubicBezTo>
                    <a:pt x="26017" y="37630"/>
                    <a:pt x="26024" y="37616"/>
                    <a:pt x="26053" y="37616"/>
                  </a:cubicBezTo>
                  <a:cubicBezTo>
                    <a:pt x="26068" y="37616"/>
                    <a:pt x="26088" y="37620"/>
                    <a:pt x="26119" y="37630"/>
                  </a:cubicBezTo>
                  <a:cubicBezTo>
                    <a:pt x="26134" y="37646"/>
                    <a:pt x="26159" y="37651"/>
                    <a:pt x="26187" y="37651"/>
                  </a:cubicBezTo>
                  <a:cubicBezTo>
                    <a:pt x="26250" y="37651"/>
                    <a:pt x="26334" y="37623"/>
                    <a:pt x="26388" y="37623"/>
                  </a:cubicBezTo>
                  <a:cubicBezTo>
                    <a:pt x="26401" y="37623"/>
                    <a:pt x="26413" y="37625"/>
                    <a:pt x="26422" y="37630"/>
                  </a:cubicBezTo>
                  <a:cubicBezTo>
                    <a:pt x="26443" y="37630"/>
                    <a:pt x="26531" y="37616"/>
                    <a:pt x="26596" y="37616"/>
                  </a:cubicBezTo>
                  <a:cubicBezTo>
                    <a:pt x="26628" y="37616"/>
                    <a:pt x="26655" y="37620"/>
                    <a:pt x="26666" y="37630"/>
                  </a:cubicBezTo>
                  <a:cubicBezTo>
                    <a:pt x="26726" y="37630"/>
                    <a:pt x="26814" y="37657"/>
                    <a:pt x="26875" y="37657"/>
                  </a:cubicBezTo>
                  <a:cubicBezTo>
                    <a:pt x="26905" y="37657"/>
                    <a:pt x="26929" y="37650"/>
                    <a:pt x="26939" y="37630"/>
                  </a:cubicBezTo>
                  <a:cubicBezTo>
                    <a:pt x="27030" y="37599"/>
                    <a:pt x="27030" y="37569"/>
                    <a:pt x="27061" y="37539"/>
                  </a:cubicBezTo>
                  <a:cubicBezTo>
                    <a:pt x="27091" y="37478"/>
                    <a:pt x="27213" y="37447"/>
                    <a:pt x="27243" y="37447"/>
                  </a:cubicBezTo>
                  <a:cubicBezTo>
                    <a:pt x="27334" y="37447"/>
                    <a:pt x="27395" y="37447"/>
                    <a:pt x="27395" y="37387"/>
                  </a:cubicBezTo>
                  <a:cubicBezTo>
                    <a:pt x="27426" y="37326"/>
                    <a:pt x="27426" y="37265"/>
                    <a:pt x="27426" y="37235"/>
                  </a:cubicBezTo>
                  <a:lnTo>
                    <a:pt x="27426" y="37083"/>
                  </a:lnTo>
                  <a:lnTo>
                    <a:pt x="27517" y="36961"/>
                  </a:lnTo>
                  <a:cubicBezTo>
                    <a:pt x="27517" y="36961"/>
                    <a:pt x="27638" y="36870"/>
                    <a:pt x="27669" y="36840"/>
                  </a:cubicBezTo>
                  <a:cubicBezTo>
                    <a:pt x="27699" y="36809"/>
                    <a:pt x="27729" y="36748"/>
                    <a:pt x="27729" y="36748"/>
                  </a:cubicBezTo>
                  <a:lnTo>
                    <a:pt x="27790" y="36627"/>
                  </a:lnTo>
                  <a:cubicBezTo>
                    <a:pt x="27790" y="36596"/>
                    <a:pt x="27790" y="36505"/>
                    <a:pt x="27851" y="36505"/>
                  </a:cubicBezTo>
                  <a:cubicBezTo>
                    <a:pt x="27942" y="36505"/>
                    <a:pt x="28003" y="36505"/>
                    <a:pt x="28003" y="36475"/>
                  </a:cubicBezTo>
                  <a:cubicBezTo>
                    <a:pt x="28033" y="36444"/>
                    <a:pt x="28003" y="36353"/>
                    <a:pt x="28003" y="36353"/>
                  </a:cubicBezTo>
                  <a:cubicBezTo>
                    <a:pt x="28003" y="36353"/>
                    <a:pt x="27942" y="36292"/>
                    <a:pt x="27942" y="36201"/>
                  </a:cubicBezTo>
                  <a:lnTo>
                    <a:pt x="27942" y="36049"/>
                  </a:lnTo>
                  <a:cubicBezTo>
                    <a:pt x="27942" y="36019"/>
                    <a:pt x="27942" y="35988"/>
                    <a:pt x="27973" y="35988"/>
                  </a:cubicBezTo>
                  <a:cubicBezTo>
                    <a:pt x="28003" y="35988"/>
                    <a:pt x="28033" y="35988"/>
                    <a:pt x="28094" y="35897"/>
                  </a:cubicBezTo>
                  <a:cubicBezTo>
                    <a:pt x="28125" y="35836"/>
                    <a:pt x="28094" y="35593"/>
                    <a:pt x="28125" y="35563"/>
                  </a:cubicBezTo>
                  <a:cubicBezTo>
                    <a:pt x="28155" y="35532"/>
                    <a:pt x="28277" y="35289"/>
                    <a:pt x="28277" y="35259"/>
                  </a:cubicBezTo>
                  <a:cubicBezTo>
                    <a:pt x="28246" y="35229"/>
                    <a:pt x="28246" y="35107"/>
                    <a:pt x="28185" y="35016"/>
                  </a:cubicBezTo>
                  <a:cubicBezTo>
                    <a:pt x="28155" y="34985"/>
                    <a:pt x="28155" y="34803"/>
                    <a:pt x="28155" y="34803"/>
                  </a:cubicBezTo>
                  <a:cubicBezTo>
                    <a:pt x="28185" y="34803"/>
                    <a:pt x="28246" y="34712"/>
                    <a:pt x="28185" y="34681"/>
                  </a:cubicBezTo>
                  <a:cubicBezTo>
                    <a:pt x="28155" y="34651"/>
                    <a:pt x="28125" y="34529"/>
                    <a:pt x="28125" y="34529"/>
                  </a:cubicBezTo>
                  <a:cubicBezTo>
                    <a:pt x="28155" y="34499"/>
                    <a:pt x="28185" y="34408"/>
                    <a:pt x="28185" y="34408"/>
                  </a:cubicBezTo>
                  <a:cubicBezTo>
                    <a:pt x="28246" y="34408"/>
                    <a:pt x="28125" y="34317"/>
                    <a:pt x="28125" y="34317"/>
                  </a:cubicBezTo>
                  <a:lnTo>
                    <a:pt x="28155" y="34225"/>
                  </a:lnTo>
                  <a:cubicBezTo>
                    <a:pt x="28155" y="34225"/>
                    <a:pt x="28185" y="34104"/>
                    <a:pt x="28185" y="34074"/>
                  </a:cubicBezTo>
                  <a:cubicBezTo>
                    <a:pt x="28185" y="34046"/>
                    <a:pt x="28137" y="33947"/>
                    <a:pt x="28170" y="33947"/>
                  </a:cubicBezTo>
                  <a:cubicBezTo>
                    <a:pt x="28174" y="33947"/>
                    <a:pt x="28179" y="33949"/>
                    <a:pt x="28185" y="33952"/>
                  </a:cubicBezTo>
                  <a:cubicBezTo>
                    <a:pt x="28277" y="34013"/>
                    <a:pt x="28337" y="34013"/>
                    <a:pt x="28337" y="34074"/>
                  </a:cubicBezTo>
                  <a:cubicBezTo>
                    <a:pt x="28337" y="34124"/>
                    <a:pt x="28383" y="34146"/>
                    <a:pt x="28425" y="34146"/>
                  </a:cubicBezTo>
                  <a:cubicBezTo>
                    <a:pt x="28459" y="34146"/>
                    <a:pt x="28489" y="34131"/>
                    <a:pt x="28489" y="34104"/>
                  </a:cubicBezTo>
                  <a:cubicBezTo>
                    <a:pt x="28489" y="34074"/>
                    <a:pt x="28550" y="34013"/>
                    <a:pt x="28581" y="33952"/>
                  </a:cubicBezTo>
                  <a:cubicBezTo>
                    <a:pt x="28611" y="33922"/>
                    <a:pt x="28702" y="33922"/>
                    <a:pt x="28733" y="33891"/>
                  </a:cubicBezTo>
                  <a:cubicBezTo>
                    <a:pt x="28763" y="33861"/>
                    <a:pt x="28885" y="33739"/>
                    <a:pt x="28885" y="33709"/>
                  </a:cubicBezTo>
                  <a:lnTo>
                    <a:pt x="28885" y="33557"/>
                  </a:lnTo>
                  <a:cubicBezTo>
                    <a:pt x="28885" y="33496"/>
                    <a:pt x="29006" y="33435"/>
                    <a:pt x="29006" y="33435"/>
                  </a:cubicBezTo>
                  <a:lnTo>
                    <a:pt x="29158" y="33344"/>
                  </a:lnTo>
                  <a:cubicBezTo>
                    <a:pt x="29219" y="33314"/>
                    <a:pt x="29492" y="33010"/>
                    <a:pt x="29553" y="33010"/>
                  </a:cubicBezTo>
                  <a:cubicBezTo>
                    <a:pt x="29644" y="33010"/>
                    <a:pt x="29675" y="32888"/>
                    <a:pt x="29766" y="32827"/>
                  </a:cubicBezTo>
                  <a:cubicBezTo>
                    <a:pt x="29827" y="32736"/>
                    <a:pt x="29857" y="32645"/>
                    <a:pt x="29918" y="32584"/>
                  </a:cubicBezTo>
                  <a:cubicBezTo>
                    <a:pt x="29948" y="32554"/>
                    <a:pt x="30009" y="32493"/>
                    <a:pt x="30009" y="32432"/>
                  </a:cubicBezTo>
                  <a:cubicBezTo>
                    <a:pt x="30009" y="32371"/>
                    <a:pt x="30100" y="32280"/>
                    <a:pt x="30070" y="32250"/>
                  </a:cubicBezTo>
                  <a:cubicBezTo>
                    <a:pt x="30222" y="32098"/>
                    <a:pt x="30283" y="31915"/>
                    <a:pt x="30283" y="31824"/>
                  </a:cubicBezTo>
                  <a:cubicBezTo>
                    <a:pt x="30252" y="31794"/>
                    <a:pt x="30222" y="31733"/>
                    <a:pt x="30161" y="31642"/>
                  </a:cubicBezTo>
                  <a:cubicBezTo>
                    <a:pt x="30131" y="31581"/>
                    <a:pt x="30070" y="31459"/>
                    <a:pt x="30070" y="31429"/>
                  </a:cubicBezTo>
                  <a:lnTo>
                    <a:pt x="30070" y="31277"/>
                  </a:lnTo>
                  <a:cubicBezTo>
                    <a:pt x="30070" y="31186"/>
                    <a:pt x="30100" y="31156"/>
                    <a:pt x="30100" y="31125"/>
                  </a:cubicBezTo>
                  <a:cubicBezTo>
                    <a:pt x="30070" y="31064"/>
                    <a:pt x="30131" y="31064"/>
                    <a:pt x="30070" y="31034"/>
                  </a:cubicBezTo>
                  <a:cubicBezTo>
                    <a:pt x="30009" y="31034"/>
                    <a:pt x="29975" y="31020"/>
                    <a:pt x="29933" y="31020"/>
                  </a:cubicBezTo>
                  <a:cubicBezTo>
                    <a:pt x="29911" y="31020"/>
                    <a:pt x="29888" y="31024"/>
                    <a:pt x="29857" y="31034"/>
                  </a:cubicBezTo>
                  <a:cubicBezTo>
                    <a:pt x="29817" y="31034"/>
                    <a:pt x="29749" y="31047"/>
                    <a:pt x="29700" y="31047"/>
                  </a:cubicBezTo>
                  <a:cubicBezTo>
                    <a:pt x="29675" y="31047"/>
                    <a:pt x="29655" y="31044"/>
                    <a:pt x="29644" y="31034"/>
                  </a:cubicBezTo>
                  <a:lnTo>
                    <a:pt x="29401" y="31034"/>
                  </a:lnTo>
                  <a:cubicBezTo>
                    <a:pt x="29371" y="31034"/>
                    <a:pt x="29310" y="31034"/>
                    <a:pt x="29310" y="31004"/>
                  </a:cubicBezTo>
                  <a:cubicBezTo>
                    <a:pt x="29249" y="30973"/>
                    <a:pt x="29188" y="30912"/>
                    <a:pt x="29158" y="30882"/>
                  </a:cubicBezTo>
                  <a:cubicBezTo>
                    <a:pt x="29097" y="30882"/>
                    <a:pt x="28641" y="30548"/>
                    <a:pt x="28611" y="30548"/>
                  </a:cubicBezTo>
                  <a:cubicBezTo>
                    <a:pt x="28581" y="30548"/>
                    <a:pt x="28337" y="30426"/>
                    <a:pt x="28307" y="30396"/>
                  </a:cubicBezTo>
                  <a:cubicBezTo>
                    <a:pt x="28277" y="30304"/>
                    <a:pt x="28246" y="30304"/>
                    <a:pt x="28246" y="30274"/>
                  </a:cubicBezTo>
                  <a:cubicBezTo>
                    <a:pt x="28246" y="30244"/>
                    <a:pt x="28155" y="30244"/>
                    <a:pt x="28125" y="30213"/>
                  </a:cubicBezTo>
                  <a:cubicBezTo>
                    <a:pt x="28094" y="30152"/>
                    <a:pt x="28033" y="30122"/>
                    <a:pt x="28003" y="30122"/>
                  </a:cubicBezTo>
                  <a:cubicBezTo>
                    <a:pt x="27973" y="30122"/>
                    <a:pt x="27973" y="30092"/>
                    <a:pt x="27881" y="30092"/>
                  </a:cubicBezTo>
                  <a:cubicBezTo>
                    <a:pt x="27841" y="30092"/>
                    <a:pt x="27773" y="30105"/>
                    <a:pt x="27724" y="30105"/>
                  </a:cubicBezTo>
                  <a:cubicBezTo>
                    <a:pt x="27699" y="30105"/>
                    <a:pt x="27679" y="30102"/>
                    <a:pt x="27669" y="30092"/>
                  </a:cubicBezTo>
                  <a:lnTo>
                    <a:pt x="27274" y="30092"/>
                  </a:lnTo>
                  <a:cubicBezTo>
                    <a:pt x="27274" y="30092"/>
                    <a:pt x="27182" y="30092"/>
                    <a:pt x="27122" y="30122"/>
                  </a:cubicBezTo>
                  <a:cubicBezTo>
                    <a:pt x="27101" y="30143"/>
                    <a:pt x="27137" y="30178"/>
                    <a:pt x="27132" y="30178"/>
                  </a:cubicBezTo>
                  <a:cubicBezTo>
                    <a:pt x="27130" y="30178"/>
                    <a:pt x="27119" y="30171"/>
                    <a:pt x="27091" y="30152"/>
                  </a:cubicBezTo>
                  <a:cubicBezTo>
                    <a:pt x="27030" y="30122"/>
                    <a:pt x="26970" y="30092"/>
                    <a:pt x="26939" y="30092"/>
                  </a:cubicBezTo>
                  <a:cubicBezTo>
                    <a:pt x="26909" y="30061"/>
                    <a:pt x="26787" y="30061"/>
                    <a:pt x="26726" y="30061"/>
                  </a:cubicBezTo>
                  <a:cubicBezTo>
                    <a:pt x="26666" y="30061"/>
                    <a:pt x="26605" y="30000"/>
                    <a:pt x="26574" y="30000"/>
                  </a:cubicBezTo>
                  <a:cubicBezTo>
                    <a:pt x="26514" y="30000"/>
                    <a:pt x="26483" y="30000"/>
                    <a:pt x="26453" y="29970"/>
                  </a:cubicBezTo>
                  <a:cubicBezTo>
                    <a:pt x="26422" y="29940"/>
                    <a:pt x="26179" y="29940"/>
                    <a:pt x="26179" y="29940"/>
                  </a:cubicBezTo>
                  <a:cubicBezTo>
                    <a:pt x="26179" y="29940"/>
                    <a:pt x="26149" y="29970"/>
                    <a:pt x="26119" y="29970"/>
                  </a:cubicBezTo>
                  <a:cubicBezTo>
                    <a:pt x="26064" y="29970"/>
                    <a:pt x="25938" y="30066"/>
                    <a:pt x="25890" y="30066"/>
                  </a:cubicBezTo>
                  <a:cubicBezTo>
                    <a:pt x="25884" y="30066"/>
                    <a:pt x="25879" y="30065"/>
                    <a:pt x="25875" y="30061"/>
                  </a:cubicBezTo>
                  <a:cubicBezTo>
                    <a:pt x="25851" y="30061"/>
                    <a:pt x="25827" y="30100"/>
                    <a:pt x="25787" y="30100"/>
                  </a:cubicBezTo>
                  <a:cubicBezTo>
                    <a:pt x="25777" y="30100"/>
                    <a:pt x="25766" y="30098"/>
                    <a:pt x="25754" y="30092"/>
                  </a:cubicBezTo>
                  <a:cubicBezTo>
                    <a:pt x="25723" y="30061"/>
                    <a:pt x="25754" y="29970"/>
                    <a:pt x="25723" y="29970"/>
                  </a:cubicBezTo>
                  <a:cubicBezTo>
                    <a:pt x="25693" y="29970"/>
                    <a:pt x="25663" y="30000"/>
                    <a:pt x="25663" y="30061"/>
                  </a:cubicBezTo>
                  <a:cubicBezTo>
                    <a:pt x="25663" y="30092"/>
                    <a:pt x="25693" y="30152"/>
                    <a:pt x="25663" y="30152"/>
                  </a:cubicBezTo>
                  <a:cubicBezTo>
                    <a:pt x="25602" y="30152"/>
                    <a:pt x="25541" y="30122"/>
                    <a:pt x="25541" y="30122"/>
                  </a:cubicBezTo>
                  <a:cubicBezTo>
                    <a:pt x="25541" y="30122"/>
                    <a:pt x="25511" y="30061"/>
                    <a:pt x="25541" y="30000"/>
                  </a:cubicBezTo>
                  <a:lnTo>
                    <a:pt x="25663" y="29909"/>
                  </a:lnTo>
                  <a:cubicBezTo>
                    <a:pt x="25663" y="29849"/>
                    <a:pt x="25602" y="29788"/>
                    <a:pt x="25602" y="29757"/>
                  </a:cubicBezTo>
                  <a:cubicBezTo>
                    <a:pt x="25602" y="29697"/>
                    <a:pt x="25511" y="29545"/>
                    <a:pt x="25450" y="29545"/>
                  </a:cubicBezTo>
                  <a:lnTo>
                    <a:pt x="25146" y="29545"/>
                  </a:lnTo>
                  <a:cubicBezTo>
                    <a:pt x="25085" y="29545"/>
                    <a:pt x="24933" y="29514"/>
                    <a:pt x="24933" y="29484"/>
                  </a:cubicBezTo>
                  <a:cubicBezTo>
                    <a:pt x="24933" y="29469"/>
                    <a:pt x="24872" y="29469"/>
                    <a:pt x="24811" y="29469"/>
                  </a:cubicBezTo>
                  <a:cubicBezTo>
                    <a:pt x="24751" y="29469"/>
                    <a:pt x="24690" y="29469"/>
                    <a:pt x="24690" y="29453"/>
                  </a:cubicBezTo>
                  <a:cubicBezTo>
                    <a:pt x="24660" y="29393"/>
                    <a:pt x="24599" y="29362"/>
                    <a:pt x="24538" y="29362"/>
                  </a:cubicBezTo>
                  <a:lnTo>
                    <a:pt x="24386" y="29362"/>
                  </a:lnTo>
                  <a:cubicBezTo>
                    <a:pt x="24356" y="29332"/>
                    <a:pt x="24295" y="29301"/>
                    <a:pt x="24295" y="29301"/>
                  </a:cubicBezTo>
                  <a:lnTo>
                    <a:pt x="24173" y="29241"/>
                  </a:lnTo>
                  <a:cubicBezTo>
                    <a:pt x="24173" y="29241"/>
                    <a:pt x="24021" y="29241"/>
                    <a:pt x="23991" y="29210"/>
                  </a:cubicBezTo>
                  <a:lnTo>
                    <a:pt x="23839" y="29210"/>
                  </a:lnTo>
                  <a:lnTo>
                    <a:pt x="23717" y="29332"/>
                  </a:lnTo>
                  <a:cubicBezTo>
                    <a:pt x="23717" y="29332"/>
                    <a:pt x="23717" y="29423"/>
                    <a:pt x="23687" y="29423"/>
                  </a:cubicBezTo>
                  <a:cubicBezTo>
                    <a:pt x="23626" y="29423"/>
                    <a:pt x="23596" y="29514"/>
                    <a:pt x="23596" y="29545"/>
                  </a:cubicBezTo>
                  <a:cubicBezTo>
                    <a:pt x="23596" y="29575"/>
                    <a:pt x="23626" y="29636"/>
                    <a:pt x="23596" y="29636"/>
                  </a:cubicBezTo>
                  <a:cubicBezTo>
                    <a:pt x="23570" y="29636"/>
                    <a:pt x="23499" y="29569"/>
                    <a:pt x="23460" y="29569"/>
                  </a:cubicBezTo>
                  <a:cubicBezTo>
                    <a:pt x="23454" y="29569"/>
                    <a:pt x="23448" y="29571"/>
                    <a:pt x="23444" y="29575"/>
                  </a:cubicBezTo>
                  <a:cubicBezTo>
                    <a:pt x="23413" y="29575"/>
                    <a:pt x="23383" y="29697"/>
                    <a:pt x="23383" y="29697"/>
                  </a:cubicBezTo>
                  <a:lnTo>
                    <a:pt x="23292" y="29727"/>
                  </a:lnTo>
                  <a:lnTo>
                    <a:pt x="23170" y="29818"/>
                  </a:lnTo>
                  <a:cubicBezTo>
                    <a:pt x="23170" y="29818"/>
                    <a:pt x="23109" y="29727"/>
                    <a:pt x="23140" y="29727"/>
                  </a:cubicBezTo>
                  <a:cubicBezTo>
                    <a:pt x="23170" y="29727"/>
                    <a:pt x="23170" y="29666"/>
                    <a:pt x="23170" y="29666"/>
                  </a:cubicBezTo>
                  <a:cubicBezTo>
                    <a:pt x="23150" y="29666"/>
                    <a:pt x="23116" y="29680"/>
                    <a:pt x="23096" y="29680"/>
                  </a:cubicBezTo>
                  <a:cubicBezTo>
                    <a:pt x="23086" y="29680"/>
                    <a:pt x="23079" y="29676"/>
                    <a:pt x="23079" y="29666"/>
                  </a:cubicBezTo>
                  <a:cubicBezTo>
                    <a:pt x="23018" y="29636"/>
                    <a:pt x="23079" y="29575"/>
                    <a:pt x="23109" y="29575"/>
                  </a:cubicBezTo>
                  <a:lnTo>
                    <a:pt x="23322" y="29575"/>
                  </a:lnTo>
                  <a:cubicBezTo>
                    <a:pt x="23383" y="29545"/>
                    <a:pt x="23413" y="29514"/>
                    <a:pt x="23444" y="29514"/>
                  </a:cubicBezTo>
                  <a:lnTo>
                    <a:pt x="23565" y="29393"/>
                  </a:lnTo>
                  <a:cubicBezTo>
                    <a:pt x="23565" y="29393"/>
                    <a:pt x="23596" y="29332"/>
                    <a:pt x="23596" y="29271"/>
                  </a:cubicBezTo>
                  <a:cubicBezTo>
                    <a:pt x="23596" y="29241"/>
                    <a:pt x="23565" y="29180"/>
                    <a:pt x="23565" y="29180"/>
                  </a:cubicBezTo>
                  <a:cubicBezTo>
                    <a:pt x="23565" y="29119"/>
                    <a:pt x="23596" y="29119"/>
                    <a:pt x="23596" y="29089"/>
                  </a:cubicBezTo>
                  <a:cubicBezTo>
                    <a:pt x="23596" y="29058"/>
                    <a:pt x="23474" y="29058"/>
                    <a:pt x="23444" y="29058"/>
                  </a:cubicBezTo>
                  <a:cubicBezTo>
                    <a:pt x="23413" y="29058"/>
                    <a:pt x="23292" y="29058"/>
                    <a:pt x="23261" y="29089"/>
                  </a:cubicBezTo>
                  <a:lnTo>
                    <a:pt x="23109" y="29089"/>
                  </a:lnTo>
                  <a:cubicBezTo>
                    <a:pt x="23109" y="29089"/>
                    <a:pt x="22988" y="29089"/>
                    <a:pt x="22988" y="29058"/>
                  </a:cubicBezTo>
                  <a:cubicBezTo>
                    <a:pt x="22988" y="29043"/>
                    <a:pt x="22973" y="29043"/>
                    <a:pt x="22950" y="29043"/>
                  </a:cubicBezTo>
                  <a:cubicBezTo>
                    <a:pt x="22927" y="29043"/>
                    <a:pt x="22897" y="29043"/>
                    <a:pt x="22866" y="29028"/>
                  </a:cubicBezTo>
                  <a:lnTo>
                    <a:pt x="22775" y="29028"/>
                  </a:lnTo>
                  <a:cubicBezTo>
                    <a:pt x="22714" y="29028"/>
                    <a:pt x="22775" y="29028"/>
                    <a:pt x="22714" y="29058"/>
                  </a:cubicBezTo>
                  <a:cubicBezTo>
                    <a:pt x="22653" y="29058"/>
                    <a:pt x="22653" y="29028"/>
                    <a:pt x="22623" y="29028"/>
                  </a:cubicBezTo>
                  <a:cubicBezTo>
                    <a:pt x="22532" y="29058"/>
                    <a:pt x="22501" y="29241"/>
                    <a:pt x="22501" y="29271"/>
                  </a:cubicBezTo>
                  <a:cubicBezTo>
                    <a:pt x="22501" y="29332"/>
                    <a:pt x="22532" y="29332"/>
                    <a:pt x="22501" y="29362"/>
                  </a:cubicBezTo>
                  <a:cubicBezTo>
                    <a:pt x="22471" y="29393"/>
                    <a:pt x="22501" y="29484"/>
                    <a:pt x="22501" y="29484"/>
                  </a:cubicBezTo>
                  <a:cubicBezTo>
                    <a:pt x="22501" y="29484"/>
                    <a:pt x="22380" y="29423"/>
                    <a:pt x="22349" y="29423"/>
                  </a:cubicBezTo>
                  <a:lnTo>
                    <a:pt x="22228" y="29423"/>
                  </a:lnTo>
                  <a:lnTo>
                    <a:pt x="22167" y="29484"/>
                  </a:lnTo>
                  <a:lnTo>
                    <a:pt x="22045" y="29545"/>
                  </a:lnTo>
                  <a:lnTo>
                    <a:pt x="21954" y="29575"/>
                  </a:lnTo>
                  <a:lnTo>
                    <a:pt x="21863" y="29666"/>
                  </a:lnTo>
                  <a:lnTo>
                    <a:pt x="21742" y="29666"/>
                  </a:lnTo>
                  <a:lnTo>
                    <a:pt x="21620" y="29545"/>
                  </a:lnTo>
                  <a:lnTo>
                    <a:pt x="21772" y="29545"/>
                  </a:lnTo>
                  <a:cubicBezTo>
                    <a:pt x="21802" y="29545"/>
                    <a:pt x="21924" y="29514"/>
                    <a:pt x="21924" y="29514"/>
                  </a:cubicBezTo>
                  <a:cubicBezTo>
                    <a:pt x="21924" y="29514"/>
                    <a:pt x="22015" y="29484"/>
                    <a:pt x="22015" y="29423"/>
                  </a:cubicBezTo>
                  <a:lnTo>
                    <a:pt x="22015" y="29362"/>
                  </a:lnTo>
                  <a:cubicBezTo>
                    <a:pt x="22015" y="29332"/>
                    <a:pt x="22045" y="29301"/>
                    <a:pt x="22076" y="29301"/>
                  </a:cubicBezTo>
                  <a:cubicBezTo>
                    <a:pt x="22106" y="29301"/>
                    <a:pt x="22167" y="29180"/>
                    <a:pt x="22167" y="29180"/>
                  </a:cubicBezTo>
                  <a:cubicBezTo>
                    <a:pt x="22167" y="29149"/>
                    <a:pt x="22106" y="29089"/>
                    <a:pt x="22167" y="29089"/>
                  </a:cubicBezTo>
                  <a:cubicBezTo>
                    <a:pt x="22197" y="29089"/>
                    <a:pt x="22258" y="29058"/>
                    <a:pt x="22319" y="29028"/>
                  </a:cubicBezTo>
                  <a:cubicBezTo>
                    <a:pt x="22349" y="29028"/>
                    <a:pt x="22349" y="28937"/>
                    <a:pt x="22349" y="28937"/>
                  </a:cubicBezTo>
                  <a:lnTo>
                    <a:pt x="22410" y="28937"/>
                  </a:lnTo>
                  <a:cubicBezTo>
                    <a:pt x="22471" y="28937"/>
                    <a:pt x="22532" y="28937"/>
                    <a:pt x="22532" y="28906"/>
                  </a:cubicBezTo>
                  <a:cubicBezTo>
                    <a:pt x="22532" y="28876"/>
                    <a:pt x="22532" y="28754"/>
                    <a:pt x="22623" y="28754"/>
                  </a:cubicBezTo>
                  <a:cubicBezTo>
                    <a:pt x="22653" y="28754"/>
                    <a:pt x="22684" y="28633"/>
                    <a:pt x="22775" y="28602"/>
                  </a:cubicBezTo>
                  <a:cubicBezTo>
                    <a:pt x="22836" y="28572"/>
                    <a:pt x="22714" y="28481"/>
                    <a:pt x="22805" y="28450"/>
                  </a:cubicBezTo>
                  <a:cubicBezTo>
                    <a:pt x="22866" y="28420"/>
                    <a:pt x="22836" y="28329"/>
                    <a:pt x="22805" y="28298"/>
                  </a:cubicBezTo>
                  <a:cubicBezTo>
                    <a:pt x="22795" y="28288"/>
                    <a:pt x="22782" y="28285"/>
                    <a:pt x="22766" y="28285"/>
                  </a:cubicBezTo>
                  <a:cubicBezTo>
                    <a:pt x="22734" y="28285"/>
                    <a:pt x="22694" y="28298"/>
                    <a:pt x="22653" y="28298"/>
                  </a:cubicBezTo>
                  <a:cubicBezTo>
                    <a:pt x="22562" y="28268"/>
                    <a:pt x="22501" y="28268"/>
                    <a:pt x="22471" y="28177"/>
                  </a:cubicBezTo>
                  <a:cubicBezTo>
                    <a:pt x="22410" y="28116"/>
                    <a:pt x="22349" y="28146"/>
                    <a:pt x="22349" y="28086"/>
                  </a:cubicBezTo>
                  <a:cubicBezTo>
                    <a:pt x="22349" y="27994"/>
                    <a:pt x="22319" y="27964"/>
                    <a:pt x="22258" y="27873"/>
                  </a:cubicBezTo>
                  <a:cubicBezTo>
                    <a:pt x="22228" y="27812"/>
                    <a:pt x="22228" y="27782"/>
                    <a:pt x="22197" y="27721"/>
                  </a:cubicBezTo>
                  <a:cubicBezTo>
                    <a:pt x="22167" y="27660"/>
                    <a:pt x="22106" y="27660"/>
                    <a:pt x="22167" y="27569"/>
                  </a:cubicBezTo>
                  <a:cubicBezTo>
                    <a:pt x="22197" y="27538"/>
                    <a:pt x="22228" y="27508"/>
                    <a:pt x="22197" y="27478"/>
                  </a:cubicBezTo>
                  <a:cubicBezTo>
                    <a:pt x="22167" y="27417"/>
                    <a:pt x="22197" y="27386"/>
                    <a:pt x="22167" y="27356"/>
                  </a:cubicBezTo>
                  <a:cubicBezTo>
                    <a:pt x="22106" y="27326"/>
                    <a:pt x="22076" y="27265"/>
                    <a:pt x="22045" y="27265"/>
                  </a:cubicBezTo>
                  <a:lnTo>
                    <a:pt x="21893" y="27265"/>
                  </a:lnTo>
                  <a:cubicBezTo>
                    <a:pt x="21863" y="27265"/>
                    <a:pt x="21863" y="27204"/>
                    <a:pt x="21772" y="27174"/>
                  </a:cubicBezTo>
                  <a:cubicBezTo>
                    <a:pt x="21711" y="27083"/>
                    <a:pt x="21590" y="27052"/>
                    <a:pt x="21498" y="26961"/>
                  </a:cubicBezTo>
                  <a:cubicBezTo>
                    <a:pt x="21438" y="26900"/>
                    <a:pt x="21346" y="26809"/>
                    <a:pt x="21286" y="26779"/>
                  </a:cubicBezTo>
                  <a:cubicBezTo>
                    <a:pt x="21194" y="26748"/>
                    <a:pt x="21012" y="26748"/>
                    <a:pt x="20982" y="26748"/>
                  </a:cubicBezTo>
                  <a:cubicBezTo>
                    <a:pt x="20951" y="26748"/>
                    <a:pt x="20830" y="26748"/>
                    <a:pt x="20830" y="26718"/>
                  </a:cubicBezTo>
                  <a:cubicBezTo>
                    <a:pt x="20799" y="26657"/>
                    <a:pt x="20799" y="26627"/>
                    <a:pt x="20738" y="26596"/>
                  </a:cubicBezTo>
                  <a:cubicBezTo>
                    <a:pt x="20712" y="26570"/>
                    <a:pt x="20619" y="26499"/>
                    <a:pt x="20574" y="26499"/>
                  </a:cubicBezTo>
                  <a:cubicBezTo>
                    <a:pt x="20566" y="26499"/>
                    <a:pt x="20560" y="26501"/>
                    <a:pt x="20556" y="26505"/>
                  </a:cubicBezTo>
                  <a:cubicBezTo>
                    <a:pt x="20526" y="26505"/>
                    <a:pt x="20495" y="26566"/>
                    <a:pt x="20495" y="26596"/>
                  </a:cubicBezTo>
                  <a:cubicBezTo>
                    <a:pt x="20435" y="26596"/>
                    <a:pt x="20374" y="26596"/>
                    <a:pt x="20374" y="26566"/>
                  </a:cubicBezTo>
                  <a:cubicBezTo>
                    <a:pt x="20343" y="26505"/>
                    <a:pt x="20343" y="26475"/>
                    <a:pt x="20222" y="26475"/>
                  </a:cubicBezTo>
                  <a:cubicBezTo>
                    <a:pt x="20100" y="26475"/>
                    <a:pt x="20100" y="26475"/>
                    <a:pt x="20100" y="26505"/>
                  </a:cubicBezTo>
                  <a:cubicBezTo>
                    <a:pt x="20100" y="26557"/>
                    <a:pt x="20123" y="26633"/>
                    <a:pt x="20090" y="26633"/>
                  </a:cubicBezTo>
                  <a:cubicBezTo>
                    <a:pt x="20085" y="26633"/>
                    <a:pt x="20078" y="26631"/>
                    <a:pt x="20070" y="26627"/>
                  </a:cubicBezTo>
                  <a:lnTo>
                    <a:pt x="19918" y="26566"/>
                  </a:lnTo>
                  <a:cubicBezTo>
                    <a:pt x="19918" y="26566"/>
                    <a:pt x="19979" y="26566"/>
                    <a:pt x="19918" y="26505"/>
                  </a:cubicBezTo>
                  <a:cubicBezTo>
                    <a:pt x="19853" y="26484"/>
                    <a:pt x="19819" y="26462"/>
                    <a:pt x="19783" y="26462"/>
                  </a:cubicBezTo>
                  <a:cubicBezTo>
                    <a:pt x="19768" y="26462"/>
                    <a:pt x="19753" y="26466"/>
                    <a:pt x="19735" y="26475"/>
                  </a:cubicBezTo>
                  <a:cubicBezTo>
                    <a:pt x="19644" y="26475"/>
                    <a:pt x="19614" y="26566"/>
                    <a:pt x="19614" y="26566"/>
                  </a:cubicBezTo>
                  <a:cubicBezTo>
                    <a:pt x="19614" y="26566"/>
                    <a:pt x="19675" y="26627"/>
                    <a:pt x="19614" y="26627"/>
                  </a:cubicBezTo>
                  <a:cubicBezTo>
                    <a:pt x="19523" y="26627"/>
                    <a:pt x="19492" y="26627"/>
                    <a:pt x="19492" y="26596"/>
                  </a:cubicBezTo>
                  <a:cubicBezTo>
                    <a:pt x="19492" y="26566"/>
                    <a:pt x="19462" y="26505"/>
                    <a:pt x="19371" y="26505"/>
                  </a:cubicBezTo>
                  <a:lnTo>
                    <a:pt x="19067" y="26505"/>
                  </a:lnTo>
                  <a:cubicBezTo>
                    <a:pt x="19036" y="26505"/>
                    <a:pt x="19036" y="26627"/>
                    <a:pt x="19006" y="26627"/>
                  </a:cubicBezTo>
                  <a:cubicBezTo>
                    <a:pt x="18976" y="26627"/>
                    <a:pt x="18915" y="26596"/>
                    <a:pt x="18915" y="26535"/>
                  </a:cubicBezTo>
                  <a:cubicBezTo>
                    <a:pt x="18915" y="26505"/>
                    <a:pt x="18976" y="26414"/>
                    <a:pt x="18884" y="26353"/>
                  </a:cubicBezTo>
                  <a:cubicBezTo>
                    <a:pt x="18854" y="26353"/>
                    <a:pt x="18702" y="26292"/>
                    <a:pt x="18702" y="26292"/>
                  </a:cubicBezTo>
                  <a:cubicBezTo>
                    <a:pt x="18702" y="26292"/>
                    <a:pt x="18580" y="26201"/>
                    <a:pt x="18550" y="26201"/>
                  </a:cubicBezTo>
                  <a:cubicBezTo>
                    <a:pt x="18520" y="26201"/>
                    <a:pt x="18428" y="26171"/>
                    <a:pt x="18398" y="26171"/>
                  </a:cubicBezTo>
                  <a:cubicBezTo>
                    <a:pt x="18368" y="26171"/>
                    <a:pt x="18246" y="26201"/>
                    <a:pt x="18246" y="26201"/>
                  </a:cubicBezTo>
                  <a:cubicBezTo>
                    <a:pt x="18246" y="26201"/>
                    <a:pt x="18246" y="26206"/>
                    <a:pt x="18244" y="26206"/>
                  </a:cubicBezTo>
                  <a:cubicBezTo>
                    <a:pt x="18241" y="26206"/>
                    <a:pt x="18234" y="26195"/>
                    <a:pt x="18216" y="26140"/>
                  </a:cubicBezTo>
                  <a:cubicBezTo>
                    <a:pt x="18216" y="26019"/>
                    <a:pt x="18307" y="26019"/>
                    <a:pt x="18155" y="25867"/>
                  </a:cubicBezTo>
                  <a:cubicBezTo>
                    <a:pt x="18003" y="25715"/>
                    <a:pt x="17790" y="25593"/>
                    <a:pt x="17668" y="25532"/>
                  </a:cubicBezTo>
                  <a:cubicBezTo>
                    <a:pt x="17517" y="25441"/>
                    <a:pt x="17486" y="25380"/>
                    <a:pt x="17395" y="25380"/>
                  </a:cubicBezTo>
                  <a:cubicBezTo>
                    <a:pt x="17304" y="25380"/>
                    <a:pt x="17304" y="25320"/>
                    <a:pt x="17213" y="25320"/>
                  </a:cubicBezTo>
                  <a:cubicBezTo>
                    <a:pt x="17152" y="25320"/>
                    <a:pt x="17152" y="25380"/>
                    <a:pt x="17061" y="25380"/>
                  </a:cubicBezTo>
                  <a:cubicBezTo>
                    <a:pt x="17020" y="25380"/>
                    <a:pt x="16980" y="25353"/>
                    <a:pt x="16948" y="25353"/>
                  </a:cubicBezTo>
                  <a:cubicBezTo>
                    <a:pt x="16932" y="25353"/>
                    <a:pt x="16919" y="25360"/>
                    <a:pt x="16909" y="25380"/>
                  </a:cubicBezTo>
                  <a:cubicBezTo>
                    <a:pt x="16909" y="25411"/>
                    <a:pt x="16878" y="25441"/>
                    <a:pt x="16848" y="25441"/>
                  </a:cubicBezTo>
                  <a:cubicBezTo>
                    <a:pt x="16757" y="25441"/>
                    <a:pt x="16605" y="25411"/>
                    <a:pt x="16696" y="25380"/>
                  </a:cubicBezTo>
                  <a:cubicBezTo>
                    <a:pt x="16704" y="25364"/>
                    <a:pt x="16714" y="25359"/>
                    <a:pt x="16725" y="25359"/>
                  </a:cubicBezTo>
                  <a:cubicBezTo>
                    <a:pt x="16751" y="25359"/>
                    <a:pt x="16785" y="25387"/>
                    <a:pt x="16820" y="25387"/>
                  </a:cubicBezTo>
                  <a:cubicBezTo>
                    <a:pt x="16830" y="25387"/>
                    <a:pt x="16839" y="25385"/>
                    <a:pt x="16848" y="25380"/>
                  </a:cubicBezTo>
                  <a:cubicBezTo>
                    <a:pt x="16878" y="25320"/>
                    <a:pt x="16787" y="25289"/>
                    <a:pt x="16878" y="25259"/>
                  </a:cubicBezTo>
                  <a:cubicBezTo>
                    <a:pt x="16939" y="25228"/>
                    <a:pt x="17000" y="25168"/>
                    <a:pt x="17000" y="25107"/>
                  </a:cubicBezTo>
                  <a:cubicBezTo>
                    <a:pt x="17000" y="25016"/>
                    <a:pt x="17030" y="25016"/>
                    <a:pt x="16939" y="24985"/>
                  </a:cubicBezTo>
                  <a:cubicBezTo>
                    <a:pt x="16878" y="24955"/>
                    <a:pt x="16909" y="24924"/>
                    <a:pt x="16757" y="24924"/>
                  </a:cubicBezTo>
                  <a:cubicBezTo>
                    <a:pt x="16696" y="24924"/>
                    <a:pt x="16659" y="24929"/>
                    <a:pt x="16634" y="24929"/>
                  </a:cubicBezTo>
                  <a:cubicBezTo>
                    <a:pt x="16595" y="24929"/>
                    <a:pt x="16580" y="24918"/>
                    <a:pt x="16544" y="24864"/>
                  </a:cubicBezTo>
                  <a:cubicBezTo>
                    <a:pt x="16453" y="24803"/>
                    <a:pt x="16574" y="24833"/>
                    <a:pt x="16453" y="24803"/>
                  </a:cubicBezTo>
                  <a:cubicBezTo>
                    <a:pt x="16331" y="24772"/>
                    <a:pt x="16331" y="24772"/>
                    <a:pt x="16301" y="24772"/>
                  </a:cubicBezTo>
                  <a:cubicBezTo>
                    <a:pt x="16270" y="24772"/>
                    <a:pt x="16301" y="24833"/>
                    <a:pt x="16240" y="24833"/>
                  </a:cubicBezTo>
                  <a:cubicBezTo>
                    <a:pt x="16149" y="24833"/>
                    <a:pt x="16118" y="24803"/>
                    <a:pt x="16118" y="24712"/>
                  </a:cubicBezTo>
                  <a:cubicBezTo>
                    <a:pt x="16118" y="24681"/>
                    <a:pt x="16118" y="24651"/>
                    <a:pt x="16027" y="24651"/>
                  </a:cubicBezTo>
                  <a:cubicBezTo>
                    <a:pt x="15987" y="24651"/>
                    <a:pt x="15933" y="24664"/>
                    <a:pt x="15901" y="24664"/>
                  </a:cubicBezTo>
                  <a:cubicBezTo>
                    <a:pt x="15885" y="24664"/>
                    <a:pt x="15875" y="24661"/>
                    <a:pt x="15875" y="24651"/>
                  </a:cubicBezTo>
                  <a:cubicBezTo>
                    <a:pt x="15875" y="24625"/>
                    <a:pt x="15920" y="24554"/>
                    <a:pt x="15952" y="24554"/>
                  </a:cubicBezTo>
                  <a:cubicBezTo>
                    <a:pt x="15957" y="24554"/>
                    <a:pt x="15962" y="24555"/>
                    <a:pt x="15966" y="24560"/>
                  </a:cubicBezTo>
                  <a:cubicBezTo>
                    <a:pt x="15987" y="24560"/>
                    <a:pt x="16061" y="24587"/>
                    <a:pt x="16117" y="24587"/>
                  </a:cubicBezTo>
                  <a:cubicBezTo>
                    <a:pt x="16145" y="24587"/>
                    <a:pt x="16169" y="24580"/>
                    <a:pt x="16179" y="24560"/>
                  </a:cubicBezTo>
                  <a:cubicBezTo>
                    <a:pt x="16240" y="24560"/>
                    <a:pt x="16270" y="24499"/>
                    <a:pt x="16240" y="24469"/>
                  </a:cubicBezTo>
                  <a:cubicBezTo>
                    <a:pt x="16210" y="24438"/>
                    <a:pt x="16179" y="24423"/>
                    <a:pt x="16141" y="24423"/>
                  </a:cubicBezTo>
                  <a:cubicBezTo>
                    <a:pt x="16103" y="24423"/>
                    <a:pt x="16058" y="24438"/>
                    <a:pt x="15997" y="24469"/>
                  </a:cubicBezTo>
                  <a:lnTo>
                    <a:pt x="15784" y="24469"/>
                  </a:lnTo>
                  <a:cubicBezTo>
                    <a:pt x="15693" y="24469"/>
                    <a:pt x="15662" y="24377"/>
                    <a:pt x="15632" y="24377"/>
                  </a:cubicBezTo>
                  <a:cubicBezTo>
                    <a:pt x="15571" y="24377"/>
                    <a:pt x="15480" y="24408"/>
                    <a:pt x="15480" y="24408"/>
                  </a:cubicBezTo>
                  <a:cubicBezTo>
                    <a:pt x="15480" y="24408"/>
                    <a:pt x="15389" y="24469"/>
                    <a:pt x="15358" y="24499"/>
                  </a:cubicBezTo>
                  <a:cubicBezTo>
                    <a:pt x="15336" y="24499"/>
                    <a:pt x="15347" y="24448"/>
                    <a:pt x="15303" y="24448"/>
                  </a:cubicBezTo>
                  <a:cubicBezTo>
                    <a:pt x="15288" y="24448"/>
                    <a:pt x="15267" y="24453"/>
                    <a:pt x="15237" y="24469"/>
                  </a:cubicBezTo>
                  <a:cubicBezTo>
                    <a:pt x="15115" y="24499"/>
                    <a:pt x="15115" y="24620"/>
                    <a:pt x="15085" y="24620"/>
                  </a:cubicBezTo>
                  <a:cubicBezTo>
                    <a:pt x="15054" y="24620"/>
                    <a:pt x="14963" y="24651"/>
                    <a:pt x="14963" y="24651"/>
                  </a:cubicBezTo>
                  <a:cubicBezTo>
                    <a:pt x="14963" y="24651"/>
                    <a:pt x="14811" y="24681"/>
                    <a:pt x="14781" y="24712"/>
                  </a:cubicBezTo>
                  <a:lnTo>
                    <a:pt x="14599" y="24712"/>
                  </a:lnTo>
                  <a:cubicBezTo>
                    <a:pt x="14568" y="24712"/>
                    <a:pt x="14447" y="24651"/>
                    <a:pt x="14447" y="24651"/>
                  </a:cubicBezTo>
                  <a:cubicBezTo>
                    <a:pt x="14416" y="24651"/>
                    <a:pt x="14325" y="24620"/>
                    <a:pt x="14295" y="24529"/>
                  </a:cubicBezTo>
                  <a:cubicBezTo>
                    <a:pt x="14295" y="24469"/>
                    <a:pt x="14264" y="24469"/>
                    <a:pt x="14143" y="24469"/>
                  </a:cubicBezTo>
                  <a:cubicBezTo>
                    <a:pt x="14021" y="24469"/>
                    <a:pt x="13869" y="24499"/>
                    <a:pt x="13808" y="24499"/>
                  </a:cubicBezTo>
                  <a:cubicBezTo>
                    <a:pt x="13717" y="24499"/>
                    <a:pt x="13656" y="24499"/>
                    <a:pt x="13535" y="24529"/>
                  </a:cubicBezTo>
                  <a:cubicBezTo>
                    <a:pt x="13443" y="24529"/>
                    <a:pt x="13352" y="24560"/>
                    <a:pt x="13261" y="24560"/>
                  </a:cubicBezTo>
                  <a:cubicBezTo>
                    <a:pt x="13246" y="24560"/>
                    <a:pt x="13231" y="24575"/>
                    <a:pt x="13219" y="24575"/>
                  </a:cubicBezTo>
                  <a:cubicBezTo>
                    <a:pt x="13208" y="24575"/>
                    <a:pt x="13200" y="24560"/>
                    <a:pt x="13200" y="24499"/>
                  </a:cubicBezTo>
                  <a:cubicBezTo>
                    <a:pt x="13200" y="24377"/>
                    <a:pt x="13079" y="24256"/>
                    <a:pt x="13048" y="24225"/>
                  </a:cubicBezTo>
                  <a:cubicBezTo>
                    <a:pt x="12988" y="24195"/>
                    <a:pt x="13048" y="24073"/>
                    <a:pt x="12957" y="24073"/>
                  </a:cubicBezTo>
                  <a:lnTo>
                    <a:pt x="12592" y="24073"/>
                  </a:lnTo>
                  <a:cubicBezTo>
                    <a:pt x="12592" y="24073"/>
                    <a:pt x="12511" y="24087"/>
                    <a:pt x="12457" y="24087"/>
                  </a:cubicBezTo>
                  <a:cubicBezTo>
                    <a:pt x="12430" y="24087"/>
                    <a:pt x="12410" y="24083"/>
                    <a:pt x="12410" y="24073"/>
                  </a:cubicBezTo>
                  <a:cubicBezTo>
                    <a:pt x="12410" y="24043"/>
                    <a:pt x="12380" y="24043"/>
                    <a:pt x="12349" y="23952"/>
                  </a:cubicBezTo>
                  <a:cubicBezTo>
                    <a:pt x="12319" y="23921"/>
                    <a:pt x="12349" y="23861"/>
                    <a:pt x="12319" y="23861"/>
                  </a:cubicBezTo>
                  <a:cubicBezTo>
                    <a:pt x="12288" y="23800"/>
                    <a:pt x="12349" y="23769"/>
                    <a:pt x="12288" y="23739"/>
                  </a:cubicBezTo>
                  <a:cubicBezTo>
                    <a:pt x="12228" y="23739"/>
                    <a:pt x="12221" y="23726"/>
                    <a:pt x="12214" y="23726"/>
                  </a:cubicBezTo>
                  <a:cubicBezTo>
                    <a:pt x="12211" y="23726"/>
                    <a:pt x="12207" y="23729"/>
                    <a:pt x="12197" y="23739"/>
                  </a:cubicBezTo>
                  <a:cubicBezTo>
                    <a:pt x="12167" y="23769"/>
                    <a:pt x="12136" y="23769"/>
                    <a:pt x="12136" y="23830"/>
                  </a:cubicBezTo>
                  <a:cubicBezTo>
                    <a:pt x="12167" y="23861"/>
                    <a:pt x="12136" y="23861"/>
                    <a:pt x="12167" y="23891"/>
                  </a:cubicBezTo>
                  <a:cubicBezTo>
                    <a:pt x="12197" y="23921"/>
                    <a:pt x="12197" y="23921"/>
                    <a:pt x="12197" y="24013"/>
                  </a:cubicBezTo>
                  <a:cubicBezTo>
                    <a:pt x="12197" y="24043"/>
                    <a:pt x="12167" y="24134"/>
                    <a:pt x="12167" y="24134"/>
                  </a:cubicBezTo>
                  <a:cubicBezTo>
                    <a:pt x="12106" y="24165"/>
                    <a:pt x="12053" y="24172"/>
                    <a:pt x="12015" y="24172"/>
                  </a:cubicBezTo>
                  <a:cubicBezTo>
                    <a:pt x="11977" y="24172"/>
                    <a:pt x="11954" y="24165"/>
                    <a:pt x="11954" y="24165"/>
                  </a:cubicBezTo>
                  <a:cubicBezTo>
                    <a:pt x="11954" y="24165"/>
                    <a:pt x="11802" y="24195"/>
                    <a:pt x="11711" y="24225"/>
                  </a:cubicBezTo>
                  <a:cubicBezTo>
                    <a:pt x="11620" y="24286"/>
                    <a:pt x="11589" y="24286"/>
                    <a:pt x="11559" y="24347"/>
                  </a:cubicBezTo>
                  <a:cubicBezTo>
                    <a:pt x="11498" y="24438"/>
                    <a:pt x="11559" y="24469"/>
                    <a:pt x="11559" y="24499"/>
                  </a:cubicBezTo>
                  <a:cubicBezTo>
                    <a:pt x="11559" y="24529"/>
                    <a:pt x="11559" y="24620"/>
                    <a:pt x="11589" y="24620"/>
                  </a:cubicBezTo>
                  <a:lnTo>
                    <a:pt x="11650" y="24681"/>
                  </a:lnTo>
                  <a:cubicBezTo>
                    <a:pt x="11650" y="24681"/>
                    <a:pt x="11711" y="24742"/>
                    <a:pt x="11711" y="24772"/>
                  </a:cubicBezTo>
                  <a:cubicBezTo>
                    <a:pt x="11711" y="24803"/>
                    <a:pt x="11741" y="24803"/>
                    <a:pt x="11772" y="24833"/>
                  </a:cubicBezTo>
                  <a:cubicBezTo>
                    <a:pt x="11802" y="24894"/>
                    <a:pt x="11802" y="24955"/>
                    <a:pt x="11802" y="24955"/>
                  </a:cubicBezTo>
                  <a:cubicBezTo>
                    <a:pt x="11802" y="24955"/>
                    <a:pt x="11863" y="24955"/>
                    <a:pt x="11863" y="25046"/>
                  </a:cubicBezTo>
                  <a:lnTo>
                    <a:pt x="11772" y="25107"/>
                  </a:lnTo>
                  <a:cubicBezTo>
                    <a:pt x="11772" y="25107"/>
                    <a:pt x="11741" y="25137"/>
                    <a:pt x="11711" y="25137"/>
                  </a:cubicBezTo>
                  <a:cubicBezTo>
                    <a:pt x="11670" y="25137"/>
                    <a:pt x="11616" y="25164"/>
                    <a:pt x="11585" y="25164"/>
                  </a:cubicBezTo>
                  <a:cubicBezTo>
                    <a:pt x="11569" y="25164"/>
                    <a:pt x="11559" y="25157"/>
                    <a:pt x="11559" y="25137"/>
                  </a:cubicBezTo>
                  <a:lnTo>
                    <a:pt x="11559" y="25076"/>
                  </a:lnTo>
                  <a:cubicBezTo>
                    <a:pt x="11589" y="25046"/>
                    <a:pt x="11559" y="24955"/>
                    <a:pt x="11468" y="24955"/>
                  </a:cubicBezTo>
                  <a:cubicBezTo>
                    <a:pt x="11445" y="24955"/>
                    <a:pt x="11439" y="25006"/>
                    <a:pt x="11425" y="25006"/>
                  </a:cubicBezTo>
                  <a:cubicBezTo>
                    <a:pt x="11420" y="25006"/>
                    <a:pt x="11415" y="25000"/>
                    <a:pt x="11407" y="24985"/>
                  </a:cubicBezTo>
                  <a:cubicBezTo>
                    <a:pt x="11346" y="24955"/>
                    <a:pt x="11316" y="24894"/>
                    <a:pt x="11316" y="24894"/>
                  </a:cubicBezTo>
                  <a:cubicBezTo>
                    <a:pt x="11316" y="24833"/>
                    <a:pt x="11255" y="24803"/>
                    <a:pt x="11316" y="24772"/>
                  </a:cubicBezTo>
                  <a:cubicBezTo>
                    <a:pt x="11407" y="24772"/>
                    <a:pt x="11437" y="24681"/>
                    <a:pt x="11437" y="24681"/>
                  </a:cubicBezTo>
                  <a:lnTo>
                    <a:pt x="11437" y="24620"/>
                  </a:lnTo>
                  <a:cubicBezTo>
                    <a:pt x="11468" y="24529"/>
                    <a:pt x="11559" y="24529"/>
                    <a:pt x="11468" y="24377"/>
                  </a:cubicBezTo>
                  <a:cubicBezTo>
                    <a:pt x="11407" y="24225"/>
                    <a:pt x="11346" y="24165"/>
                    <a:pt x="11346" y="24134"/>
                  </a:cubicBezTo>
                  <a:cubicBezTo>
                    <a:pt x="11346" y="24073"/>
                    <a:pt x="11285" y="24043"/>
                    <a:pt x="11316" y="24043"/>
                  </a:cubicBezTo>
                  <a:lnTo>
                    <a:pt x="11437" y="24043"/>
                  </a:lnTo>
                  <a:cubicBezTo>
                    <a:pt x="11468" y="24043"/>
                    <a:pt x="11559" y="24013"/>
                    <a:pt x="11559" y="23982"/>
                  </a:cubicBezTo>
                  <a:cubicBezTo>
                    <a:pt x="11559" y="23921"/>
                    <a:pt x="11468" y="23921"/>
                    <a:pt x="11589" y="23891"/>
                  </a:cubicBezTo>
                  <a:cubicBezTo>
                    <a:pt x="11650" y="23891"/>
                    <a:pt x="11711" y="23861"/>
                    <a:pt x="11650" y="23739"/>
                  </a:cubicBezTo>
                  <a:cubicBezTo>
                    <a:pt x="11620" y="23617"/>
                    <a:pt x="11650" y="23617"/>
                    <a:pt x="11589" y="23617"/>
                  </a:cubicBezTo>
                  <a:cubicBezTo>
                    <a:pt x="11544" y="23602"/>
                    <a:pt x="11521" y="23602"/>
                    <a:pt x="11506" y="23602"/>
                  </a:cubicBezTo>
                  <a:cubicBezTo>
                    <a:pt x="11491" y="23602"/>
                    <a:pt x="11483" y="23602"/>
                    <a:pt x="11468" y="23587"/>
                  </a:cubicBezTo>
                  <a:cubicBezTo>
                    <a:pt x="11455" y="23574"/>
                    <a:pt x="11443" y="23567"/>
                    <a:pt x="11426" y="23567"/>
                  </a:cubicBezTo>
                  <a:cubicBezTo>
                    <a:pt x="11402" y="23567"/>
                    <a:pt x="11369" y="23582"/>
                    <a:pt x="11316" y="23617"/>
                  </a:cubicBezTo>
                  <a:cubicBezTo>
                    <a:pt x="11255" y="23709"/>
                    <a:pt x="11194" y="23709"/>
                    <a:pt x="11133" y="23739"/>
                  </a:cubicBezTo>
                  <a:cubicBezTo>
                    <a:pt x="11042" y="23769"/>
                    <a:pt x="11012" y="23739"/>
                    <a:pt x="11012" y="23861"/>
                  </a:cubicBezTo>
                  <a:cubicBezTo>
                    <a:pt x="10981" y="23921"/>
                    <a:pt x="10981" y="23921"/>
                    <a:pt x="10951" y="23952"/>
                  </a:cubicBezTo>
                  <a:cubicBezTo>
                    <a:pt x="10890" y="24013"/>
                    <a:pt x="10890" y="24043"/>
                    <a:pt x="10799" y="24043"/>
                  </a:cubicBezTo>
                  <a:cubicBezTo>
                    <a:pt x="10708" y="24043"/>
                    <a:pt x="10685" y="24094"/>
                    <a:pt x="10641" y="24094"/>
                  </a:cubicBezTo>
                  <a:cubicBezTo>
                    <a:pt x="10626" y="24094"/>
                    <a:pt x="10609" y="24089"/>
                    <a:pt x="10586" y="24073"/>
                  </a:cubicBezTo>
                  <a:lnTo>
                    <a:pt x="10343" y="24073"/>
                  </a:lnTo>
                  <a:cubicBezTo>
                    <a:pt x="10282" y="24073"/>
                    <a:pt x="10282" y="24073"/>
                    <a:pt x="10252" y="24134"/>
                  </a:cubicBezTo>
                  <a:cubicBezTo>
                    <a:pt x="10222" y="24165"/>
                    <a:pt x="10222" y="24225"/>
                    <a:pt x="10222" y="24256"/>
                  </a:cubicBezTo>
                  <a:cubicBezTo>
                    <a:pt x="10222" y="24317"/>
                    <a:pt x="10252" y="24317"/>
                    <a:pt x="10191" y="24347"/>
                  </a:cubicBezTo>
                  <a:cubicBezTo>
                    <a:pt x="10150" y="24368"/>
                    <a:pt x="10165" y="24417"/>
                    <a:pt x="10159" y="24417"/>
                  </a:cubicBezTo>
                  <a:cubicBezTo>
                    <a:pt x="10157" y="24417"/>
                    <a:pt x="10150" y="24406"/>
                    <a:pt x="10130" y="24377"/>
                  </a:cubicBezTo>
                  <a:cubicBezTo>
                    <a:pt x="10100" y="24317"/>
                    <a:pt x="10100" y="24286"/>
                    <a:pt x="10070" y="24225"/>
                  </a:cubicBezTo>
                  <a:cubicBezTo>
                    <a:pt x="10048" y="24204"/>
                    <a:pt x="10042" y="24182"/>
                    <a:pt x="10008" y="24182"/>
                  </a:cubicBezTo>
                  <a:cubicBezTo>
                    <a:pt x="9994" y="24182"/>
                    <a:pt x="9975" y="24186"/>
                    <a:pt x="9948" y="24195"/>
                  </a:cubicBezTo>
                  <a:cubicBezTo>
                    <a:pt x="9887" y="24225"/>
                    <a:pt x="9887" y="24225"/>
                    <a:pt x="9826" y="24286"/>
                  </a:cubicBezTo>
                  <a:cubicBezTo>
                    <a:pt x="9766" y="24317"/>
                    <a:pt x="9766" y="24317"/>
                    <a:pt x="9766" y="24347"/>
                  </a:cubicBezTo>
                  <a:cubicBezTo>
                    <a:pt x="9766" y="24377"/>
                    <a:pt x="9796" y="24438"/>
                    <a:pt x="9766" y="24438"/>
                  </a:cubicBezTo>
                  <a:cubicBezTo>
                    <a:pt x="9735" y="24469"/>
                    <a:pt x="9674" y="24469"/>
                    <a:pt x="9674" y="24469"/>
                  </a:cubicBezTo>
                  <a:cubicBezTo>
                    <a:pt x="9674" y="24469"/>
                    <a:pt x="9766" y="24894"/>
                    <a:pt x="9735" y="24924"/>
                  </a:cubicBezTo>
                  <a:cubicBezTo>
                    <a:pt x="9644" y="24955"/>
                    <a:pt x="9522" y="24985"/>
                    <a:pt x="9522" y="25046"/>
                  </a:cubicBezTo>
                  <a:cubicBezTo>
                    <a:pt x="9522" y="25076"/>
                    <a:pt x="9462" y="25137"/>
                    <a:pt x="9370" y="25198"/>
                  </a:cubicBezTo>
                  <a:cubicBezTo>
                    <a:pt x="9310" y="25228"/>
                    <a:pt x="9279" y="25259"/>
                    <a:pt x="9279" y="25259"/>
                  </a:cubicBezTo>
                  <a:cubicBezTo>
                    <a:pt x="9279" y="25259"/>
                    <a:pt x="9310" y="25380"/>
                    <a:pt x="9279" y="25380"/>
                  </a:cubicBezTo>
                  <a:cubicBezTo>
                    <a:pt x="9239" y="25380"/>
                    <a:pt x="9266" y="25407"/>
                    <a:pt x="9261" y="25407"/>
                  </a:cubicBezTo>
                  <a:cubicBezTo>
                    <a:pt x="9259" y="25407"/>
                    <a:pt x="9249" y="25401"/>
                    <a:pt x="9218" y="25380"/>
                  </a:cubicBezTo>
                  <a:cubicBezTo>
                    <a:pt x="9158" y="25350"/>
                    <a:pt x="9036" y="25380"/>
                    <a:pt x="9006" y="25289"/>
                  </a:cubicBezTo>
                  <a:cubicBezTo>
                    <a:pt x="8975" y="25228"/>
                    <a:pt x="8915" y="25198"/>
                    <a:pt x="8854" y="25137"/>
                  </a:cubicBezTo>
                  <a:cubicBezTo>
                    <a:pt x="8763" y="25107"/>
                    <a:pt x="8702" y="25137"/>
                    <a:pt x="8611" y="25046"/>
                  </a:cubicBezTo>
                  <a:cubicBezTo>
                    <a:pt x="8580" y="24955"/>
                    <a:pt x="8428" y="24924"/>
                    <a:pt x="8398" y="24924"/>
                  </a:cubicBezTo>
                  <a:lnTo>
                    <a:pt x="8246" y="24924"/>
                  </a:lnTo>
                  <a:cubicBezTo>
                    <a:pt x="8185" y="24924"/>
                    <a:pt x="8165" y="24938"/>
                    <a:pt x="8158" y="24938"/>
                  </a:cubicBezTo>
                  <a:cubicBezTo>
                    <a:pt x="8155" y="24938"/>
                    <a:pt x="8155" y="24935"/>
                    <a:pt x="8155" y="24924"/>
                  </a:cubicBezTo>
                  <a:cubicBezTo>
                    <a:pt x="8155" y="24894"/>
                    <a:pt x="8094" y="24833"/>
                    <a:pt x="8094" y="24803"/>
                  </a:cubicBezTo>
                  <a:cubicBezTo>
                    <a:pt x="8063" y="24803"/>
                    <a:pt x="8003" y="24803"/>
                    <a:pt x="7972" y="24833"/>
                  </a:cubicBezTo>
                  <a:lnTo>
                    <a:pt x="7851" y="24955"/>
                  </a:lnTo>
                  <a:cubicBezTo>
                    <a:pt x="7820" y="24985"/>
                    <a:pt x="7759" y="25046"/>
                    <a:pt x="7759" y="25046"/>
                  </a:cubicBezTo>
                  <a:cubicBezTo>
                    <a:pt x="7759" y="25046"/>
                    <a:pt x="7668" y="25076"/>
                    <a:pt x="7638" y="25076"/>
                  </a:cubicBezTo>
                  <a:lnTo>
                    <a:pt x="7486" y="25076"/>
                  </a:lnTo>
                  <a:lnTo>
                    <a:pt x="7395" y="25137"/>
                  </a:lnTo>
                  <a:cubicBezTo>
                    <a:pt x="7369" y="25137"/>
                    <a:pt x="7343" y="25204"/>
                    <a:pt x="7317" y="25204"/>
                  </a:cubicBezTo>
                  <a:cubicBezTo>
                    <a:pt x="7312" y="25204"/>
                    <a:pt x="7308" y="25202"/>
                    <a:pt x="7304" y="25198"/>
                  </a:cubicBezTo>
                  <a:cubicBezTo>
                    <a:pt x="7243" y="25137"/>
                    <a:pt x="7212" y="25137"/>
                    <a:pt x="7182" y="25137"/>
                  </a:cubicBezTo>
                  <a:cubicBezTo>
                    <a:pt x="7158" y="25137"/>
                    <a:pt x="7094" y="25098"/>
                    <a:pt x="7055" y="25098"/>
                  </a:cubicBezTo>
                  <a:cubicBezTo>
                    <a:pt x="7045" y="25098"/>
                    <a:pt x="7036" y="25101"/>
                    <a:pt x="7030" y="25107"/>
                  </a:cubicBezTo>
                  <a:cubicBezTo>
                    <a:pt x="7010" y="25107"/>
                    <a:pt x="6962" y="25120"/>
                    <a:pt x="6924" y="25120"/>
                  </a:cubicBezTo>
                  <a:cubicBezTo>
                    <a:pt x="6905" y="25120"/>
                    <a:pt x="6888" y="25117"/>
                    <a:pt x="6878" y="25107"/>
                  </a:cubicBezTo>
                  <a:cubicBezTo>
                    <a:pt x="6848" y="25046"/>
                    <a:pt x="6787" y="24955"/>
                    <a:pt x="6787" y="24924"/>
                  </a:cubicBezTo>
                  <a:cubicBezTo>
                    <a:pt x="6787" y="24894"/>
                    <a:pt x="6726" y="24803"/>
                    <a:pt x="6696" y="24803"/>
                  </a:cubicBezTo>
                  <a:cubicBezTo>
                    <a:pt x="6635" y="24803"/>
                    <a:pt x="6544" y="24742"/>
                    <a:pt x="6544" y="24681"/>
                  </a:cubicBezTo>
                  <a:cubicBezTo>
                    <a:pt x="6483" y="24651"/>
                    <a:pt x="6452" y="24620"/>
                    <a:pt x="6392" y="24590"/>
                  </a:cubicBezTo>
                  <a:cubicBezTo>
                    <a:pt x="6331" y="24529"/>
                    <a:pt x="6301" y="24529"/>
                    <a:pt x="6270" y="24499"/>
                  </a:cubicBezTo>
                  <a:cubicBezTo>
                    <a:pt x="6240" y="24469"/>
                    <a:pt x="6240" y="24438"/>
                    <a:pt x="6240" y="24377"/>
                  </a:cubicBezTo>
                  <a:cubicBezTo>
                    <a:pt x="6240" y="24347"/>
                    <a:pt x="6179" y="24286"/>
                    <a:pt x="6179" y="24225"/>
                  </a:cubicBezTo>
                  <a:cubicBezTo>
                    <a:pt x="6149" y="24195"/>
                    <a:pt x="6118" y="24195"/>
                    <a:pt x="6149" y="24134"/>
                  </a:cubicBezTo>
                  <a:lnTo>
                    <a:pt x="6149" y="24013"/>
                  </a:lnTo>
                  <a:cubicBezTo>
                    <a:pt x="6149" y="23982"/>
                    <a:pt x="6179" y="23982"/>
                    <a:pt x="6149" y="23921"/>
                  </a:cubicBezTo>
                  <a:cubicBezTo>
                    <a:pt x="6118" y="23891"/>
                    <a:pt x="6088" y="23861"/>
                    <a:pt x="6118" y="23830"/>
                  </a:cubicBezTo>
                  <a:cubicBezTo>
                    <a:pt x="6149" y="23769"/>
                    <a:pt x="6149" y="23769"/>
                    <a:pt x="6149" y="23739"/>
                  </a:cubicBezTo>
                  <a:cubicBezTo>
                    <a:pt x="6179" y="23709"/>
                    <a:pt x="6179" y="23678"/>
                    <a:pt x="6149" y="23617"/>
                  </a:cubicBezTo>
                  <a:cubicBezTo>
                    <a:pt x="6149" y="23587"/>
                    <a:pt x="6149" y="23557"/>
                    <a:pt x="6118" y="23526"/>
                  </a:cubicBezTo>
                  <a:lnTo>
                    <a:pt x="6118" y="23374"/>
                  </a:lnTo>
                  <a:cubicBezTo>
                    <a:pt x="6118" y="23313"/>
                    <a:pt x="6118" y="23313"/>
                    <a:pt x="6088" y="23253"/>
                  </a:cubicBezTo>
                  <a:cubicBezTo>
                    <a:pt x="6027" y="23222"/>
                    <a:pt x="5997" y="23161"/>
                    <a:pt x="6027" y="23131"/>
                  </a:cubicBezTo>
                  <a:cubicBezTo>
                    <a:pt x="6088" y="23101"/>
                    <a:pt x="6088" y="23070"/>
                    <a:pt x="6088" y="23010"/>
                  </a:cubicBezTo>
                  <a:cubicBezTo>
                    <a:pt x="6088" y="22979"/>
                    <a:pt x="6027" y="22949"/>
                    <a:pt x="6088" y="22949"/>
                  </a:cubicBezTo>
                  <a:cubicBezTo>
                    <a:pt x="6118" y="22949"/>
                    <a:pt x="6118" y="22949"/>
                    <a:pt x="6149" y="22858"/>
                  </a:cubicBezTo>
                  <a:cubicBezTo>
                    <a:pt x="6179" y="22827"/>
                    <a:pt x="6240" y="22797"/>
                    <a:pt x="6240" y="22766"/>
                  </a:cubicBezTo>
                  <a:cubicBezTo>
                    <a:pt x="6240" y="22706"/>
                    <a:pt x="6149" y="22645"/>
                    <a:pt x="6149" y="22645"/>
                  </a:cubicBezTo>
                  <a:cubicBezTo>
                    <a:pt x="6149" y="22645"/>
                    <a:pt x="6118" y="22645"/>
                    <a:pt x="6149" y="22614"/>
                  </a:cubicBezTo>
                  <a:cubicBezTo>
                    <a:pt x="6149" y="22554"/>
                    <a:pt x="6179" y="22462"/>
                    <a:pt x="6179" y="22462"/>
                  </a:cubicBezTo>
                  <a:cubicBezTo>
                    <a:pt x="6179" y="22462"/>
                    <a:pt x="6179" y="22371"/>
                    <a:pt x="6149" y="22371"/>
                  </a:cubicBezTo>
                  <a:lnTo>
                    <a:pt x="6027" y="22371"/>
                  </a:lnTo>
                  <a:cubicBezTo>
                    <a:pt x="5986" y="22371"/>
                    <a:pt x="5932" y="22385"/>
                    <a:pt x="5901" y="22385"/>
                  </a:cubicBezTo>
                  <a:cubicBezTo>
                    <a:pt x="5885" y="22385"/>
                    <a:pt x="5875" y="22381"/>
                    <a:pt x="5875" y="22371"/>
                  </a:cubicBezTo>
                  <a:cubicBezTo>
                    <a:pt x="5875" y="22341"/>
                    <a:pt x="5845" y="22371"/>
                    <a:pt x="5845" y="22310"/>
                  </a:cubicBezTo>
                  <a:cubicBezTo>
                    <a:pt x="5845" y="22219"/>
                    <a:pt x="5845" y="22219"/>
                    <a:pt x="5814" y="22189"/>
                  </a:cubicBezTo>
                  <a:cubicBezTo>
                    <a:pt x="5784" y="22098"/>
                    <a:pt x="5784" y="22037"/>
                    <a:pt x="5723" y="22037"/>
                  </a:cubicBezTo>
                  <a:cubicBezTo>
                    <a:pt x="5693" y="22037"/>
                    <a:pt x="5632" y="22067"/>
                    <a:pt x="5541" y="22067"/>
                  </a:cubicBezTo>
                  <a:cubicBezTo>
                    <a:pt x="5480" y="22067"/>
                    <a:pt x="5419" y="22006"/>
                    <a:pt x="5358" y="22006"/>
                  </a:cubicBezTo>
                  <a:cubicBezTo>
                    <a:pt x="5267" y="22006"/>
                    <a:pt x="5328" y="22037"/>
                    <a:pt x="5206" y="22067"/>
                  </a:cubicBezTo>
                  <a:cubicBezTo>
                    <a:pt x="5125" y="22067"/>
                    <a:pt x="5085" y="22081"/>
                    <a:pt x="5058" y="22081"/>
                  </a:cubicBezTo>
                  <a:cubicBezTo>
                    <a:pt x="5044" y="22081"/>
                    <a:pt x="5034" y="22077"/>
                    <a:pt x="5024" y="22067"/>
                  </a:cubicBezTo>
                  <a:lnTo>
                    <a:pt x="4963" y="22067"/>
                  </a:lnTo>
                  <a:cubicBezTo>
                    <a:pt x="4902" y="22067"/>
                    <a:pt x="4872" y="22098"/>
                    <a:pt x="4872" y="22098"/>
                  </a:cubicBezTo>
                  <a:lnTo>
                    <a:pt x="4781" y="22098"/>
                  </a:lnTo>
                  <a:cubicBezTo>
                    <a:pt x="4720" y="22098"/>
                    <a:pt x="4598" y="22158"/>
                    <a:pt x="4598" y="22158"/>
                  </a:cubicBezTo>
                  <a:cubicBezTo>
                    <a:pt x="4598" y="22158"/>
                    <a:pt x="4598" y="22098"/>
                    <a:pt x="4568" y="22067"/>
                  </a:cubicBezTo>
                  <a:cubicBezTo>
                    <a:pt x="4527" y="22067"/>
                    <a:pt x="4500" y="22054"/>
                    <a:pt x="4478" y="22054"/>
                  </a:cubicBezTo>
                  <a:cubicBezTo>
                    <a:pt x="4467" y="22054"/>
                    <a:pt x="4456" y="22057"/>
                    <a:pt x="4446" y="22067"/>
                  </a:cubicBezTo>
                  <a:cubicBezTo>
                    <a:pt x="4416" y="22067"/>
                    <a:pt x="4355" y="22098"/>
                    <a:pt x="4325" y="22098"/>
                  </a:cubicBezTo>
                  <a:cubicBezTo>
                    <a:pt x="4294" y="22098"/>
                    <a:pt x="4264" y="22189"/>
                    <a:pt x="4264" y="22189"/>
                  </a:cubicBezTo>
                  <a:lnTo>
                    <a:pt x="4173" y="22158"/>
                  </a:lnTo>
                  <a:cubicBezTo>
                    <a:pt x="4173" y="22098"/>
                    <a:pt x="4112" y="22098"/>
                    <a:pt x="4112" y="22098"/>
                  </a:cubicBezTo>
                  <a:cubicBezTo>
                    <a:pt x="4112" y="22098"/>
                    <a:pt x="4112" y="22158"/>
                    <a:pt x="4051" y="22189"/>
                  </a:cubicBezTo>
                  <a:lnTo>
                    <a:pt x="4021" y="22189"/>
                  </a:lnTo>
                  <a:cubicBezTo>
                    <a:pt x="4021" y="22189"/>
                    <a:pt x="4096" y="22063"/>
                    <a:pt x="4041" y="22063"/>
                  </a:cubicBezTo>
                  <a:cubicBezTo>
                    <a:pt x="4036" y="22063"/>
                    <a:pt x="4029" y="22064"/>
                    <a:pt x="4021" y="22067"/>
                  </a:cubicBezTo>
                  <a:lnTo>
                    <a:pt x="3960" y="22067"/>
                  </a:lnTo>
                  <a:cubicBezTo>
                    <a:pt x="3960" y="22067"/>
                    <a:pt x="3960" y="21946"/>
                    <a:pt x="3990" y="21946"/>
                  </a:cubicBezTo>
                  <a:cubicBezTo>
                    <a:pt x="4112" y="21915"/>
                    <a:pt x="4142" y="21885"/>
                    <a:pt x="4142" y="21885"/>
                  </a:cubicBezTo>
                  <a:lnTo>
                    <a:pt x="4142" y="21763"/>
                  </a:lnTo>
                  <a:lnTo>
                    <a:pt x="4112" y="21642"/>
                  </a:lnTo>
                  <a:cubicBezTo>
                    <a:pt x="4112" y="21642"/>
                    <a:pt x="4142" y="21338"/>
                    <a:pt x="4112" y="21277"/>
                  </a:cubicBezTo>
                  <a:lnTo>
                    <a:pt x="4112" y="21034"/>
                  </a:lnTo>
                  <a:cubicBezTo>
                    <a:pt x="4112" y="21003"/>
                    <a:pt x="4142" y="20943"/>
                    <a:pt x="4112" y="20943"/>
                  </a:cubicBezTo>
                  <a:cubicBezTo>
                    <a:pt x="4051" y="20943"/>
                    <a:pt x="3990" y="20882"/>
                    <a:pt x="3990" y="20851"/>
                  </a:cubicBezTo>
                  <a:cubicBezTo>
                    <a:pt x="3990" y="20821"/>
                    <a:pt x="3990" y="20730"/>
                    <a:pt x="4021" y="20730"/>
                  </a:cubicBezTo>
                  <a:cubicBezTo>
                    <a:pt x="4051" y="20730"/>
                    <a:pt x="4112" y="20730"/>
                    <a:pt x="4142" y="20821"/>
                  </a:cubicBezTo>
                  <a:cubicBezTo>
                    <a:pt x="4164" y="20864"/>
                    <a:pt x="4170" y="20907"/>
                    <a:pt x="4183" y="20907"/>
                  </a:cubicBezTo>
                  <a:cubicBezTo>
                    <a:pt x="4188" y="20907"/>
                    <a:pt x="4194" y="20900"/>
                    <a:pt x="4203" y="20882"/>
                  </a:cubicBezTo>
                  <a:cubicBezTo>
                    <a:pt x="4294" y="20821"/>
                    <a:pt x="4355" y="20730"/>
                    <a:pt x="4325" y="20699"/>
                  </a:cubicBezTo>
                  <a:cubicBezTo>
                    <a:pt x="4294" y="20669"/>
                    <a:pt x="4294" y="20639"/>
                    <a:pt x="4294" y="20578"/>
                  </a:cubicBezTo>
                  <a:lnTo>
                    <a:pt x="4294" y="20487"/>
                  </a:lnTo>
                  <a:lnTo>
                    <a:pt x="4294" y="20244"/>
                  </a:lnTo>
                  <a:cubicBezTo>
                    <a:pt x="4294" y="20213"/>
                    <a:pt x="4325" y="20122"/>
                    <a:pt x="4325" y="20092"/>
                  </a:cubicBezTo>
                  <a:cubicBezTo>
                    <a:pt x="4325" y="20061"/>
                    <a:pt x="4355" y="19970"/>
                    <a:pt x="4355" y="19970"/>
                  </a:cubicBezTo>
                  <a:lnTo>
                    <a:pt x="4416" y="19940"/>
                  </a:lnTo>
                  <a:cubicBezTo>
                    <a:pt x="4446" y="19909"/>
                    <a:pt x="4477" y="19909"/>
                    <a:pt x="4507" y="19879"/>
                  </a:cubicBezTo>
                  <a:cubicBezTo>
                    <a:pt x="4568" y="19818"/>
                    <a:pt x="4568" y="19788"/>
                    <a:pt x="4568" y="19757"/>
                  </a:cubicBezTo>
                  <a:cubicBezTo>
                    <a:pt x="4568" y="19727"/>
                    <a:pt x="4507" y="19636"/>
                    <a:pt x="4507" y="19605"/>
                  </a:cubicBezTo>
                  <a:cubicBezTo>
                    <a:pt x="4507" y="19575"/>
                    <a:pt x="4507" y="19484"/>
                    <a:pt x="4477" y="19453"/>
                  </a:cubicBezTo>
                  <a:cubicBezTo>
                    <a:pt x="4477" y="19423"/>
                    <a:pt x="4446" y="19362"/>
                    <a:pt x="4446" y="19362"/>
                  </a:cubicBezTo>
                  <a:cubicBezTo>
                    <a:pt x="4446" y="19362"/>
                    <a:pt x="4433" y="19349"/>
                    <a:pt x="4406" y="1934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6"/>
            <p:cNvSpPr/>
            <p:nvPr/>
          </p:nvSpPr>
          <p:spPr>
            <a:xfrm>
              <a:off x="13514700" y="2451150"/>
              <a:ext cx="80575" cy="64000"/>
            </a:xfrm>
            <a:custGeom>
              <a:avLst/>
              <a:gdLst/>
              <a:ahLst/>
              <a:cxnLst/>
              <a:rect l="l" t="t" r="r" b="b"/>
              <a:pathLst>
                <a:path w="3223" h="2560" extrusionOk="0">
                  <a:moveTo>
                    <a:pt x="3162" y="2131"/>
                  </a:moveTo>
                  <a:lnTo>
                    <a:pt x="3162" y="2136"/>
                  </a:lnTo>
                  <a:lnTo>
                    <a:pt x="3162" y="2136"/>
                  </a:lnTo>
                  <a:cubicBezTo>
                    <a:pt x="3161" y="2136"/>
                    <a:pt x="3159" y="2136"/>
                    <a:pt x="3158" y="2136"/>
                  </a:cubicBezTo>
                  <a:cubicBezTo>
                    <a:pt x="3150" y="2136"/>
                    <a:pt x="3148" y="2136"/>
                    <a:pt x="3162" y="2131"/>
                  </a:cubicBezTo>
                  <a:close/>
                  <a:moveTo>
                    <a:pt x="2083" y="0"/>
                  </a:moveTo>
                  <a:cubicBezTo>
                    <a:pt x="2068" y="0"/>
                    <a:pt x="2037" y="8"/>
                    <a:pt x="1977" y="23"/>
                  </a:cubicBezTo>
                  <a:cubicBezTo>
                    <a:pt x="1946" y="23"/>
                    <a:pt x="1855" y="114"/>
                    <a:pt x="1794" y="114"/>
                  </a:cubicBezTo>
                  <a:cubicBezTo>
                    <a:pt x="1703" y="114"/>
                    <a:pt x="1673" y="114"/>
                    <a:pt x="1642" y="145"/>
                  </a:cubicBezTo>
                  <a:cubicBezTo>
                    <a:pt x="1582" y="175"/>
                    <a:pt x="1521" y="175"/>
                    <a:pt x="1521" y="206"/>
                  </a:cubicBezTo>
                  <a:lnTo>
                    <a:pt x="1430" y="297"/>
                  </a:lnTo>
                  <a:lnTo>
                    <a:pt x="1338" y="418"/>
                  </a:lnTo>
                  <a:cubicBezTo>
                    <a:pt x="1278" y="449"/>
                    <a:pt x="1338" y="479"/>
                    <a:pt x="1278" y="479"/>
                  </a:cubicBezTo>
                  <a:cubicBezTo>
                    <a:pt x="1247" y="510"/>
                    <a:pt x="1217" y="601"/>
                    <a:pt x="1186" y="601"/>
                  </a:cubicBezTo>
                  <a:cubicBezTo>
                    <a:pt x="1126" y="601"/>
                    <a:pt x="1095" y="662"/>
                    <a:pt x="1065" y="722"/>
                  </a:cubicBezTo>
                  <a:cubicBezTo>
                    <a:pt x="1034" y="722"/>
                    <a:pt x="974" y="783"/>
                    <a:pt x="974" y="783"/>
                  </a:cubicBezTo>
                  <a:lnTo>
                    <a:pt x="882" y="905"/>
                  </a:lnTo>
                  <a:cubicBezTo>
                    <a:pt x="822" y="935"/>
                    <a:pt x="791" y="1026"/>
                    <a:pt x="791" y="1057"/>
                  </a:cubicBezTo>
                  <a:cubicBezTo>
                    <a:pt x="761" y="1087"/>
                    <a:pt x="761" y="1118"/>
                    <a:pt x="730" y="1178"/>
                  </a:cubicBezTo>
                  <a:cubicBezTo>
                    <a:pt x="700" y="1194"/>
                    <a:pt x="677" y="1194"/>
                    <a:pt x="662" y="1194"/>
                  </a:cubicBezTo>
                  <a:cubicBezTo>
                    <a:pt x="647" y="1194"/>
                    <a:pt x="639" y="1194"/>
                    <a:pt x="639" y="1209"/>
                  </a:cubicBezTo>
                  <a:cubicBezTo>
                    <a:pt x="609" y="1209"/>
                    <a:pt x="578" y="1270"/>
                    <a:pt x="609" y="1270"/>
                  </a:cubicBezTo>
                  <a:lnTo>
                    <a:pt x="670" y="1270"/>
                  </a:lnTo>
                  <a:cubicBezTo>
                    <a:pt x="730" y="1330"/>
                    <a:pt x="730" y="1361"/>
                    <a:pt x="730" y="1361"/>
                  </a:cubicBezTo>
                  <a:cubicBezTo>
                    <a:pt x="730" y="1361"/>
                    <a:pt x="672" y="1400"/>
                    <a:pt x="649" y="1400"/>
                  </a:cubicBezTo>
                  <a:cubicBezTo>
                    <a:pt x="643" y="1400"/>
                    <a:pt x="639" y="1397"/>
                    <a:pt x="639" y="1391"/>
                  </a:cubicBezTo>
                  <a:cubicBezTo>
                    <a:pt x="618" y="1370"/>
                    <a:pt x="596" y="1348"/>
                    <a:pt x="564" y="1348"/>
                  </a:cubicBezTo>
                  <a:cubicBezTo>
                    <a:pt x="551" y="1348"/>
                    <a:pt x="535" y="1352"/>
                    <a:pt x="518" y="1361"/>
                  </a:cubicBezTo>
                  <a:lnTo>
                    <a:pt x="457" y="1421"/>
                  </a:lnTo>
                  <a:cubicBezTo>
                    <a:pt x="457" y="1482"/>
                    <a:pt x="487" y="1543"/>
                    <a:pt x="366" y="1543"/>
                  </a:cubicBezTo>
                  <a:lnTo>
                    <a:pt x="214" y="1543"/>
                  </a:lnTo>
                  <a:cubicBezTo>
                    <a:pt x="214" y="1543"/>
                    <a:pt x="183" y="1543"/>
                    <a:pt x="183" y="1573"/>
                  </a:cubicBezTo>
                  <a:cubicBezTo>
                    <a:pt x="183" y="1634"/>
                    <a:pt x="214" y="1695"/>
                    <a:pt x="214" y="1695"/>
                  </a:cubicBezTo>
                  <a:cubicBezTo>
                    <a:pt x="214" y="1695"/>
                    <a:pt x="335" y="1725"/>
                    <a:pt x="214" y="1725"/>
                  </a:cubicBezTo>
                  <a:cubicBezTo>
                    <a:pt x="123" y="1786"/>
                    <a:pt x="123" y="1786"/>
                    <a:pt x="62" y="1817"/>
                  </a:cubicBezTo>
                  <a:cubicBezTo>
                    <a:pt x="31" y="1847"/>
                    <a:pt x="1" y="1908"/>
                    <a:pt x="1" y="1938"/>
                  </a:cubicBezTo>
                  <a:cubicBezTo>
                    <a:pt x="31" y="1999"/>
                    <a:pt x="1" y="2029"/>
                    <a:pt x="31" y="2090"/>
                  </a:cubicBezTo>
                  <a:cubicBezTo>
                    <a:pt x="53" y="2112"/>
                    <a:pt x="59" y="2133"/>
                    <a:pt x="93" y="2133"/>
                  </a:cubicBezTo>
                  <a:cubicBezTo>
                    <a:pt x="107" y="2133"/>
                    <a:pt x="126" y="2129"/>
                    <a:pt x="153" y="2121"/>
                  </a:cubicBezTo>
                  <a:cubicBezTo>
                    <a:pt x="183" y="2121"/>
                    <a:pt x="183" y="2090"/>
                    <a:pt x="275" y="2090"/>
                  </a:cubicBezTo>
                  <a:lnTo>
                    <a:pt x="426" y="2090"/>
                  </a:lnTo>
                  <a:cubicBezTo>
                    <a:pt x="487" y="2090"/>
                    <a:pt x="578" y="2121"/>
                    <a:pt x="639" y="2121"/>
                  </a:cubicBezTo>
                  <a:lnTo>
                    <a:pt x="822" y="2121"/>
                  </a:lnTo>
                  <a:cubicBezTo>
                    <a:pt x="885" y="2100"/>
                    <a:pt x="890" y="2064"/>
                    <a:pt x="917" y="2064"/>
                  </a:cubicBezTo>
                  <a:cubicBezTo>
                    <a:pt x="929" y="2064"/>
                    <a:pt x="945" y="2071"/>
                    <a:pt x="974" y="2090"/>
                  </a:cubicBezTo>
                  <a:cubicBezTo>
                    <a:pt x="1095" y="2121"/>
                    <a:pt x="1065" y="2121"/>
                    <a:pt x="1186" y="2121"/>
                  </a:cubicBezTo>
                  <a:cubicBezTo>
                    <a:pt x="1247" y="2121"/>
                    <a:pt x="1294" y="2134"/>
                    <a:pt x="1328" y="2134"/>
                  </a:cubicBezTo>
                  <a:cubicBezTo>
                    <a:pt x="1345" y="2134"/>
                    <a:pt x="1359" y="2131"/>
                    <a:pt x="1369" y="2121"/>
                  </a:cubicBezTo>
                  <a:cubicBezTo>
                    <a:pt x="1430" y="2090"/>
                    <a:pt x="1430" y="2029"/>
                    <a:pt x="1521" y="2029"/>
                  </a:cubicBezTo>
                  <a:cubicBezTo>
                    <a:pt x="1551" y="1999"/>
                    <a:pt x="1673" y="1999"/>
                    <a:pt x="1673" y="1999"/>
                  </a:cubicBezTo>
                  <a:cubicBezTo>
                    <a:pt x="1673" y="1999"/>
                    <a:pt x="1673" y="2090"/>
                    <a:pt x="1703" y="2090"/>
                  </a:cubicBezTo>
                  <a:cubicBezTo>
                    <a:pt x="1734" y="2090"/>
                    <a:pt x="1794" y="2121"/>
                    <a:pt x="1825" y="2121"/>
                  </a:cubicBezTo>
                  <a:cubicBezTo>
                    <a:pt x="1855" y="2121"/>
                    <a:pt x="1885" y="2029"/>
                    <a:pt x="1946" y="2029"/>
                  </a:cubicBezTo>
                  <a:cubicBezTo>
                    <a:pt x="1977" y="2029"/>
                    <a:pt x="1885" y="2151"/>
                    <a:pt x="1885" y="2151"/>
                  </a:cubicBezTo>
                  <a:cubicBezTo>
                    <a:pt x="1885" y="2151"/>
                    <a:pt x="1855" y="2273"/>
                    <a:pt x="1794" y="2273"/>
                  </a:cubicBezTo>
                  <a:cubicBezTo>
                    <a:pt x="1703" y="2273"/>
                    <a:pt x="1734" y="2303"/>
                    <a:pt x="1673" y="2303"/>
                  </a:cubicBezTo>
                  <a:cubicBezTo>
                    <a:pt x="1582" y="2303"/>
                    <a:pt x="1551" y="2303"/>
                    <a:pt x="1551" y="2333"/>
                  </a:cubicBezTo>
                  <a:cubicBezTo>
                    <a:pt x="1551" y="2394"/>
                    <a:pt x="1490" y="2425"/>
                    <a:pt x="1551" y="2455"/>
                  </a:cubicBezTo>
                  <a:cubicBezTo>
                    <a:pt x="1582" y="2455"/>
                    <a:pt x="1642" y="2485"/>
                    <a:pt x="1703" y="2485"/>
                  </a:cubicBezTo>
                  <a:cubicBezTo>
                    <a:pt x="1794" y="2485"/>
                    <a:pt x="1855" y="2485"/>
                    <a:pt x="1885" y="2455"/>
                  </a:cubicBezTo>
                  <a:cubicBezTo>
                    <a:pt x="1946" y="2425"/>
                    <a:pt x="1946" y="2394"/>
                    <a:pt x="1977" y="2333"/>
                  </a:cubicBezTo>
                  <a:cubicBezTo>
                    <a:pt x="1977" y="2303"/>
                    <a:pt x="1977" y="2273"/>
                    <a:pt x="2037" y="2273"/>
                  </a:cubicBezTo>
                  <a:cubicBezTo>
                    <a:pt x="2129" y="2273"/>
                    <a:pt x="2159" y="2273"/>
                    <a:pt x="2159" y="2242"/>
                  </a:cubicBezTo>
                  <a:cubicBezTo>
                    <a:pt x="2159" y="2181"/>
                    <a:pt x="2159" y="2151"/>
                    <a:pt x="2189" y="2151"/>
                  </a:cubicBezTo>
                  <a:lnTo>
                    <a:pt x="2311" y="2151"/>
                  </a:lnTo>
                  <a:cubicBezTo>
                    <a:pt x="2341" y="2151"/>
                    <a:pt x="2402" y="2121"/>
                    <a:pt x="2433" y="2090"/>
                  </a:cubicBezTo>
                  <a:cubicBezTo>
                    <a:pt x="2463" y="2029"/>
                    <a:pt x="2463" y="1969"/>
                    <a:pt x="2493" y="1969"/>
                  </a:cubicBezTo>
                  <a:lnTo>
                    <a:pt x="2615" y="1969"/>
                  </a:lnTo>
                  <a:cubicBezTo>
                    <a:pt x="2615" y="1984"/>
                    <a:pt x="2623" y="1984"/>
                    <a:pt x="2630" y="1984"/>
                  </a:cubicBezTo>
                  <a:cubicBezTo>
                    <a:pt x="2638" y="1984"/>
                    <a:pt x="2645" y="1984"/>
                    <a:pt x="2645" y="1999"/>
                  </a:cubicBezTo>
                  <a:cubicBezTo>
                    <a:pt x="2615" y="2029"/>
                    <a:pt x="2585" y="2121"/>
                    <a:pt x="2554" y="2151"/>
                  </a:cubicBezTo>
                  <a:cubicBezTo>
                    <a:pt x="2493" y="2181"/>
                    <a:pt x="2615" y="2242"/>
                    <a:pt x="2554" y="2273"/>
                  </a:cubicBezTo>
                  <a:cubicBezTo>
                    <a:pt x="2463" y="2303"/>
                    <a:pt x="2463" y="2303"/>
                    <a:pt x="2463" y="2333"/>
                  </a:cubicBezTo>
                  <a:cubicBezTo>
                    <a:pt x="2463" y="2394"/>
                    <a:pt x="2463" y="2425"/>
                    <a:pt x="2554" y="2455"/>
                  </a:cubicBezTo>
                  <a:cubicBezTo>
                    <a:pt x="2591" y="2473"/>
                    <a:pt x="2617" y="2503"/>
                    <a:pt x="2631" y="2503"/>
                  </a:cubicBezTo>
                  <a:cubicBezTo>
                    <a:pt x="2641" y="2503"/>
                    <a:pt x="2645" y="2491"/>
                    <a:pt x="2645" y="2455"/>
                  </a:cubicBezTo>
                  <a:cubicBezTo>
                    <a:pt x="2645" y="2425"/>
                    <a:pt x="2706" y="2333"/>
                    <a:pt x="2737" y="2333"/>
                  </a:cubicBezTo>
                  <a:cubicBezTo>
                    <a:pt x="2767" y="2333"/>
                    <a:pt x="2797" y="2333"/>
                    <a:pt x="2797" y="2394"/>
                  </a:cubicBezTo>
                  <a:cubicBezTo>
                    <a:pt x="2767" y="2425"/>
                    <a:pt x="2767" y="2455"/>
                    <a:pt x="2797" y="2485"/>
                  </a:cubicBezTo>
                  <a:cubicBezTo>
                    <a:pt x="2858" y="2546"/>
                    <a:pt x="2858" y="2546"/>
                    <a:pt x="2889" y="2546"/>
                  </a:cubicBezTo>
                  <a:cubicBezTo>
                    <a:pt x="2929" y="2546"/>
                    <a:pt x="2943" y="2560"/>
                    <a:pt x="2965" y="2560"/>
                  </a:cubicBezTo>
                  <a:cubicBezTo>
                    <a:pt x="2976" y="2560"/>
                    <a:pt x="2990" y="2556"/>
                    <a:pt x="3010" y="2546"/>
                  </a:cubicBezTo>
                  <a:cubicBezTo>
                    <a:pt x="3028" y="2528"/>
                    <a:pt x="3044" y="2523"/>
                    <a:pt x="3056" y="2523"/>
                  </a:cubicBezTo>
                  <a:cubicBezTo>
                    <a:pt x="3070" y="2523"/>
                    <a:pt x="3080" y="2529"/>
                    <a:pt x="3088" y="2529"/>
                  </a:cubicBezTo>
                  <a:cubicBezTo>
                    <a:pt x="3097" y="2529"/>
                    <a:pt x="3101" y="2521"/>
                    <a:pt x="3101" y="2485"/>
                  </a:cubicBezTo>
                  <a:cubicBezTo>
                    <a:pt x="3162" y="2425"/>
                    <a:pt x="3101" y="2394"/>
                    <a:pt x="3101" y="2333"/>
                  </a:cubicBezTo>
                  <a:cubicBezTo>
                    <a:pt x="3101" y="2303"/>
                    <a:pt x="3101" y="2333"/>
                    <a:pt x="3162" y="2273"/>
                  </a:cubicBezTo>
                  <a:cubicBezTo>
                    <a:pt x="3192" y="2242"/>
                    <a:pt x="3223" y="2181"/>
                    <a:pt x="3192" y="2151"/>
                  </a:cubicBezTo>
                  <a:cubicBezTo>
                    <a:pt x="3192" y="2144"/>
                    <a:pt x="3188" y="2140"/>
                    <a:pt x="3182" y="2138"/>
                  </a:cubicBezTo>
                  <a:lnTo>
                    <a:pt x="3182" y="2138"/>
                  </a:lnTo>
                  <a:cubicBezTo>
                    <a:pt x="3175" y="2150"/>
                    <a:pt x="3168" y="2161"/>
                    <a:pt x="3162" y="2171"/>
                  </a:cubicBezTo>
                  <a:lnTo>
                    <a:pt x="3162" y="2171"/>
                  </a:lnTo>
                  <a:lnTo>
                    <a:pt x="3162" y="2136"/>
                  </a:lnTo>
                  <a:lnTo>
                    <a:pt x="3162" y="2136"/>
                  </a:lnTo>
                  <a:cubicBezTo>
                    <a:pt x="3168" y="2136"/>
                    <a:pt x="3176" y="2136"/>
                    <a:pt x="3182" y="2138"/>
                  </a:cubicBezTo>
                  <a:lnTo>
                    <a:pt x="3182" y="2138"/>
                  </a:lnTo>
                  <a:cubicBezTo>
                    <a:pt x="3185" y="2133"/>
                    <a:pt x="3189" y="2127"/>
                    <a:pt x="3192" y="2121"/>
                  </a:cubicBezTo>
                  <a:lnTo>
                    <a:pt x="3192" y="2121"/>
                  </a:lnTo>
                  <a:cubicBezTo>
                    <a:pt x="3178" y="2125"/>
                    <a:pt x="3168" y="2129"/>
                    <a:pt x="3162" y="2131"/>
                  </a:cubicBezTo>
                  <a:lnTo>
                    <a:pt x="3162" y="2131"/>
                  </a:lnTo>
                  <a:lnTo>
                    <a:pt x="3162" y="2121"/>
                  </a:lnTo>
                  <a:cubicBezTo>
                    <a:pt x="3119" y="2099"/>
                    <a:pt x="3091" y="2078"/>
                    <a:pt x="3079" y="2078"/>
                  </a:cubicBezTo>
                  <a:cubicBezTo>
                    <a:pt x="3074" y="2078"/>
                    <a:pt x="3071" y="2081"/>
                    <a:pt x="3071" y="2090"/>
                  </a:cubicBezTo>
                  <a:cubicBezTo>
                    <a:pt x="3041" y="2090"/>
                    <a:pt x="3010" y="2151"/>
                    <a:pt x="3010" y="2151"/>
                  </a:cubicBezTo>
                  <a:cubicBezTo>
                    <a:pt x="3010" y="2151"/>
                    <a:pt x="3041" y="2242"/>
                    <a:pt x="2949" y="2242"/>
                  </a:cubicBezTo>
                  <a:cubicBezTo>
                    <a:pt x="2889" y="2212"/>
                    <a:pt x="2889" y="2212"/>
                    <a:pt x="2889" y="2151"/>
                  </a:cubicBezTo>
                  <a:cubicBezTo>
                    <a:pt x="2889" y="2151"/>
                    <a:pt x="2919" y="2151"/>
                    <a:pt x="2949" y="2090"/>
                  </a:cubicBezTo>
                  <a:cubicBezTo>
                    <a:pt x="3010" y="2060"/>
                    <a:pt x="3041" y="1999"/>
                    <a:pt x="3041" y="1969"/>
                  </a:cubicBezTo>
                  <a:cubicBezTo>
                    <a:pt x="3041" y="1938"/>
                    <a:pt x="3071" y="1908"/>
                    <a:pt x="3041" y="1908"/>
                  </a:cubicBezTo>
                  <a:cubicBezTo>
                    <a:pt x="3020" y="1908"/>
                    <a:pt x="3014" y="1881"/>
                    <a:pt x="3011" y="1881"/>
                  </a:cubicBezTo>
                  <a:cubicBezTo>
                    <a:pt x="3010" y="1881"/>
                    <a:pt x="3010" y="1888"/>
                    <a:pt x="3010" y="1908"/>
                  </a:cubicBezTo>
                  <a:cubicBezTo>
                    <a:pt x="2949" y="1908"/>
                    <a:pt x="2919" y="1908"/>
                    <a:pt x="2919" y="1969"/>
                  </a:cubicBezTo>
                  <a:cubicBezTo>
                    <a:pt x="2919" y="1999"/>
                    <a:pt x="3010" y="1999"/>
                    <a:pt x="2919" y="1999"/>
                  </a:cubicBezTo>
                  <a:cubicBezTo>
                    <a:pt x="2889" y="2029"/>
                    <a:pt x="2873" y="2029"/>
                    <a:pt x="2858" y="2029"/>
                  </a:cubicBezTo>
                  <a:cubicBezTo>
                    <a:pt x="2843" y="2029"/>
                    <a:pt x="2828" y="2029"/>
                    <a:pt x="2797" y="2060"/>
                  </a:cubicBezTo>
                  <a:cubicBezTo>
                    <a:pt x="2767" y="2090"/>
                    <a:pt x="2767" y="2090"/>
                    <a:pt x="2767" y="2121"/>
                  </a:cubicBezTo>
                  <a:cubicBezTo>
                    <a:pt x="2767" y="2151"/>
                    <a:pt x="2797" y="2151"/>
                    <a:pt x="2737" y="2151"/>
                  </a:cubicBezTo>
                  <a:cubicBezTo>
                    <a:pt x="2676" y="2151"/>
                    <a:pt x="2656" y="2178"/>
                    <a:pt x="2640" y="2178"/>
                  </a:cubicBezTo>
                  <a:cubicBezTo>
                    <a:pt x="2632" y="2178"/>
                    <a:pt x="2625" y="2171"/>
                    <a:pt x="2615" y="2151"/>
                  </a:cubicBezTo>
                  <a:cubicBezTo>
                    <a:pt x="2615" y="2121"/>
                    <a:pt x="2615" y="2090"/>
                    <a:pt x="2645" y="2060"/>
                  </a:cubicBezTo>
                  <a:cubicBezTo>
                    <a:pt x="2706" y="2060"/>
                    <a:pt x="2767" y="1999"/>
                    <a:pt x="2737" y="1969"/>
                  </a:cubicBezTo>
                  <a:cubicBezTo>
                    <a:pt x="2706" y="1938"/>
                    <a:pt x="2706" y="1908"/>
                    <a:pt x="2706" y="1908"/>
                  </a:cubicBezTo>
                  <a:cubicBezTo>
                    <a:pt x="2737" y="1908"/>
                    <a:pt x="2737" y="1847"/>
                    <a:pt x="2767" y="1817"/>
                  </a:cubicBezTo>
                  <a:cubicBezTo>
                    <a:pt x="2797" y="1786"/>
                    <a:pt x="2767" y="1756"/>
                    <a:pt x="2858" y="1756"/>
                  </a:cubicBezTo>
                  <a:cubicBezTo>
                    <a:pt x="2899" y="1756"/>
                    <a:pt x="2912" y="1769"/>
                    <a:pt x="2926" y="1769"/>
                  </a:cubicBezTo>
                  <a:cubicBezTo>
                    <a:pt x="2932" y="1769"/>
                    <a:pt x="2939" y="1766"/>
                    <a:pt x="2949" y="1756"/>
                  </a:cubicBezTo>
                  <a:cubicBezTo>
                    <a:pt x="3010" y="1695"/>
                    <a:pt x="3041" y="1695"/>
                    <a:pt x="3010" y="1665"/>
                  </a:cubicBezTo>
                  <a:cubicBezTo>
                    <a:pt x="2949" y="1634"/>
                    <a:pt x="2949" y="1634"/>
                    <a:pt x="2949" y="1604"/>
                  </a:cubicBezTo>
                  <a:cubicBezTo>
                    <a:pt x="2919" y="1604"/>
                    <a:pt x="2919" y="1543"/>
                    <a:pt x="2889" y="1543"/>
                  </a:cubicBezTo>
                  <a:cubicBezTo>
                    <a:pt x="2858" y="1604"/>
                    <a:pt x="2858" y="1634"/>
                    <a:pt x="2858" y="1634"/>
                  </a:cubicBezTo>
                  <a:cubicBezTo>
                    <a:pt x="2797" y="1634"/>
                    <a:pt x="2767" y="1665"/>
                    <a:pt x="2767" y="1665"/>
                  </a:cubicBezTo>
                  <a:lnTo>
                    <a:pt x="2706" y="1665"/>
                  </a:lnTo>
                  <a:lnTo>
                    <a:pt x="2645" y="1634"/>
                  </a:lnTo>
                  <a:cubicBezTo>
                    <a:pt x="2645" y="1634"/>
                    <a:pt x="2615" y="1543"/>
                    <a:pt x="2645" y="1543"/>
                  </a:cubicBezTo>
                  <a:cubicBezTo>
                    <a:pt x="2706" y="1543"/>
                    <a:pt x="2706" y="1513"/>
                    <a:pt x="2706" y="1513"/>
                  </a:cubicBezTo>
                  <a:cubicBezTo>
                    <a:pt x="2706" y="1513"/>
                    <a:pt x="2706" y="1482"/>
                    <a:pt x="2767" y="1482"/>
                  </a:cubicBezTo>
                  <a:cubicBezTo>
                    <a:pt x="2858" y="1482"/>
                    <a:pt x="2797" y="1421"/>
                    <a:pt x="2858" y="1391"/>
                  </a:cubicBezTo>
                  <a:cubicBezTo>
                    <a:pt x="2889" y="1391"/>
                    <a:pt x="2949" y="1391"/>
                    <a:pt x="2949" y="1361"/>
                  </a:cubicBezTo>
                  <a:cubicBezTo>
                    <a:pt x="2949" y="1270"/>
                    <a:pt x="2889" y="1270"/>
                    <a:pt x="2919" y="1239"/>
                  </a:cubicBezTo>
                  <a:cubicBezTo>
                    <a:pt x="2919" y="1209"/>
                    <a:pt x="2889" y="1178"/>
                    <a:pt x="2858" y="1178"/>
                  </a:cubicBezTo>
                  <a:lnTo>
                    <a:pt x="2281" y="1178"/>
                  </a:lnTo>
                  <a:cubicBezTo>
                    <a:pt x="2250" y="1178"/>
                    <a:pt x="2189" y="1209"/>
                    <a:pt x="2159" y="1209"/>
                  </a:cubicBezTo>
                  <a:lnTo>
                    <a:pt x="2129" y="1239"/>
                  </a:lnTo>
                  <a:lnTo>
                    <a:pt x="2098" y="1270"/>
                  </a:lnTo>
                  <a:cubicBezTo>
                    <a:pt x="2058" y="1270"/>
                    <a:pt x="2044" y="1256"/>
                    <a:pt x="2040" y="1256"/>
                  </a:cubicBezTo>
                  <a:cubicBezTo>
                    <a:pt x="2037" y="1256"/>
                    <a:pt x="2037" y="1259"/>
                    <a:pt x="2037" y="1270"/>
                  </a:cubicBezTo>
                  <a:cubicBezTo>
                    <a:pt x="2037" y="1316"/>
                    <a:pt x="2020" y="1381"/>
                    <a:pt x="1997" y="1381"/>
                  </a:cubicBezTo>
                  <a:cubicBezTo>
                    <a:pt x="1991" y="1381"/>
                    <a:pt x="1984" y="1375"/>
                    <a:pt x="1977" y="1361"/>
                  </a:cubicBezTo>
                  <a:cubicBezTo>
                    <a:pt x="1946" y="1270"/>
                    <a:pt x="1946" y="1239"/>
                    <a:pt x="1977" y="1239"/>
                  </a:cubicBezTo>
                  <a:cubicBezTo>
                    <a:pt x="2007" y="1239"/>
                    <a:pt x="2007" y="1178"/>
                    <a:pt x="1977" y="1148"/>
                  </a:cubicBezTo>
                  <a:cubicBezTo>
                    <a:pt x="1977" y="1087"/>
                    <a:pt x="2007" y="1087"/>
                    <a:pt x="1946" y="1087"/>
                  </a:cubicBezTo>
                  <a:cubicBezTo>
                    <a:pt x="1885" y="1087"/>
                    <a:pt x="1852" y="1114"/>
                    <a:pt x="1827" y="1114"/>
                  </a:cubicBezTo>
                  <a:cubicBezTo>
                    <a:pt x="1815" y="1114"/>
                    <a:pt x="1804" y="1107"/>
                    <a:pt x="1794" y="1087"/>
                  </a:cubicBezTo>
                  <a:cubicBezTo>
                    <a:pt x="1734" y="1057"/>
                    <a:pt x="1703" y="1026"/>
                    <a:pt x="1734" y="1026"/>
                  </a:cubicBezTo>
                  <a:cubicBezTo>
                    <a:pt x="1794" y="1026"/>
                    <a:pt x="1825" y="935"/>
                    <a:pt x="1855" y="935"/>
                  </a:cubicBezTo>
                  <a:cubicBezTo>
                    <a:pt x="1855" y="905"/>
                    <a:pt x="1946" y="905"/>
                    <a:pt x="1855" y="874"/>
                  </a:cubicBezTo>
                  <a:cubicBezTo>
                    <a:pt x="1794" y="874"/>
                    <a:pt x="1734" y="874"/>
                    <a:pt x="1703" y="814"/>
                  </a:cubicBezTo>
                  <a:cubicBezTo>
                    <a:pt x="1682" y="792"/>
                    <a:pt x="1675" y="771"/>
                    <a:pt x="1663" y="771"/>
                  </a:cubicBezTo>
                  <a:cubicBezTo>
                    <a:pt x="1658" y="771"/>
                    <a:pt x="1651" y="774"/>
                    <a:pt x="1642" y="783"/>
                  </a:cubicBezTo>
                  <a:cubicBezTo>
                    <a:pt x="1582" y="783"/>
                    <a:pt x="1551" y="814"/>
                    <a:pt x="1551" y="874"/>
                  </a:cubicBezTo>
                  <a:cubicBezTo>
                    <a:pt x="1551" y="905"/>
                    <a:pt x="1521" y="966"/>
                    <a:pt x="1490" y="966"/>
                  </a:cubicBezTo>
                  <a:cubicBezTo>
                    <a:pt x="1430" y="935"/>
                    <a:pt x="1399" y="935"/>
                    <a:pt x="1399" y="905"/>
                  </a:cubicBezTo>
                  <a:cubicBezTo>
                    <a:pt x="1399" y="874"/>
                    <a:pt x="1369" y="874"/>
                    <a:pt x="1430" y="814"/>
                  </a:cubicBezTo>
                  <a:cubicBezTo>
                    <a:pt x="1490" y="783"/>
                    <a:pt x="1521" y="783"/>
                    <a:pt x="1551" y="753"/>
                  </a:cubicBezTo>
                  <a:cubicBezTo>
                    <a:pt x="1582" y="722"/>
                    <a:pt x="1582" y="631"/>
                    <a:pt x="1642" y="631"/>
                  </a:cubicBezTo>
                  <a:cubicBezTo>
                    <a:pt x="1673" y="631"/>
                    <a:pt x="1703" y="631"/>
                    <a:pt x="1734" y="570"/>
                  </a:cubicBezTo>
                  <a:cubicBezTo>
                    <a:pt x="1825" y="510"/>
                    <a:pt x="1825" y="510"/>
                    <a:pt x="1825" y="449"/>
                  </a:cubicBezTo>
                  <a:cubicBezTo>
                    <a:pt x="1825" y="418"/>
                    <a:pt x="1794" y="327"/>
                    <a:pt x="1855" y="327"/>
                  </a:cubicBezTo>
                  <a:cubicBezTo>
                    <a:pt x="1946" y="327"/>
                    <a:pt x="1946" y="327"/>
                    <a:pt x="1977" y="297"/>
                  </a:cubicBezTo>
                  <a:cubicBezTo>
                    <a:pt x="2007" y="266"/>
                    <a:pt x="1885" y="206"/>
                    <a:pt x="1946" y="175"/>
                  </a:cubicBezTo>
                  <a:cubicBezTo>
                    <a:pt x="1977" y="175"/>
                    <a:pt x="1946" y="145"/>
                    <a:pt x="2007" y="114"/>
                  </a:cubicBezTo>
                  <a:cubicBezTo>
                    <a:pt x="2098" y="54"/>
                    <a:pt x="2098" y="23"/>
                    <a:pt x="2098" y="23"/>
                  </a:cubicBezTo>
                  <a:cubicBezTo>
                    <a:pt x="2098" y="8"/>
                    <a:pt x="2098" y="0"/>
                    <a:pt x="20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6"/>
            <p:cNvSpPr/>
            <p:nvPr/>
          </p:nvSpPr>
          <p:spPr>
            <a:xfrm>
              <a:off x="13301950" y="2643200"/>
              <a:ext cx="775" cy="25"/>
            </a:xfrm>
            <a:custGeom>
              <a:avLst/>
              <a:gdLst/>
              <a:ahLst/>
              <a:cxnLst/>
              <a:rect l="l" t="t" r="r" b="b"/>
              <a:pathLst>
                <a:path w="31" h="1" extrusionOk="0">
                  <a:moveTo>
                    <a:pt x="0" y="1"/>
                  </a:moveTo>
                  <a:lnTo>
                    <a:pt x="0" y="1"/>
                  </a:lnTo>
                  <a:cubicBezTo>
                    <a:pt x="31" y="1"/>
                    <a:pt x="31"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6"/>
            <p:cNvSpPr/>
            <p:nvPr/>
          </p:nvSpPr>
          <p:spPr>
            <a:xfrm>
              <a:off x="13293575" y="2429925"/>
              <a:ext cx="12950" cy="9650"/>
            </a:xfrm>
            <a:custGeom>
              <a:avLst/>
              <a:gdLst/>
              <a:ahLst/>
              <a:cxnLst/>
              <a:rect l="l" t="t" r="r" b="b"/>
              <a:pathLst>
                <a:path w="518" h="386" extrusionOk="0">
                  <a:moveTo>
                    <a:pt x="326" y="1"/>
                  </a:moveTo>
                  <a:cubicBezTo>
                    <a:pt x="319" y="1"/>
                    <a:pt x="312" y="7"/>
                    <a:pt x="305" y="21"/>
                  </a:cubicBezTo>
                  <a:cubicBezTo>
                    <a:pt x="244" y="52"/>
                    <a:pt x="31" y="112"/>
                    <a:pt x="1" y="234"/>
                  </a:cubicBezTo>
                  <a:cubicBezTo>
                    <a:pt x="1" y="234"/>
                    <a:pt x="153" y="264"/>
                    <a:pt x="153" y="325"/>
                  </a:cubicBezTo>
                  <a:cubicBezTo>
                    <a:pt x="153" y="356"/>
                    <a:pt x="153" y="386"/>
                    <a:pt x="244" y="386"/>
                  </a:cubicBezTo>
                  <a:cubicBezTo>
                    <a:pt x="366" y="386"/>
                    <a:pt x="366" y="386"/>
                    <a:pt x="457" y="356"/>
                  </a:cubicBezTo>
                  <a:cubicBezTo>
                    <a:pt x="518" y="325"/>
                    <a:pt x="518" y="264"/>
                    <a:pt x="487" y="234"/>
                  </a:cubicBezTo>
                  <a:cubicBezTo>
                    <a:pt x="457" y="173"/>
                    <a:pt x="366" y="173"/>
                    <a:pt x="366" y="82"/>
                  </a:cubicBezTo>
                  <a:cubicBezTo>
                    <a:pt x="366" y="59"/>
                    <a:pt x="348" y="1"/>
                    <a:pt x="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6"/>
            <p:cNvSpPr/>
            <p:nvPr/>
          </p:nvSpPr>
          <p:spPr>
            <a:xfrm>
              <a:off x="14017750" y="2305050"/>
              <a:ext cx="512950" cy="1008400"/>
            </a:xfrm>
            <a:custGeom>
              <a:avLst/>
              <a:gdLst/>
              <a:ahLst/>
              <a:cxnLst/>
              <a:rect l="l" t="t" r="r" b="b"/>
              <a:pathLst>
                <a:path w="20518" h="40336" extrusionOk="0">
                  <a:moveTo>
                    <a:pt x="17661" y="8238"/>
                  </a:moveTo>
                  <a:cubicBezTo>
                    <a:pt x="17752" y="8238"/>
                    <a:pt x="17630" y="8360"/>
                    <a:pt x="17630" y="8421"/>
                  </a:cubicBezTo>
                  <a:cubicBezTo>
                    <a:pt x="17630" y="8512"/>
                    <a:pt x="17600" y="8512"/>
                    <a:pt x="17570" y="8542"/>
                  </a:cubicBezTo>
                  <a:cubicBezTo>
                    <a:pt x="17570" y="8603"/>
                    <a:pt x="17570" y="8572"/>
                    <a:pt x="17600" y="8603"/>
                  </a:cubicBezTo>
                  <a:cubicBezTo>
                    <a:pt x="17630" y="8664"/>
                    <a:pt x="17661" y="8664"/>
                    <a:pt x="17722" y="8724"/>
                  </a:cubicBezTo>
                  <a:cubicBezTo>
                    <a:pt x="17752" y="8755"/>
                    <a:pt x="17722" y="8755"/>
                    <a:pt x="17722" y="8846"/>
                  </a:cubicBezTo>
                  <a:cubicBezTo>
                    <a:pt x="17722" y="8907"/>
                    <a:pt x="17752" y="8998"/>
                    <a:pt x="17813" y="9059"/>
                  </a:cubicBezTo>
                  <a:cubicBezTo>
                    <a:pt x="17874" y="9150"/>
                    <a:pt x="17813" y="9120"/>
                    <a:pt x="17782" y="9150"/>
                  </a:cubicBezTo>
                  <a:cubicBezTo>
                    <a:pt x="17767" y="9165"/>
                    <a:pt x="17752" y="9165"/>
                    <a:pt x="17729" y="9165"/>
                  </a:cubicBezTo>
                  <a:cubicBezTo>
                    <a:pt x="17706" y="9165"/>
                    <a:pt x="17676" y="9165"/>
                    <a:pt x="17630" y="9180"/>
                  </a:cubicBezTo>
                  <a:cubicBezTo>
                    <a:pt x="17600" y="9180"/>
                    <a:pt x="17570" y="9211"/>
                    <a:pt x="17509" y="9211"/>
                  </a:cubicBezTo>
                  <a:cubicBezTo>
                    <a:pt x="17478" y="9211"/>
                    <a:pt x="17448" y="9180"/>
                    <a:pt x="17448" y="9150"/>
                  </a:cubicBezTo>
                  <a:cubicBezTo>
                    <a:pt x="17448" y="9120"/>
                    <a:pt x="17357" y="9120"/>
                    <a:pt x="17357" y="9028"/>
                  </a:cubicBezTo>
                  <a:cubicBezTo>
                    <a:pt x="17357" y="8968"/>
                    <a:pt x="17205" y="8876"/>
                    <a:pt x="17205" y="8876"/>
                  </a:cubicBezTo>
                  <a:lnTo>
                    <a:pt x="17235" y="8846"/>
                  </a:lnTo>
                  <a:cubicBezTo>
                    <a:pt x="17266" y="8816"/>
                    <a:pt x="17266" y="8816"/>
                    <a:pt x="17266" y="8755"/>
                  </a:cubicBezTo>
                  <a:cubicBezTo>
                    <a:pt x="17266" y="8724"/>
                    <a:pt x="17266" y="8724"/>
                    <a:pt x="17296" y="8664"/>
                  </a:cubicBezTo>
                  <a:lnTo>
                    <a:pt x="17418" y="8542"/>
                  </a:lnTo>
                  <a:cubicBezTo>
                    <a:pt x="17448" y="8512"/>
                    <a:pt x="17448" y="8421"/>
                    <a:pt x="17509" y="8390"/>
                  </a:cubicBezTo>
                  <a:cubicBezTo>
                    <a:pt x="17600" y="8299"/>
                    <a:pt x="17630" y="8238"/>
                    <a:pt x="17661" y="8238"/>
                  </a:cubicBezTo>
                  <a:close/>
                  <a:moveTo>
                    <a:pt x="16489" y="8340"/>
                  </a:moveTo>
                  <a:cubicBezTo>
                    <a:pt x="16500" y="8340"/>
                    <a:pt x="16506" y="8351"/>
                    <a:pt x="16506" y="8390"/>
                  </a:cubicBezTo>
                  <a:cubicBezTo>
                    <a:pt x="16506" y="8451"/>
                    <a:pt x="16536" y="8451"/>
                    <a:pt x="16536" y="8542"/>
                  </a:cubicBezTo>
                  <a:cubicBezTo>
                    <a:pt x="16536" y="8603"/>
                    <a:pt x="16567" y="8603"/>
                    <a:pt x="16658" y="8633"/>
                  </a:cubicBezTo>
                  <a:cubicBezTo>
                    <a:pt x="16678" y="8633"/>
                    <a:pt x="16698" y="8660"/>
                    <a:pt x="16728" y="8660"/>
                  </a:cubicBezTo>
                  <a:cubicBezTo>
                    <a:pt x="16742" y="8660"/>
                    <a:pt x="16759" y="8654"/>
                    <a:pt x="16779" y="8633"/>
                  </a:cubicBezTo>
                  <a:cubicBezTo>
                    <a:pt x="16810" y="8603"/>
                    <a:pt x="16840" y="8603"/>
                    <a:pt x="16840" y="8603"/>
                  </a:cubicBezTo>
                  <a:cubicBezTo>
                    <a:pt x="16871" y="8603"/>
                    <a:pt x="16931" y="8603"/>
                    <a:pt x="16931" y="8633"/>
                  </a:cubicBezTo>
                  <a:cubicBezTo>
                    <a:pt x="16931" y="8694"/>
                    <a:pt x="16962" y="8694"/>
                    <a:pt x="16931" y="8755"/>
                  </a:cubicBezTo>
                  <a:cubicBezTo>
                    <a:pt x="16871" y="8846"/>
                    <a:pt x="16931" y="8846"/>
                    <a:pt x="16871" y="8876"/>
                  </a:cubicBezTo>
                  <a:cubicBezTo>
                    <a:pt x="16840" y="8907"/>
                    <a:pt x="16840" y="8907"/>
                    <a:pt x="16840" y="8937"/>
                  </a:cubicBezTo>
                  <a:cubicBezTo>
                    <a:pt x="16840" y="8998"/>
                    <a:pt x="16810" y="9059"/>
                    <a:pt x="16871" y="9059"/>
                  </a:cubicBezTo>
                  <a:cubicBezTo>
                    <a:pt x="16962" y="9059"/>
                    <a:pt x="16992" y="9089"/>
                    <a:pt x="17022" y="9089"/>
                  </a:cubicBezTo>
                  <a:cubicBezTo>
                    <a:pt x="17083" y="9089"/>
                    <a:pt x="17144" y="9150"/>
                    <a:pt x="17144" y="9180"/>
                  </a:cubicBezTo>
                  <a:cubicBezTo>
                    <a:pt x="17144" y="9211"/>
                    <a:pt x="17174" y="9272"/>
                    <a:pt x="17174" y="9332"/>
                  </a:cubicBezTo>
                  <a:cubicBezTo>
                    <a:pt x="17174" y="9393"/>
                    <a:pt x="17266" y="9454"/>
                    <a:pt x="17266" y="9484"/>
                  </a:cubicBezTo>
                  <a:cubicBezTo>
                    <a:pt x="17266" y="9515"/>
                    <a:pt x="17296" y="9606"/>
                    <a:pt x="17326" y="9606"/>
                  </a:cubicBezTo>
                  <a:cubicBezTo>
                    <a:pt x="17349" y="9617"/>
                    <a:pt x="17371" y="9624"/>
                    <a:pt x="17390" y="9624"/>
                  </a:cubicBezTo>
                  <a:cubicBezTo>
                    <a:pt x="17424" y="9624"/>
                    <a:pt x="17448" y="9603"/>
                    <a:pt x="17448" y="9545"/>
                  </a:cubicBezTo>
                  <a:cubicBezTo>
                    <a:pt x="17448" y="9484"/>
                    <a:pt x="17418" y="9454"/>
                    <a:pt x="17448" y="9393"/>
                  </a:cubicBezTo>
                  <a:cubicBezTo>
                    <a:pt x="17448" y="9363"/>
                    <a:pt x="17448" y="9332"/>
                    <a:pt x="17478" y="9332"/>
                  </a:cubicBezTo>
                  <a:cubicBezTo>
                    <a:pt x="17539" y="9332"/>
                    <a:pt x="17570" y="9302"/>
                    <a:pt x="17570" y="9302"/>
                  </a:cubicBezTo>
                  <a:lnTo>
                    <a:pt x="17630" y="9211"/>
                  </a:lnTo>
                  <a:lnTo>
                    <a:pt x="17752" y="9211"/>
                  </a:lnTo>
                  <a:cubicBezTo>
                    <a:pt x="17752" y="9211"/>
                    <a:pt x="17843" y="9211"/>
                    <a:pt x="17843" y="9241"/>
                  </a:cubicBezTo>
                  <a:cubicBezTo>
                    <a:pt x="17843" y="9332"/>
                    <a:pt x="17843" y="9363"/>
                    <a:pt x="17874" y="9393"/>
                  </a:cubicBezTo>
                  <a:cubicBezTo>
                    <a:pt x="17904" y="9393"/>
                    <a:pt x="17904" y="9484"/>
                    <a:pt x="17995" y="9484"/>
                  </a:cubicBezTo>
                  <a:cubicBezTo>
                    <a:pt x="18026" y="9484"/>
                    <a:pt x="18178" y="9515"/>
                    <a:pt x="18178" y="9545"/>
                  </a:cubicBezTo>
                  <a:cubicBezTo>
                    <a:pt x="18178" y="9606"/>
                    <a:pt x="18178" y="9636"/>
                    <a:pt x="18299" y="9667"/>
                  </a:cubicBezTo>
                  <a:cubicBezTo>
                    <a:pt x="18360" y="9697"/>
                    <a:pt x="18360" y="9758"/>
                    <a:pt x="18360" y="9819"/>
                  </a:cubicBezTo>
                  <a:cubicBezTo>
                    <a:pt x="18360" y="9910"/>
                    <a:pt x="18360" y="9940"/>
                    <a:pt x="18390" y="9971"/>
                  </a:cubicBezTo>
                  <a:cubicBezTo>
                    <a:pt x="18451" y="10001"/>
                    <a:pt x="18481" y="10001"/>
                    <a:pt x="18512" y="10062"/>
                  </a:cubicBezTo>
                  <a:cubicBezTo>
                    <a:pt x="18542" y="10092"/>
                    <a:pt x="18603" y="10153"/>
                    <a:pt x="18633" y="10153"/>
                  </a:cubicBezTo>
                  <a:cubicBezTo>
                    <a:pt x="18664" y="10214"/>
                    <a:pt x="18785" y="10366"/>
                    <a:pt x="18816" y="10427"/>
                  </a:cubicBezTo>
                  <a:cubicBezTo>
                    <a:pt x="18816" y="10518"/>
                    <a:pt x="18907" y="10548"/>
                    <a:pt x="18937" y="10579"/>
                  </a:cubicBezTo>
                  <a:cubicBezTo>
                    <a:pt x="18968" y="10609"/>
                    <a:pt x="18968" y="10670"/>
                    <a:pt x="18998" y="10700"/>
                  </a:cubicBezTo>
                  <a:cubicBezTo>
                    <a:pt x="18998" y="10731"/>
                    <a:pt x="18998" y="10731"/>
                    <a:pt x="19059" y="10822"/>
                  </a:cubicBezTo>
                  <a:cubicBezTo>
                    <a:pt x="19059" y="10883"/>
                    <a:pt x="19089" y="11004"/>
                    <a:pt x="19089" y="11004"/>
                  </a:cubicBezTo>
                  <a:cubicBezTo>
                    <a:pt x="19059" y="11156"/>
                    <a:pt x="19089" y="11187"/>
                    <a:pt x="19059" y="11247"/>
                  </a:cubicBezTo>
                  <a:cubicBezTo>
                    <a:pt x="18998" y="11278"/>
                    <a:pt x="19059" y="11278"/>
                    <a:pt x="18998" y="11308"/>
                  </a:cubicBezTo>
                  <a:cubicBezTo>
                    <a:pt x="18968" y="11338"/>
                    <a:pt x="19059" y="11338"/>
                    <a:pt x="18968" y="11338"/>
                  </a:cubicBezTo>
                  <a:lnTo>
                    <a:pt x="18846" y="11338"/>
                  </a:lnTo>
                  <a:cubicBezTo>
                    <a:pt x="18826" y="11338"/>
                    <a:pt x="18792" y="11325"/>
                    <a:pt x="18772" y="11325"/>
                  </a:cubicBezTo>
                  <a:cubicBezTo>
                    <a:pt x="18762" y="11325"/>
                    <a:pt x="18755" y="11328"/>
                    <a:pt x="18755" y="11338"/>
                  </a:cubicBezTo>
                  <a:cubicBezTo>
                    <a:pt x="18755" y="11399"/>
                    <a:pt x="18755" y="11430"/>
                    <a:pt x="18694" y="11430"/>
                  </a:cubicBezTo>
                  <a:cubicBezTo>
                    <a:pt x="18664" y="11430"/>
                    <a:pt x="18633" y="11430"/>
                    <a:pt x="18603" y="11399"/>
                  </a:cubicBezTo>
                  <a:cubicBezTo>
                    <a:pt x="18603" y="11338"/>
                    <a:pt x="18542" y="11338"/>
                    <a:pt x="18542" y="11308"/>
                  </a:cubicBezTo>
                  <a:cubicBezTo>
                    <a:pt x="18542" y="11278"/>
                    <a:pt x="18512" y="11278"/>
                    <a:pt x="18481" y="11247"/>
                  </a:cubicBezTo>
                  <a:cubicBezTo>
                    <a:pt x="18466" y="11217"/>
                    <a:pt x="18443" y="11217"/>
                    <a:pt x="18421" y="11217"/>
                  </a:cubicBezTo>
                  <a:cubicBezTo>
                    <a:pt x="18398" y="11217"/>
                    <a:pt x="18375" y="11217"/>
                    <a:pt x="18360" y="11187"/>
                  </a:cubicBezTo>
                  <a:cubicBezTo>
                    <a:pt x="18360" y="11156"/>
                    <a:pt x="18360" y="11187"/>
                    <a:pt x="18330" y="11126"/>
                  </a:cubicBezTo>
                  <a:lnTo>
                    <a:pt x="18238" y="11035"/>
                  </a:lnTo>
                  <a:lnTo>
                    <a:pt x="18178" y="10974"/>
                  </a:lnTo>
                  <a:cubicBezTo>
                    <a:pt x="18147" y="10974"/>
                    <a:pt x="18086" y="10974"/>
                    <a:pt x="18086" y="10913"/>
                  </a:cubicBezTo>
                  <a:cubicBezTo>
                    <a:pt x="18056" y="10883"/>
                    <a:pt x="18056" y="10883"/>
                    <a:pt x="18056" y="10852"/>
                  </a:cubicBezTo>
                  <a:cubicBezTo>
                    <a:pt x="18026" y="10822"/>
                    <a:pt x="18026" y="10822"/>
                    <a:pt x="17995" y="10822"/>
                  </a:cubicBezTo>
                  <a:cubicBezTo>
                    <a:pt x="17934" y="10761"/>
                    <a:pt x="17934" y="10761"/>
                    <a:pt x="17874" y="10761"/>
                  </a:cubicBezTo>
                  <a:cubicBezTo>
                    <a:pt x="17843" y="10761"/>
                    <a:pt x="17782" y="10761"/>
                    <a:pt x="17752" y="10822"/>
                  </a:cubicBezTo>
                  <a:lnTo>
                    <a:pt x="17630" y="10822"/>
                  </a:lnTo>
                  <a:cubicBezTo>
                    <a:pt x="17600" y="10822"/>
                    <a:pt x="17570" y="10852"/>
                    <a:pt x="17570" y="10852"/>
                  </a:cubicBezTo>
                  <a:cubicBezTo>
                    <a:pt x="17570" y="10867"/>
                    <a:pt x="17562" y="10867"/>
                    <a:pt x="17554" y="10867"/>
                  </a:cubicBezTo>
                  <a:cubicBezTo>
                    <a:pt x="17547" y="10867"/>
                    <a:pt x="17539" y="10867"/>
                    <a:pt x="17539" y="10883"/>
                  </a:cubicBezTo>
                  <a:cubicBezTo>
                    <a:pt x="17539" y="10913"/>
                    <a:pt x="17539" y="10913"/>
                    <a:pt x="17478" y="10974"/>
                  </a:cubicBezTo>
                  <a:cubicBezTo>
                    <a:pt x="17448" y="11004"/>
                    <a:pt x="17418" y="11004"/>
                    <a:pt x="17418" y="11035"/>
                  </a:cubicBezTo>
                  <a:lnTo>
                    <a:pt x="17418" y="11126"/>
                  </a:lnTo>
                  <a:cubicBezTo>
                    <a:pt x="17402" y="11141"/>
                    <a:pt x="17410" y="11141"/>
                    <a:pt x="17414" y="11141"/>
                  </a:cubicBezTo>
                  <a:cubicBezTo>
                    <a:pt x="17418" y="11141"/>
                    <a:pt x="17418" y="11141"/>
                    <a:pt x="17387" y="11156"/>
                  </a:cubicBezTo>
                  <a:cubicBezTo>
                    <a:pt x="17296" y="11187"/>
                    <a:pt x="17266" y="11247"/>
                    <a:pt x="17266" y="11247"/>
                  </a:cubicBezTo>
                  <a:lnTo>
                    <a:pt x="17114" y="11247"/>
                  </a:lnTo>
                  <a:cubicBezTo>
                    <a:pt x="17053" y="11247"/>
                    <a:pt x="17033" y="11261"/>
                    <a:pt x="17017" y="11261"/>
                  </a:cubicBezTo>
                  <a:cubicBezTo>
                    <a:pt x="17009" y="11261"/>
                    <a:pt x="17002" y="11257"/>
                    <a:pt x="16992" y="11247"/>
                  </a:cubicBezTo>
                  <a:cubicBezTo>
                    <a:pt x="16962" y="11187"/>
                    <a:pt x="16931" y="11187"/>
                    <a:pt x="16871" y="11187"/>
                  </a:cubicBezTo>
                  <a:cubicBezTo>
                    <a:pt x="16855" y="11171"/>
                    <a:pt x="16848" y="11171"/>
                    <a:pt x="16840" y="11171"/>
                  </a:cubicBezTo>
                  <a:cubicBezTo>
                    <a:pt x="16833" y="11171"/>
                    <a:pt x="16825" y="11171"/>
                    <a:pt x="16810" y="11156"/>
                  </a:cubicBezTo>
                  <a:lnTo>
                    <a:pt x="16719" y="11065"/>
                  </a:lnTo>
                  <a:lnTo>
                    <a:pt x="16688" y="11035"/>
                  </a:lnTo>
                  <a:cubicBezTo>
                    <a:pt x="16658" y="11004"/>
                    <a:pt x="16658" y="11004"/>
                    <a:pt x="16658" y="10913"/>
                  </a:cubicBezTo>
                  <a:cubicBezTo>
                    <a:pt x="16658" y="10883"/>
                    <a:pt x="16658" y="10852"/>
                    <a:pt x="16627" y="10822"/>
                  </a:cubicBezTo>
                  <a:cubicBezTo>
                    <a:pt x="16567" y="10791"/>
                    <a:pt x="16567" y="10791"/>
                    <a:pt x="16567" y="10731"/>
                  </a:cubicBezTo>
                  <a:cubicBezTo>
                    <a:pt x="16536" y="10700"/>
                    <a:pt x="16567" y="10700"/>
                    <a:pt x="16536" y="10670"/>
                  </a:cubicBezTo>
                  <a:cubicBezTo>
                    <a:pt x="16506" y="10609"/>
                    <a:pt x="16506" y="10579"/>
                    <a:pt x="16475" y="10579"/>
                  </a:cubicBezTo>
                  <a:cubicBezTo>
                    <a:pt x="16445" y="10579"/>
                    <a:pt x="16430" y="10586"/>
                    <a:pt x="16418" y="10586"/>
                  </a:cubicBezTo>
                  <a:cubicBezTo>
                    <a:pt x="16407" y="10586"/>
                    <a:pt x="16399" y="10579"/>
                    <a:pt x="16384" y="10548"/>
                  </a:cubicBezTo>
                  <a:cubicBezTo>
                    <a:pt x="16354" y="10518"/>
                    <a:pt x="16384" y="10518"/>
                    <a:pt x="16354" y="10457"/>
                  </a:cubicBezTo>
                  <a:cubicBezTo>
                    <a:pt x="16354" y="10427"/>
                    <a:pt x="16384" y="10427"/>
                    <a:pt x="16384" y="10396"/>
                  </a:cubicBezTo>
                  <a:cubicBezTo>
                    <a:pt x="16384" y="10366"/>
                    <a:pt x="16415" y="10366"/>
                    <a:pt x="16415" y="10305"/>
                  </a:cubicBezTo>
                  <a:cubicBezTo>
                    <a:pt x="16415" y="10275"/>
                    <a:pt x="16384" y="10214"/>
                    <a:pt x="16354" y="10153"/>
                  </a:cubicBezTo>
                  <a:cubicBezTo>
                    <a:pt x="16354" y="10123"/>
                    <a:pt x="16354" y="10123"/>
                    <a:pt x="16384" y="10062"/>
                  </a:cubicBezTo>
                  <a:cubicBezTo>
                    <a:pt x="16384" y="9971"/>
                    <a:pt x="16415" y="9971"/>
                    <a:pt x="16384" y="9910"/>
                  </a:cubicBezTo>
                  <a:cubicBezTo>
                    <a:pt x="16384" y="9819"/>
                    <a:pt x="16384" y="9788"/>
                    <a:pt x="16354" y="9758"/>
                  </a:cubicBezTo>
                  <a:cubicBezTo>
                    <a:pt x="16323" y="9697"/>
                    <a:pt x="16263" y="9697"/>
                    <a:pt x="16263" y="9636"/>
                  </a:cubicBezTo>
                  <a:cubicBezTo>
                    <a:pt x="16263" y="9545"/>
                    <a:pt x="16354" y="9515"/>
                    <a:pt x="16263" y="9484"/>
                  </a:cubicBezTo>
                  <a:cubicBezTo>
                    <a:pt x="16232" y="9454"/>
                    <a:pt x="16202" y="9454"/>
                    <a:pt x="16202" y="9363"/>
                  </a:cubicBezTo>
                  <a:cubicBezTo>
                    <a:pt x="16202" y="9318"/>
                    <a:pt x="16202" y="9290"/>
                    <a:pt x="16214" y="9290"/>
                  </a:cubicBezTo>
                  <a:cubicBezTo>
                    <a:pt x="16218" y="9290"/>
                    <a:pt x="16224" y="9294"/>
                    <a:pt x="16232" y="9302"/>
                  </a:cubicBezTo>
                  <a:cubicBezTo>
                    <a:pt x="16254" y="9323"/>
                    <a:pt x="16290" y="9345"/>
                    <a:pt x="16321" y="9345"/>
                  </a:cubicBezTo>
                  <a:cubicBezTo>
                    <a:pt x="16333" y="9345"/>
                    <a:pt x="16345" y="9341"/>
                    <a:pt x="16354" y="9332"/>
                  </a:cubicBezTo>
                  <a:cubicBezTo>
                    <a:pt x="16384" y="9302"/>
                    <a:pt x="16354" y="9302"/>
                    <a:pt x="16354" y="9211"/>
                  </a:cubicBezTo>
                  <a:lnTo>
                    <a:pt x="16354" y="9120"/>
                  </a:lnTo>
                  <a:cubicBezTo>
                    <a:pt x="16354" y="9059"/>
                    <a:pt x="16384" y="8968"/>
                    <a:pt x="16354" y="8968"/>
                  </a:cubicBezTo>
                  <a:cubicBezTo>
                    <a:pt x="16323" y="8968"/>
                    <a:pt x="16263" y="8968"/>
                    <a:pt x="16232" y="8907"/>
                  </a:cubicBezTo>
                  <a:cubicBezTo>
                    <a:pt x="16202" y="8876"/>
                    <a:pt x="16080" y="8846"/>
                    <a:pt x="16171" y="8846"/>
                  </a:cubicBezTo>
                  <a:cubicBezTo>
                    <a:pt x="16202" y="8846"/>
                    <a:pt x="16263" y="8846"/>
                    <a:pt x="16263" y="8785"/>
                  </a:cubicBezTo>
                  <a:lnTo>
                    <a:pt x="16263" y="8694"/>
                  </a:lnTo>
                  <a:lnTo>
                    <a:pt x="16263" y="8542"/>
                  </a:lnTo>
                  <a:cubicBezTo>
                    <a:pt x="16263" y="8421"/>
                    <a:pt x="16263" y="8390"/>
                    <a:pt x="16323" y="8390"/>
                  </a:cubicBezTo>
                  <a:cubicBezTo>
                    <a:pt x="16354" y="8390"/>
                    <a:pt x="16384" y="8360"/>
                    <a:pt x="16415" y="8360"/>
                  </a:cubicBezTo>
                  <a:cubicBezTo>
                    <a:pt x="16449" y="8360"/>
                    <a:pt x="16474" y="8340"/>
                    <a:pt x="16489" y="8340"/>
                  </a:cubicBezTo>
                  <a:close/>
                  <a:moveTo>
                    <a:pt x="16536" y="11187"/>
                  </a:moveTo>
                  <a:cubicBezTo>
                    <a:pt x="16536" y="11187"/>
                    <a:pt x="16597" y="11247"/>
                    <a:pt x="16658" y="11247"/>
                  </a:cubicBezTo>
                  <a:cubicBezTo>
                    <a:pt x="16688" y="11247"/>
                    <a:pt x="16688" y="11278"/>
                    <a:pt x="16749" y="11308"/>
                  </a:cubicBezTo>
                  <a:cubicBezTo>
                    <a:pt x="16810" y="11323"/>
                    <a:pt x="16810" y="11323"/>
                    <a:pt x="16802" y="11323"/>
                  </a:cubicBezTo>
                  <a:cubicBezTo>
                    <a:pt x="16795" y="11323"/>
                    <a:pt x="16779" y="11323"/>
                    <a:pt x="16810" y="11338"/>
                  </a:cubicBezTo>
                  <a:cubicBezTo>
                    <a:pt x="16840" y="11399"/>
                    <a:pt x="16810" y="11399"/>
                    <a:pt x="16810" y="11430"/>
                  </a:cubicBezTo>
                  <a:cubicBezTo>
                    <a:pt x="16810" y="11460"/>
                    <a:pt x="16749" y="11490"/>
                    <a:pt x="16749" y="11551"/>
                  </a:cubicBezTo>
                  <a:cubicBezTo>
                    <a:pt x="16749" y="11566"/>
                    <a:pt x="16741" y="11574"/>
                    <a:pt x="16726" y="11574"/>
                  </a:cubicBezTo>
                  <a:cubicBezTo>
                    <a:pt x="16711" y="11574"/>
                    <a:pt x="16688" y="11566"/>
                    <a:pt x="16658" y="11551"/>
                  </a:cubicBezTo>
                  <a:cubicBezTo>
                    <a:pt x="16642" y="11535"/>
                    <a:pt x="16628" y="11530"/>
                    <a:pt x="16616" y="11530"/>
                  </a:cubicBezTo>
                  <a:cubicBezTo>
                    <a:pt x="16588" y="11530"/>
                    <a:pt x="16568" y="11558"/>
                    <a:pt x="16550" y="11558"/>
                  </a:cubicBezTo>
                  <a:cubicBezTo>
                    <a:pt x="16545" y="11558"/>
                    <a:pt x="16541" y="11556"/>
                    <a:pt x="16536" y="11551"/>
                  </a:cubicBezTo>
                  <a:lnTo>
                    <a:pt x="16415" y="11551"/>
                  </a:lnTo>
                  <a:cubicBezTo>
                    <a:pt x="16415" y="11551"/>
                    <a:pt x="16388" y="11565"/>
                    <a:pt x="16343" y="11565"/>
                  </a:cubicBezTo>
                  <a:cubicBezTo>
                    <a:pt x="16320" y="11565"/>
                    <a:pt x="16293" y="11561"/>
                    <a:pt x="16263" y="11551"/>
                  </a:cubicBezTo>
                  <a:cubicBezTo>
                    <a:pt x="16257" y="11541"/>
                    <a:pt x="16252" y="11534"/>
                    <a:pt x="16247" y="11530"/>
                  </a:cubicBezTo>
                  <a:lnTo>
                    <a:pt x="16247" y="11530"/>
                  </a:lnTo>
                  <a:cubicBezTo>
                    <a:pt x="16260" y="11521"/>
                    <a:pt x="16275" y="11508"/>
                    <a:pt x="16293" y="11490"/>
                  </a:cubicBezTo>
                  <a:lnTo>
                    <a:pt x="16384" y="11460"/>
                  </a:lnTo>
                  <a:lnTo>
                    <a:pt x="16415" y="11399"/>
                  </a:lnTo>
                  <a:cubicBezTo>
                    <a:pt x="16415" y="11399"/>
                    <a:pt x="16506" y="11278"/>
                    <a:pt x="16536" y="11187"/>
                  </a:cubicBezTo>
                  <a:close/>
                  <a:moveTo>
                    <a:pt x="9089" y="1"/>
                  </a:moveTo>
                  <a:lnTo>
                    <a:pt x="9089" y="31"/>
                  </a:lnTo>
                  <a:cubicBezTo>
                    <a:pt x="9089" y="62"/>
                    <a:pt x="9120" y="92"/>
                    <a:pt x="9180" y="153"/>
                  </a:cubicBezTo>
                  <a:lnTo>
                    <a:pt x="9211" y="214"/>
                  </a:lnTo>
                  <a:lnTo>
                    <a:pt x="9272" y="305"/>
                  </a:lnTo>
                  <a:cubicBezTo>
                    <a:pt x="9332" y="335"/>
                    <a:pt x="9272" y="335"/>
                    <a:pt x="9332" y="366"/>
                  </a:cubicBezTo>
                  <a:cubicBezTo>
                    <a:pt x="9332" y="396"/>
                    <a:pt x="9363" y="396"/>
                    <a:pt x="9363" y="457"/>
                  </a:cubicBezTo>
                  <a:cubicBezTo>
                    <a:pt x="9363" y="487"/>
                    <a:pt x="9393" y="487"/>
                    <a:pt x="9393" y="518"/>
                  </a:cubicBezTo>
                  <a:cubicBezTo>
                    <a:pt x="9424" y="548"/>
                    <a:pt x="9424" y="548"/>
                    <a:pt x="9515" y="548"/>
                  </a:cubicBezTo>
                  <a:cubicBezTo>
                    <a:pt x="9576" y="548"/>
                    <a:pt x="9545" y="639"/>
                    <a:pt x="9545" y="670"/>
                  </a:cubicBezTo>
                  <a:cubicBezTo>
                    <a:pt x="9545" y="700"/>
                    <a:pt x="9606" y="761"/>
                    <a:pt x="9667" y="791"/>
                  </a:cubicBezTo>
                  <a:cubicBezTo>
                    <a:pt x="9697" y="822"/>
                    <a:pt x="9697" y="852"/>
                    <a:pt x="9728" y="852"/>
                  </a:cubicBezTo>
                  <a:lnTo>
                    <a:pt x="9819" y="943"/>
                  </a:lnTo>
                  <a:cubicBezTo>
                    <a:pt x="9849" y="974"/>
                    <a:pt x="9819" y="1004"/>
                    <a:pt x="9880" y="1004"/>
                  </a:cubicBezTo>
                  <a:cubicBezTo>
                    <a:pt x="9971" y="1065"/>
                    <a:pt x="9971" y="1065"/>
                    <a:pt x="10001" y="1095"/>
                  </a:cubicBezTo>
                  <a:cubicBezTo>
                    <a:pt x="10031" y="1126"/>
                    <a:pt x="10123" y="1308"/>
                    <a:pt x="10123" y="1308"/>
                  </a:cubicBezTo>
                  <a:cubicBezTo>
                    <a:pt x="10123" y="1308"/>
                    <a:pt x="10183" y="1369"/>
                    <a:pt x="10214" y="1399"/>
                  </a:cubicBezTo>
                  <a:cubicBezTo>
                    <a:pt x="10275" y="1430"/>
                    <a:pt x="10335" y="1430"/>
                    <a:pt x="10366" y="1430"/>
                  </a:cubicBezTo>
                  <a:cubicBezTo>
                    <a:pt x="10427" y="1430"/>
                    <a:pt x="10427" y="1521"/>
                    <a:pt x="10457" y="1551"/>
                  </a:cubicBezTo>
                  <a:cubicBezTo>
                    <a:pt x="10487" y="1582"/>
                    <a:pt x="10487" y="1582"/>
                    <a:pt x="10579" y="1582"/>
                  </a:cubicBezTo>
                  <a:lnTo>
                    <a:pt x="10639" y="1582"/>
                  </a:lnTo>
                  <a:cubicBezTo>
                    <a:pt x="10639" y="1582"/>
                    <a:pt x="10761" y="1612"/>
                    <a:pt x="10761" y="1673"/>
                  </a:cubicBezTo>
                  <a:cubicBezTo>
                    <a:pt x="10761" y="1683"/>
                    <a:pt x="10768" y="1686"/>
                    <a:pt x="10780" y="1686"/>
                  </a:cubicBezTo>
                  <a:cubicBezTo>
                    <a:pt x="10805" y="1686"/>
                    <a:pt x="10852" y="1673"/>
                    <a:pt x="10913" y="1673"/>
                  </a:cubicBezTo>
                  <a:cubicBezTo>
                    <a:pt x="11004" y="1673"/>
                    <a:pt x="11004" y="1612"/>
                    <a:pt x="11004" y="1612"/>
                  </a:cubicBezTo>
                  <a:cubicBezTo>
                    <a:pt x="11004" y="1612"/>
                    <a:pt x="11065" y="1582"/>
                    <a:pt x="11095" y="1551"/>
                  </a:cubicBezTo>
                  <a:cubicBezTo>
                    <a:pt x="11187" y="1521"/>
                    <a:pt x="11187" y="1521"/>
                    <a:pt x="11217" y="1430"/>
                  </a:cubicBezTo>
                  <a:lnTo>
                    <a:pt x="11308" y="1369"/>
                  </a:lnTo>
                  <a:cubicBezTo>
                    <a:pt x="11308" y="1369"/>
                    <a:pt x="11339" y="1399"/>
                    <a:pt x="11369" y="1399"/>
                  </a:cubicBezTo>
                  <a:cubicBezTo>
                    <a:pt x="11399" y="1399"/>
                    <a:pt x="11521" y="1308"/>
                    <a:pt x="11582" y="1278"/>
                  </a:cubicBezTo>
                  <a:cubicBezTo>
                    <a:pt x="11582" y="1278"/>
                    <a:pt x="11673" y="1369"/>
                    <a:pt x="11673" y="1399"/>
                  </a:cubicBezTo>
                  <a:cubicBezTo>
                    <a:pt x="11673" y="1414"/>
                    <a:pt x="11696" y="1414"/>
                    <a:pt x="11722" y="1414"/>
                  </a:cubicBezTo>
                  <a:cubicBezTo>
                    <a:pt x="11749" y="1414"/>
                    <a:pt x="11779" y="1414"/>
                    <a:pt x="11794" y="1430"/>
                  </a:cubicBezTo>
                  <a:cubicBezTo>
                    <a:pt x="11794" y="1460"/>
                    <a:pt x="11825" y="1521"/>
                    <a:pt x="11886" y="1551"/>
                  </a:cubicBezTo>
                  <a:cubicBezTo>
                    <a:pt x="11926" y="1561"/>
                    <a:pt x="11967" y="1565"/>
                    <a:pt x="12003" y="1565"/>
                  </a:cubicBezTo>
                  <a:cubicBezTo>
                    <a:pt x="12075" y="1565"/>
                    <a:pt x="12129" y="1551"/>
                    <a:pt x="12129" y="1551"/>
                  </a:cubicBezTo>
                  <a:lnTo>
                    <a:pt x="12129" y="1551"/>
                  </a:lnTo>
                  <a:lnTo>
                    <a:pt x="12038" y="1612"/>
                  </a:lnTo>
                  <a:cubicBezTo>
                    <a:pt x="12027" y="1632"/>
                    <a:pt x="12021" y="1639"/>
                    <a:pt x="12016" y="1639"/>
                  </a:cubicBezTo>
                  <a:cubicBezTo>
                    <a:pt x="12007" y="1639"/>
                    <a:pt x="12007" y="1612"/>
                    <a:pt x="12007" y="1612"/>
                  </a:cubicBezTo>
                  <a:cubicBezTo>
                    <a:pt x="11977" y="1612"/>
                    <a:pt x="11946" y="1673"/>
                    <a:pt x="11946" y="1673"/>
                  </a:cubicBezTo>
                  <a:cubicBezTo>
                    <a:pt x="11946" y="1673"/>
                    <a:pt x="11946" y="1703"/>
                    <a:pt x="11886" y="1733"/>
                  </a:cubicBezTo>
                  <a:cubicBezTo>
                    <a:pt x="11886" y="1764"/>
                    <a:pt x="11886" y="1764"/>
                    <a:pt x="11977" y="1825"/>
                  </a:cubicBezTo>
                  <a:cubicBezTo>
                    <a:pt x="12007" y="1855"/>
                    <a:pt x="11977" y="1885"/>
                    <a:pt x="11977" y="1885"/>
                  </a:cubicBezTo>
                  <a:cubicBezTo>
                    <a:pt x="11977" y="1885"/>
                    <a:pt x="11936" y="1899"/>
                    <a:pt x="11900" y="1899"/>
                  </a:cubicBezTo>
                  <a:cubicBezTo>
                    <a:pt x="11882" y="1899"/>
                    <a:pt x="11865" y="1896"/>
                    <a:pt x="11855" y="1885"/>
                  </a:cubicBezTo>
                  <a:lnTo>
                    <a:pt x="11673" y="1885"/>
                  </a:lnTo>
                  <a:cubicBezTo>
                    <a:pt x="11673" y="1885"/>
                    <a:pt x="11642" y="1855"/>
                    <a:pt x="11642" y="1825"/>
                  </a:cubicBezTo>
                  <a:cubicBezTo>
                    <a:pt x="11642" y="1794"/>
                    <a:pt x="11635" y="1794"/>
                    <a:pt x="11627" y="1794"/>
                  </a:cubicBezTo>
                  <a:cubicBezTo>
                    <a:pt x="11620" y="1794"/>
                    <a:pt x="11612" y="1794"/>
                    <a:pt x="11612" y="1764"/>
                  </a:cubicBezTo>
                  <a:cubicBezTo>
                    <a:pt x="11612" y="1754"/>
                    <a:pt x="11602" y="1750"/>
                    <a:pt x="11587" y="1750"/>
                  </a:cubicBezTo>
                  <a:cubicBezTo>
                    <a:pt x="11558" y="1750"/>
                    <a:pt x="11511" y="1764"/>
                    <a:pt x="11490" y="1764"/>
                  </a:cubicBezTo>
                  <a:cubicBezTo>
                    <a:pt x="11460" y="1764"/>
                    <a:pt x="11399" y="1825"/>
                    <a:pt x="11339" y="1855"/>
                  </a:cubicBezTo>
                  <a:cubicBezTo>
                    <a:pt x="11323" y="1870"/>
                    <a:pt x="11301" y="1870"/>
                    <a:pt x="11282" y="1870"/>
                  </a:cubicBezTo>
                  <a:cubicBezTo>
                    <a:pt x="11263" y="1870"/>
                    <a:pt x="11247" y="1870"/>
                    <a:pt x="11247" y="1885"/>
                  </a:cubicBezTo>
                  <a:cubicBezTo>
                    <a:pt x="11217" y="1916"/>
                    <a:pt x="11217" y="1916"/>
                    <a:pt x="11247" y="2007"/>
                  </a:cubicBezTo>
                  <a:cubicBezTo>
                    <a:pt x="11278" y="2037"/>
                    <a:pt x="11263" y="2045"/>
                    <a:pt x="11240" y="2045"/>
                  </a:cubicBezTo>
                  <a:cubicBezTo>
                    <a:pt x="11217" y="2045"/>
                    <a:pt x="11187" y="2037"/>
                    <a:pt x="11187" y="2037"/>
                  </a:cubicBezTo>
                  <a:cubicBezTo>
                    <a:pt x="11156" y="2037"/>
                    <a:pt x="11156" y="2037"/>
                    <a:pt x="11156" y="2068"/>
                  </a:cubicBezTo>
                  <a:cubicBezTo>
                    <a:pt x="11156" y="2129"/>
                    <a:pt x="11217" y="2159"/>
                    <a:pt x="11247" y="2159"/>
                  </a:cubicBezTo>
                  <a:cubicBezTo>
                    <a:pt x="11308" y="2189"/>
                    <a:pt x="11308" y="2189"/>
                    <a:pt x="11308" y="2220"/>
                  </a:cubicBezTo>
                  <a:cubicBezTo>
                    <a:pt x="11308" y="2281"/>
                    <a:pt x="11339" y="2281"/>
                    <a:pt x="11369" y="2311"/>
                  </a:cubicBezTo>
                  <a:cubicBezTo>
                    <a:pt x="11399" y="2341"/>
                    <a:pt x="11399" y="2372"/>
                    <a:pt x="11399" y="2372"/>
                  </a:cubicBezTo>
                  <a:cubicBezTo>
                    <a:pt x="11399" y="2433"/>
                    <a:pt x="11399" y="2463"/>
                    <a:pt x="11430" y="2463"/>
                  </a:cubicBezTo>
                  <a:cubicBezTo>
                    <a:pt x="11490" y="2463"/>
                    <a:pt x="11521" y="2493"/>
                    <a:pt x="11551" y="2493"/>
                  </a:cubicBezTo>
                  <a:lnTo>
                    <a:pt x="11673" y="2493"/>
                  </a:lnTo>
                  <a:cubicBezTo>
                    <a:pt x="11703" y="2493"/>
                    <a:pt x="11703" y="2585"/>
                    <a:pt x="11703" y="2585"/>
                  </a:cubicBezTo>
                  <a:cubicBezTo>
                    <a:pt x="11734" y="2585"/>
                    <a:pt x="11734" y="2615"/>
                    <a:pt x="11734" y="2615"/>
                  </a:cubicBezTo>
                  <a:lnTo>
                    <a:pt x="11825" y="2676"/>
                  </a:lnTo>
                  <a:cubicBezTo>
                    <a:pt x="11855" y="2737"/>
                    <a:pt x="11855" y="2767"/>
                    <a:pt x="11886" y="2767"/>
                  </a:cubicBezTo>
                  <a:cubicBezTo>
                    <a:pt x="11886" y="2797"/>
                    <a:pt x="11946" y="2797"/>
                    <a:pt x="11946" y="2828"/>
                  </a:cubicBezTo>
                  <a:cubicBezTo>
                    <a:pt x="11946" y="2889"/>
                    <a:pt x="11977" y="2889"/>
                    <a:pt x="12007" y="2889"/>
                  </a:cubicBezTo>
                  <a:cubicBezTo>
                    <a:pt x="12038" y="2919"/>
                    <a:pt x="12007" y="2949"/>
                    <a:pt x="12007" y="2949"/>
                  </a:cubicBezTo>
                  <a:cubicBezTo>
                    <a:pt x="12007" y="2980"/>
                    <a:pt x="11977" y="3040"/>
                    <a:pt x="11977" y="3040"/>
                  </a:cubicBezTo>
                  <a:cubicBezTo>
                    <a:pt x="11977" y="3045"/>
                    <a:pt x="11975" y="3047"/>
                    <a:pt x="11972" y="3047"/>
                  </a:cubicBezTo>
                  <a:cubicBezTo>
                    <a:pt x="11952" y="3047"/>
                    <a:pt x="11881" y="2980"/>
                    <a:pt x="11855" y="2980"/>
                  </a:cubicBezTo>
                  <a:cubicBezTo>
                    <a:pt x="11825" y="2980"/>
                    <a:pt x="11825" y="2949"/>
                    <a:pt x="11794" y="2919"/>
                  </a:cubicBezTo>
                  <a:cubicBezTo>
                    <a:pt x="11794" y="2889"/>
                    <a:pt x="11734" y="2889"/>
                    <a:pt x="11703" y="2828"/>
                  </a:cubicBezTo>
                  <a:cubicBezTo>
                    <a:pt x="11673" y="2797"/>
                    <a:pt x="11703" y="2797"/>
                    <a:pt x="11642" y="2797"/>
                  </a:cubicBezTo>
                  <a:cubicBezTo>
                    <a:pt x="11551" y="2797"/>
                    <a:pt x="11551" y="2767"/>
                    <a:pt x="11521" y="2676"/>
                  </a:cubicBezTo>
                  <a:cubicBezTo>
                    <a:pt x="11490" y="2615"/>
                    <a:pt x="11490" y="2615"/>
                    <a:pt x="11430" y="2615"/>
                  </a:cubicBezTo>
                  <a:cubicBezTo>
                    <a:pt x="11399" y="2615"/>
                    <a:pt x="11369" y="2676"/>
                    <a:pt x="11369" y="2676"/>
                  </a:cubicBezTo>
                  <a:lnTo>
                    <a:pt x="11278" y="2797"/>
                  </a:lnTo>
                  <a:lnTo>
                    <a:pt x="11278" y="2980"/>
                  </a:lnTo>
                  <a:cubicBezTo>
                    <a:pt x="11278" y="3040"/>
                    <a:pt x="11339" y="3040"/>
                    <a:pt x="11369" y="3040"/>
                  </a:cubicBezTo>
                  <a:cubicBezTo>
                    <a:pt x="11399" y="3071"/>
                    <a:pt x="11369" y="3101"/>
                    <a:pt x="11369" y="3132"/>
                  </a:cubicBezTo>
                  <a:cubicBezTo>
                    <a:pt x="11369" y="3192"/>
                    <a:pt x="11369" y="3223"/>
                    <a:pt x="11339" y="3253"/>
                  </a:cubicBezTo>
                  <a:cubicBezTo>
                    <a:pt x="11339" y="3284"/>
                    <a:pt x="11399" y="3344"/>
                    <a:pt x="11490" y="3375"/>
                  </a:cubicBezTo>
                  <a:cubicBezTo>
                    <a:pt x="11521" y="3405"/>
                    <a:pt x="11521" y="3496"/>
                    <a:pt x="11551" y="3496"/>
                  </a:cubicBezTo>
                  <a:cubicBezTo>
                    <a:pt x="11582" y="3496"/>
                    <a:pt x="11642" y="3557"/>
                    <a:pt x="11642" y="3557"/>
                  </a:cubicBezTo>
                  <a:cubicBezTo>
                    <a:pt x="11673" y="3557"/>
                    <a:pt x="11703" y="3648"/>
                    <a:pt x="11734" y="3679"/>
                  </a:cubicBezTo>
                  <a:cubicBezTo>
                    <a:pt x="11794" y="3709"/>
                    <a:pt x="11794" y="3800"/>
                    <a:pt x="11825" y="3831"/>
                  </a:cubicBezTo>
                  <a:cubicBezTo>
                    <a:pt x="11855" y="3861"/>
                    <a:pt x="11855" y="3892"/>
                    <a:pt x="11886" y="3952"/>
                  </a:cubicBezTo>
                  <a:cubicBezTo>
                    <a:pt x="11946" y="3983"/>
                    <a:pt x="11977" y="4013"/>
                    <a:pt x="11977" y="4044"/>
                  </a:cubicBezTo>
                  <a:cubicBezTo>
                    <a:pt x="11977" y="4104"/>
                    <a:pt x="11946" y="4104"/>
                    <a:pt x="11886" y="4135"/>
                  </a:cubicBezTo>
                  <a:cubicBezTo>
                    <a:pt x="11855" y="4135"/>
                    <a:pt x="11825" y="4135"/>
                    <a:pt x="11825" y="4104"/>
                  </a:cubicBezTo>
                  <a:cubicBezTo>
                    <a:pt x="11815" y="4084"/>
                    <a:pt x="11808" y="4077"/>
                    <a:pt x="11801" y="4077"/>
                  </a:cubicBezTo>
                  <a:cubicBezTo>
                    <a:pt x="11788" y="4077"/>
                    <a:pt x="11774" y="4104"/>
                    <a:pt x="11734" y="4104"/>
                  </a:cubicBezTo>
                  <a:lnTo>
                    <a:pt x="11582" y="4104"/>
                  </a:lnTo>
                  <a:cubicBezTo>
                    <a:pt x="11582" y="4104"/>
                    <a:pt x="11582" y="4165"/>
                    <a:pt x="11642" y="4165"/>
                  </a:cubicBezTo>
                  <a:cubicBezTo>
                    <a:pt x="11673" y="4165"/>
                    <a:pt x="11703" y="4196"/>
                    <a:pt x="11734" y="4196"/>
                  </a:cubicBezTo>
                  <a:cubicBezTo>
                    <a:pt x="11794" y="4196"/>
                    <a:pt x="11703" y="4287"/>
                    <a:pt x="11703" y="4317"/>
                  </a:cubicBezTo>
                  <a:lnTo>
                    <a:pt x="11673" y="4348"/>
                  </a:lnTo>
                  <a:cubicBezTo>
                    <a:pt x="11673" y="4368"/>
                    <a:pt x="11663" y="4375"/>
                    <a:pt x="11648" y="4375"/>
                  </a:cubicBezTo>
                  <a:cubicBezTo>
                    <a:pt x="11619" y="4375"/>
                    <a:pt x="11572" y="4348"/>
                    <a:pt x="11551" y="4348"/>
                  </a:cubicBezTo>
                  <a:cubicBezTo>
                    <a:pt x="11521" y="4348"/>
                    <a:pt x="11521" y="4317"/>
                    <a:pt x="11490" y="4317"/>
                  </a:cubicBezTo>
                  <a:cubicBezTo>
                    <a:pt x="11430" y="4317"/>
                    <a:pt x="11430" y="4256"/>
                    <a:pt x="11430" y="4256"/>
                  </a:cubicBezTo>
                  <a:cubicBezTo>
                    <a:pt x="11430" y="4196"/>
                    <a:pt x="11399" y="4196"/>
                    <a:pt x="11399" y="4165"/>
                  </a:cubicBezTo>
                  <a:cubicBezTo>
                    <a:pt x="11399" y="4135"/>
                    <a:pt x="11369" y="4135"/>
                    <a:pt x="11369" y="4135"/>
                  </a:cubicBezTo>
                  <a:lnTo>
                    <a:pt x="11095" y="4135"/>
                  </a:lnTo>
                  <a:cubicBezTo>
                    <a:pt x="11065" y="4135"/>
                    <a:pt x="11035" y="4135"/>
                    <a:pt x="11035" y="4165"/>
                  </a:cubicBezTo>
                  <a:cubicBezTo>
                    <a:pt x="11004" y="4196"/>
                    <a:pt x="11004" y="4256"/>
                    <a:pt x="10943" y="4256"/>
                  </a:cubicBezTo>
                  <a:cubicBezTo>
                    <a:pt x="10933" y="4266"/>
                    <a:pt x="10923" y="4270"/>
                    <a:pt x="10914" y="4270"/>
                  </a:cubicBezTo>
                  <a:cubicBezTo>
                    <a:pt x="10896" y="4270"/>
                    <a:pt x="10883" y="4256"/>
                    <a:pt x="10883" y="4256"/>
                  </a:cubicBezTo>
                  <a:cubicBezTo>
                    <a:pt x="10883" y="4256"/>
                    <a:pt x="10822" y="4287"/>
                    <a:pt x="10822" y="4317"/>
                  </a:cubicBezTo>
                  <a:lnTo>
                    <a:pt x="10822" y="4408"/>
                  </a:lnTo>
                  <a:cubicBezTo>
                    <a:pt x="10822" y="4423"/>
                    <a:pt x="10814" y="4423"/>
                    <a:pt x="10803" y="4423"/>
                  </a:cubicBezTo>
                  <a:cubicBezTo>
                    <a:pt x="10791" y="4423"/>
                    <a:pt x="10776" y="4423"/>
                    <a:pt x="10761" y="4439"/>
                  </a:cubicBezTo>
                  <a:cubicBezTo>
                    <a:pt x="10731" y="4439"/>
                    <a:pt x="10670" y="4469"/>
                    <a:pt x="10609" y="4499"/>
                  </a:cubicBezTo>
                  <a:cubicBezTo>
                    <a:pt x="10594" y="4530"/>
                    <a:pt x="10571" y="4530"/>
                    <a:pt x="10552" y="4530"/>
                  </a:cubicBezTo>
                  <a:cubicBezTo>
                    <a:pt x="10533" y="4530"/>
                    <a:pt x="10518" y="4530"/>
                    <a:pt x="10518" y="4560"/>
                  </a:cubicBezTo>
                  <a:cubicBezTo>
                    <a:pt x="10487" y="4591"/>
                    <a:pt x="10457" y="4591"/>
                    <a:pt x="10457" y="4621"/>
                  </a:cubicBezTo>
                  <a:cubicBezTo>
                    <a:pt x="10427" y="4651"/>
                    <a:pt x="10366" y="4651"/>
                    <a:pt x="10366" y="4651"/>
                  </a:cubicBezTo>
                  <a:cubicBezTo>
                    <a:pt x="10366" y="4651"/>
                    <a:pt x="10335" y="4621"/>
                    <a:pt x="10335" y="4591"/>
                  </a:cubicBezTo>
                  <a:cubicBezTo>
                    <a:pt x="10335" y="4560"/>
                    <a:pt x="10275" y="4499"/>
                    <a:pt x="10214" y="4499"/>
                  </a:cubicBezTo>
                  <a:cubicBezTo>
                    <a:pt x="10183" y="4469"/>
                    <a:pt x="10183" y="4469"/>
                    <a:pt x="10123" y="4469"/>
                  </a:cubicBezTo>
                  <a:cubicBezTo>
                    <a:pt x="10031" y="4469"/>
                    <a:pt x="10031" y="4469"/>
                    <a:pt x="10001" y="4439"/>
                  </a:cubicBezTo>
                  <a:cubicBezTo>
                    <a:pt x="9971" y="4439"/>
                    <a:pt x="10001" y="4408"/>
                    <a:pt x="9971" y="4348"/>
                  </a:cubicBezTo>
                  <a:cubicBezTo>
                    <a:pt x="9971" y="4332"/>
                    <a:pt x="9963" y="4332"/>
                    <a:pt x="9944" y="4332"/>
                  </a:cubicBezTo>
                  <a:cubicBezTo>
                    <a:pt x="9925" y="4332"/>
                    <a:pt x="9895" y="4332"/>
                    <a:pt x="9849" y="4317"/>
                  </a:cubicBezTo>
                  <a:lnTo>
                    <a:pt x="9728" y="4317"/>
                  </a:lnTo>
                  <a:cubicBezTo>
                    <a:pt x="9697" y="4317"/>
                    <a:pt x="9667" y="4348"/>
                    <a:pt x="9667" y="4408"/>
                  </a:cubicBezTo>
                  <a:cubicBezTo>
                    <a:pt x="9667" y="4431"/>
                    <a:pt x="9663" y="4437"/>
                    <a:pt x="9654" y="4437"/>
                  </a:cubicBezTo>
                  <a:cubicBezTo>
                    <a:pt x="9645" y="4437"/>
                    <a:pt x="9631" y="4430"/>
                    <a:pt x="9612" y="4430"/>
                  </a:cubicBezTo>
                  <a:cubicBezTo>
                    <a:pt x="9602" y="4430"/>
                    <a:pt x="9589" y="4432"/>
                    <a:pt x="9576" y="4439"/>
                  </a:cubicBezTo>
                  <a:cubicBezTo>
                    <a:pt x="9545" y="4469"/>
                    <a:pt x="9545" y="4469"/>
                    <a:pt x="9545" y="4499"/>
                  </a:cubicBezTo>
                  <a:cubicBezTo>
                    <a:pt x="9515" y="4560"/>
                    <a:pt x="9484" y="4560"/>
                    <a:pt x="9424" y="4560"/>
                  </a:cubicBezTo>
                  <a:cubicBezTo>
                    <a:pt x="9393" y="4560"/>
                    <a:pt x="9363" y="4499"/>
                    <a:pt x="9363" y="4499"/>
                  </a:cubicBezTo>
                  <a:lnTo>
                    <a:pt x="9363" y="4408"/>
                  </a:lnTo>
                  <a:lnTo>
                    <a:pt x="9272" y="4317"/>
                  </a:lnTo>
                  <a:lnTo>
                    <a:pt x="9211" y="4317"/>
                  </a:lnTo>
                  <a:cubicBezTo>
                    <a:pt x="9180" y="4317"/>
                    <a:pt x="9180" y="4317"/>
                    <a:pt x="9120" y="4287"/>
                  </a:cubicBezTo>
                  <a:cubicBezTo>
                    <a:pt x="9109" y="4277"/>
                    <a:pt x="9099" y="4273"/>
                    <a:pt x="9090" y="4273"/>
                  </a:cubicBezTo>
                  <a:cubicBezTo>
                    <a:pt x="9072" y="4273"/>
                    <a:pt x="9059" y="4287"/>
                    <a:pt x="9059" y="4287"/>
                  </a:cubicBezTo>
                  <a:lnTo>
                    <a:pt x="8968" y="4256"/>
                  </a:lnTo>
                  <a:lnTo>
                    <a:pt x="8968" y="4165"/>
                  </a:lnTo>
                  <a:cubicBezTo>
                    <a:pt x="8968" y="4150"/>
                    <a:pt x="8952" y="4150"/>
                    <a:pt x="8937" y="4150"/>
                  </a:cubicBezTo>
                  <a:cubicBezTo>
                    <a:pt x="8922" y="4150"/>
                    <a:pt x="8907" y="4150"/>
                    <a:pt x="8907" y="4135"/>
                  </a:cubicBezTo>
                  <a:lnTo>
                    <a:pt x="8846" y="4104"/>
                  </a:lnTo>
                  <a:lnTo>
                    <a:pt x="8785" y="4013"/>
                  </a:lnTo>
                  <a:cubicBezTo>
                    <a:pt x="8755" y="3983"/>
                    <a:pt x="8755" y="3983"/>
                    <a:pt x="8694" y="3983"/>
                  </a:cubicBezTo>
                  <a:lnTo>
                    <a:pt x="8664" y="3983"/>
                  </a:lnTo>
                  <a:cubicBezTo>
                    <a:pt x="8633" y="3983"/>
                    <a:pt x="8664" y="3952"/>
                    <a:pt x="8633" y="3861"/>
                  </a:cubicBezTo>
                  <a:cubicBezTo>
                    <a:pt x="8619" y="3834"/>
                    <a:pt x="8599" y="3818"/>
                    <a:pt x="8582" y="3810"/>
                  </a:cubicBezTo>
                  <a:lnTo>
                    <a:pt x="8582" y="3810"/>
                  </a:lnTo>
                  <a:lnTo>
                    <a:pt x="8664" y="3831"/>
                  </a:lnTo>
                  <a:lnTo>
                    <a:pt x="8664" y="3861"/>
                  </a:lnTo>
                  <a:cubicBezTo>
                    <a:pt x="8664" y="3892"/>
                    <a:pt x="8755" y="3952"/>
                    <a:pt x="8755" y="3952"/>
                  </a:cubicBezTo>
                  <a:cubicBezTo>
                    <a:pt x="8785" y="3952"/>
                    <a:pt x="8846" y="3983"/>
                    <a:pt x="8846" y="4013"/>
                  </a:cubicBezTo>
                  <a:cubicBezTo>
                    <a:pt x="8907" y="4044"/>
                    <a:pt x="8937" y="4044"/>
                    <a:pt x="8968" y="4044"/>
                  </a:cubicBezTo>
                  <a:cubicBezTo>
                    <a:pt x="8998" y="4044"/>
                    <a:pt x="8968" y="4013"/>
                    <a:pt x="8968" y="3983"/>
                  </a:cubicBezTo>
                  <a:lnTo>
                    <a:pt x="8968" y="3892"/>
                  </a:lnTo>
                  <a:cubicBezTo>
                    <a:pt x="8968" y="3861"/>
                    <a:pt x="8937" y="3861"/>
                    <a:pt x="8907" y="3831"/>
                  </a:cubicBezTo>
                  <a:lnTo>
                    <a:pt x="8846" y="3800"/>
                  </a:lnTo>
                  <a:cubicBezTo>
                    <a:pt x="8816" y="3740"/>
                    <a:pt x="8816" y="3740"/>
                    <a:pt x="8785" y="3740"/>
                  </a:cubicBezTo>
                  <a:cubicBezTo>
                    <a:pt x="8755" y="3740"/>
                    <a:pt x="8694" y="3709"/>
                    <a:pt x="8664" y="3709"/>
                  </a:cubicBezTo>
                  <a:cubicBezTo>
                    <a:pt x="8633" y="3709"/>
                    <a:pt x="8603" y="3709"/>
                    <a:pt x="8603" y="3679"/>
                  </a:cubicBezTo>
                  <a:cubicBezTo>
                    <a:pt x="8542" y="3648"/>
                    <a:pt x="8512" y="3648"/>
                    <a:pt x="8512" y="3648"/>
                  </a:cubicBezTo>
                  <a:cubicBezTo>
                    <a:pt x="8512" y="3648"/>
                    <a:pt x="8542" y="3588"/>
                    <a:pt x="8542" y="3557"/>
                  </a:cubicBezTo>
                  <a:cubicBezTo>
                    <a:pt x="8603" y="3527"/>
                    <a:pt x="8542" y="3527"/>
                    <a:pt x="8542" y="3496"/>
                  </a:cubicBezTo>
                  <a:cubicBezTo>
                    <a:pt x="8542" y="3436"/>
                    <a:pt x="8542" y="3436"/>
                    <a:pt x="8633" y="3436"/>
                  </a:cubicBezTo>
                  <a:cubicBezTo>
                    <a:pt x="8664" y="3436"/>
                    <a:pt x="8664" y="3375"/>
                    <a:pt x="8664" y="3375"/>
                  </a:cubicBezTo>
                  <a:cubicBezTo>
                    <a:pt x="8694" y="3375"/>
                    <a:pt x="8694" y="3284"/>
                    <a:pt x="8694" y="3253"/>
                  </a:cubicBezTo>
                  <a:cubicBezTo>
                    <a:pt x="8694" y="3238"/>
                    <a:pt x="8686" y="3230"/>
                    <a:pt x="8671" y="3230"/>
                  </a:cubicBezTo>
                  <a:cubicBezTo>
                    <a:pt x="8656" y="3230"/>
                    <a:pt x="8633" y="3238"/>
                    <a:pt x="8603" y="3253"/>
                  </a:cubicBezTo>
                  <a:cubicBezTo>
                    <a:pt x="8576" y="3262"/>
                    <a:pt x="8557" y="3266"/>
                    <a:pt x="8543" y="3266"/>
                  </a:cubicBezTo>
                  <a:cubicBezTo>
                    <a:pt x="8509" y="3266"/>
                    <a:pt x="8503" y="3244"/>
                    <a:pt x="8481" y="3223"/>
                  </a:cubicBezTo>
                  <a:cubicBezTo>
                    <a:pt x="8451" y="3223"/>
                    <a:pt x="8390" y="3132"/>
                    <a:pt x="8390" y="3132"/>
                  </a:cubicBezTo>
                  <a:cubicBezTo>
                    <a:pt x="8390" y="3101"/>
                    <a:pt x="8360" y="3040"/>
                    <a:pt x="8360" y="2980"/>
                  </a:cubicBezTo>
                  <a:cubicBezTo>
                    <a:pt x="8360" y="2949"/>
                    <a:pt x="8329" y="2949"/>
                    <a:pt x="8329" y="2919"/>
                  </a:cubicBezTo>
                  <a:lnTo>
                    <a:pt x="8329" y="2828"/>
                  </a:lnTo>
                  <a:cubicBezTo>
                    <a:pt x="8329" y="2767"/>
                    <a:pt x="8238" y="2797"/>
                    <a:pt x="8208" y="2767"/>
                  </a:cubicBezTo>
                  <a:cubicBezTo>
                    <a:pt x="8177" y="2737"/>
                    <a:pt x="8208" y="2737"/>
                    <a:pt x="8208" y="2645"/>
                  </a:cubicBezTo>
                  <a:cubicBezTo>
                    <a:pt x="8208" y="2615"/>
                    <a:pt x="8193" y="2607"/>
                    <a:pt x="8170" y="2607"/>
                  </a:cubicBezTo>
                  <a:cubicBezTo>
                    <a:pt x="8147" y="2607"/>
                    <a:pt x="8117" y="2615"/>
                    <a:pt x="8086" y="2615"/>
                  </a:cubicBezTo>
                  <a:cubicBezTo>
                    <a:pt x="8077" y="2606"/>
                    <a:pt x="8071" y="2602"/>
                    <a:pt x="8067" y="2602"/>
                  </a:cubicBezTo>
                  <a:cubicBezTo>
                    <a:pt x="8056" y="2602"/>
                    <a:pt x="8056" y="2624"/>
                    <a:pt x="8056" y="2645"/>
                  </a:cubicBezTo>
                  <a:cubicBezTo>
                    <a:pt x="8056" y="2676"/>
                    <a:pt x="8056" y="2676"/>
                    <a:pt x="8025" y="2737"/>
                  </a:cubicBezTo>
                  <a:cubicBezTo>
                    <a:pt x="7995" y="2767"/>
                    <a:pt x="7965" y="2767"/>
                    <a:pt x="7965" y="2828"/>
                  </a:cubicBezTo>
                  <a:lnTo>
                    <a:pt x="7965" y="2949"/>
                  </a:lnTo>
                  <a:cubicBezTo>
                    <a:pt x="7965" y="2985"/>
                    <a:pt x="7955" y="2997"/>
                    <a:pt x="7942" y="2997"/>
                  </a:cubicBezTo>
                  <a:cubicBezTo>
                    <a:pt x="7922" y="2997"/>
                    <a:pt x="7892" y="2968"/>
                    <a:pt x="7873" y="2949"/>
                  </a:cubicBezTo>
                  <a:lnTo>
                    <a:pt x="7782" y="2949"/>
                  </a:lnTo>
                  <a:cubicBezTo>
                    <a:pt x="7752" y="2949"/>
                    <a:pt x="7721" y="2980"/>
                    <a:pt x="7691" y="3040"/>
                  </a:cubicBezTo>
                  <a:lnTo>
                    <a:pt x="7691" y="3132"/>
                  </a:lnTo>
                  <a:cubicBezTo>
                    <a:pt x="7691" y="3192"/>
                    <a:pt x="7691" y="3192"/>
                    <a:pt x="7721" y="3192"/>
                  </a:cubicBezTo>
                  <a:cubicBezTo>
                    <a:pt x="7752" y="3192"/>
                    <a:pt x="7782" y="3132"/>
                    <a:pt x="7782" y="3132"/>
                  </a:cubicBezTo>
                  <a:cubicBezTo>
                    <a:pt x="7782" y="3101"/>
                    <a:pt x="7843" y="3101"/>
                    <a:pt x="7843" y="3101"/>
                  </a:cubicBezTo>
                  <a:cubicBezTo>
                    <a:pt x="7843" y="3101"/>
                    <a:pt x="7857" y="3088"/>
                    <a:pt x="7884" y="3088"/>
                  </a:cubicBezTo>
                  <a:cubicBezTo>
                    <a:pt x="7897" y="3088"/>
                    <a:pt x="7914" y="3091"/>
                    <a:pt x="7934" y="3101"/>
                  </a:cubicBezTo>
                  <a:lnTo>
                    <a:pt x="7995" y="3132"/>
                  </a:lnTo>
                  <a:cubicBezTo>
                    <a:pt x="8025" y="3192"/>
                    <a:pt x="7995" y="3192"/>
                    <a:pt x="7995" y="3192"/>
                  </a:cubicBezTo>
                  <a:lnTo>
                    <a:pt x="7873" y="3192"/>
                  </a:lnTo>
                  <a:cubicBezTo>
                    <a:pt x="7843" y="3192"/>
                    <a:pt x="7873" y="3223"/>
                    <a:pt x="7873" y="3253"/>
                  </a:cubicBezTo>
                  <a:cubicBezTo>
                    <a:pt x="7873" y="3268"/>
                    <a:pt x="7866" y="3276"/>
                    <a:pt x="7851" y="3276"/>
                  </a:cubicBezTo>
                  <a:cubicBezTo>
                    <a:pt x="7835" y="3276"/>
                    <a:pt x="7813" y="3268"/>
                    <a:pt x="7782" y="3253"/>
                  </a:cubicBezTo>
                  <a:cubicBezTo>
                    <a:pt x="7773" y="3244"/>
                    <a:pt x="7764" y="3241"/>
                    <a:pt x="7755" y="3241"/>
                  </a:cubicBezTo>
                  <a:cubicBezTo>
                    <a:pt x="7734" y="3241"/>
                    <a:pt x="7713" y="3262"/>
                    <a:pt x="7691" y="3284"/>
                  </a:cubicBezTo>
                  <a:cubicBezTo>
                    <a:pt x="7630" y="3344"/>
                    <a:pt x="7691" y="3284"/>
                    <a:pt x="7721" y="3375"/>
                  </a:cubicBezTo>
                  <a:cubicBezTo>
                    <a:pt x="7752" y="3436"/>
                    <a:pt x="7721" y="3436"/>
                    <a:pt x="7721" y="3496"/>
                  </a:cubicBezTo>
                  <a:cubicBezTo>
                    <a:pt x="7721" y="3527"/>
                    <a:pt x="7721" y="3557"/>
                    <a:pt x="7752" y="3588"/>
                  </a:cubicBezTo>
                  <a:lnTo>
                    <a:pt x="7843" y="3679"/>
                  </a:lnTo>
                  <a:cubicBezTo>
                    <a:pt x="7904" y="3709"/>
                    <a:pt x="7873" y="3740"/>
                    <a:pt x="7873" y="3800"/>
                  </a:cubicBezTo>
                  <a:cubicBezTo>
                    <a:pt x="7873" y="3831"/>
                    <a:pt x="7934" y="3892"/>
                    <a:pt x="7995" y="3892"/>
                  </a:cubicBezTo>
                  <a:cubicBezTo>
                    <a:pt x="8056" y="3892"/>
                    <a:pt x="8025" y="3983"/>
                    <a:pt x="8056" y="3983"/>
                  </a:cubicBezTo>
                  <a:cubicBezTo>
                    <a:pt x="8086" y="3983"/>
                    <a:pt x="8086" y="4013"/>
                    <a:pt x="8177" y="4044"/>
                  </a:cubicBezTo>
                  <a:cubicBezTo>
                    <a:pt x="8238" y="4044"/>
                    <a:pt x="8208" y="4104"/>
                    <a:pt x="8177" y="4135"/>
                  </a:cubicBezTo>
                  <a:cubicBezTo>
                    <a:pt x="8177" y="4165"/>
                    <a:pt x="8147" y="4196"/>
                    <a:pt x="8147" y="4196"/>
                  </a:cubicBezTo>
                  <a:cubicBezTo>
                    <a:pt x="8147" y="4226"/>
                    <a:pt x="8147" y="4241"/>
                    <a:pt x="8158" y="4241"/>
                  </a:cubicBezTo>
                  <a:cubicBezTo>
                    <a:pt x="8170" y="4241"/>
                    <a:pt x="8193" y="4226"/>
                    <a:pt x="8238" y="4196"/>
                  </a:cubicBezTo>
                  <a:cubicBezTo>
                    <a:pt x="8329" y="4196"/>
                    <a:pt x="8299" y="4256"/>
                    <a:pt x="8329" y="4256"/>
                  </a:cubicBezTo>
                  <a:cubicBezTo>
                    <a:pt x="8360" y="4256"/>
                    <a:pt x="8329" y="4287"/>
                    <a:pt x="8329" y="4317"/>
                  </a:cubicBezTo>
                  <a:lnTo>
                    <a:pt x="8329" y="4469"/>
                  </a:lnTo>
                  <a:cubicBezTo>
                    <a:pt x="8329" y="4508"/>
                    <a:pt x="8335" y="4519"/>
                    <a:pt x="8344" y="4519"/>
                  </a:cubicBezTo>
                  <a:cubicBezTo>
                    <a:pt x="8355" y="4519"/>
                    <a:pt x="8373" y="4499"/>
                    <a:pt x="8390" y="4499"/>
                  </a:cubicBezTo>
                  <a:cubicBezTo>
                    <a:pt x="8451" y="4499"/>
                    <a:pt x="8451" y="4560"/>
                    <a:pt x="8481" y="4591"/>
                  </a:cubicBezTo>
                  <a:cubicBezTo>
                    <a:pt x="8512" y="4591"/>
                    <a:pt x="8481" y="4651"/>
                    <a:pt x="8481" y="4651"/>
                  </a:cubicBezTo>
                  <a:cubicBezTo>
                    <a:pt x="8481" y="4712"/>
                    <a:pt x="8451" y="4712"/>
                    <a:pt x="8451" y="4743"/>
                  </a:cubicBezTo>
                  <a:cubicBezTo>
                    <a:pt x="8451" y="4773"/>
                    <a:pt x="8451" y="4773"/>
                    <a:pt x="8390" y="4803"/>
                  </a:cubicBezTo>
                  <a:cubicBezTo>
                    <a:pt x="8360" y="4803"/>
                    <a:pt x="8329" y="4773"/>
                    <a:pt x="8238" y="4743"/>
                  </a:cubicBezTo>
                  <a:lnTo>
                    <a:pt x="8177" y="4743"/>
                  </a:lnTo>
                  <a:cubicBezTo>
                    <a:pt x="8147" y="4743"/>
                    <a:pt x="8147" y="4712"/>
                    <a:pt x="8086" y="4712"/>
                  </a:cubicBezTo>
                  <a:cubicBezTo>
                    <a:pt x="8056" y="4712"/>
                    <a:pt x="8056" y="4743"/>
                    <a:pt x="8025" y="4803"/>
                  </a:cubicBezTo>
                  <a:cubicBezTo>
                    <a:pt x="8025" y="4864"/>
                    <a:pt x="8025" y="4925"/>
                    <a:pt x="7995" y="4925"/>
                  </a:cubicBezTo>
                  <a:cubicBezTo>
                    <a:pt x="7934" y="4925"/>
                    <a:pt x="7934" y="4895"/>
                    <a:pt x="7904" y="4895"/>
                  </a:cubicBezTo>
                  <a:lnTo>
                    <a:pt x="7782" y="4895"/>
                  </a:lnTo>
                  <a:lnTo>
                    <a:pt x="7630" y="4925"/>
                  </a:lnTo>
                  <a:lnTo>
                    <a:pt x="7600" y="5016"/>
                  </a:lnTo>
                  <a:lnTo>
                    <a:pt x="7539" y="5168"/>
                  </a:lnTo>
                  <a:cubicBezTo>
                    <a:pt x="7503" y="5204"/>
                    <a:pt x="7489" y="5219"/>
                    <a:pt x="7476" y="5219"/>
                  </a:cubicBezTo>
                  <a:cubicBezTo>
                    <a:pt x="7468" y="5219"/>
                    <a:pt x="7460" y="5211"/>
                    <a:pt x="7448" y="5199"/>
                  </a:cubicBezTo>
                  <a:cubicBezTo>
                    <a:pt x="7417" y="5199"/>
                    <a:pt x="7387" y="5199"/>
                    <a:pt x="7387" y="5229"/>
                  </a:cubicBezTo>
                  <a:cubicBezTo>
                    <a:pt x="7326" y="5259"/>
                    <a:pt x="7387" y="5259"/>
                    <a:pt x="7417" y="5320"/>
                  </a:cubicBezTo>
                  <a:cubicBezTo>
                    <a:pt x="7448" y="5351"/>
                    <a:pt x="7387" y="5381"/>
                    <a:pt x="7417" y="5472"/>
                  </a:cubicBezTo>
                  <a:cubicBezTo>
                    <a:pt x="7448" y="5503"/>
                    <a:pt x="7417" y="5533"/>
                    <a:pt x="7417" y="5563"/>
                  </a:cubicBezTo>
                  <a:cubicBezTo>
                    <a:pt x="7417" y="5624"/>
                    <a:pt x="7387" y="5655"/>
                    <a:pt x="7387" y="5685"/>
                  </a:cubicBezTo>
                  <a:cubicBezTo>
                    <a:pt x="7326" y="5715"/>
                    <a:pt x="7326" y="5715"/>
                    <a:pt x="7326" y="5776"/>
                  </a:cubicBezTo>
                  <a:cubicBezTo>
                    <a:pt x="7326" y="5806"/>
                    <a:pt x="7387" y="5837"/>
                    <a:pt x="7387" y="5867"/>
                  </a:cubicBezTo>
                  <a:cubicBezTo>
                    <a:pt x="7387" y="5898"/>
                    <a:pt x="7387" y="5898"/>
                    <a:pt x="7379" y="5898"/>
                  </a:cubicBezTo>
                  <a:cubicBezTo>
                    <a:pt x="7372" y="5898"/>
                    <a:pt x="7357" y="5898"/>
                    <a:pt x="7326" y="5928"/>
                  </a:cubicBezTo>
                  <a:cubicBezTo>
                    <a:pt x="7318" y="5936"/>
                    <a:pt x="7312" y="5940"/>
                    <a:pt x="7308" y="5940"/>
                  </a:cubicBezTo>
                  <a:cubicBezTo>
                    <a:pt x="7296" y="5940"/>
                    <a:pt x="7296" y="5912"/>
                    <a:pt x="7296" y="5867"/>
                  </a:cubicBezTo>
                  <a:cubicBezTo>
                    <a:pt x="7296" y="5857"/>
                    <a:pt x="7289" y="5854"/>
                    <a:pt x="7280" y="5854"/>
                  </a:cubicBezTo>
                  <a:cubicBezTo>
                    <a:pt x="7262" y="5854"/>
                    <a:pt x="7235" y="5867"/>
                    <a:pt x="7235" y="5867"/>
                  </a:cubicBezTo>
                  <a:cubicBezTo>
                    <a:pt x="7235" y="5867"/>
                    <a:pt x="7235" y="5958"/>
                    <a:pt x="7265" y="5989"/>
                  </a:cubicBezTo>
                  <a:cubicBezTo>
                    <a:pt x="7265" y="6028"/>
                    <a:pt x="7260" y="6039"/>
                    <a:pt x="7249" y="6039"/>
                  </a:cubicBezTo>
                  <a:cubicBezTo>
                    <a:pt x="7234" y="6039"/>
                    <a:pt x="7209" y="6019"/>
                    <a:pt x="7174" y="6019"/>
                  </a:cubicBezTo>
                  <a:lnTo>
                    <a:pt x="7113" y="6019"/>
                  </a:lnTo>
                  <a:cubicBezTo>
                    <a:pt x="7083" y="6019"/>
                    <a:pt x="7083" y="6080"/>
                    <a:pt x="7022" y="6141"/>
                  </a:cubicBezTo>
                  <a:cubicBezTo>
                    <a:pt x="7022" y="6180"/>
                    <a:pt x="7006" y="6191"/>
                    <a:pt x="6979" y="6191"/>
                  </a:cubicBezTo>
                  <a:cubicBezTo>
                    <a:pt x="6944" y="6191"/>
                    <a:pt x="6892" y="6171"/>
                    <a:pt x="6840" y="6171"/>
                  </a:cubicBezTo>
                  <a:cubicBezTo>
                    <a:pt x="6779" y="6171"/>
                    <a:pt x="6718" y="6232"/>
                    <a:pt x="6688" y="6262"/>
                  </a:cubicBezTo>
                  <a:cubicBezTo>
                    <a:pt x="6658" y="6293"/>
                    <a:pt x="6688" y="6414"/>
                    <a:pt x="6688" y="6414"/>
                  </a:cubicBezTo>
                  <a:cubicBezTo>
                    <a:pt x="6688" y="6414"/>
                    <a:pt x="6718" y="6475"/>
                    <a:pt x="6718" y="6536"/>
                  </a:cubicBezTo>
                  <a:cubicBezTo>
                    <a:pt x="6718" y="6566"/>
                    <a:pt x="6779" y="6566"/>
                    <a:pt x="6779" y="6566"/>
                  </a:cubicBezTo>
                  <a:cubicBezTo>
                    <a:pt x="6779" y="6566"/>
                    <a:pt x="6779" y="6597"/>
                    <a:pt x="6718" y="6627"/>
                  </a:cubicBezTo>
                  <a:cubicBezTo>
                    <a:pt x="6700" y="6682"/>
                    <a:pt x="6682" y="6693"/>
                    <a:pt x="6664" y="6693"/>
                  </a:cubicBezTo>
                  <a:cubicBezTo>
                    <a:pt x="6651" y="6693"/>
                    <a:pt x="6639" y="6688"/>
                    <a:pt x="6627" y="6688"/>
                  </a:cubicBezTo>
                  <a:cubicBezTo>
                    <a:pt x="6566" y="6688"/>
                    <a:pt x="6627" y="6718"/>
                    <a:pt x="6627" y="6718"/>
                  </a:cubicBezTo>
                  <a:cubicBezTo>
                    <a:pt x="6627" y="6718"/>
                    <a:pt x="6566" y="6749"/>
                    <a:pt x="6506" y="6749"/>
                  </a:cubicBezTo>
                  <a:cubicBezTo>
                    <a:pt x="6475" y="6749"/>
                    <a:pt x="6475" y="6779"/>
                    <a:pt x="6414" y="6779"/>
                  </a:cubicBezTo>
                  <a:cubicBezTo>
                    <a:pt x="6384" y="6779"/>
                    <a:pt x="6384" y="6840"/>
                    <a:pt x="6384" y="6870"/>
                  </a:cubicBezTo>
                  <a:cubicBezTo>
                    <a:pt x="6384" y="6901"/>
                    <a:pt x="6384" y="6901"/>
                    <a:pt x="6414" y="6931"/>
                  </a:cubicBezTo>
                  <a:lnTo>
                    <a:pt x="6414" y="6992"/>
                  </a:lnTo>
                  <a:lnTo>
                    <a:pt x="6354" y="6992"/>
                  </a:lnTo>
                  <a:cubicBezTo>
                    <a:pt x="6262" y="6992"/>
                    <a:pt x="6262" y="7022"/>
                    <a:pt x="6232" y="7022"/>
                  </a:cubicBezTo>
                  <a:lnTo>
                    <a:pt x="6050" y="7022"/>
                  </a:lnTo>
                  <a:cubicBezTo>
                    <a:pt x="6019" y="7022"/>
                    <a:pt x="6019" y="6992"/>
                    <a:pt x="6019" y="6931"/>
                  </a:cubicBezTo>
                  <a:cubicBezTo>
                    <a:pt x="6019" y="6901"/>
                    <a:pt x="5928" y="6901"/>
                    <a:pt x="5958" y="6870"/>
                  </a:cubicBezTo>
                  <a:cubicBezTo>
                    <a:pt x="5958" y="6855"/>
                    <a:pt x="5951" y="6855"/>
                    <a:pt x="5939" y="6855"/>
                  </a:cubicBezTo>
                  <a:cubicBezTo>
                    <a:pt x="5928" y="6855"/>
                    <a:pt x="5913" y="6855"/>
                    <a:pt x="5898" y="6840"/>
                  </a:cubicBezTo>
                  <a:lnTo>
                    <a:pt x="5624" y="6840"/>
                  </a:lnTo>
                  <a:cubicBezTo>
                    <a:pt x="5563" y="6840"/>
                    <a:pt x="5594" y="6870"/>
                    <a:pt x="5655" y="6901"/>
                  </a:cubicBezTo>
                  <a:cubicBezTo>
                    <a:pt x="5655" y="6931"/>
                    <a:pt x="5715" y="6931"/>
                    <a:pt x="5746" y="6992"/>
                  </a:cubicBezTo>
                  <a:lnTo>
                    <a:pt x="5776" y="7022"/>
                  </a:lnTo>
                  <a:lnTo>
                    <a:pt x="5867" y="7083"/>
                  </a:lnTo>
                  <a:cubicBezTo>
                    <a:pt x="5867" y="7083"/>
                    <a:pt x="5898" y="7144"/>
                    <a:pt x="5898" y="7174"/>
                  </a:cubicBezTo>
                  <a:cubicBezTo>
                    <a:pt x="5898" y="7205"/>
                    <a:pt x="5928" y="7235"/>
                    <a:pt x="5928" y="7235"/>
                  </a:cubicBezTo>
                  <a:cubicBezTo>
                    <a:pt x="5928" y="7235"/>
                    <a:pt x="5958" y="7326"/>
                    <a:pt x="5928" y="7357"/>
                  </a:cubicBezTo>
                  <a:cubicBezTo>
                    <a:pt x="5918" y="7367"/>
                    <a:pt x="5915" y="7370"/>
                    <a:pt x="5913" y="7370"/>
                  </a:cubicBezTo>
                  <a:cubicBezTo>
                    <a:pt x="5911" y="7370"/>
                    <a:pt x="5918" y="7357"/>
                    <a:pt x="5898" y="7357"/>
                  </a:cubicBezTo>
                  <a:lnTo>
                    <a:pt x="5594" y="7357"/>
                  </a:lnTo>
                  <a:cubicBezTo>
                    <a:pt x="5563" y="7357"/>
                    <a:pt x="5563" y="7387"/>
                    <a:pt x="5503" y="7387"/>
                  </a:cubicBezTo>
                  <a:cubicBezTo>
                    <a:pt x="5472" y="7387"/>
                    <a:pt x="5442" y="7357"/>
                    <a:pt x="5442" y="7357"/>
                  </a:cubicBezTo>
                  <a:cubicBezTo>
                    <a:pt x="5442" y="7357"/>
                    <a:pt x="5411" y="7326"/>
                    <a:pt x="5442" y="7296"/>
                  </a:cubicBezTo>
                  <a:cubicBezTo>
                    <a:pt x="5442" y="7235"/>
                    <a:pt x="5351" y="7235"/>
                    <a:pt x="5351" y="7235"/>
                  </a:cubicBezTo>
                  <a:lnTo>
                    <a:pt x="5259" y="7235"/>
                  </a:lnTo>
                  <a:lnTo>
                    <a:pt x="5168" y="7326"/>
                  </a:lnTo>
                  <a:lnTo>
                    <a:pt x="5107" y="7357"/>
                  </a:lnTo>
                  <a:lnTo>
                    <a:pt x="5016" y="7326"/>
                  </a:lnTo>
                  <a:lnTo>
                    <a:pt x="4895" y="7326"/>
                  </a:lnTo>
                  <a:cubicBezTo>
                    <a:pt x="4864" y="7326"/>
                    <a:pt x="4864" y="7387"/>
                    <a:pt x="4834" y="7387"/>
                  </a:cubicBezTo>
                  <a:lnTo>
                    <a:pt x="4682" y="7387"/>
                  </a:lnTo>
                  <a:lnTo>
                    <a:pt x="4651" y="7478"/>
                  </a:lnTo>
                  <a:cubicBezTo>
                    <a:pt x="4651" y="7478"/>
                    <a:pt x="4682" y="7539"/>
                    <a:pt x="4712" y="7539"/>
                  </a:cubicBezTo>
                  <a:cubicBezTo>
                    <a:pt x="4743" y="7559"/>
                    <a:pt x="4753" y="7566"/>
                    <a:pt x="4754" y="7566"/>
                  </a:cubicBezTo>
                  <a:cubicBezTo>
                    <a:pt x="4756" y="7566"/>
                    <a:pt x="4722" y="7539"/>
                    <a:pt x="4743" y="7539"/>
                  </a:cubicBezTo>
                  <a:cubicBezTo>
                    <a:pt x="4803" y="7539"/>
                    <a:pt x="4803" y="7630"/>
                    <a:pt x="4803" y="7630"/>
                  </a:cubicBezTo>
                  <a:cubicBezTo>
                    <a:pt x="4834" y="7661"/>
                    <a:pt x="4803" y="7691"/>
                    <a:pt x="4834" y="7691"/>
                  </a:cubicBezTo>
                  <a:cubicBezTo>
                    <a:pt x="4864" y="7752"/>
                    <a:pt x="4864" y="7813"/>
                    <a:pt x="4864" y="7813"/>
                  </a:cubicBezTo>
                  <a:cubicBezTo>
                    <a:pt x="4864" y="7813"/>
                    <a:pt x="4955" y="7843"/>
                    <a:pt x="4986" y="7843"/>
                  </a:cubicBezTo>
                  <a:cubicBezTo>
                    <a:pt x="5016" y="7843"/>
                    <a:pt x="5047" y="7904"/>
                    <a:pt x="5107" y="7904"/>
                  </a:cubicBezTo>
                  <a:cubicBezTo>
                    <a:pt x="5138" y="7904"/>
                    <a:pt x="5199" y="7843"/>
                    <a:pt x="5199" y="7843"/>
                  </a:cubicBezTo>
                  <a:lnTo>
                    <a:pt x="5290" y="7904"/>
                  </a:lnTo>
                  <a:cubicBezTo>
                    <a:pt x="5305" y="7919"/>
                    <a:pt x="5320" y="7919"/>
                    <a:pt x="5339" y="7919"/>
                  </a:cubicBezTo>
                  <a:cubicBezTo>
                    <a:pt x="5358" y="7919"/>
                    <a:pt x="5381" y="7919"/>
                    <a:pt x="5411" y="7934"/>
                  </a:cubicBezTo>
                  <a:cubicBezTo>
                    <a:pt x="5442" y="7965"/>
                    <a:pt x="5472" y="7965"/>
                    <a:pt x="5472" y="7965"/>
                  </a:cubicBezTo>
                  <a:lnTo>
                    <a:pt x="5776" y="7965"/>
                  </a:lnTo>
                  <a:cubicBezTo>
                    <a:pt x="5806" y="7965"/>
                    <a:pt x="5806" y="7995"/>
                    <a:pt x="5867" y="8056"/>
                  </a:cubicBezTo>
                  <a:cubicBezTo>
                    <a:pt x="5898" y="8086"/>
                    <a:pt x="5867" y="8117"/>
                    <a:pt x="5898" y="8147"/>
                  </a:cubicBezTo>
                  <a:cubicBezTo>
                    <a:pt x="5913" y="8177"/>
                    <a:pt x="5920" y="8177"/>
                    <a:pt x="5928" y="8177"/>
                  </a:cubicBezTo>
                  <a:cubicBezTo>
                    <a:pt x="5936" y="8177"/>
                    <a:pt x="5943" y="8177"/>
                    <a:pt x="5958" y="8208"/>
                  </a:cubicBezTo>
                  <a:cubicBezTo>
                    <a:pt x="6019" y="8238"/>
                    <a:pt x="5958" y="8269"/>
                    <a:pt x="6019" y="8269"/>
                  </a:cubicBezTo>
                  <a:cubicBezTo>
                    <a:pt x="6050" y="8299"/>
                    <a:pt x="6019" y="8299"/>
                    <a:pt x="6050" y="8390"/>
                  </a:cubicBezTo>
                  <a:cubicBezTo>
                    <a:pt x="6050" y="8421"/>
                    <a:pt x="6050" y="8428"/>
                    <a:pt x="6053" y="8428"/>
                  </a:cubicBezTo>
                  <a:cubicBezTo>
                    <a:pt x="6057" y="8428"/>
                    <a:pt x="6065" y="8421"/>
                    <a:pt x="6080" y="8421"/>
                  </a:cubicBezTo>
                  <a:cubicBezTo>
                    <a:pt x="6110" y="8421"/>
                    <a:pt x="6080" y="8451"/>
                    <a:pt x="6110" y="8451"/>
                  </a:cubicBezTo>
                  <a:cubicBezTo>
                    <a:pt x="6171" y="8512"/>
                    <a:pt x="6202" y="8512"/>
                    <a:pt x="6232" y="8542"/>
                  </a:cubicBezTo>
                  <a:cubicBezTo>
                    <a:pt x="6242" y="8552"/>
                    <a:pt x="6256" y="8556"/>
                    <a:pt x="6270" y="8556"/>
                  </a:cubicBezTo>
                  <a:cubicBezTo>
                    <a:pt x="6300" y="8556"/>
                    <a:pt x="6333" y="8542"/>
                    <a:pt x="6354" y="8542"/>
                  </a:cubicBezTo>
                  <a:cubicBezTo>
                    <a:pt x="6384" y="8542"/>
                    <a:pt x="6414" y="8572"/>
                    <a:pt x="6475" y="8572"/>
                  </a:cubicBezTo>
                  <a:cubicBezTo>
                    <a:pt x="6506" y="8603"/>
                    <a:pt x="6475" y="8664"/>
                    <a:pt x="6475" y="8664"/>
                  </a:cubicBezTo>
                  <a:lnTo>
                    <a:pt x="6475" y="8755"/>
                  </a:lnTo>
                  <a:lnTo>
                    <a:pt x="6475" y="8876"/>
                  </a:lnTo>
                  <a:cubicBezTo>
                    <a:pt x="6475" y="8907"/>
                    <a:pt x="6536" y="8907"/>
                    <a:pt x="6627" y="8968"/>
                  </a:cubicBezTo>
                  <a:cubicBezTo>
                    <a:pt x="6688" y="8998"/>
                    <a:pt x="6566" y="9028"/>
                    <a:pt x="6566" y="9028"/>
                  </a:cubicBezTo>
                  <a:lnTo>
                    <a:pt x="6566" y="9059"/>
                  </a:lnTo>
                  <a:cubicBezTo>
                    <a:pt x="6566" y="9120"/>
                    <a:pt x="6536" y="9150"/>
                    <a:pt x="6536" y="9180"/>
                  </a:cubicBezTo>
                  <a:lnTo>
                    <a:pt x="6536" y="9272"/>
                  </a:lnTo>
                  <a:cubicBezTo>
                    <a:pt x="6536" y="9302"/>
                    <a:pt x="6566" y="9332"/>
                    <a:pt x="6566" y="9332"/>
                  </a:cubicBezTo>
                  <a:cubicBezTo>
                    <a:pt x="6627" y="9363"/>
                    <a:pt x="6566" y="9363"/>
                    <a:pt x="6566" y="9424"/>
                  </a:cubicBezTo>
                  <a:lnTo>
                    <a:pt x="6566" y="9515"/>
                  </a:lnTo>
                  <a:cubicBezTo>
                    <a:pt x="6566" y="9576"/>
                    <a:pt x="6566" y="9606"/>
                    <a:pt x="6627" y="9636"/>
                  </a:cubicBezTo>
                  <a:cubicBezTo>
                    <a:pt x="6658" y="9728"/>
                    <a:pt x="6627" y="9728"/>
                    <a:pt x="6627" y="9758"/>
                  </a:cubicBezTo>
                  <a:cubicBezTo>
                    <a:pt x="6627" y="9788"/>
                    <a:pt x="6627" y="9910"/>
                    <a:pt x="6658" y="9940"/>
                  </a:cubicBezTo>
                  <a:cubicBezTo>
                    <a:pt x="6658" y="9971"/>
                    <a:pt x="6627" y="9971"/>
                    <a:pt x="6627" y="10031"/>
                  </a:cubicBezTo>
                  <a:cubicBezTo>
                    <a:pt x="6566" y="10062"/>
                    <a:pt x="6536" y="10062"/>
                    <a:pt x="6506" y="10062"/>
                  </a:cubicBezTo>
                  <a:cubicBezTo>
                    <a:pt x="6475" y="10062"/>
                    <a:pt x="6384" y="10092"/>
                    <a:pt x="6384" y="10092"/>
                  </a:cubicBezTo>
                  <a:lnTo>
                    <a:pt x="6110" y="10092"/>
                  </a:lnTo>
                  <a:cubicBezTo>
                    <a:pt x="6080" y="10092"/>
                    <a:pt x="6080" y="10062"/>
                    <a:pt x="6080" y="10062"/>
                  </a:cubicBezTo>
                  <a:cubicBezTo>
                    <a:pt x="6080" y="10047"/>
                    <a:pt x="6042" y="10047"/>
                    <a:pt x="6000" y="10047"/>
                  </a:cubicBezTo>
                  <a:cubicBezTo>
                    <a:pt x="5958" y="10047"/>
                    <a:pt x="5913" y="10047"/>
                    <a:pt x="5898" y="10031"/>
                  </a:cubicBezTo>
                  <a:cubicBezTo>
                    <a:pt x="5867" y="10031"/>
                    <a:pt x="5806" y="9971"/>
                    <a:pt x="5746" y="9971"/>
                  </a:cubicBezTo>
                  <a:cubicBezTo>
                    <a:pt x="5715" y="9971"/>
                    <a:pt x="5715" y="10031"/>
                    <a:pt x="5715" y="10031"/>
                  </a:cubicBezTo>
                  <a:cubicBezTo>
                    <a:pt x="5715" y="10042"/>
                    <a:pt x="5705" y="10045"/>
                    <a:pt x="5689" y="10045"/>
                  </a:cubicBezTo>
                  <a:cubicBezTo>
                    <a:pt x="5658" y="10045"/>
                    <a:pt x="5604" y="10031"/>
                    <a:pt x="5563" y="10031"/>
                  </a:cubicBezTo>
                  <a:cubicBezTo>
                    <a:pt x="5472" y="10031"/>
                    <a:pt x="5351" y="10031"/>
                    <a:pt x="5320" y="10062"/>
                  </a:cubicBezTo>
                  <a:cubicBezTo>
                    <a:pt x="5290" y="10062"/>
                    <a:pt x="5199" y="9971"/>
                    <a:pt x="5199" y="9971"/>
                  </a:cubicBezTo>
                  <a:lnTo>
                    <a:pt x="5047" y="9971"/>
                  </a:lnTo>
                  <a:cubicBezTo>
                    <a:pt x="5047" y="9971"/>
                    <a:pt x="4955" y="9940"/>
                    <a:pt x="4895" y="9940"/>
                  </a:cubicBezTo>
                  <a:lnTo>
                    <a:pt x="4803" y="9940"/>
                  </a:lnTo>
                  <a:cubicBezTo>
                    <a:pt x="4743" y="9940"/>
                    <a:pt x="4712" y="9971"/>
                    <a:pt x="4682" y="9971"/>
                  </a:cubicBezTo>
                  <a:cubicBezTo>
                    <a:pt x="4651" y="9971"/>
                    <a:pt x="4439" y="9971"/>
                    <a:pt x="4408" y="10031"/>
                  </a:cubicBezTo>
                  <a:cubicBezTo>
                    <a:pt x="4405" y="10035"/>
                    <a:pt x="4402" y="10036"/>
                    <a:pt x="4399" y="10036"/>
                  </a:cubicBezTo>
                  <a:cubicBezTo>
                    <a:pt x="4378" y="10036"/>
                    <a:pt x="4375" y="9940"/>
                    <a:pt x="4347" y="9940"/>
                  </a:cubicBezTo>
                  <a:cubicBezTo>
                    <a:pt x="4287" y="9910"/>
                    <a:pt x="4256" y="9910"/>
                    <a:pt x="4256" y="9879"/>
                  </a:cubicBezTo>
                  <a:cubicBezTo>
                    <a:pt x="4249" y="9864"/>
                    <a:pt x="4241" y="9859"/>
                    <a:pt x="4233" y="9859"/>
                  </a:cubicBezTo>
                  <a:cubicBezTo>
                    <a:pt x="4209" y="9859"/>
                    <a:pt x="4180" y="9910"/>
                    <a:pt x="4135" y="9910"/>
                  </a:cubicBezTo>
                  <a:cubicBezTo>
                    <a:pt x="4104" y="9910"/>
                    <a:pt x="4074" y="9879"/>
                    <a:pt x="4074" y="9879"/>
                  </a:cubicBezTo>
                  <a:lnTo>
                    <a:pt x="3952" y="9819"/>
                  </a:lnTo>
                  <a:cubicBezTo>
                    <a:pt x="3952" y="9819"/>
                    <a:pt x="3892" y="9879"/>
                    <a:pt x="3831" y="9879"/>
                  </a:cubicBezTo>
                  <a:cubicBezTo>
                    <a:pt x="3800" y="9879"/>
                    <a:pt x="3831" y="9940"/>
                    <a:pt x="3831" y="9971"/>
                  </a:cubicBezTo>
                  <a:lnTo>
                    <a:pt x="3831" y="10062"/>
                  </a:lnTo>
                  <a:lnTo>
                    <a:pt x="3648" y="10062"/>
                  </a:lnTo>
                  <a:cubicBezTo>
                    <a:pt x="3648" y="10062"/>
                    <a:pt x="3633" y="10054"/>
                    <a:pt x="3610" y="10054"/>
                  </a:cubicBezTo>
                  <a:cubicBezTo>
                    <a:pt x="3588" y="10054"/>
                    <a:pt x="3557" y="10062"/>
                    <a:pt x="3527" y="10092"/>
                  </a:cubicBezTo>
                  <a:cubicBezTo>
                    <a:pt x="3514" y="10131"/>
                    <a:pt x="3501" y="10143"/>
                    <a:pt x="3488" y="10143"/>
                  </a:cubicBezTo>
                  <a:cubicBezTo>
                    <a:pt x="3470" y="10143"/>
                    <a:pt x="3453" y="10123"/>
                    <a:pt x="3436" y="10123"/>
                  </a:cubicBezTo>
                  <a:cubicBezTo>
                    <a:pt x="3375" y="10123"/>
                    <a:pt x="3344" y="10183"/>
                    <a:pt x="3344" y="10214"/>
                  </a:cubicBezTo>
                  <a:lnTo>
                    <a:pt x="3344" y="10275"/>
                  </a:lnTo>
                  <a:cubicBezTo>
                    <a:pt x="3344" y="10275"/>
                    <a:pt x="3375" y="10335"/>
                    <a:pt x="3436" y="10335"/>
                  </a:cubicBezTo>
                  <a:cubicBezTo>
                    <a:pt x="3436" y="10346"/>
                    <a:pt x="3439" y="10349"/>
                    <a:pt x="3445" y="10349"/>
                  </a:cubicBezTo>
                  <a:cubicBezTo>
                    <a:pt x="3456" y="10349"/>
                    <a:pt x="3476" y="10335"/>
                    <a:pt x="3496" y="10335"/>
                  </a:cubicBezTo>
                  <a:cubicBezTo>
                    <a:pt x="3527" y="10335"/>
                    <a:pt x="3527" y="10366"/>
                    <a:pt x="3527" y="10366"/>
                  </a:cubicBezTo>
                  <a:lnTo>
                    <a:pt x="3588" y="10396"/>
                  </a:lnTo>
                  <a:lnTo>
                    <a:pt x="3618" y="10427"/>
                  </a:lnTo>
                  <a:cubicBezTo>
                    <a:pt x="3618" y="10427"/>
                    <a:pt x="3648" y="10487"/>
                    <a:pt x="3648" y="10518"/>
                  </a:cubicBezTo>
                  <a:lnTo>
                    <a:pt x="3648" y="10579"/>
                  </a:lnTo>
                  <a:cubicBezTo>
                    <a:pt x="3648" y="10639"/>
                    <a:pt x="3648" y="10670"/>
                    <a:pt x="3679" y="10670"/>
                  </a:cubicBezTo>
                  <a:lnTo>
                    <a:pt x="3679" y="10731"/>
                  </a:lnTo>
                  <a:cubicBezTo>
                    <a:pt x="3679" y="10791"/>
                    <a:pt x="3648" y="10822"/>
                    <a:pt x="3648" y="10822"/>
                  </a:cubicBezTo>
                  <a:cubicBezTo>
                    <a:pt x="3648" y="10852"/>
                    <a:pt x="3679" y="10852"/>
                    <a:pt x="3740" y="10883"/>
                  </a:cubicBezTo>
                  <a:cubicBezTo>
                    <a:pt x="3770" y="10943"/>
                    <a:pt x="3740" y="10943"/>
                    <a:pt x="3740" y="10974"/>
                  </a:cubicBezTo>
                  <a:cubicBezTo>
                    <a:pt x="3740" y="11004"/>
                    <a:pt x="3740" y="11004"/>
                    <a:pt x="3770" y="11035"/>
                  </a:cubicBezTo>
                  <a:lnTo>
                    <a:pt x="3800" y="11095"/>
                  </a:lnTo>
                  <a:cubicBezTo>
                    <a:pt x="3831" y="11126"/>
                    <a:pt x="3800" y="11126"/>
                    <a:pt x="3800" y="11126"/>
                  </a:cubicBezTo>
                  <a:lnTo>
                    <a:pt x="3800" y="11187"/>
                  </a:lnTo>
                  <a:lnTo>
                    <a:pt x="3800" y="11308"/>
                  </a:lnTo>
                  <a:lnTo>
                    <a:pt x="3800" y="11430"/>
                  </a:lnTo>
                  <a:lnTo>
                    <a:pt x="3800" y="11551"/>
                  </a:lnTo>
                  <a:lnTo>
                    <a:pt x="3800" y="11642"/>
                  </a:lnTo>
                  <a:lnTo>
                    <a:pt x="3800" y="11764"/>
                  </a:lnTo>
                  <a:lnTo>
                    <a:pt x="3800" y="11886"/>
                  </a:lnTo>
                  <a:cubicBezTo>
                    <a:pt x="3800" y="11916"/>
                    <a:pt x="3770" y="11916"/>
                    <a:pt x="3740" y="11946"/>
                  </a:cubicBezTo>
                  <a:cubicBezTo>
                    <a:pt x="3679" y="11946"/>
                    <a:pt x="3679" y="12007"/>
                    <a:pt x="3648" y="12038"/>
                  </a:cubicBezTo>
                  <a:cubicBezTo>
                    <a:pt x="3618" y="12038"/>
                    <a:pt x="3648" y="12068"/>
                    <a:pt x="3648" y="12098"/>
                  </a:cubicBezTo>
                  <a:lnTo>
                    <a:pt x="3648" y="12220"/>
                  </a:lnTo>
                  <a:cubicBezTo>
                    <a:pt x="3648" y="12250"/>
                    <a:pt x="3618" y="12342"/>
                    <a:pt x="3618" y="12342"/>
                  </a:cubicBezTo>
                  <a:cubicBezTo>
                    <a:pt x="3618" y="12342"/>
                    <a:pt x="3618" y="12402"/>
                    <a:pt x="3679" y="12402"/>
                  </a:cubicBezTo>
                  <a:cubicBezTo>
                    <a:pt x="3740" y="12463"/>
                    <a:pt x="3679" y="12402"/>
                    <a:pt x="3740" y="12494"/>
                  </a:cubicBezTo>
                  <a:cubicBezTo>
                    <a:pt x="3751" y="12516"/>
                    <a:pt x="3754" y="12522"/>
                    <a:pt x="3755" y="12522"/>
                  </a:cubicBezTo>
                  <a:cubicBezTo>
                    <a:pt x="3755" y="12522"/>
                    <a:pt x="3754" y="12515"/>
                    <a:pt x="3757" y="12515"/>
                  </a:cubicBezTo>
                  <a:cubicBezTo>
                    <a:pt x="3759" y="12515"/>
                    <a:pt x="3763" y="12517"/>
                    <a:pt x="3770" y="12524"/>
                  </a:cubicBezTo>
                  <a:cubicBezTo>
                    <a:pt x="3780" y="12534"/>
                    <a:pt x="3787" y="12537"/>
                    <a:pt x="3795" y="12537"/>
                  </a:cubicBezTo>
                  <a:cubicBezTo>
                    <a:pt x="3811" y="12537"/>
                    <a:pt x="3831" y="12524"/>
                    <a:pt x="3892" y="12524"/>
                  </a:cubicBezTo>
                  <a:cubicBezTo>
                    <a:pt x="3952" y="12524"/>
                    <a:pt x="3892" y="12554"/>
                    <a:pt x="3922" y="12615"/>
                  </a:cubicBezTo>
                  <a:cubicBezTo>
                    <a:pt x="3952" y="12645"/>
                    <a:pt x="3952" y="12645"/>
                    <a:pt x="3952" y="12676"/>
                  </a:cubicBezTo>
                  <a:cubicBezTo>
                    <a:pt x="3983" y="12706"/>
                    <a:pt x="3952" y="12767"/>
                    <a:pt x="3922" y="12767"/>
                  </a:cubicBezTo>
                  <a:cubicBezTo>
                    <a:pt x="3922" y="12797"/>
                    <a:pt x="3922" y="12828"/>
                    <a:pt x="3952" y="12858"/>
                  </a:cubicBezTo>
                  <a:cubicBezTo>
                    <a:pt x="3952" y="12919"/>
                    <a:pt x="3983" y="12949"/>
                    <a:pt x="3983" y="12949"/>
                  </a:cubicBezTo>
                  <a:lnTo>
                    <a:pt x="3983" y="13010"/>
                  </a:lnTo>
                  <a:cubicBezTo>
                    <a:pt x="3983" y="13071"/>
                    <a:pt x="3952" y="13101"/>
                    <a:pt x="3952" y="13101"/>
                  </a:cubicBezTo>
                  <a:cubicBezTo>
                    <a:pt x="3952" y="13101"/>
                    <a:pt x="3983" y="13162"/>
                    <a:pt x="3983" y="13223"/>
                  </a:cubicBezTo>
                  <a:cubicBezTo>
                    <a:pt x="4013" y="13238"/>
                    <a:pt x="4028" y="13238"/>
                    <a:pt x="4040" y="13238"/>
                  </a:cubicBezTo>
                  <a:cubicBezTo>
                    <a:pt x="4051" y="13238"/>
                    <a:pt x="4059" y="13238"/>
                    <a:pt x="4074" y="13253"/>
                  </a:cubicBezTo>
                  <a:cubicBezTo>
                    <a:pt x="4084" y="13264"/>
                    <a:pt x="4087" y="13267"/>
                    <a:pt x="4090" y="13267"/>
                  </a:cubicBezTo>
                  <a:cubicBezTo>
                    <a:pt x="4094" y="13267"/>
                    <a:pt x="4094" y="13253"/>
                    <a:pt x="4135" y="13253"/>
                  </a:cubicBezTo>
                  <a:cubicBezTo>
                    <a:pt x="4226" y="13253"/>
                    <a:pt x="4196" y="13253"/>
                    <a:pt x="4226" y="13223"/>
                  </a:cubicBezTo>
                  <a:cubicBezTo>
                    <a:pt x="4235" y="13204"/>
                    <a:pt x="4242" y="13197"/>
                    <a:pt x="4247" y="13197"/>
                  </a:cubicBezTo>
                  <a:cubicBezTo>
                    <a:pt x="4259" y="13197"/>
                    <a:pt x="4266" y="13232"/>
                    <a:pt x="4287" y="13253"/>
                  </a:cubicBezTo>
                  <a:cubicBezTo>
                    <a:pt x="4347" y="13253"/>
                    <a:pt x="4408" y="13284"/>
                    <a:pt x="4499" y="13314"/>
                  </a:cubicBezTo>
                  <a:cubicBezTo>
                    <a:pt x="4518" y="13333"/>
                    <a:pt x="4531" y="13340"/>
                    <a:pt x="4543" y="13340"/>
                  </a:cubicBezTo>
                  <a:cubicBezTo>
                    <a:pt x="4569" y="13340"/>
                    <a:pt x="4589" y="13305"/>
                    <a:pt x="4651" y="13284"/>
                  </a:cubicBezTo>
                  <a:cubicBezTo>
                    <a:pt x="4682" y="13253"/>
                    <a:pt x="4712" y="13253"/>
                    <a:pt x="4743" y="13223"/>
                  </a:cubicBezTo>
                  <a:cubicBezTo>
                    <a:pt x="4771" y="13204"/>
                    <a:pt x="4787" y="13197"/>
                    <a:pt x="4799" y="13197"/>
                  </a:cubicBezTo>
                  <a:cubicBezTo>
                    <a:pt x="4824" y="13197"/>
                    <a:pt x="4822" y="13232"/>
                    <a:pt x="4864" y="13253"/>
                  </a:cubicBezTo>
                  <a:cubicBezTo>
                    <a:pt x="4895" y="13284"/>
                    <a:pt x="4986" y="13284"/>
                    <a:pt x="5016" y="13314"/>
                  </a:cubicBezTo>
                  <a:cubicBezTo>
                    <a:pt x="5047" y="13375"/>
                    <a:pt x="5138" y="13405"/>
                    <a:pt x="5168" y="13405"/>
                  </a:cubicBezTo>
                  <a:lnTo>
                    <a:pt x="5168" y="13527"/>
                  </a:lnTo>
                  <a:cubicBezTo>
                    <a:pt x="5168" y="13588"/>
                    <a:pt x="5259" y="13557"/>
                    <a:pt x="5290" y="13588"/>
                  </a:cubicBezTo>
                  <a:cubicBezTo>
                    <a:pt x="5320" y="13618"/>
                    <a:pt x="5290" y="13679"/>
                    <a:pt x="5290" y="13679"/>
                  </a:cubicBezTo>
                  <a:lnTo>
                    <a:pt x="5411" y="13770"/>
                  </a:lnTo>
                  <a:cubicBezTo>
                    <a:pt x="5442" y="13770"/>
                    <a:pt x="5472" y="13770"/>
                    <a:pt x="5503" y="13831"/>
                  </a:cubicBezTo>
                  <a:cubicBezTo>
                    <a:pt x="5518" y="13839"/>
                    <a:pt x="5531" y="13842"/>
                    <a:pt x="5543" y="13842"/>
                  </a:cubicBezTo>
                  <a:cubicBezTo>
                    <a:pt x="5579" y="13842"/>
                    <a:pt x="5601" y="13808"/>
                    <a:pt x="5624" y="13740"/>
                  </a:cubicBezTo>
                  <a:cubicBezTo>
                    <a:pt x="5635" y="13717"/>
                    <a:pt x="5638" y="13711"/>
                    <a:pt x="5638" y="13711"/>
                  </a:cubicBezTo>
                  <a:lnTo>
                    <a:pt x="5638" y="13711"/>
                  </a:lnTo>
                  <a:cubicBezTo>
                    <a:pt x="5637" y="13711"/>
                    <a:pt x="5631" y="13718"/>
                    <a:pt x="5628" y="13718"/>
                  </a:cubicBezTo>
                  <a:cubicBezTo>
                    <a:pt x="5626" y="13718"/>
                    <a:pt x="5624" y="13716"/>
                    <a:pt x="5624" y="13709"/>
                  </a:cubicBezTo>
                  <a:cubicBezTo>
                    <a:pt x="5624" y="13679"/>
                    <a:pt x="5655" y="13618"/>
                    <a:pt x="5715" y="13588"/>
                  </a:cubicBezTo>
                  <a:lnTo>
                    <a:pt x="5776" y="13527"/>
                  </a:lnTo>
                  <a:cubicBezTo>
                    <a:pt x="5784" y="13512"/>
                    <a:pt x="5789" y="13506"/>
                    <a:pt x="5795" y="13506"/>
                  </a:cubicBezTo>
                  <a:cubicBezTo>
                    <a:pt x="5812" y="13506"/>
                    <a:pt x="5829" y="13557"/>
                    <a:pt x="5898" y="13557"/>
                  </a:cubicBezTo>
                  <a:cubicBezTo>
                    <a:pt x="5928" y="13557"/>
                    <a:pt x="5928" y="13527"/>
                    <a:pt x="6019" y="13466"/>
                  </a:cubicBezTo>
                  <a:cubicBezTo>
                    <a:pt x="6050" y="13436"/>
                    <a:pt x="6050" y="13405"/>
                    <a:pt x="6080" y="13405"/>
                  </a:cubicBezTo>
                  <a:cubicBezTo>
                    <a:pt x="6095" y="13390"/>
                    <a:pt x="6103" y="13390"/>
                    <a:pt x="6114" y="13390"/>
                  </a:cubicBezTo>
                  <a:cubicBezTo>
                    <a:pt x="6126" y="13390"/>
                    <a:pt x="6141" y="13390"/>
                    <a:pt x="6171" y="13375"/>
                  </a:cubicBezTo>
                  <a:lnTo>
                    <a:pt x="6232" y="13375"/>
                  </a:lnTo>
                  <a:cubicBezTo>
                    <a:pt x="6252" y="13375"/>
                    <a:pt x="6259" y="13388"/>
                    <a:pt x="6288" y="13388"/>
                  </a:cubicBezTo>
                  <a:cubicBezTo>
                    <a:pt x="6303" y="13388"/>
                    <a:pt x="6323" y="13385"/>
                    <a:pt x="6354" y="13375"/>
                  </a:cubicBezTo>
                  <a:cubicBezTo>
                    <a:pt x="6384" y="13375"/>
                    <a:pt x="6414" y="13314"/>
                    <a:pt x="6506" y="13314"/>
                  </a:cubicBezTo>
                  <a:cubicBezTo>
                    <a:pt x="6566" y="13314"/>
                    <a:pt x="6566" y="13314"/>
                    <a:pt x="6627" y="13375"/>
                  </a:cubicBezTo>
                  <a:cubicBezTo>
                    <a:pt x="6642" y="13390"/>
                    <a:pt x="6650" y="13398"/>
                    <a:pt x="6661" y="13398"/>
                  </a:cubicBezTo>
                  <a:cubicBezTo>
                    <a:pt x="6673" y="13398"/>
                    <a:pt x="6688" y="13390"/>
                    <a:pt x="6718" y="13375"/>
                  </a:cubicBezTo>
                  <a:cubicBezTo>
                    <a:pt x="6810" y="13375"/>
                    <a:pt x="6779" y="13314"/>
                    <a:pt x="6840" y="13314"/>
                  </a:cubicBezTo>
                  <a:cubicBezTo>
                    <a:pt x="6870" y="13304"/>
                    <a:pt x="6891" y="13301"/>
                    <a:pt x="6905" y="13301"/>
                  </a:cubicBezTo>
                  <a:cubicBezTo>
                    <a:pt x="6935" y="13301"/>
                    <a:pt x="6941" y="13314"/>
                    <a:pt x="6962" y="13314"/>
                  </a:cubicBezTo>
                  <a:cubicBezTo>
                    <a:pt x="7022" y="13314"/>
                    <a:pt x="7083" y="13253"/>
                    <a:pt x="7083" y="13253"/>
                  </a:cubicBezTo>
                  <a:cubicBezTo>
                    <a:pt x="7083" y="13253"/>
                    <a:pt x="7144" y="13101"/>
                    <a:pt x="7144" y="13071"/>
                  </a:cubicBezTo>
                  <a:cubicBezTo>
                    <a:pt x="7174" y="13010"/>
                    <a:pt x="7174" y="12980"/>
                    <a:pt x="7174" y="12949"/>
                  </a:cubicBezTo>
                  <a:cubicBezTo>
                    <a:pt x="7174" y="12939"/>
                    <a:pt x="7184" y="12936"/>
                    <a:pt x="7198" y="12936"/>
                  </a:cubicBezTo>
                  <a:cubicBezTo>
                    <a:pt x="7225" y="12936"/>
                    <a:pt x="7265" y="12949"/>
                    <a:pt x="7265" y="12949"/>
                  </a:cubicBezTo>
                  <a:lnTo>
                    <a:pt x="7387" y="12949"/>
                  </a:lnTo>
                  <a:cubicBezTo>
                    <a:pt x="7448" y="12949"/>
                    <a:pt x="7417" y="12919"/>
                    <a:pt x="7417" y="12858"/>
                  </a:cubicBezTo>
                  <a:cubicBezTo>
                    <a:pt x="7417" y="12797"/>
                    <a:pt x="7417" y="12797"/>
                    <a:pt x="7448" y="12767"/>
                  </a:cubicBezTo>
                  <a:cubicBezTo>
                    <a:pt x="7448" y="12706"/>
                    <a:pt x="7478" y="12676"/>
                    <a:pt x="7539" y="12615"/>
                  </a:cubicBezTo>
                  <a:cubicBezTo>
                    <a:pt x="7569" y="12524"/>
                    <a:pt x="7600" y="12524"/>
                    <a:pt x="7600" y="12524"/>
                  </a:cubicBezTo>
                  <a:cubicBezTo>
                    <a:pt x="7600" y="12494"/>
                    <a:pt x="7630" y="12494"/>
                    <a:pt x="7691" y="12463"/>
                  </a:cubicBezTo>
                  <a:cubicBezTo>
                    <a:pt x="7701" y="12443"/>
                    <a:pt x="7708" y="12436"/>
                    <a:pt x="7714" y="12436"/>
                  </a:cubicBezTo>
                  <a:cubicBezTo>
                    <a:pt x="7725" y="12436"/>
                    <a:pt x="7732" y="12463"/>
                    <a:pt x="7752" y="12463"/>
                  </a:cubicBezTo>
                  <a:cubicBezTo>
                    <a:pt x="7782" y="12463"/>
                    <a:pt x="7782" y="12372"/>
                    <a:pt x="7782" y="12372"/>
                  </a:cubicBezTo>
                  <a:cubicBezTo>
                    <a:pt x="7782" y="12372"/>
                    <a:pt x="7782" y="12342"/>
                    <a:pt x="7752" y="12342"/>
                  </a:cubicBezTo>
                  <a:cubicBezTo>
                    <a:pt x="7721" y="12342"/>
                    <a:pt x="7721" y="12311"/>
                    <a:pt x="7691" y="12311"/>
                  </a:cubicBezTo>
                  <a:cubicBezTo>
                    <a:pt x="7630" y="12311"/>
                    <a:pt x="7630" y="12220"/>
                    <a:pt x="7600" y="12220"/>
                  </a:cubicBezTo>
                  <a:cubicBezTo>
                    <a:pt x="7569" y="12220"/>
                    <a:pt x="7569" y="12190"/>
                    <a:pt x="7539" y="12159"/>
                  </a:cubicBezTo>
                  <a:cubicBezTo>
                    <a:pt x="7478" y="12098"/>
                    <a:pt x="7478" y="12068"/>
                    <a:pt x="7478" y="12038"/>
                  </a:cubicBezTo>
                  <a:cubicBezTo>
                    <a:pt x="7448" y="12007"/>
                    <a:pt x="7478" y="11946"/>
                    <a:pt x="7478" y="11916"/>
                  </a:cubicBezTo>
                  <a:cubicBezTo>
                    <a:pt x="7478" y="11886"/>
                    <a:pt x="7569" y="11855"/>
                    <a:pt x="7569" y="11855"/>
                  </a:cubicBezTo>
                  <a:lnTo>
                    <a:pt x="7600" y="11764"/>
                  </a:lnTo>
                  <a:cubicBezTo>
                    <a:pt x="7600" y="11734"/>
                    <a:pt x="7630" y="11734"/>
                    <a:pt x="7691" y="11703"/>
                  </a:cubicBezTo>
                  <a:cubicBezTo>
                    <a:pt x="7721" y="11642"/>
                    <a:pt x="7691" y="11612"/>
                    <a:pt x="7721" y="11582"/>
                  </a:cubicBezTo>
                  <a:cubicBezTo>
                    <a:pt x="7721" y="11490"/>
                    <a:pt x="7752" y="11551"/>
                    <a:pt x="7843" y="11490"/>
                  </a:cubicBezTo>
                  <a:cubicBezTo>
                    <a:pt x="7904" y="11460"/>
                    <a:pt x="7873" y="11460"/>
                    <a:pt x="7873" y="11430"/>
                  </a:cubicBezTo>
                  <a:cubicBezTo>
                    <a:pt x="7873" y="11399"/>
                    <a:pt x="7873" y="11338"/>
                    <a:pt x="7843" y="11308"/>
                  </a:cubicBezTo>
                  <a:cubicBezTo>
                    <a:pt x="7782" y="11278"/>
                    <a:pt x="7873" y="11187"/>
                    <a:pt x="7873" y="11187"/>
                  </a:cubicBezTo>
                  <a:cubicBezTo>
                    <a:pt x="7873" y="11156"/>
                    <a:pt x="7934" y="11156"/>
                    <a:pt x="7934" y="11156"/>
                  </a:cubicBezTo>
                  <a:lnTo>
                    <a:pt x="8056" y="11126"/>
                  </a:lnTo>
                  <a:lnTo>
                    <a:pt x="8208" y="11126"/>
                  </a:lnTo>
                  <a:cubicBezTo>
                    <a:pt x="8217" y="11135"/>
                    <a:pt x="8228" y="11138"/>
                    <a:pt x="8241" y="11138"/>
                  </a:cubicBezTo>
                  <a:cubicBezTo>
                    <a:pt x="8271" y="11138"/>
                    <a:pt x="8308" y="11117"/>
                    <a:pt x="8329" y="11095"/>
                  </a:cubicBezTo>
                  <a:cubicBezTo>
                    <a:pt x="8329" y="11035"/>
                    <a:pt x="8390" y="11035"/>
                    <a:pt x="8390" y="11004"/>
                  </a:cubicBezTo>
                  <a:lnTo>
                    <a:pt x="8481" y="10943"/>
                  </a:lnTo>
                  <a:cubicBezTo>
                    <a:pt x="8481" y="10883"/>
                    <a:pt x="8512" y="10852"/>
                    <a:pt x="8542" y="10852"/>
                  </a:cubicBezTo>
                  <a:cubicBezTo>
                    <a:pt x="8603" y="10822"/>
                    <a:pt x="8633" y="10822"/>
                    <a:pt x="8633" y="10791"/>
                  </a:cubicBezTo>
                  <a:lnTo>
                    <a:pt x="8633" y="10700"/>
                  </a:lnTo>
                  <a:lnTo>
                    <a:pt x="8633" y="10639"/>
                  </a:lnTo>
                  <a:cubicBezTo>
                    <a:pt x="8603" y="10579"/>
                    <a:pt x="8633" y="10548"/>
                    <a:pt x="8633" y="10548"/>
                  </a:cubicBezTo>
                  <a:cubicBezTo>
                    <a:pt x="8633" y="10518"/>
                    <a:pt x="8603" y="10518"/>
                    <a:pt x="8603" y="10518"/>
                  </a:cubicBezTo>
                  <a:cubicBezTo>
                    <a:pt x="8542" y="10518"/>
                    <a:pt x="8603" y="10487"/>
                    <a:pt x="8512" y="10427"/>
                  </a:cubicBezTo>
                  <a:cubicBezTo>
                    <a:pt x="8481" y="10411"/>
                    <a:pt x="8481" y="10411"/>
                    <a:pt x="8485" y="10411"/>
                  </a:cubicBezTo>
                  <a:cubicBezTo>
                    <a:pt x="8489" y="10411"/>
                    <a:pt x="8497" y="10411"/>
                    <a:pt x="8481" y="10396"/>
                  </a:cubicBezTo>
                  <a:cubicBezTo>
                    <a:pt x="8451" y="10366"/>
                    <a:pt x="8481" y="10335"/>
                    <a:pt x="8481" y="10275"/>
                  </a:cubicBezTo>
                  <a:cubicBezTo>
                    <a:pt x="8481" y="10244"/>
                    <a:pt x="8481" y="10214"/>
                    <a:pt x="8512" y="10183"/>
                  </a:cubicBezTo>
                  <a:cubicBezTo>
                    <a:pt x="8512" y="10123"/>
                    <a:pt x="8481" y="10092"/>
                    <a:pt x="8512" y="10092"/>
                  </a:cubicBezTo>
                  <a:lnTo>
                    <a:pt x="8633" y="10092"/>
                  </a:lnTo>
                  <a:cubicBezTo>
                    <a:pt x="8664" y="10092"/>
                    <a:pt x="8664" y="10062"/>
                    <a:pt x="8694" y="10062"/>
                  </a:cubicBezTo>
                  <a:cubicBezTo>
                    <a:pt x="8755" y="10031"/>
                    <a:pt x="8694" y="10031"/>
                    <a:pt x="8694" y="9971"/>
                  </a:cubicBezTo>
                  <a:cubicBezTo>
                    <a:pt x="8694" y="9955"/>
                    <a:pt x="8694" y="9955"/>
                    <a:pt x="8702" y="9955"/>
                  </a:cubicBezTo>
                  <a:cubicBezTo>
                    <a:pt x="8709" y="9955"/>
                    <a:pt x="8724" y="9955"/>
                    <a:pt x="8755" y="9940"/>
                  </a:cubicBezTo>
                  <a:cubicBezTo>
                    <a:pt x="8761" y="9934"/>
                    <a:pt x="8769" y="9932"/>
                    <a:pt x="8777" y="9932"/>
                  </a:cubicBezTo>
                  <a:cubicBezTo>
                    <a:pt x="8800" y="9932"/>
                    <a:pt x="8826" y="9949"/>
                    <a:pt x="8839" y="9949"/>
                  </a:cubicBezTo>
                  <a:cubicBezTo>
                    <a:pt x="8843" y="9949"/>
                    <a:pt x="8846" y="9947"/>
                    <a:pt x="8846" y="9940"/>
                  </a:cubicBezTo>
                  <a:cubicBezTo>
                    <a:pt x="8907" y="9940"/>
                    <a:pt x="8907" y="9971"/>
                    <a:pt x="8937" y="9971"/>
                  </a:cubicBezTo>
                  <a:cubicBezTo>
                    <a:pt x="8968" y="10031"/>
                    <a:pt x="8998" y="10031"/>
                    <a:pt x="9059" y="10031"/>
                  </a:cubicBezTo>
                  <a:cubicBezTo>
                    <a:pt x="9089" y="10031"/>
                    <a:pt x="9120" y="9971"/>
                    <a:pt x="9211" y="9971"/>
                  </a:cubicBezTo>
                  <a:cubicBezTo>
                    <a:pt x="9241" y="9971"/>
                    <a:pt x="9302" y="10031"/>
                    <a:pt x="9302" y="10031"/>
                  </a:cubicBezTo>
                  <a:cubicBezTo>
                    <a:pt x="9302" y="10031"/>
                    <a:pt x="9393" y="10092"/>
                    <a:pt x="9424" y="10092"/>
                  </a:cubicBezTo>
                  <a:cubicBezTo>
                    <a:pt x="9454" y="10092"/>
                    <a:pt x="9515" y="10123"/>
                    <a:pt x="9545" y="10123"/>
                  </a:cubicBezTo>
                  <a:cubicBezTo>
                    <a:pt x="9576" y="10183"/>
                    <a:pt x="9576" y="10183"/>
                    <a:pt x="9606" y="10183"/>
                  </a:cubicBezTo>
                  <a:cubicBezTo>
                    <a:pt x="9667" y="10183"/>
                    <a:pt x="9697" y="10183"/>
                    <a:pt x="9728" y="10123"/>
                  </a:cubicBezTo>
                  <a:cubicBezTo>
                    <a:pt x="9758" y="10092"/>
                    <a:pt x="9849" y="10092"/>
                    <a:pt x="9849" y="10092"/>
                  </a:cubicBezTo>
                  <a:cubicBezTo>
                    <a:pt x="9849" y="10062"/>
                    <a:pt x="9880" y="10031"/>
                    <a:pt x="9880" y="10031"/>
                  </a:cubicBezTo>
                  <a:cubicBezTo>
                    <a:pt x="9880" y="10031"/>
                    <a:pt x="9910" y="9971"/>
                    <a:pt x="9971" y="9910"/>
                  </a:cubicBezTo>
                  <a:cubicBezTo>
                    <a:pt x="10001" y="9879"/>
                    <a:pt x="10001" y="9819"/>
                    <a:pt x="10031" y="9788"/>
                  </a:cubicBezTo>
                  <a:cubicBezTo>
                    <a:pt x="10042" y="9778"/>
                    <a:pt x="10048" y="9775"/>
                    <a:pt x="10055" y="9775"/>
                  </a:cubicBezTo>
                  <a:cubicBezTo>
                    <a:pt x="10069" y="9775"/>
                    <a:pt x="10082" y="9788"/>
                    <a:pt x="10123" y="9788"/>
                  </a:cubicBezTo>
                  <a:cubicBezTo>
                    <a:pt x="10153" y="9788"/>
                    <a:pt x="10183" y="9819"/>
                    <a:pt x="10214" y="9819"/>
                  </a:cubicBezTo>
                  <a:cubicBezTo>
                    <a:pt x="10305" y="9819"/>
                    <a:pt x="10305" y="9788"/>
                    <a:pt x="10305" y="9758"/>
                  </a:cubicBezTo>
                  <a:lnTo>
                    <a:pt x="10305" y="9667"/>
                  </a:lnTo>
                  <a:lnTo>
                    <a:pt x="10305" y="9576"/>
                  </a:lnTo>
                  <a:cubicBezTo>
                    <a:pt x="10305" y="9515"/>
                    <a:pt x="10335" y="9484"/>
                    <a:pt x="10366" y="9484"/>
                  </a:cubicBezTo>
                  <a:lnTo>
                    <a:pt x="10518" y="9484"/>
                  </a:lnTo>
                  <a:cubicBezTo>
                    <a:pt x="10579" y="9484"/>
                    <a:pt x="10609" y="9515"/>
                    <a:pt x="10609" y="9515"/>
                  </a:cubicBezTo>
                  <a:lnTo>
                    <a:pt x="10670" y="9606"/>
                  </a:lnTo>
                  <a:cubicBezTo>
                    <a:pt x="10731" y="9636"/>
                    <a:pt x="10791" y="9636"/>
                    <a:pt x="10822" y="9636"/>
                  </a:cubicBezTo>
                  <a:cubicBezTo>
                    <a:pt x="10883" y="9636"/>
                    <a:pt x="10913" y="9667"/>
                    <a:pt x="10943" y="9728"/>
                  </a:cubicBezTo>
                  <a:cubicBezTo>
                    <a:pt x="10974" y="9728"/>
                    <a:pt x="10974" y="9788"/>
                    <a:pt x="10974" y="9788"/>
                  </a:cubicBezTo>
                  <a:lnTo>
                    <a:pt x="10974" y="9879"/>
                  </a:lnTo>
                  <a:cubicBezTo>
                    <a:pt x="10974" y="9910"/>
                    <a:pt x="11035" y="9940"/>
                    <a:pt x="11035" y="9940"/>
                  </a:cubicBezTo>
                  <a:lnTo>
                    <a:pt x="11126" y="9971"/>
                  </a:lnTo>
                  <a:cubicBezTo>
                    <a:pt x="11126" y="9971"/>
                    <a:pt x="11187" y="10062"/>
                    <a:pt x="11187" y="10092"/>
                  </a:cubicBezTo>
                  <a:cubicBezTo>
                    <a:pt x="11187" y="10123"/>
                    <a:pt x="11217" y="10183"/>
                    <a:pt x="11278" y="10183"/>
                  </a:cubicBezTo>
                  <a:cubicBezTo>
                    <a:pt x="11339" y="10214"/>
                    <a:pt x="11339" y="10275"/>
                    <a:pt x="11369" y="10335"/>
                  </a:cubicBezTo>
                  <a:cubicBezTo>
                    <a:pt x="11369" y="10366"/>
                    <a:pt x="11399" y="10396"/>
                    <a:pt x="11430" y="10427"/>
                  </a:cubicBezTo>
                  <a:cubicBezTo>
                    <a:pt x="11430" y="10487"/>
                    <a:pt x="11521" y="10487"/>
                    <a:pt x="11521" y="10487"/>
                  </a:cubicBezTo>
                  <a:lnTo>
                    <a:pt x="11582" y="10487"/>
                  </a:lnTo>
                  <a:cubicBezTo>
                    <a:pt x="11642" y="10487"/>
                    <a:pt x="11642" y="10548"/>
                    <a:pt x="11673" y="10548"/>
                  </a:cubicBezTo>
                  <a:cubicBezTo>
                    <a:pt x="11673" y="10579"/>
                    <a:pt x="11794" y="10579"/>
                    <a:pt x="11825" y="10639"/>
                  </a:cubicBezTo>
                  <a:cubicBezTo>
                    <a:pt x="11855" y="10670"/>
                    <a:pt x="11855" y="10700"/>
                    <a:pt x="11855" y="10700"/>
                  </a:cubicBezTo>
                  <a:lnTo>
                    <a:pt x="12007" y="10852"/>
                  </a:lnTo>
                  <a:lnTo>
                    <a:pt x="12129" y="10974"/>
                  </a:lnTo>
                  <a:cubicBezTo>
                    <a:pt x="12159" y="11004"/>
                    <a:pt x="12159" y="11035"/>
                    <a:pt x="12250" y="11035"/>
                  </a:cubicBezTo>
                  <a:lnTo>
                    <a:pt x="12494" y="11035"/>
                  </a:lnTo>
                  <a:cubicBezTo>
                    <a:pt x="12554" y="11035"/>
                    <a:pt x="12554" y="11095"/>
                    <a:pt x="12554" y="11095"/>
                  </a:cubicBezTo>
                  <a:lnTo>
                    <a:pt x="12585" y="11126"/>
                  </a:lnTo>
                  <a:lnTo>
                    <a:pt x="12646" y="11187"/>
                  </a:lnTo>
                  <a:lnTo>
                    <a:pt x="12706" y="11247"/>
                  </a:lnTo>
                  <a:cubicBezTo>
                    <a:pt x="12706" y="11247"/>
                    <a:pt x="12737" y="11278"/>
                    <a:pt x="12767" y="11278"/>
                  </a:cubicBezTo>
                  <a:cubicBezTo>
                    <a:pt x="12797" y="11278"/>
                    <a:pt x="12797" y="11308"/>
                    <a:pt x="12797" y="11338"/>
                  </a:cubicBezTo>
                  <a:cubicBezTo>
                    <a:pt x="12797" y="11399"/>
                    <a:pt x="12858" y="11399"/>
                    <a:pt x="12889" y="11399"/>
                  </a:cubicBezTo>
                  <a:lnTo>
                    <a:pt x="12949" y="11399"/>
                  </a:lnTo>
                  <a:cubicBezTo>
                    <a:pt x="13010" y="11399"/>
                    <a:pt x="13010" y="11430"/>
                    <a:pt x="13041" y="11460"/>
                  </a:cubicBezTo>
                  <a:cubicBezTo>
                    <a:pt x="13101" y="11490"/>
                    <a:pt x="13071" y="11582"/>
                    <a:pt x="13071" y="11612"/>
                  </a:cubicBezTo>
                  <a:cubicBezTo>
                    <a:pt x="13101" y="11642"/>
                    <a:pt x="13162" y="11642"/>
                    <a:pt x="13193" y="11703"/>
                  </a:cubicBezTo>
                  <a:cubicBezTo>
                    <a:pt x="13223" y="11703"/>
                    <a:pt x="13223" y="11734"/>
                    <a:pt x="13314" y="11734"/>
                  </a:cubicBezTo>
                  <a:cubicBezTo>
                    <a:pt x="13375" y="11734"/>
                    <a:pt x="13375" y="11794"/>
                    <a:pt x="13375" y="11794"/>
                  </a:cubicBezTo>
                  <a:cubicBezTo>
                    <a:pt x="13375" y="11794"/>
                    <a:pt x="13405" y="11886"/>
                    <a:pt x="13405" y="11916"/>
                  </a:cubicBezTo>
                  <a:cubicBezTo>
                    <a:pt x="13405" y="11946"/>
                    <a:pt x="13497" y="12038"/>
                    <a:pt x="13527" y="12068"/>
                  </a:cubicBezTo>
                  <a:cubicBezTo>
                    <a:pt x="13557" y="12098"/>
                    <a:pt x="13557" y="12159"/>
                    <a:pt x="13557" y="12190"/>
                  </a:cubicBezTo>
                  <a:cubicBezTo>
                    <a:pt x="13557" y="12220"/>
                    <a:pt x="13618" y="12250"/>
                    <a:pt x="13649" y="12311"/>
                  </a:cubicBezTo>
                  <a:cubicBezTo>
                    <a:pt x="13679" y="12342"/>
                    <a:pt x="13618" y="12372"/>
                    <a:pt x="13618" y="12372"/>
                  </a:cubicBezTo>
                  <a:cubicBezTo>
                    <a:pt x="13618" y="12372"/>
                    <a:pt x="13557" y="12463"/>
                    <a:pt x="13618" y="12494"/>
                  </a:cubicBezTo>
                  <a:cubicBezTo>
                    <a:pt x="13618" y="12524"/>
                    <a:pt x="13618" y="12645"/>
                    <a:pt x="13557" y="12676"/>
                  </a:cubicBezTo>
                  <a:cubicBezTo>
                    <a:pt x="13527" y="12706"/>
                    <a:pt x="13557" y="12706"/>
                    <a:pt x="13557" y="12767"/>
                  </a:cubicBezTo>
                  <a:cubicBezTo>
                    <a:pt x="13557" y="12797"/>
                    <a:pt x="13618" y="12797"/>
                    <a:pt x="13679" y="12828"/>
                  </a:cubicBezTo>
                  <a:cubicBezTo>
                    <a:pt x="13709" y="12828"/>
                    <a:pt x="13709" y="12828"/>
                    <a:pt x="13770" y="12797"/>
                  </a:cubicBezTo>
                  <a:cubicBezTo>
                    <a:pt x="13801" y="12767"/>
                    <a:pt x="13801" y="12767"/>
                    <a:pt x="13801" y="12706"/>
                  </a:cubicBezTo>
                  <a:cubicBezTo>
                    <a:pt x="13801" y="12676"/>
                    <a:pt x="13801" y="12676"/>
                    <a:pt x="13831" y="12645"/>
                  </a:cubicBezTo>
                  <a:cubicBezTo>
                    <a:pt x="13831" y="12615"/>
                    <a:pt x="13861" y="12615"/>
                    <a:pt x="13861" y="12554"/>
                  </a:cubicBezTo>
                  <a:lnTo>
                    <a:pt x="13861" y="12494"/>
                  </a:lnTo>
                  <a:cubicBezTo>
                    <a:pt x="13861" y="12463"/>
                    <a:pt x="13861" y="12463"/>
                    <a:pt x="13831" y="12402"/>
                  </a:cubicBezTo>
                  <a:lnTo>
                    <a:pt x="13831" y="12342"/>
                  </a:lnTo>
                  <a:cubicBezTo>
                    <a:pt x="13831" y="12311"/>
                    <a:pt x="13861" y="12311"/>
                    <a:pt x="13861" y="12311"/>
                  </a:cubicBezTo>
                  <a:lnTo>
                    <a:pt x="13953" y="12220"/>
                  </a:lnTo>
                  <a:cubicBezTo>
                    <a:pt x="13983" y="12205"/>
                    <a:pt x="13983" y="12205"/>
                    <a:pt x="13975" y="12205"/>
                  </a:cubicBezTo>
                  <a:cubicBezTo>
                    <a:pt x="13968" y="12205"/>
                    <a:pt x="13953" y="12205"/>
                    <a:pt x="13953" y="12190"/>
                  </a:cubicBezTo>
                  <a:cubicBezTo>
                    <a:pt x="13953" y="12159"/>
                    <a:pt x="13953" y="12159"/>
                    <a:pt x="13922" y="12098"/>
                  </a:cubicBezTo>
                  <a:cubicBezTo>
                    <a:pt x="13922" y="12068"/>
                    <a:pt x="13861" y="12038"/>
                    <a:pt x="13831" y="12038"/>
                  </a:cubicBezTo>
                  <a:cubicBezTo>
                    <a:pt x="13801" y="12007"/>
                    <a:pt x="13831" y="11946"/>
                    <a:pt x="13801" y="11946"/>
                  </a:cubicBezTo>
                  <a:cubicBezTo>
                    <a:pt x="13770" y="11946"/>
                    <a:pt x="13709" y="11916"/>
                    <a:pt x="13679" y="11886"/>
                  </a:cubicBezTo>
                  <a:cubicBezTo>
                    <a:pt x="13649" y="11855"/>
                    <a:pt x="13649" y="11855"/>
                    <a:pt x="13679" y="11794"/>
                  </a:cubicBezTo>
                  <a:cubicBezTo>
                    <a:pt x="13679" y="11764"/>
                    <a:pt x="13679" y="11734"/>
                    <a:pt x="13649" y="11703"/>
                  </a:cubicBezTo>
                  <a:cubicBezTo>
                    <a:pt x="13618" y="11642"/>
                    <a:pt x="13649" y="11612"/>
                    <a:pt x="13649" y="11612"/>
                  </a:cubicBezTo>
                  <a:cubicBezTo>
                    <a:pt x="13649" y="11582"/>
                    <a:pt x="13679" y="11551"/>
                    <a:pt x="13709" y="11490"/>
                  </a:cubicBezTo>
                  <a:cubicBezTo>
                    <a:pt x="13716" y="11487"/>
                    <a:pt x="13722" y="11486"/>
                    <a:pt x="13727" y="11486"/>
                  </a:cubicBezTo>
                  <a:cubicBezTo>
                    <a:pt x="13770" y="11486"/>
                    <a:pt x="13770" y="11582"/>
                    <a:pt x="13770" y="11582"/>
                  </a:cubicBezTo>
                  <a:cubicBezTo>
                    <a:pt x="13801" y="11582"/>
                    <a:pt x="13801" y="11612"/>
                    <a:pt x="13831" y="11612"/>
                  </a:cubicBezTo>
                  <a:cubicBezTo>
                    <a:pt x="13861" y="11612"/>
                    <a:pt x="13922" y="11642"/>
                    <a:pt x="13922" y="11703"/>
                  </a:cubicBezTo>
                  <a:cubicBezTo>
                    <a:pt x="13922" y="11734"/>
                    <a:pt x="13983" y="11734"/>
                    <a:pt x="14013" y="11734"/>
                  </a:cubicBezTo>
                  <a:cubicBezTo>
                    <a:pt x="14074" y="11734"/>
                    <a:pt x="14074" y="11764"/>
                    <a:pt x="14105" y="11794"/>
                  </a:cubicBezTo>
                  <a:cubicBezTo>
                    <a:pt x="14105" y="11855"/>
                    <a:pt x="14105" y="11855"/>
                    <a:pt x="14135" y="11886"/>
                  </a:cubicBezTo>
                  <a:cubicBezTo>
                    <a:pt x="14144" y="11895"/>
                    <a:pt x="14155" y="11898"/>
                    <a:pt x="14168" y="11898"/>
                  </a:cubicBezTo>
                  <a:cubicBezTo>
                    <a:pt x="14198" y="11898"/>
                    <a:pt x="14235" y="11877"/>
                    <a:pt x="14256" y="11855"/>
                  </a:cubicBezTo>
                  <a:lnTo>
                    <a:pt x="14287" y="11794"/>
                  </a:lnTo>
                  <a:lnTo>
                    <a:pt x="14256" y="11703"/>
                  </a:lnTo>
                  <a:lnTo>
                    <a:pt x="14226" y="11612"/>
                  </a:lnTo>
                  <a:cubicBezTo>
                    <a:pt x="14165" y="11582"/>
                    <a:pt x="14165" y="11582"/>
                    <a:pt x="14135" y="11582"/>
                  </a:cubicBezTo>
                  <a:cubicBezTo>
                    <a:pt x="14105" y="11582"/>
                    <a:pt x="14074" y="11490"/>
                    <a:pt x="14013" y="11460"/>
                  </a:cubicBezTo>
                  <a:cubicBezTo>
                    <a:pt x="13983" y="11430"/>
                    <a:pt x="13922" y="11399"/>
                    <a:pt x="13861" y="11338"/>
                  </a:cubicBezTo>
                  <a:cubicBezTo>
                    <a:pt x="13831" y="11308"/>
                    <a:pt x="13831" y="11278"/>
                    <a:pt x="13801" y="11278"/>
                  </a:cubicBezTo>
                  <a:cubicBezTo>
                    <a:pt x="13770" y="11247"/>
                    <a:pt x="13709" y="11247"/>
                    <a:pt x="13649" y="11187"/>
                  </a:cubicBezTo>
                  <a:cubicBezTo>
                    <a:pt x="13618" y="11156"/>
                    <a:pt x="13527" y="11126"/>
                    <a:pt x="13466" y="11126"/>
                  </a:cubicBezTo>
                  <a:cubicBezTo>
                    <a:pt x="13375" y="11126"/>
                    <a:pt x="13375" y="11095"/>
                    <a:pt x="13314" y="11035"/>
                  </a:cubicBezTo>
                  <a:cubicBezTo>
                    <a:pt x="13223" y="11004"/>
                    <a:pt x="13253" y="10974"/>
                    <a:pt x="13253" y="10883"/>
                  </a:cubicBezTo>
                  <a:lnTo>
                    <a:pt x="13253" y="10791"/>
                  </a:lnTo>
                  <a:cubicBezTo>
                    <a:pt x="13253" y="10791"/>
                    <a:pt x="13223" y="10822"/>
                    <a:pt x="13193" y="10822"/>
                  </a:cubicBezTo>
                  <a:cubicBezTo>
                    <a:pt x="13162" y="10822"/>
                    <a:pt x="13101" y="10822"/>
                    <a:pt x="13041" y="10852"/>
                  </a:cubicBezTo>
                  <a:cubicBezTo>
                    <a:pt x="12949" y="10852"/>
                    <a:pt x="12949" y="10822"/>
                    <a:pt x="12889" y="10822"/>
                  </a:cubicBezTo>
                  <a:cubicBezTo>
                    <a:pt x="12797" y="10791"/>
                    <a:pt x="12797" y="10791"/>
                    <a:pt x="12737" y="10700"/>
                  </a:cubicBezTo>
                  <a:cubicBezTo>
                    <a:pt x="12646" y="10639"/>
                    <a:pt x="12585" y="10579"/>
                    <a:pt x="12554" y="10579"/>
                  </a:cubicBezTo>
                  <a:lnTo>
                    <a:pt x="12463" y="10518"/>
                  </a:lnTo>
                  <a:lnTo>
                    <a:pt x="12402" y="10366"/>
                  </a:lnTo>
                  <a:cubicBezTo>
                    <a:pt x="12342" y="10335"/>
                    <a:pt x="12342" y="10275"/>
                    <a:pt x="12342" y="10244"/>
                  </a:cubicBezTo>
                  <a:cubicBezTo>
                    <a:pt x="12342" y="10214"/>
                    <a:pt x="12281" y="10183"/>
                    <a:pt x="12281" y="10092"/>
                  </a:cubicBezTo>
                  <a:cubicBezTo>
                    <a:pt x="12250" y="10062"/>
                    <a:pt x="12190" y="10062"/>
                    <a:pt x="12159" y="10031"/>
                  </a:cubicBezTo>
                  <a:cubicBezTo>
                    <a:pt x="12129" y="9971"/>
                    <a:pt x="12129" y="9940"/>
                    <a:pt x="12038" y="9910"/>
                  </a:cubicBezTo>
                  <a:cubicBezTo>
                    <a:pt x="11977" y="9879"/>
                    <a:pt x="12007" y="9879"/>
                    <a:pt x="11977" y="9788"/>
                  </a:cubicBezTo>
                  <a:cubicBezTo>
                    <a:pt x="11946" y="9728"/>
                    <a:pt x="11886" y="9758"/>
                    <a:pt x="11855" y="9728"/>
                  </a:cubicBezTo>
                  <a:cubicBezTo>
                    <a:pt x="11825" y="9667"/>
                    <a:pt x="11825" y="9636"/>
                    <a:pt x="11734" y="9636"/>
                  </a:cubicBezTo>
                  <a:cubicBezTo>
                    <a:pt x="11673" y="9636"/>
                    <a:pt x="11703" y="9606"/>
                    <a:pt x="11642" y="9576"/>
                  </a:cubicBezTo>
                  <a:cubicBezTo>
                    <a:pt x="11551" y="9576"/>
                    <a:pt x="11582" y="9454"/>
                    <a:pt x="11582" y="9454"/>
                  </a:cubicBezTo>
                  <a:cubicBezTo>
                    <a:pt x="11582" y="9454"/>
                    <a:pt x="11551" y="9272"/>
                    <a:pt x="11551" y="9180"/>
                  </a:cubicBezTo>
                  <a:cubicBezTo>
                    <a:pt x="11551" y="9120"/>
                    <a:pt x="11551" y="9120"/>
                    <a:pt x="11521" y="9059"/>
                  </a:cubicBezTo>
                  <a:cubicBezTo>
                    <a:pt x="11490" y="9028"/>
                    <a:pt x="11430" y="8998"/>
                    <a:pt x="11369" y="8998"/>
                  </a:cubicBezTo>
                  <a:cubicBezTo>
                    <a:pt x="11339" y="8968"/>
                    <a:pt x="11399" y="8907"/>
                    <a:pt x="11399" y="8907"/>
                  </a:cubicBezTo>
                  <a:cubicBezTo>
                    <a:pt x="11399" y="8907"/>
                    <a:pt x="11429" y="8927"/>
                    <a:pt x="11466" y="8927"/>
                  </a:cubicBezTo>
                  <a:cubicBezTo>
                    <a:pt x="11494" y="8927"/>
                    <a:pt x="11525" y="8916"/>
                    <a:pt x="11551" y="8876"/>
                  </a:cubicBezTo>
                  <a:cubicBezTo>
                    <a:pt x="11642" y="8816"/>
                    <a:pt x="11582" y="8816"/>
                    <a:pt x="11582" y="8816"/>
                  </a:cubicBezTo>
                  <a:cubicBezTo>
                    <a:pt x="11582" y="8816"/>
                    <a:pt x="11703" y="8755"/>
                    <a:pt x="11825" y="8755"/>
                  </a:cubicBezTo>
                  <a:cubicBezTo>
                    <a:pt x="11825" y="8755"/>
                    <a:pt x="11794" y="8846"/>
                    <a:pt x="11825" y="8907"/>
                  </a:cubicBezTo>
                  <a:cubicBezTo>
                    <a:pt x="11837" y="8942"/>
                    <a:pt x="11839" y="8950"/>
                    <a:pt x="11840" y="8950"/>
                  </a:cubicBezTo>
                  <a:cubicBezTo>
                    <a:pt x="11840" y="8950"/>
                    <a:pt x="11839" y="8945"/>
                    <a:pt x="11841" y="8945"/>
                  </a:cubicBezTo>
                  <a:cubicBezTo>
                    <a:pt x="11843" y="8945"/>
                    <a:pt x="11846" y="8950"/>
                    <a:pt x="11855" y="8968"/>
                  </a:cubicBezTo>
                  <a:lnTo>
                    <a:pt x="11946" y="9028"/>
                  </a:lnTo>
                  <a:cubicBezTo>
                    <a:pt x="11977" y="9059"/>
                    <a:pt x="11977" y="9120"/>
                    <a:pt x="12007" y="9211"/>
                  </a:cubicBezTo>
                  <a:cubicBezTo>
                    <a:pt x="12007" y="9238"/>
                    <a:pt x="12026" y="9253"/>
                    <a:pt x="12049" y="9253"/>
                  </a:cubicBezTo>
                  <a:cubicBezTo>
                    <a:pt x="12077" y="9253"/>
                    <a:pt x="12112" y="9231"/>
                    <a:pt x="12129" y="9180"/>
                  </a:cubicBezTo>
                  <a:cubicBezTo>
                    <a:pt x="12144" y="9150"/>
                    <a:pt x="12144" y="9150"/>
                    <a:pt x="12136" y="9150"/>
                  </a:cubicBezTo>
                  <a:cubicBezTo>
                    <a:pt x="12129" y="9150"/>
                    <a:pt x="12114" y="9150"/>
                    <a:pt x="12098" y="9120"/>
                  </a:cubicBezTo>
                  <a:cubicBezTo>
                    <a:pt x="12038" y="9028"/>
                    <a:pt x="12098" y="8907"/>
                    <a:pt x="12098" y="8907"/>
                  </a:cubicBezTo>
                  <a:cubicBezTo>
                    <a:pt x="12103" y="8902"/>
                    <a:pt x="12107" y="8901"/>
                    <a:pt x="12111" y="8901"/>
                  </a:cubicBezTo>
                  <a:cubicBezTo>
                    <a:pt x="12137" y="8901"/>
                    <a:pt x="12159" y="8968"/>
                    <a:pt x="12159" y="8968"/>
                  </a:cubicBezTo>
                  <a:lnTo>
                    <a:pt x="12250" y="9120"/>
                  </a:lnTo>
                  <a:cubicBezTo>
                    <a:pt x="12281" y="9150"/>
                    <a:pt x="12281" y="9211"/>
                    <a:pt x="12311" y="9272"/>
                  </a:cubicBezTo>
                  <a:cubicBezTo>
                    <a:pt x="12342" y="9302"/>
                    <a:pt x="12342" y="9332"/>
                    <a:pt x="12433" y="9424"/>
                  </a:cubicBezTo>
                  <a:cubicBezTo>
                    <a:pt x="12494" y="9484"/>
                    <a:pt x="12494" y="9576"/>
                    <a:pt x="12494" y="9576"/>
                  </a:cubicBezTo>
                  <a:lnTo>
                    <a:pt x="12554" y="9667"/>
                  </a:lnTo>
                  <a:cubicBezTo>
                    <a:pt x="12554" y="9667"/>
                    <a:pt x="12585" y="9758"/>
                    <a:pt x="12706" y="9788"/>
                  </a:cubicBezTo>
                  <a:cubicBezTo>
                    <a:pt x="12797" y="9819"/>
                    <a:pt x="12767" y="9819"/>
                    <a:pt x="12858" y="9819"/>
                  </a:cubicBezTo>
                  <a:cubicBezTo>
                    <a:pt x="12889" y="9819"/>
                    <a:pt x="12949" y="9940"/>
                    <a:pt x="12949" y="9940"/>
                  </a:cubicBezTo>
                  <a:lnTo>
                    <a:pt x="13101" y="10031"/>
                  </a:lnTo>
                  <a:cubicBezTo>
                    <a:pt x="13193" y="10062"/>
                    <a:pt x="13223" y="10062"/>
                    <a:pt x="13314" y="10092"/>
                  </a:cubicBezTo>
                  <a:cubicBezTo>
                    <a:pt x="13375" y="10123"/>
                    <a:pt x="13314" y="10183"/>
                    <a:pt x="13314" y="10183"/>
                  </a:cubicBezTo>
                  <a:cubicBezTo>
                    <a:pt x="13314" y="10183"/>
                    <a:pt x="13345" y="10214"/>
                    <a:pt x="13405" y="10244"/>
                  </a:cubicBezTo>
                  <a:cubicBezTo>
                    <a:pt x="13497" y="10275"/>
                    <a:pt x="13497" y="10275"/>
                    <a:pt x="13497" y="10335"/>
                  </a:cubicBezTo>
                  <a:cubicBezTo>
                    <a:pt x="13527" y="10366"/>
                    <a:pt x="13679" y="10366"/>
                    <a:pt x="13679" y="10396"/>
                  </a:cubicBezTo>
                  <a:cubicBezTo>
                    <a:pt x="13679" y="10427"/>
                    <a:pt x="13770" y="10487"/>
                    <a:pt x="13861" y="10487"/>
                  </a:cubicBezTo>
                  <a:cubicBezTo>
                    <a:pt x="13983" y="10518"/>
                    <a:pt x="14105" y="10700"/>
                    <a:pt x="14165" y="10731"/>
                  </a:cubicBezTo>
                  <a:cubicBezTo>
                    <a:pt x="14226" y="10791"/>
                    <a:pt x="14226" y="10822"/>
                    <a:pt x="14226" y="10852"/>
                  </a:cubicBezTo>
                  <a:cubicBezTo>
                    <a:pt x="14226" y="10883"/>
                    <a:pt x="14226" y="10974"/>
                    <a:pt x="14256" y="11004"/>
                  </a:cubicBezTo>
                  <a:cubicBezTo>
                    <a:pt x="14287" y="11095"/>
                    <a:pt x="14256" y="11156"/>
                    <a:pt x="14256" y="11247"/>
                  </a:cubicBezTo>
                  <a:lnTo>
                    <a:pt x="14256" y="11399"/>
                  </a:lnTo>
                  <a:cubicBezTo>
                    <a:pt x="14256" y="11430"/>
                    <a:pt x="14317" y="11430"/>
                    <a:pt x="14317" y="11490"/>
                  </a:cubicBezTo>
                  <a:cubicBezTo>
                    <a:pt x="14317" y="11582"/>
                    <a:pt x="14317" y="11582"/>
                    <a:pt x="14378" y="11612"/>
                  </a:cubicBezTo>
                  <a:cubicBezTo>
                    <a:pt x="14378" y="11627"/>
                    <a:pt x="14386" y="11627"/>
                    <a:pt x="14401" y="11627"/>
                  </a:cubicBezTo>
                  <a:cubicBezTo>
                    <a:pt x="14416" y="11627"/>
                    <a:pt x="14439" y="11627"/>
                    <a:pt x="14469" y="11642"/>
                  </a:cubicBezTo>
                  <a:cubicBezTo>
                    <a:pt x="14560" y="11703"/>
                    <a:pt x="14530" y="11703"/>
                    <a:pt x="14530" y="11734"/>
                  </a:cubicBezTo>
                  <a:cubicBezTo>
                    <a:pt x="14560" y="11764"/>
                    <a:pt x="14530" y="11794"/>
                    <a:pt x="14591" y="11855"/>
                  </a:cubicBezTo>
                  <a:cubicBezTo>
                    <a:pt x="14682" y="11886"/>
                    <a:pt x="14682" y="11886"/>
                    <a:pt x="14712" y="11916"/>
                  </a:cubicBezTo>
                  <a:cubicBezTo>
                    <a:pt x="14743" y="11946"/>
                    <a:pt x="14712" y="12007"/>
                    <a:pt x="14712" y="12068"/>
                  </a:cubicBezTo>
                  <a:cubicBezTo>
                    <a:pt x="14712" y="12159"/>
                    <a:pt x="14834" y="12190"/>
                    <a:pt x="14895" y="12220"/>
                  </a:cubicBezTo>
                  <a:cubicBezTo>
                    <a:pt x="14986" y="12311"/>
                    <a:pt x="14864" y="12311"/>
                    <a:pt x="14864" y="12342"/>
                  </a:cubicBezTo>
                  <a:cubicBezTo>
                    <a:pt x="14864" y="12372"/>
                    <a:pt x="14986" y="12402"/>
                    <a:pt x="15016" y="12463"/>
                  </a:cubicBezTo>
                  <a:cubicBezTo>
                    <a:pt x="15047" y="12494"/>
                    <a:pt x="15138" y="12524"/>
                    <a:pt x="15199" y="12554"/>
                  </a:cubicBezTo>
                  <a:cubicBezTo>
                    <a:pt x="15290" y="12615"/>
                    <a:pt x="15168" y="12676"/>
                    <a:pt x="15168" y="12676"/>
                  </a:cubicBezTo>
                  <a:lnTo>
                    <a:pt x="15077" y="12767"/>
                  </a:lnTo>
                  <a:cubicBezTo>
                    <a:pt x="15047" y="12797"/>
                    <a:pt x="15138" y="12828"/>
                    <a:pt x="15168" y="12858"/>
                  </a:cubicBezTo>
                  <a:cubicBezTo>
                    <a:pt x="15229" y="12919"/>
                    <a:pt x="15168" y="12949"/>
                    <a:pt x="15168" y="12980"/>
                  </a:cubicBezTo>
                  <a:cubicBezTo>
                    <a:pt x="15168" y="13010"/>
                    <a:pt x="15229" y="13071"/>
                    <a:pt x="15290" y="13101"/>
                  </a:cubicBezTo>
                  <a:cubicBezTo>
                    <a:pt x="15320" y="13132"/>
                    <a:pt x="15320" y="13132"/>
                    <a:pt x="15351" y="13223"/>
                  </a:cubicBezTo>
                  <a:lnTo>
                    <a:pt x="15351" y="13375"/>
                  </a:lnTo>
                  <a:cubicBezTo>
                    <a:pt x="15351" y="13405"/>
                    <a:pt x="15381" y="13405"/>
                    <a:pt x="15503" y="13405"/>
                  </a:cubicBezTo>
                  <a:cubicBezTo>
                    <a:pt x="15594" y="13405"/>
                    <a:pt x="15594" y="13466"/>
                    <a:pt x="15594" y="13466"/>
                  </a:cubicBezTo>
                  <a:cubicBezTo>
                    <a:pt x="15594" y="13466"/>
                    <a:pt x="15594" y="13557"/>
                    <a:pt x="15655" y="13588"/>
                  </a:cubicBezTo>
                  <a:cubicBezTo>
                    <a:pt x="15673" y="13594"/>
                    <a:pt x="15685" y="13596"/>
                    <a:pt x="15694" y="13596"/>
                  </a:cubicBezTo>
                  <a:cubicBezTo>
                    <a:pt x="15729" y="13596"/>
                    <a:pt x="15709" y="13557"/>
                    <a:pt x="15807" y="13557"/>
                  </a:cubicBezTo>
                  <a:cubicBezTo>
                    <a:pt x="15898" y="13557"/>
                    <a:pt x="15837" y="13679"/>
                    <a:pt x="15898" y="13679"/>
                  </a:cubicBezTo>
                  <a:cubicBezTo>
                    <a:pt x="15928" y="13679"/>
                    <a:pt x="15959" y="13618"/>
                    <a:pt x="15928" y="13557"/>
                  </a:cubicBezTo>
                  <a:cubicBezTo>
                    <a:pt x="15928" y="13466"/>
                    <a:pt x="15959" y="13527"/>
                    <a:pt x="15928" y="13436"/>
                  </a:cubicBezTo>
                  <a:cubicBezTo>
                    <a:pt x="15898" y="13375"/>
                    <a:pt x="15837" y="13375"/>
                    <a:pt x="15837" y="13375"/>
                  </a:cubicBezTo>
                  <a:cubicBezTo>
                    <a:pt x="15837" y="13375"/>
                    <a:pt x="15807" y="13284"/>
                    <a:pt x="15807" y="13253"/>
                  </a:cubicBezTo>
                  <a:cubicBezTo>
                    <a:pt x="15776" y="13223"/>
                    <a:pt x="15746" y="13223"/>
                    <a:pt x="15746" y="13132"/>
                  </a:cubicBezTo>
                  <a:cubicBezTo>
                    <a:pt x="15746" y="13117"/>
                    <a:pt x="15750" y="13111"/>
                    <a:pt x="15756" y="13111"/>
                  </a:cubicBezTo>
                  <a:cubicBezTo>
                    <a:pt x="15774" y="13111"/>
                    <a:pt x="15814" y="13162"/>
                    <a:pt x="15837" y="13162"/>
                  </a:cubicBezTo>
                  <a:cubicBezTo>
                    <a:pt x="15898" y="13162"/>
                    <a:pt x="15928" y="13101"/>
                    <a:pt x="15928" y="13101"/>
                  </a:cubicBezTo>
                  <a:cubicBezTo>
                    <a:pt x="15928" y="13101"/>
                    <a:pt x="15898" y="13071"/>
                    <a:pt x="15776" y="12980"/>
                  </a:cubicBezTo>
                  <a:cubicBezTo>
                    <a:pt x="15746" y="12949"/>
                    <a:pt x="15746" y="12919"/>
                    <a:pt x="15685" y="12919"/>
                  </a:cubicBezTo>
                  <a:cubicBezTo>
                    <a:pt x="15655" y="12919"/>
                    <a:pt x="15624" y="12828"/>
                    <a:pt x="15594" y="12797"/>
                  </a:cubicBezTo>
                  <a:cubicBezTo>
                    <a:pt x="15564" y="12782"/>
                    <a:pt x="15541" y="12782"/>
                    <a:pt x="15522" y="12782"/>
                  </a:cubicBezTo>
                  <a:cubicBezTo>
                    <a:pt x="15503" y="12782"/>
                    <a:pt x="15488" y="12782"/>
                    <a:pt x="15472" y="12767"/>
                  </a:cubicBezTo>
                  <a:cubicBezTo>
                    <a:pt x="15442" y="12767"/>
                    <a:pt x="15381" y="12706"/>
                    <a:pt x="15351" y="12676"/>
                  </a:cubicBezTo>
                  <a:cubicBezTo>
                    <a:pt x="15320" y="12645"/>
                    <a:pt x="15351" y="12615"/>
                    <a:pt x="15381" y="12615"/>
                  </a:cubicBezTo>
                  <a:cubicBezTo>
                    <a:pt x="15442" y="12615"/>
                    <a:pt x="15503" y="12676"/>
                    <a:pt x="15503" y="12676"/>
                  </a:cubicBezTo>
                  <a:cubicBezTo>
                    <a:pt x="15503" y="12676"/>
                    <a:pt x="15624" y="12676"/>
                    <a:pt x="15624" y="12706"/>
                  </a:cubicBezTo>
                  <a:cubicBezTo>
                    <a:pt x="15624" y="12767"/>
                    <a:pt x="15685" y="12767"/>
                    <a:pt x="15746" y="12797"/>
                  </a:cubicBezTo>
                  <a:lnTo>
                    <a:pt x="15807" y="12858"/>
                  </a:lnTo>
                  <a:cubicBezTo>
                    <a:pt x="15807" y="12919"/>
                    <a:pt x="15898" y="12980"/>
                    <a:pt x="15928" y="12980"/>
                  </a:cubicBezTo>
                  <a:cubicBezTo>
                    <a:pt x="15959" y="12980"/>
                    <a:pt x="15928" y="12919"/>
                    <a:pt x="15928" y="12828"/>
                  </a:cubicBezTo>
                  <a:cubicBezTo>
                    <a:pt x="15917" y="12805"/>
                    <a:pt x="15914" y="12800"/>
                    <a:pt x="15916" y="12800"/>
                  </a:cubicBezTo>
                  <a:lnTo>
                    <a:pt x="15916" y="12800"/>
                  </a:lnTo>
                  <a:cubicBezTo>
                    <a:pt x="15919" y="12800"/>
                    <a:pt x="15928" y="12807"/>
                    <a:pt x="15939" y="12807"/>
                  </a:cubicBezTo>
                  <a:cubicBezTo>
                    <a:pt x="15945" y="12807"/>
                    <a:pt x="15952" y="12804"/>
                    <a:pt x="15959" y="12797"/>
                  </a:cubicBezTo>
                  <a:cubicBezTo>
                    <a:pt x="15989" y="12767"/>
                    <a:pt x="15989" y="12706"/>
                    <a:pt x="15989" y="12706"/>
                  </a:cubicBezTo>
                  <a:cubicBezTo>
                    <a:pt x="15959" y="12676"/>
                    <a:pt x="15928" y="12676"/>
                    <a:pt x="15928" y="12645"/>
                  </a:cubicBezTo>
                  <a:cubicBezTo>
                    <a:pt x="15928" y="12615"/>
                    <a:pt x="15959" y="12554"/>
                    <a:pt x="15898" y="12524"/>
                  </a:cubicBezTo>
                  <a:cubicBezTo>
                    <a:pt x="15807" y="12494"/>
                    <a:pt x="15837" y="12494"/>
                    <a:pt x="15807" y="12494"/>
                  </a:cubicBezTo>
                  <a:cubicBezTo>
                    <a:pt x="15776" y="12494"/>
                    <a:pt x="15776" y="12463"/>
                    <a:pt x="15685" y="12402"/>
                  </a:cubicBezTo>
                  <a:cubicBezTo>
                    <a:pt x="15655" y="12372"/>
                    <a:pt x="15655" y="12342"/>
                    <a:pt x="15594" y="12311"/>
                  </a:cubicBezTo>
                  <a:cubicBezTo>
                    <a:pt x="15575" y="12298"/>
                    <a:pt x="15557" y="12294"/>
                    <a:pt x="15540" y="12294"/>
                  </a:cubicBezTo>
                  <a:cubicBezTo>
                    <a:pt x="15496" y="12294"/>
                    <a:pt x="15464" y="12329"/>
                    <a:pt x="15450" y="12329"/>
                  </a:cubicBezTo>
                  <a:cubicBezTo>
                    <a:pt x="15445" y="12329"/>
                    <a:pt x="15442" y="12324"/>
                    <a:pt x="15442" y="12311"/>
                  </a:cubicBezTo>
                  <a:cubicBezTo>
                    <a:pt x="15442" y="12311"/>
                    <a:pt x="15442" y="12250"/>
                    <a:pt x="15503" y="12190"/>
                  </a:cubicBezTo>
                  <a:cubicBezTo>
                    <a:pt x="15533" y="12098"/>
                    <a:pt x="15503" y="12098"/>
                    <a:pt x="15503" y="12068"/>
                  </a:cubicBezTo>
                  <a:cubicBezTo>
                    <a:pt x="15472" y="12038"/>
                    <a:pt x="15442" y="12038"/>
                    <a:pt x="15381" y="12007"/>
                  </a:cubicBezTo>
                  <a:cubicBezTo>
                    <a:pt x="15351" y="11946"/>
                    <a:pt x="15351" y="11916"/>
                    <a:pt x="15320" y="11886"/>
                  </a:cubicBezTo>
                  <a:lnTo>
                    <a:pt x="15229" y="11794"/>
                  </a:lnTo>
                  <a:cubicBezTo>
                    <a:pt x="15168" y="11764"/>
                    <a:pt x="15199" y="11734"/>
                    <a:pt x="15199" y="11703"/>
                  </a:cubicBezTo>
                  <a:cubicBezTo>
                    <a:pt x="15199" y="11642"/>
                    <a:pt x="15199" y="11612"/>
                    <a:pt x="15290" y="11612"/>
                  </a:cubicBezTo>
                  <a:cubicBezTo>
                    <a:pt x="15320" y="11612"/>
                    <a:pt x="15320" y="11703"/>
                    <a:pt x="15351" y="11703"/>
                  </a:cubicBezTo>
                  <a:cubicBezTo>
                    <a:pt x="15381" y="11734"/>
                    <a:pt x="15381" y="11734"/>
                    <a:pt x="15442" y="11794"/>
                  </a:cubicBezTo>
                  <a:cubicBezTo>
                    <a:pt x="15452" y="11815"/>
                    <a:pt x="15462" y="11821"/>
                    <a:pt x="15472" y="11821"/>
                  </a:cubicBezTo>
                  <a:cubicBezTo>
                    <a:pt x="15493" y="11821"/>
                    <a:pt x="15513" y="11794"/>
                    <a:pt x="15533" y="11794"/>
                  </a:cubicBezTo>
                  <a:cubicBezTo>
                    <a:pt x="15594" y="11794"/>
                    <a:pt x="15624" y="11794"/>
                    <a:pt x="15655" y="11734"/>
                  </a:cubicBezTo>
                  <a:cubicBezTo>
                    <a:pt x="15685" y="11642"/>
                    <a:pt x="15655" y="11703"/>
                    <a:pt x="15655" y="11642"/>
                  </a:cubicBezTo>
                  <a:cubicBezTo>
                    <a:pt x="15655" y="11612"/>
                    <a:pt x="15594" y="11582"/>
                    <a:pt x="15594" y="11582"/>
                  </a:cubicBezTo>
                  <a:lnTo>
                    <a:pt x="15503" y="11490"/>
                  </a:lnTo>
                  <a:lnTo>
                    <a:pt x="15533" y="11430"/>
                  </a:lnTo>
                  <a:lnTo>
                    <a:pt x="15685" y="11399"/>
                  </a:lnTo>
                  <a:lnTo>
                    <a:pt x="15685" y="11308"/>
                  </a:lnTo>
                  <a:cubicBezTo>
                    <a:pt x="15685" y="11308"/>
                    <a:pt x="15743" y="11269"/>
                    <a:pt x="15798" y="11269"/>
                  </a:cubicBezTo>
                  <a:cubicBezTo>
                    <a:pt x="15812" y="11269"/>
                    <a:pt x="15825" y="11272"/>
                    <a:pt x="15837" y="11278"/>
                  </a:cubicBezTo>
                  <a:cubicBezTo>
                    <a:pt x="15837" y="11278"/>
                    <a:pt x="15898" y="11338"/>
                    <a:pt x="15928" y="11338"/>
                  </a:cubicBezTo>
                  <a:lnTo>
                    <a:pt x="15989" y="11430"/>
                  </a:lnTo>
                  <a:lnTo>
                    <a:pt x="16080" y="11460"/>
                  </a:lnTo>
                  <a:lnTo>
                    <a:pt x="16202" y="11551"/>
                  </a:lnTo>
                  <a:cubicBezTo>
                    <a:pt x="16202" y="11551"/>
                    <a:pt x="16161" y="11524"/>
                    <a:pt x="16125" y="11524"/>
                  </a:cubicBezTo>
                  <a:cubicBezTo>
                    <a:pt x="16107" y="11524"/>
                    <a:pt x="16090" y="11531"/>
                    <a:pt x="16080" y="11551"/>
                  </a:cubicBezTo>
                  <a:cubicBezTo>
                    <a:pt x="16050" y="11551"/>
                    <a:pt x="16080" y="11612"/>
                    <a:pt x="16080" y="11612"/>
                  </a:cubicBezTo>
                  <a:cubicBezTo>
                    <a:pt x="16080" y="11612"/>
                    <a:pt x="16111" y="11703"/>
                    <a:pt x="16111" y="11734"/>
                  </a:cubicBezTo>
                  <a:cubicBezTo>
                    <a:pt x="16141" y="11764"/>
                    <a:pt x="16141" y="11794"/>
                    <a:pt x="16141" y="11855"/>
                  </a:cubicBezTo>
                  <a:lnTo>
                    <a:pt x="16141" y="12007"/>
                  </a:lnTo>
                  <a:cubicBezTo>
                    <a:pt x="16141" y="12038"/>
                    <a:pt x="16141" y="12068"/>
                    <a:pt x="16202" y="12098"/>
                  </a:cubicBezTo>
                  <a:cubicBezTo>
                    <a:pt x="16202" y="12111"/>
                    <a:pt x="16205" y="12115"/>
                    <a:pt x="16211" y="12115"/>
                  </a:cubicBezTo>
                  <a:cubicBezTo>
                    <a:pt x="16235" y="12115"/>
                    <a:pt x="16293" y="12038"/>
                    <a:pt x="16293" y="12038"/>
                  </a:cubicBezTo>
                  <a:cubicBezTo>
                    <a:pt x="16293" y="12038"/>
                    <a:pt x="16354" y="12098"/>
                    <a:pt x="16354" y="12159"/>
                  </a:cubicBezTo>
                  <a:cubicBezTo>
                    <a:pt x="16354" y="12190"/>
                    <a:pt x="16384" y="12220"/>
                    <a:pt x="16384" y="12250"/>
                  </a:cubicBezTo>
                  <a:cubicBezTo>
                    <a:pt x="16384" y="12342"/>
                    <a:pt x="16415" y="12342"/>
                    <a:pt x="16415" y="12402"/>
                  </a:cubicBezTo>
                  <a:cubicBezTo>
                    <a:pt x="16415" y="12463"/>
                    <a:pt x="16506" y="12463"/>
                    <a:pt x="16506" y="12494"/>
                  </a:cubicBezTo>
                  <a:cubicBezTo>
                    <a:pt x="16506" y="12524"/>
                    <a:pt x="16445" y="12554"/>
                    <a:pt x="16415" y="12676"/>
                  </a:cubicBezTo>
                  <a:cubicBezTo>
                    <a:pt x="16384" y="12706"/>
                    <a:pt x="16384" y="12767"/>
                    <a:pt x="16384" y="12767"/>
                  </a:cubicBezTo>
                  <a:lnTo>
                    <a:pt x="16415" y="12797"/>
                  </a:lnTo>
                  <a:cubicBezTo>
                    <a:pt x="16445" y="12828"/>
                    <a:pt x="16536" y="12858"/>
                    <a:pt x="16536" y="12858"/>
                  </a:cubicBezTo>
                  <a:lnTo>
                    <a:pt x="16597" y="12919"/>
                  </a:lnTo>
                  <a:cubicBezTo>
                    <a:pt x="16597" y="12919"/>
                    <a:pt x="16658" y="12980"/>
                    <a:pt x="16688" y="12980"/>
                  </a:cubicBezTo>
                  <a:cubicBezTo>
                    <a:pt x="16719" y="13010"/>
                    <a:pt x="16688" y="13071"/>
                    <a:pt x="16688" y="13132"/>
                  </a:cubicBezTo>
                  <a:lnTo>
                    <a:pt x="16688" y="13223"/>
                  </a:lnTo>
                  <a:lnTo>
                    <a:pt x="16749" y="13314"/>
                  </a:lnTo>
                  <a:cubicBezTo>
                    <a:pt x="16749" y="13314"/>
                    <a:pt x="16749" y="13405"/>
                    <a:pt x="16810" y="13466"/>
                  </a:cubicBezTo>
                  <a:cubicBezTo>
                    <a:pt x="16840" y="13557"/>
                    <a:pt x="16810" y="13557"/>
                    <a:pt x="16810" y="13588"/>
                  </a:cubicBezTo>
                  <a:cubicBezTo>
                    <a:pt x="16820" y="13618"/>
                    <a:pt x="16823" y="13628"/>
                    <a:pt x="16825" y="13628"/>
                  </a:cubicBezTo>
                  <a:cubicBezTo>
                    <a:pt x="16830" y="13628"/>
                    <a:pt x="16830" y="13588"/>
                    <a:pt x="16871" y="13588"/>
                  </a:cubicBezTo>
                  <a:cubicBezTo>
                    <a:pt x="16962" y="13588"/>
                    <a:pt x="16901" y="13466"/>
                    <a:pt x="16962" y="13436"/>
                  </a:cubicBezTo>
                  <a:cubicBezTo>
                    <a:pt x="16965" y="13432"/>
                    <a:pt x="16968" y="13431"/>
                    <a:pt x="16971" y="13431"/>
                  </a:cubicBezTo>
                  <a:cubicBezTo>
                    <a:pt x="16992" y="13431"/>
                    <a:pt x="16992" y="13530"/>
                    <a:pt x="16992" y="13557"/>
                  </a:cubicBezTo>
                  <a:cubicBezTo>
                    <a:pt x="17022" y="13588"/>
                    <a:pt x="17053" y="13618"/>
                    <a:pt x="17114" y="13709"/>
                  </a:cubicBezTo>
                  <a:lnTo>
                    <a:pt x="17205" y="13831"/>
                  </a:lnTo>
                  <a:cubicBezTo>
                    <a:pt x="17205" y="13831"/>
                    <a:pt x="17296" y="13831"/>
                    <a:pt x="17357" y="13861"/>
                  </a:cubicBezTo>
                  <a:cubicBezTo>
                    <a:pt x="17448" y="13861"/>
                    <a:pt x="17418" y="13892"/>
                    <a:pt x="17448" y="13892"/>
                  </a:cubicBezTo>
                  <a:cubicBezTo>
                    <a:pt x="17478" y="13892"/>
                    <a:pt x="17478" y="13861"/>
                    <a:pt x="17478" y="13831"/>
                  </a:cubicBezTo>
                  <a:cubicBezTo>
                    <a:pt x="17478" y="13770"/>
                    <a:pt x="17448" y="13740"/>
                    <a:pt x="17448" y="13679"/>
                  </a:cubicBezTo>
                  <a:cubicBezTo>
                    <a:pt x="17418" y="13588"/>
                    <a:pt x="17478" y="13466"/>
                    <a:pt x="17478" y="13466"/>
                  </a:cubicBezTo>
                  <a:cubicBezTo>
                    <a:pt x="17478" y="13466"/>
                    <a:pt x="17509" y="13466"/>
                    <a:pt x="17570" y="13527"/>
                  </a:cubicBezTo>
                  <a:lnTo>
                    <a:pt x="17630" y="13588"/>
                  </a:lnTo>
                  <a:cubicBezTo>
                    <a:pt x="17630" y="13588"/>
                    <a:pt x="17661" y="13618"/>
                    <a:pt x="17722" y="13709"/>
                  </a:cubicBezTo>
                  <a:cubicBezTo>
                    <a:pt x="17752" y="13740"/>
                    <a:pt x="17782" y="13770"/>
                    <a:pt x="17813" y="13861"/>
                  </a:cubicBezTo>
                  <a:cubicBezTo>
                    <a:pt x="17874" y="13922"/>
                    <a:pt x="17874" y="13922"/>
                    <a:pt x="17904" y="13983"/>
                  </a:cubicBezTo>
                  <a:cubicBezTo>
                    <a:pt x="17908" y="13987"/>
                    <a:pt x="17912" y="13989"/>
                    <a:pt x="17915" y="13989"/>
                  </a:cubicBezTo>
                  <a:cubicBezTo>
                    <a:pt x="17936" y="13989"/>
                    <a:pt x="17947" y="13922"/>
                    <a:pt x="18026" y="13922"/>
                  </a:cubicBezTo>
                  <a:cubicBezTo>
                    <a:pt x="18056" y="13922"/>
                    <a:pt x="18086" y="13892"/>
                    <a:pt x="18086" y="13831"/>
                  </a:cubicBezTo>
                  <a:cubicBezTo>
                    <a:pt x="18086" y="13740"/>
                    <a:pt x="18117" y="13740"/>
                    <a:pt x="18117" y="13709"/>
                  </a:cubicBezTo>
                  <a:lnTo>
                    <a:pt x="18117" y="13588"/>
                  </a:lnTo>
                  <a:cubicBezTo>
                    <a:pt x="18117" y="13588"/>
                    <a:pt x="18144" y="13574"/>
                    <a:pt x="18189" y="13574"/>
                  </a:cubicBezTo>
                  <a:cubicBezTo>
                    <a:pt x="18211" y="13574"/>
                    <a:pt x="18238" y="13578"/>
                    <a:pt x="18269" y="13588"/>
                  </a:cubicBezTo>
                  <a:cubicBezTo>
                    <a:pt x="18330" y="13588"/>
                    <a:pt x="18421" y="13618"/>
                    <a:pt x="18421" y="13618"/>
                  </a:cubicBezTo>
                  <a:lnTo>
                    <a:pt x="18481" y="13588"/>
                  </a:lnTo>
                  <a:cubicBezTo>
                    <a:pt x="18512" y="13557"/>
                    <a:pt x="18512" y="13466"/>
                    <a:pt x="18512" y="13466"/>
                  </a:cubicBezTo>
                  <a:lnTo>
                    <a:pt x="18542" y="13618"/>
                  </a:lnTo>
                  <a:cubicBezTo>
                    <a:pt x="18542" y="13618"/>
                    <a:pt x="18512" y="13770"/>
                    <a:pt x="18512" y="13831"/>
                  </a:cubicBezTo>
                  <a:lnTo>
                    <a:pt x="18512" y="14044"/>
                  </a:lnTo>
                  <a:cubicBezTo>
                    <a:pt x="18512" y="14135"/>
                    <a:pt x="18542" y="14135"/>
                    <a:pt x="18573" y="14165"/>
                  </a:cubicBezTo>
                  <a:cubicBezTo>
                    <a:pt x="18633" y="14196"/>
                    <a:pt x="18573" y="14287"/>
                    <a:pt x="18573" y="14348"/>
                  </a:cubicBezTo>
                  <a:cubicBezTo>
                    <a:pt x="18573" y="14439"/>
                    <a:pt x="18633" y="14469"/>
                    <a:pt x="18664" y="14530"/>
                  </a:cubicBezTo>
                  <a:cubicBezTo>
                    <a:pt x="18694" y="14621"/>
                    <a:pt x="18664" y="14743"/>
                    <a:pt x="18664" y="14834"/>
                  </a:cubicBezTo>
                  <a:lnTo>
                    <a:pt x="18664" y="15199"/>
                  </a:lnTo>
                  <a:lnTo>
                    <a:pt x="18664" y="15837"/>
                  </a:lnTo>
                  <a:lnTo>
                    <a:pt x="18664" y="15989"/>
                  </a:lnTo>
                  <a:cubicBezTo>
                    <a:pt x="18664" y="15989"/>
                    <a:pt x="18633" y="16111"/>
                    <a:pt x="18633" y="16141"/>
                  </a:cubicBezTo>
                  <a:cubicBezTo>
                    <a:pt x="18633" y="16171"/>
                    <a:pt x="18573" y="16202"/>
                    <a:pt x="18573" y="16263"/>
                  </a:cubicBezTo>
                  <a:cubicBezTo>
                    <a:pt x="18542" y="16293"/>
                    <a:pt x="18542" y="16323"/>
                    <a:pt x="18481" y="16354"/>
                  </a:cubicBezTo>
                  <a:cubicBezTo>
                    <a:pt x="18421" y="16415"/>
                    <a:pt x="18360" y="16445"/>
                    <a:pt x="18360" y="16445"/>
                  </a:cubicBezTo>
                  <a:lnTo>
                    <a:pt x="18208" y="16415"/>
                  </a:lnTo>
                  <a:cubicBezTo>
                    <a:pt x="18178" y="16415"/>
                    <a:pt x="18208" y="16293"/>
                    <a:pt x="18238" y="16263"/>
                  </a:cubicBezTo>
                  <a:cubicBezTo>
                    <a:pt x="18269" y="16202"/>
                    <a:pt x="18208" y="16202"/>
                    <a:pt x="18208" y="16202"/>
                  </a:cubicBezTo>
                  <a:cubicBezTo>
                    <a:pt x="18208" y="16202"/>
                    <a:pt x="18140" y="16188"/>
                    <a:pt x="18086" y="16188"/>
                  </a:cubicBezTo>
                  <a:cubicBezTo>
                    <a:pt x="18059" y="16188"/>
                    <a:pt x="18036" y="16192"/>
                    <a:pt x="18026" y="16202"/>
                  </a:cubicBezTo>
                  <a:cubicBezTo>
                    <a:pt x="17995" y="16232"/>
                    <a:pt x="17972" y="16232"/>
                    <a:pt x="17953" y="16232"/>
                  </a:cubicBezTo>
                  <a:cubicBezTo>
                    <a:pt x="17934" y="16232"/>
                    <a:pt x="17919" y="16232"/>
                    <a:pt x="17904" y="16263"/>
                  </a:cubicBezTo>
                  <a:cubicBezTo>
                    <a:pt x="17874" y="16293"/>
                    <a:pt x="17813" y="16354"/>
                    <a:pt x="17813" y="16415"/>
                  </a:cubicBezTo>
                  <a:cubicBezTo>
                    <a:pt x="17813" y="16445"/>
                    <a:pt x="17722" y="16506"/>
                    <a:pt x="17722" y="16567"/>
                  </a:cubicBezTo>
                  <a:cubicBezTo>
                    <a:pt x="17661" y="16627"/>
                    <a:pt x="17661" y="16597"/>
                    <a:pt x="17630" y="16627"/>
                  </a:cubicBezTo>
                  <a:cubicBezTo>
                    <a:pt x="17626" y="16632"/>
                    <a:pt x="17620" y="16634"/>
                    <a:pt x="17614" y="16634"/>
                  </a:cubicBezTo>
                  <a:cubicBezTo>
                    <a:pt x="17576" y="16634"/>
                    <a:pt x="17509" y="16567"/>
                    <a:pt x="17509" y="16567"/>
                  </a:cubicBezTo>
                  <a:lnTo>
                    <a:pt x="17448" y="16475"/>
                  </a:lnTo>
                  <a:lnTo>
                    <a:pt x="17296" y="16415"/>
                  </a:lnTo>
                  <a:cubicBezTo>
                    <a:pt x="17296" y="16415"/>
                    <a:pt x="17205" y="16323"/>
                    <a:pt x="17205" y="16293"/>
                  </a:cubicBezTo>
                  <a:cubicBezTo>
                    <a:pt x="17205" y="16263"/>
                    <a:pt x="17022" y="16171"/>
                    <a:pt x="17022" y="16171"/>
                  </a:cubicBezTo>
                  <a:lnTo>
                    <a:pt x="16901" y="16141"/>
                  </a:lnTo>
                  <a:cubicBezTo>
                    <a:pt x="16901" y="16141"/>
                    <a:pt x="16749" y="16141"/>
                    <a:pt x="16749" y="16171"/>
                  </a:cubicBezTo>
                  <a:cubicBezTo>
                    <a:pt x="16749" y="16176"/>
                    <a:pt x="16746" y="16178"/>
                    <a:pt x="16741" y="16178"/>
                  </a:cubicBezTo>
                  <a:cubicBezTo>
                    <a:pt x="16709" y="16178"/>
                    <a:pt x="16597" y="16111"/>
                    <a:pt x="16597" y="16111"/>
                  </a:cubicBezTo>
                  <a:lnTo>
                    <a:pt x="16597" y="16019"/>
                  </a:lnTo>
                  <a:cubicBezTo>
                    <a:pt x="16597" y="16019"/>
                    <a:pt x="16597" y="15959"/>
                    <a:pt x="16567" y="15959"/>
                  </a:cubicBezTo>
                  <a:cubicBezTo>
                    <a:pt x="16556" y="15938"/>
                    <a:pt x="16546" y="15932"/>
                    <a:pt x="16535" y="15932"/>
                  </a:cubicBezTo>
                  <a:cubicBezTo>
                    <a:pt x="16513" y="15932"/>
                    <a:pt x="16486" y="15959"/>
                    <a:pt x="16445" y="15959"/>
                  </a:cubicBezTo>
                  <a:cubicBezTo>
                    <a:pt x="16419" y="15959"/>
                    <a:pt x="16415" y="15892"/>
                    <a:pt x="16376" y="15892"/>
                  </a:cubicBezTo>
                  <a:cubicBezTo>
                    <a:pt x="16370" y="15892"/>
                    <a:pt x="16362" y="15893"/>
                    <a:pt x="16354" y="15898"/>
                  </a:cubicBezTo>
                  <a:cubicBezTo>
                    <a:pt x="16263" y="15898"/>
                    <a:pt x="16263" y="15867"/>
                    <a:pt x="16202" y="15867"/>
                  </a:cubicBezTo>
                  <a:cubicBezTo>
                    <a:pt x="16111" y="15867"/>
                    <a:pt x="16080" y="15837"/>
                    <a:pt x="16050" y="15807"/>
                  </a:cubicBezTo>
                  <a:cubicBezTo>
                    <a:pt x="15989" y="15807"/>
                    <a:pt x="15989" y="15685"/>
                    <a:pt x="15989" y="15655"/>
                  </a:cubicBezTo>
                  <a:cubicBezTo>
                    <a:pt x="15989" y="15594"/>
                    <a:pt x="15959" y="15563"/>
                    <a:pt x="15898" y="15563"/>
                  </a:cubicBezTo>
                  <a:cubicBezTo>
                    <a:pt x="15837" y="15563"/>
                    <a:pt x="15807" y="15563"/>
                    <a:pt x="15746" y="15533"/>
                  </a:cubicBezTo>
                  <a:cubicBezTo>
                    <a:pt x="15685" y="15503"/>
                    <a:pt x="15655" y="15442"/>
                    <a:pt x="15624" y="15442"/>
                  </a:cubicBezTo>
                  <a:cubicBezTo>
                    <a:pt x="15533" y="15503"/>
                    <a:pt x="15442" y="15503"/>
                    <a:pt x="15381" y="15533"/>
                  </a:cubicBezTo>
                  <a:cubicBezTo>
                    <a:pt x="15351" y="15533"/>
                    <a:pt x="15351" y="15533"/>
                    <a:pt x="15320" y="15563"/>
                  </a:cubicBezTo>
                  <a:cubicBezTo>
                    <a:pt x="15290" y="15594"/>
                    <a:pt x="15229" y="15594"/>
                    <a:pt x="15199" y="15655"/>
                  </a:cubicBezTo>
                  <a:cubicBezTo>
                    <a:pt x="15168" y="15685"/>
                    <a:pt x="15138" y="15685"/>
                    <a:pt x="15077" y="15715"/>
                  </a:cubicBezTo>
                  <a:cubicBezTo>
                    <a:pt x="15047" y="15746"/>
                    <a:pt x="15047" y="15837"/>
                    <a:pt x="15047" y="15837"/>
                  </a:cubicBezTo>
                  <a:cubicBezTo>
                    <a:pt x="15047" y="15837"/>
                    <a:pt x="15047" y="15898"/>
                    <a:pt x="15077" y="15959"/>
                  </a:cubicBezTo>
                  <a:cubicBezTo>
                    <a:pt x="15077" y="15989"/>
                    <a:pt x="15047" y="16050"/>
                    <a:pt x="15077" y="16111"/>
                  </a:cubicBezTo>
                  <a:cubicBezTo>
                    <a:pt x="15077" y="16141"/>
                    <a:pt x="15138" y="16141"/>
                    <a:pt x="15138" y="16202"/>
                  </a:cubicBezTo>
                  <a:cubicBezTo>
                    <a:pt x="15138" y="16263"/>
                    <a:pt x="15168" y="16293"/>
                    <a:pt x="15168" y="16323"/>
                  </a:cubicBezTo>
                  <a:cubicBezTo>
                    <a:pt x="15199" y="16415"/>
                    <a:pt x="15168" y="16415"/>
                    <a:pt x="15199" y="16445"/>
                  </a:cubicBezTo>
                  <a:lnTo>
                    <a:pt x="15199" y="16597"/>
                  </a:lnTo>
                  <a:cubicBezTo>
                    <a:pt x="15199" y="16627"/>
                    <a:pt x="15199" y="16627"/>
                    <a:pt x="15168" y="16658"/>
                  </a:cubicBezTo>
                  <a:cubicBezTo>
                    <a:pt x="15138" y="16719"/>
                    <a:pt x="15138" y="16749"/>
                    <a:pt x="15077" y="16779"/>
                  </a:cubicBezTo>
                  <a:cubicBezTo>
                    <a:pt x="15047" y="16810"/>
                    <a:pt x="15047" y="16810"/>
                    <a:pt x="14925" y="16870"/>
                  </a:cubicBezTo>
                  <a:cubicBezTo>
                    <a:pt x="14905" y="16881"/>
                    <a:pt x="14898" y="16884"/>
                    <a:pt x="14897" y="16884"/>
                  </a:cubicBezTo>
                  <a:cubicBezTo>
                    <a:pt x="14895" y="16884"/>
                    <a:pt x="14915" y="16870"/>
                    <a:pt x="14895" y="16870"/>
                  </a:cubicBezTo>
                  <a:cubicBezTo>
                    <a:pt x="14864" y="16870"/>
                    <a:pt x="14834" y="16810"/>
                    <a:pt x="14773" y="16810"/>
                  </a:cubicBezTo>
                  <a:cubicBezTo>
                    <a:pt x="14743" y="16810"/>
                    <a:pt x="14712" y="16749"/>
                    <a:pt x="14712" y="16749"/>
                  </a:cubicBezTo>
                  <a:cubicBezTo>
                    <a:pt x="14712" y="16749"/>
                    <a:pt x="14621" y="16719"/>
                    <a:pt x="14621" y="16658"/>
                  </a:cubicBezTo>
                  <a:cubicBezTo>
                    <a:pt x="14621" y="16627"/>
                    <a:pt x="14560" y="16597"/>
                    <a:pt x="14469" y="16597"/>
                  </a:cubicBezTo>
                  <a:lnTo>
                    <a:pt x="14408" y="16506"/>
                  </a:lnTo>
                  <a:lnTo>
                    <a:pt x="14317" y="16475"/>
                  </a:lnTo>
                  <a:cubicBezTo>
                    <a:pt x="14287" y="16475"/>
                    <a:pt x="14287" y="16445"/>
                    <a:pt x="14256" y="16445"/>
                  </a:cubicBezTo>
                  <a:cubicBezTo>
                    <a:pt x="14250" y="16451"/>
                    <a:pt x="14241" y="16454"/>
                    <a:pt x="14230" y="16454"/>
                  </a:cubicBezTo>
                  <a:cubicBezTo>
                    <a:pt x="14201" y="16454"/>
                    <a:pt x="14160" y="16436"/>
                    <a:pt x="14131" y="16436"/>
                  </a:cubicBezTo>
                  <a:cubicBezTo>
                    <a:pt x="14120" y="16436"/>
                    <a:pt x="14111" y="16439"/>
                    <a:pt x="14105" y="16445"/>
                  </a:cubicBezTo>
                  <a:cubicBezTo>
                    <a:pt x="14099" y="16451"/>
                    <a:pt x="14091" y="16453"/>
                    <a:pt x="14082" y="16453"/>
                  </a:cubicBezTo>
                  <a:cubicBezTo>
                    <a:pt x="14042" y="16453"/>
                    <a:pt x="13972" y="16403"/>
                    <a:pt x="13922" y="16354"/>
                  </a:cubicBezTo>
                  <a:cubicBezTo>
                    <a:pt x="13861" y="16323"/>
                    <a:pt x="13709" y="16293"/>
                    <a:pt x="13709" y="16293"/>
                  </a:cubicBezTo>
                  <a:cubicBezTo>
                    <a:pt x="13709" y="16293"/>
                    <a:pt x="13679" y="16202"/>
                    <a:pt x="13649" y="16171"/>
                  </a:cubicBezTo>
                  <a:cubicBezTo>
                    <a:pt x="13618" y="16141"/>
                    <a:pt x="13618" y="16050"/>
                    <a:pt x="13618" y="16050"/>
                  </a:cubicBezTo>
                  <a:lnTo>
                    <a:pt x="13649" y="15959"/>
                  </a:lnTo>
                  <a:cubicBezTo>
                    <a:pt x="13649" y="15959"/>
                    <a:pt x="13649" y="15867"/>
                    <a:pt x="13679" y="15837"/>
                  </a:cubicBezTo>
                  <a:cubicBezTo>
                    <a:pt x="13709" y="15807"/>
                    <a:pt x="13618" y="15746"/>
                    <a:pt x="13618" y="15746"/>
                  </a:cubicBezTo>
                  <a:lnTo>
                    <a:pt x="13466" y="15715"/>
                  </a:lnTo>
                  <a:cubicBezTo>
                    <a:pt x="13466" y="15715"/>
                    <a:pt x="13466" y="15685"/>
                    <a:pt x="13405" y="15655"/>
                  </a:cubicBezTo>
                  <a:lnTo>
                    <a:pt x="13375" y="15594"/>
                  </a:lnTo>
                  <a:cubicBezTo>
                    <a:pt x="13365" y="15584"/>
                    <a:pt x="13355" y="15580"/>
                    <a:pt x="13342" y="15580"/>
                  </a:cubicBezTo>
                  <a:cubicBezTo>
                    <a:pt x="13318" y="15580"/>
                    <a:pt x="13284" y="15594"/>
                    <a:pt x="13223" y="15594"/>
                  </a:cubicBezTo>
                  <a:cubicBezTo>
                    <a:pt x="13193" y="15594"/>
                    <a:pt x="13101" y="15563"/>
                    <a:pt x="13101" y="15563"/>
                  </a:cubicBezTo>
                  <a:cubicBezTo>
                    <a:pt x="13101" y="15563"/>
                    <a:pt x="13041" y="15503"/>
                    <a:pt x="13010" y="15503"/>
                  </a:cubicBezTo>
                  <a:cubicBezTo>
                    <a:pt x="12980" y="15472"/>
                    <a:pt x="12965" y="15457"/>
                    <a:pt x="12953" y="15457"/>
                  </a:cubicBezTo>
                  <a:cubicBezTo>
                    <a:pt x="12942" y="15457"/>
                    <a:pt x="12934" y="15472"/>
                    <a:pt x="12919" y="15503"/>
                  </a:cubicBezTo>
                  <a:cubicBezTo>
                    <a:pt x="12889" y="15533"/>
                    <a:pt x="12889" y="15533"/>
                    <a:pt x="12797" y="15533"/>
                  </a:cubicBezTo>
                  <a:cubicBezTo>
                    <a:pt x="12777" y="15543"/>
                    <a:pt x="12764" y="15547"/>
                    <a:pt x="12754" y="15547"/>
                  </a:cubicBezTo>
                  <a:cubicBezTo>
                    <a:pt x="12733" y="15547"/>
                    <a:pt x="12727" y="15533"/>
                    <a:pt x="12706" y="15533"/>
                  </a:cubicBezTo>
                  <a:cubicBezTo>
                    <a:pt x="12646" y="15533"/>
                    <a:pt x="12554" y="15503"/>
                    <a:pt x="12494" y="15442"/>
                  </a:cubicBezTo>
                  <a:cubicBezTo>
                    <a:pt x="12463" y="15411"/>
                    <a:pt x="12433" y="15381"/>
                    <a:pt x="12433" y="15351"/>
                  </a:cubicBezTo>
                  <a:cubicBezTo>
                    <a:pt x="12433" y="15260"/>
                    <a:pt x="12281" y="15260"/>
                    <a:pt x="12281" y="15260"/>
                  </a:cubicBezTo>
                  <a:lnTo>
                    <a:pt x="12129" y="15229"/>
                  </a:lnTo>
                  <a:lnTo>
                    <a:pt x="12098" y="15138"/>
                  </a:lnTo>
                  <a:cubicBezTo>
                    <a:pt x="12098" y="15138"/>
                    <a:pt x="12007" y="15108"/>
                    <a:pt x="11977" y="15108"/>
                  </a:cubicBezTo>
                  <a:cubicBezTo>
                    <a:pt x="11946" y="15108"/>
                    <a:pt x="11886" y="15108"/>
                    <a:pt x="11825" y="15077"/>
                  </a:cubicBezTo>
                  <a:cubicBezTo>
                    <a:pt x="11734" y="15077"/>
                    <a:pt x="11703" y="14956"/>
                    <a:pt x="11703" y="14956"/>
                  </a:cubicBezTo>
                  <a:lnTo>
                    <a:pt x="11703" y="14773"/>
                  </a:lnTo>
                  <a:lnTo>
                    <a:pt x="11794" y="14682"/>
                  </a:lnTo>
                  <a:lnTo>
                    <a:pt x="11855" y="14591"/>
                  </a:lnTo>
                  <a:lnTo>
                    <a:pt x="11946" y="14469"/>
                  </a:lnTo>
                  <a:lnTo>
                    <a:pt x="11977" y="14317"/>
                  </a:lnTo>
                  <a:lnTo>
                    <a:pt x="12007" y="14196"/>
                  </a:lnTo>
                  <a:lnTo>
                    <a:pt x="12038" y="14135"/>
                  </a:lnTo>
                  <a:cubicBezTo>
                    <a:pt x="12038" y="14135"/>
                    <a:pt x="11977" y="14044"/>
                    <a:pt x="11946" y="13983"/>
                  </a:cubicBezTo>
                  <a:lnTo>
                    <a:pt x="11794" y="13892"/>
                  </a:lnTo>
                  <a:lnTo>
                    <a:pt x="11703" y="13770"/>
                  </a:lnTo>
                  <a:lnTo>
                    <a:pt x="11734" y="13679"/>
                  </a:lnTo>
                  <a:lnTo>
                    <a:pt x="11825" y="13557"/>
                  </a:lnTo>
                  <a:lnTo>
                    <a:pt x="11886" y="13436"/>
                  </a:lnTo>
                  <a:cubicBezTo>
                    <a:pt x="11886" y="13436"/>
                    <a:pt x="11886" y="13375"/>
                    <a:pt x="11855" y="13284"/>
                  </a:cubicBezTo>
                  <a:lnTo>
                    <a:pt x="11794" y="13284"/>
                  </a:lnTo>
                  <a:cubicBezTo>
                    <a:pt x="11794" y="13284"/>
                    <a:pt x="11703" y="13405"/>
                    <a:pt x="11673" y="13405"/>
                  </a:cubicBezTo>
                  <a:cubicBezTo>
                    <a:pt x="11642" y="13405"/>
                    <a:pt x="11582" y="13314"/>
                    <a:pt x="11582" y="13314"/>
                  </a:cubicBezTo>
                  <a:lnTo>
                    <a:pt x="11582" y="13253"/>
                  </a:lnTo>
                  <a:lnTo>
                    <a:pt x="11551" y="13132"/>
                  </a:lnTo>
                  <a:lnTo>
                    <a:pt x="11430" y="13101"/>
                  </a:lnTo>
                  <a:lnTo>
                    <a:pt x="11278" y="13101"/>
                  </a:lnTo>
                  <a:cubicBezTo>
                    <a:pt x="11247" y="13132"/>
                    <a:pt x="11217" y="13132"/>
                    <a:pt x="11187" y="13162"/>
                  </a:cubicBezTo>
                  <a:cubicBezTo>
                    <a:pt x="11126" y="13223"/>
                    <a:pt x="11126" y="13223"/>
                    <a:pt x="11095" y="13284"/>
                  </a:cubicBezTo>
                  <a:cubicBezTo>
                    <a:pt x="11080" y="13299"/>
                    <a:pt x="11065" y="13299"/>
                    <a:pt x="11046" y="13299"/>
                  </a:cubicBezTo>
                  <a:cubicBezTo>
                    <a:pt x="11027" y="13299"/>
                    <a:pt x="11004" y="13299"/>
                    <a:pt x="10974" y="13314"/>
                  </a:cubicBezTo>
                  <a:cubicBezTo>
                    <a:pt x="10964" y="13334"/>
                    <a:pt x="10950" y="13341"/>
                    <a:pt x="10933" y="13341"/>
                  </a:cubicBezTo>
                  <a:cubicBezTo>
                    <a:pt x="10899" y="13341"/>
                    <a:pt x="10852" y="13314"/>
                    <a:pt x="10791" y="13314"/>
                  </a:cubicBezTo>
                  <a:cubicBezTo>
                    <a:pt x="10731" y="13314"/>
                    <a:pt x="10731" y="13314"/>
                    <a:pt x="10670" y="13284"/>
                  </a:cubicBezTo>
                  <a:cubicBezTo>
                    <a:pt x="10639" y="13253"/>
                    <a:pt x="10609" y="13253"/>
                    <a:pt x="10518" y="13253"/>
                  </a:cubicBezTo>
                  <a:cubicBezTo>
                    <a:pt x="10487" y="13253"/>
                    <a:pt x="10366" y="13284"/>
                    <a:pt x="10366" y="13314"/>
                  </a:cubicBezTo>
                  <a:cubicBezTo>
                    <a:pt x="10366" y="13345"/>
                    <a:pt x="10351" y="13360"/>
                    <a:pt x="10324" y="13360"/>
                  </a:cubicBezTo>
                  <a:cubicBezTo>
                    <a:pt x="10297" y="13360"/>
                    <a:pt x="10259" y="13345"/>
                    <a:pt x="10214" y="13314"/>
                  </a:cubicBezTo>
                  <a:cubicBezTo>
                    <a:pt x="10183" y="13314"/>
                    <a:pt x="10123" y="13284"/>
                    <a:pt x="10062" y="13284"/>
                  </a:cubicBezTo>
                  <a:cubicBezTo>
                    <a:pt x="10031" y="13284"/>
                    <a:pt x="9819" y="13405"/>
                    <a:pt x="9758" y="13405"/>
                  </a:cubicBezTo>
                  <a:cubicBezTo>
                    <a:pt x="9728" y="13436"/>
                    <a:pt x="9667" y="13436"/>
                    <a:pt x="9606" y="13436"/>
                  </a:cubicBezTo>
                  <a:cubicBezTo>
                    <a:pt x="9545" y="13436"/>
                    <a:pt x="9545" y="13314"/>
                    <a:pt x="9545" y="13314"/>
                  </a:cubicBezTo>
                  <a:cubicBezTo>
                    <a:pt x="9545" y="13314"/>
                    <a:pt x="9393" y="13284"/>
                    <a:pt x="9363" y="13284"/>
                  </a:cubicBezTo>
                  <a:cubicBezTo>
                    <a:pt x="9302" y="13284"/>
                    <a:pt x="9211" y="13284"/>
                    <a:pt x="9150" y="13314"/>
                  </a:cubicBezTo>
                  <a:cubicBezTo>
                    <a:pt x="9140" y="13334"/>
                    <a:pt x="9116" y="13341"/>
                    <a:pt x="9088" y="13341"/>
                  </a:cubicBezTo>
                  <a:cubicBezTo>
                    <a:pt x="9032" y="13341"/>
                    <a:pt x="8958" y="13314"/>
                    <a:pt x="8937" y="13314"/>
                  </a:cubicBezTo>
                  <a:cubicBezTo>
                    <a:pt x="8846" y="13314"/>
                    <a:pt x="8816" y="13314"/>
                    <a:pt x="8785" y="13375"/>
                  </a:cubicBezTo>
                  <a:lnTo>
                    <a:pt x="8694" y="13436"/>
                  </a:lnTo>
                  <a:cubicBezTo>
                    <a:pt x="8694" y="13436"/>
                    <a:pt x="8633" y="13466"/>
                    <a:pt x="8603" y="13466"/>
                  </a:cubicBezTo>
                  <a:cubicBezTo>
                    <a:pt x="8542" y="13466"/>
                    <a:pt x="8451" y="13466"/>
                    <a:pt x="8451" y="13527"/>
                  </a:cubicBezTo>
                  <a:cubicBezTo>
                    <a:pt x="8451" y="13537"/>
                    <a:pt x="8437" y="13540"/>
                    <a:pt x="8416" y="13540"/>
                  </a:cubicBezTo>
                  <a:cubicBezTo>
                    <a:pt x="8373" y="13540"/>
                    <a:pt x="8299" y="13527"/>
                    <a:pt x="8238" y="13527"/>
                  </a:cubicBezTo>
                  <a:cubicBezTo>
                    <a:pt x="8208" y="13527"/>
                    <a:pt x="8086" y="13557"/>
                    <a:pt x="8056" y="13588"/>
                  </a:cubicBezTo>
                  <a:cubicBezTo>
                    <a:pt x="8025" y="13618"/>
                    <a:pt x="7904" y="13618"/>
                    <a:pt x="7782" y="13679"/>
                  </a:cubicBezTo>
                  <a:cubicBezTo>
                    <a:pt x="7737" y="13694"/>
                    <a:pt x="7737" y="13694"/>
                    <a:pt x="7744" y="13694"/>
                  </a:cubicBezTo>
                  <a:cubicBezTo>
                    <a:pt x="7752" y="13694"/>
                    <a:pt x="7767" y="13694"/>
                    <a:pt x="7752" y="13709"/>
                  </a:cubicBezTo>
                  <a:cubicBezTo>
                    <a:pt x="7721" y="13740"/>
                    <a:pt x="7691" y="13831"/>
                    <a:pt x="7630" y="13861"/>
                  </a:cubicBezTo>
                  <a:cubicBezTo>
                    <a:pt x="7617" y="13887"/>
                    <a:pt x="7610" y="13896"/>
                    <a:pt x="7603" y="13896"/>
                  </a:cubicBezTo>
                  <a:cubicBezTo>
                    <a:pt x="7594" y="13896"/>
                    <a:pt x="7587" y="13879"/>
                    <a:pt x="7569" y="13861"/>
                  </a:cubicBezTo>
                  <a:cubicBezTo>
                    <a:pt x="7561" y="13852"/>
                    <a:pt x="7549" y="13849"/>
                    <a:pt x="7536" y="13849"/>
                  </a:cubicBezTo>
                  <a:cubicBezTo>
                    <a:pt x="7503" y="13849"/>
                    <a:pt x="7460" y="13870"/>
                    <a:pt x="7417" y="13892"/>
                  </a:cubicBezTo>
                  <a:lnTo>
                    <a:pt x="7326" y="13983"/>
                  </a:lnTo>
                  <a:cubicBezTo>
                    <a:pt x="7296" y="14013"/>
                    <a:pt x="7235" y="14013"/>
                    <a:pt x="7235" y="14013"/>
                  </a:cubicBezTo>
                  <a:lnTo>
                    <a:pt x="7113" y="14135"/>
                  </a:lnTo>
                  <a:cubicBezTo>
                    <a:pt x="7083" y="14165"/>
                    <a:pt x="7022" y="14165"/>
                    <a:pt x="6992" y="14196"/>
                  </a:cubicBezTo>
                  <a:cubicBezTo>
                    <a:pt x="6962" y="14226"/>
                    <a:pt x="6962" y="14317"/>
                    <a:pt x="6962" y="14317"/>
                  </a:cubicBezTo>
                  <a:cubicBezTo>
                    <a:pt x="6962" y="14324"/>
                    <a:pt x="6953" y="14326"/>
                    <a:pt x="6940" y="14326"/>
                  </a:cubicBezTo>
                  <a:cubicBezTo>
                    <a:pt x="6903" y="14326"/>
                    <a:pt x="6827" y="14308"/>
                    <a:pt x="6770" y="14308"/>
                  </a:cubicBezTo>
                  <a:cubicBezTo>
                    <a:pt x="6749" y="14308"/>
                    <a:pt x="6731" y="14311"/>
                    <a:pt x="6718" y="14317"/>
                  </a:cubicBezTo>
                  <a:cubicBezTo>
                    <a:pt x="6701" y="14326"/>
                    <a:pt x="6680" y="14330"/>
                    <a:pt x="6659" y="14330"/>
                  </a:cubicBezTo>
                  <a:cubicBezTo>
                    <a:pt x="6609" y="14330"/>
                    <a:pt x="6557" y="14308"/>
                    <a:pt x="6536" y="14287"/>
                  </a:cubicBezTo>
                  <a:cubicBezTo>
                    <a:pt x="6506" y="14226"/>
                    <a:pt x="6475" y="14226"/>
                    <a:pt x="6414" y="14196"/>
                  </a:cubicBezTo>
                  <a:cubicBezTo>
                    <a:pt x="6407" y="14188"/>
                    <a:pt x="6399" y="14184"/>
                    <a:pt x="6392" y="14184"/>
                  </a:cubicBezTo>
                  <a:cubicBezTo>
                    <a:pt x="6369" y="14184"/>
                    <a:pt x="6346" y="14218"/>
                    <a:pt x="6323" y="14287"/>
                  </a:cubicBezTo>
                  <a:cubicBezTo>
                    <a:pt x="6315" y="14291"/>
                    <a:pt x="6306" y="14293"/>
                    <a:pt x="6298" y="14293"/>
                  </a:cubicBezTo>
                  <a:cubicBezTo>
                    <a:pt x="6246" y="14293"/>
                    <a:pt x="6197" y="14222"/>
                    <a:pt x="6171" y="14196"/>
                  </a:cubicBezTo>
                  <a:cubicBezTo>
                    <a:pt x="6110" y="14196"/>
                    <a:pt x="5898" y="14226"/>
                    <a:pt x="5898" y="14226"/>
                  </a:cubicBezTo>
                  <a:cubicBezTo>
                    <a:pt x="5867" y="14226"/>
                    <a:pt x="5655" y="14196"/>
                    <a:pt x="5624" y="14196"/>
                  </a:cubicBezTo>
                  <a:cubicBezTo>
                    <a:pt x="5594" y="14196"/>
                    <a:pt x="5563" y="14196"/>
                    <a:pt x="5503" y="14135"/>
                  </a:cubicBezTo>
                  <a:cubicBezTo>
                    <a:pt x="5472" y="14074"/>
                    <a:pt x="5442" y="13922"/>
                    <a:pt x="5442" y="13922"/>
                  </a:cubicBezTo>
                  <a:lnTo>
                    <a:pt x="5411" y="13861"/>
                  </a:lnTo>
                  <a:cubicBezTo>
                    <a:pt x="5385" y="13822"/>
                    <a:pt x="5365" y="13811"/>
                    <a:pt x="5348" y="13811"/>
                  </a:cubicBezTo>
                  <a:cubicBezTo>
                    <a:pt x="5324" y="13811"/>
                    <a:pt x="5307" y="13831"/>
                    <a:pt x="5290" y="13831"/>
                  </a:cubicBezTo>
                  <a:cubicBezTo>
                    <a:pt x="5259" y="13831"/>
                    <a:pt x="5138" y="13892"/>
                    <a:pt x="5138" y="13892"/>
                  </a:cubicBezTo>
                  <a:cubicBezTo>
                    <a:pt x="5138" y="13892"/>
                    <a:pt x="5107" y="13983"/>
                    <a:pt x="5138" y="14013"/>
                  </a:cubicBezTo>
                  <a:lnTo>
                    <a:pt x="5138" y="14135"/>
                  </a:lnTo>
                  <a:cubicBezTo>
                    <a:pt x="5138" y="14135"/>
                    <a:pt x="5107" y="14226"/>
                    <a:pt x="5047" y="14287"/>
                  </a:cubicBezTo>
                  <a:cubicBezTo>
                    <a:pt x="5016" y="14317"/>
                    <a:pt x="4986" y="14500"/>
                    <a:pt x="4895" y="14621"/>
                  </a:cubicBezTo>
                  <a:cubicBezTo>
                    <a:pt x="4834" y="14743"/>
                    <a:pt x="4834" y="14743"/>
                    <a:pt x="4834" y="14804"/>
                  </a:cubicBezTo>
                  <a:cubicBezTo>
                    <a:pt x="4803" y="14834"/>
                    <a:pt x="4803" y="14834"/>
                    <a:pt x="4743" y="14925"/>
                  </a:cubicBezTo>
                  <a:cubicBezTo>
                    <a:pt x="4712" y="14986"/>
                    <a:pt x="4682" y="14956"/>
                    <a:pt x="4651" y="14986"/>
                  </a:cubicBezTo>
                  <a:cubicBezTo>
                    <a:pt x="4560" y="15047"/>
                    <a:pt x="4560" y="14986"/>
                    <a:pt x="4499" y="15077"/>
                  </a:cubicBezTo>
                  <a:cubicBezTo>
                    <a:pt x="4408" y="15138"/>
                    <a:pt x="4347" y="15138"/>
                    <a:pt x="4287" y="15138"/>
                  </a:cubicBezTo>
                  <a:cubicBezTo>
                    <a:pt x="4256" y="15138"/>
                    <a:pt x="4226" y="15138"/>
                    <a:pt x="4196" y="15199"/>
                  </a:cubicBezTo>
                  <a:cubicBezTo>
                    <a:pt x="4135" y="15229"/>
                    <a:pt x="4074" y="15260"/>
                    <a:pt x="4074" y="15351"/>
                  </a:cubicBezTo>
                  <a:cubicBezTo>
                    <a:pt x="4074" y="15411"/>
                    <a:pt x="3983" y="15411"/>
                    <a:pt x="3952" y="15442"/>
                  </a:cubicBezTo>
                  <a:cubicBezTo>
                    <a:pt x="3922" y="15503"/>
                    <a:pt x="3892" y="15503"/>
                    <a:pt x="3831" y="15563"/>
                  </a:cubicBezTo>
                  <a:cubicBezTo>
                    <a:pt x="3800" y="15594"/>
                    <a:pt x="3831" y="15685"/>
                    <a:pt x="3831" y="15715"/>
                  </a:cubicBezTo>
                  <a:cubicBezTo>
                    <a:pt x="3831" y="15807"/>
                    <a:pt x="3831" y="15746"/>
                    <a:pt x="3800" y="15837"/>
                  </a:cubicBezTo>
                  <a:cubicBezTo>
                    <a:pt x="3770" y="15898"/>
                    <a:pt x="3770" y="15898"/>
                    <a:pt x="3770" y="15959"/>
                  </a:cubicBezTo>
                  <a:lnTo>
                    <a:pt x="3648" y="16050"/>
                  </a:lnTo>
                  <a:cubicBezTo>
                    <a:pt x="3618" y="16111"/>
                    <a:pt x="3618" y="16293"/>
                    <a:pt x="3618" y="16293"/>
                  </a:cubicBezTo>
                  <a:cubicBezTo>
                    <a:pt x="3618" y="16293"/>
                    <a:pt x="3588" y="16354"/>
                    <a:pt x="3618" y="16445"/>
                  </a:cubicBezTo>
                  <a:cubicBezTo>
                    <a:pt x="3648" y="16506"/>
                    <a:pt x="3618" y="16597"/>
                    <a:pt x="3618" y="16597"/>
                  </a:cubicBezTo>
                  <a:lnTo>
                    <a:pt x="3648" y="16719"/>
                  </a:lnTo>
                  <a:lnTo>
                    <a:pt x="3740" y="16779"/>
                  </a:lnTo>
                  <a:lnTo>
                    <a:pt x="3740" y="16870"/>
                  </a:lnTo>
                  <a:cubicBezTo>
                    <a:pt x="3740" y="16901"/>
                    <a:pt x="3679" y="16962"/>
                    <a:pt x="3679" y="17022"/>
                  </a:cubicBezTo>
                  <a:cubicBezTo>
                    <a:pt x="3679" y="17053"/>
                    <a:pt x="3648" y="17083"/>
                    <a:pt x="3618" y="17174"/>
                  </a:cubicBezTo>
                  <a:cubicBezTo>
                    <a:pt x="3588" y="17235"/>
                    <a:pt x="3527" y="17235"/>
                    <a:pt x="3496" y="17266"/>
                  </a:cubicBezTo>
                  <a:cubicBezTo>
                    <a:pt x="3466" y="17326"/>
                    <a:pt x="3375" y="17387"/>
                    <a:pt x="3344" y="17478"/>
                  </a:cubicBezTo>
                  <a:cubicBezTo>
                    <a:pt x="3314" y="17539"/>
                    <a:pt x="3223" y="17539"/>
                    <a:pt x="3162" y="17570"/>
                  </a:cubicBezTo>
                  <a:cubicBezTo>
                    <a:pt x="3071" y="17630"/>
                    <a:pt x="2980" y="17722"/>
                    <a:pt x="2888" y="17813"/>
                  </a:cubicBezTo>
                  <a:cubicBezTo>
                    <a:pt x="2828" y="17874"/>
                    <a:pt x="2706" y="17874"/>
                    <a:pt x="2676" y="17934"/>
                  </a:cubicBezTo>
                  <a:cubicBezTo>
                    <a:pt x="2615" y="17965"/>
                    <a:pt x="2463" y="17965"/>
                    <a:pt x="2402" y="17965"/>
                  </a:cubicBezTo>
                  <a:cubicBezTo>
                    <a:pt x="2311" y="17965"/>
                    <a:pt x="2250" y="18026"/>
                    <a:pt x="2220" y="18026"/>
                  </a:cubicBezTo>
                  <a:cubicBezTo>
                    <a:pt x="2159" y="18086"/>
                    <a:pt x="2159" y="18117"/>
                    <a:pt x="2159" y="18147"/>
                  </a:cubicBezTo>
                  <a:cubicBezTo>
                    <a:pt x="2159" y="18177"/>
                    <a:pt x="2129" y="18238"/>
                    <a:pt x="2098" y="18329"/>
                  </a:cubicBezTo>
                  <a:cubicBezTo>
                    <a:pt x="2068" y="18451"/>
                    <a:pt x="2007" y="18451"/>
                    <a:pt x="2007" y="18542"/>
                  </a:cubicBezTo>
                  <a:cubicBezTo>
                    <a:pt x="1977" y="18603"/>
                    <a:pt x="1977" y="18633"/>
                    <a:pt x="1916" y="18755"/>
                  </a:cubicBezTo>
                  <a:cubicBezTo>
                    <a:pt x="1825" y="18877"/>
                    <a:pt x="1794" y="18877"/>
                    <a:pt x="1703" y="18907"/>
                  </a:cubicBezTo>
                  <a:cubicBezTo>
                    <a:pt x="1642" y="18937"/>
                    <a:pt x="1521" y="19029"/>
                    <a:pt x="1521" y="19029"/>
                  </a:cubicBezTo>
                  <a:cubicBezTo>
                    <a:pt x="1521" y="19029"/>
                    <a:pt x="1460" y="19302"/>
                    <a:pt x="1399" y="19363"/>
                  </a:cubicBezTo>
                  <a:cubicBezTo>
                    <a:pt x="1369" y="19454"/>
                    <a:pt x="1369" y="19545"/>
                    <a:pt x="1369" y="19606"/>
                  </a:cubicBezTo>
                  <a:cubicBezTo>
                    <a:pt x="1369" y="19636"/>
                    <a:pt x="1338" y="19667"/>
                    <a:pt x="1338" y="19758"/>
                  </a:cubicBezTo>
                  <a:cubicBezTo>
                    <a:pt x="1338" y="19819"/>
                    <a:pt x="1247" y="19849"/>
                    <a:pt x="1217" y="19940"/>
                  </a:cubicBezTo>
                  <a:cubicBezTo>
                    <a:pt x="1186" y="20001"/>
                    <a:pt x="1065" y="20032"/>
                    <a:pt x="1034" y="20032"/>
                  </a:cubicBezTo>
                  <a:cubicBezTo>
                    <a:pt x="1004" y="20092"/>
                    <a:pt x="943" y="20123"/>
                    <a:pt x="913" y="20123"/>
                  </a:cubicBezTo>
                  <a:cubicBezTo>
                    <a:pt x="882" y="20153"/>
                    <a:pt x="852" y="20244"/>
                    <a:pt x="852" y="20305"/>
                  </a:cubicBezTo>
                  <a:cubicBezTo>
                    <a:pt x="852" y="20427"/>
                    <a:pt x="761" y="20366"/>
                    <a:pt x="730" y="20427"/>
                  </a:cubicBezTo>
                  <a:cubicBezTo>
                    <a:pt x="700" y="20518"/>
                    <a:pt x="639" y="20792"/>
                    <a:pt x="639" y="20852"/>
                  </a:cubicBezTo>
                  <a:cubicBezTo>
                    <a:pt x="639" y="20862"/>
                    <a:pt x="636" y="20866"/>
                    <a:pt x="630" y="20866"/>
                  </a:cubicBezTo>
                  <a:cubicBezTo>
                    <a:pt x="619" y="20866"/>
                    <a:pt x="599" y="20852"/>
                    <a:pt x="578" y="20852"/>
                  </a:cubicBezTo>
                  <a:cubicBezTo>
                    <a:pt x="548" y="20852"/>
                    <a:pt x="487" y="20913"/>
                    <a:pt x="457" y="20943"/>
                  </a:cubicBezTo>
                  <a:cubicBezTo>
                    <a:pt x="426" y="21004"/>
                    <a:pt x="396" y="21065"/>
                    <a:pt x="396" y="21065"/>
                  </a:cubicBezTo>
                  <a:lnTo>
                    <a:pt x="305" y="21217"/>
                  </a:lnTo>
                  <a:cubicBezTo>
                    <a:pt x="274" y="21308"/>
                    <a:pt x="335" y="21369"/>
                    <a:pt x="305" y="21399"/>
                  </a:cubicBezTo>
                  <a:cubicBezTo>
                    <a:pt x="274" y="21491"/>
                    <a:pt x="244" y="21521"/>
                    <a:pt x="244" y="21551"/>
                  </a:cubicBezTo>
                  <a:cubicBezTo>
                    <a:pt x="244" y="21612"/>
                    <a:pt x="274" y="21643"/>
                    <a:pt x="305" y="21673"/>
                  </a:cubicBezTo>
                  <a:cubicBezTo>
                    <a:pt x="311" y="21679"/>
                    <a:pt x="319" y="21681"/>
                    <a:pt x="329" y="21681"/>
                  </a:cubicBezTo>
                  <a:cubicBezTo>
                    <a:pt x="368" y="21681"/>
                    <a:pt x="426" y="21643"/>
                    <a:pt x="426" y="21643"/>
                  </a:cubicBezTo>
                  <a:lnTo>
                    <a:pt x="578" y="21703"/>
                  </a:lnTo>
                  <a:cubicBezTo>
                    <a:pt x="609" y="21764"/>
                    <a:pt x="609" y="21825"/>
                    <a:pt x="639" y="21855"/>
                  </a:cubicBezTo>
                  <a:cubicBezTo>
                    <a:pt x="700" y="21916"/>
                    <a:pt x="639" y="22099"/>
                    <a:pt x="609" y="22159"/>
                  </a:cubicBezTo>
                  <a:cubicBezTo>
                    <a:pt x="578" y="22250"/>
                    <a:pt x="578" y="22220"/>
                    <a:pt x="548" y="22250"/>
                  </a:cubicBezTo>
                  <a:cubicBezTo>
                    <a:pt x="487" y="22311"/>
                    <a:pt x="487" y="22402"/>
                    <a:pt x="487" y="22402"/>
                  </a:cubicBezTo>
                  <a:cubicBezTo>
                    <a:pt x="487" y="22402"/>
                    <a:pt x="548" y="22433"/>
                    <a:pt x="578" y="22524"/>
                  </a:cubicBezTo>
                  <a:cubicBezTo>
                    <a:pt x="578" y="22554"/>
                    <a:pt x="548" y="22585"/>
                    <a:pt x="609" y="22706"/>
                  </a:cubicBezTo>
                  <a:lnTo>
                    <a:pt x="700" y="22858"/>
                  </a:lnTo>
                  <a:cubicBezTo>
                    <a:pt x="730" y="22980"/>
                    <a:pt x="730" y="23010"/>
                    <a:pt x="730" y="23071"/>
                  </a:cubicBezTo>
                  <a:cubicBezTo>
                    <a:pt x="730" y="23162"/>
                    <a:pt x="761" y="23223"/>
                    <a:pt x="730" y="23314"/>
                  </a:cubicBezTo>
                  <a:cubicBezTo>
                    <a:pt x="700" y="23375"/>
                    <a:pt x="639" y="23375"/>
                    <a:pt x="639" y="23375"/>
                  </a:cubicBezTo>
                  <a:cubicBezTo>
                    <a:pt x="609" y="23436"/>
                    <a:pt x="609" y="23497"/>
                    <a:pt x="609" y="23588"/>
                  </a:cubicBezTo>
                  <a:cubicBezTo>
                    <a:pt x="578" y="23649"/>
                    <a:pt x="578" y="23679"/>
                    <a:pt x="578" y="23740"/>
                  </a:cubicBezTo>
                  <a:cubicBezTo>
                    <a:pt x="578" y="23770"/>
                    <a:pt x="487" y="23801"/>
                    <a:pt x="487" y="23892"/>
                  </a:cubicBezTo>
                  <a:lnTo>
                    <a:pt x="487" y="24074"/>
                  </a:lnTo>
                  <a:cubicBezTo>
                    <a:pt x="487" y="24135"/>
                    <a:pt x="457" y="24196"/>
                    <a:pt x="457" y="24257"/>
                  </a:cubicBezTo>
                  <a:cubicBezTo>
                    <a:pt x="457" y="24348"/>
                    <a:pt x="305" y="24409"/>
                    <a:pt x="244" y="24500"/>
                  </a:cubicBezTo>
                  <a:cubicBezTo>
                    <a:pt x="183" y="24561"/>
                    <a:pt x="92" y="24561"/>
                    <a:pt x="92" y="24561"/>
                  </a:cubicBezTo>
                  <a:lnTo>
                    <a:pt x="1" y="24652"/>
                  </a:lnTo>
                  <a:cubicBezTo>
                    <a:pt x="1" y="24652"/>
                    <a:pt x="1" y="24682"/>
                    <a:pt x="31" y="24713"/>
                  </a:cubicBezTo>
                  <a:cubicBezTo>
                    <a:pt x="92" y="24713"/>
                    <a:pt x="92" y="24804"/>
                    <a:pt x="92" y="24834"/>
                  </a:cubicBezTo>
                  <a:cubicBezTo>
                    <a:pt x="92" y="24865"/>
                    <a:pt x="153" y="24956"/>
                    <a:pt x="153" y="24986"/>
                  </a:cubicBezTo>
                  <a:cubicBezTo>
                    <a:pt x="153" y="25016"/>
                    <a:pt x="183" y="25016"/>
                    <a:pt x="244" y="25108"/>
                  </a:cubicBezTo>
                  <a:cubicBezTo>
                    <a:pt x="274" y="25138"/>
                    <a:pt x="274" y="25168"/>
                    <a:pt x="335" y="25168"/>
                  </a:cubicBezTo>
                  <a:cubicBezTo>
                    <a:pt x="426" y="25199"/>
                    <a:pt x="396" y="25199"/>
                    <a:pt x="396" y="25260"/>
                  </a:cubicBezTo>
                  <a:cubicBezTo>
                    <a:pt x="396" y="25320"/>
                    <a:pt x="457" y="25351"/>
                    <a:pt x="548" y="25412"/>
                  </a:cubicBezTo>
                  <a:cubicBezTo>
                    <a:pt x="558" y="25422"/>
                    <a:pt x="551" y="25425"/>
                    <a:pt x="538" y="25425"/>
                  </a:cubicBezTo>
                  <a:cubicBezTo>
                    <a:pt x="511" y="25425"/>
                    <a:pt x="457" y="25412"/>
                    <a:pt x="457" y="25412"/>
                  </a:cubicBezTo>
                  <a:lnTo>
                    <a:pt x="335" y="25290"/>
                  </a:lnTo>
                  <a:cubicBezTo>
                    <a:pt x="335" y="25260"/>
                    <a:pt x="244" y="25260"/>
                    <a:pt x="244" y="25260"/>
                  </a:cubicBezTo>
                  <a:cubicBezTo>
                    <a:pt x="244" y="25260"/>
                    <a:pt x="183" y="25320"/>
                    <a:pt x="244" y="25412"/>
                  </a:cubicBezTo>
                  <a:cubicBezTo>
                    <a:pt x="274" y="25503"/>
                    <a:pt x="183" y="25564"/>
                    <a:pt x="244" y="25594"/>
                  </a:cubicBezTo>
                  <a:cubicBezTo>
                    <a:pt x="274" y="25624"/>
                    <a:pt x="305" y="25655"/>
                    <a:pt x="426" y="25655"/>
                  </a:cubicBezTo>
                  <a:cubicBezTo>
                    <a:pt x="548" y="25655"/>
                    <a:pt x="396" y="25716"/>
                    <a:pt x="335" y="25716"/>
                  </a:cubicBezTo>
                  <a:cubicBezTo>
                    <a:pt x="305" y="25716"/>
                    <a:pt x="274" y="25716"/>
                    <a:pt x="244" y="25776"/>
                  </a:cubicBezTo>
                  <a:lnTo>
                    <a:pt x="244" y="25868"/>
                  </a:lnTo>
                  <a:cubicBezTo>
                    <a:pt x="274" y="25898"/>
                    <a:pt x="335" y="25898"/>
                    <a:pt x="396" y="25898"/>
                  </a:cubicBezTo>
                  <a:lnTo>
                    <a:pt x="457" y="25928"/>
                  </a:lnTo>
                  <a:cubicBezTo>
                    <a:pt x="457" y="25928"/>
                    <a:pt x="426" y="26050"/>
                    <a:pt x="457" y="26080"/>
                  </a:cubicBezTo>
                  <a:cubicBezTo>
                    <a:pt x="464" y="26096"/>
                    <a:pt x="470" y="26101"/>
                    <a:pt x="476" y="26101"/>
                  </a:cubicBezTo>
                  <a:cubicBezTo>
                    <a:pt x="493" y="26101"/>
                    <a:pt x="510" y="26050"/>
                    <a:pt x="578" y="26050"/>
                  </a:cubicBezTo>
                  <a:cubicBezTo>
                    <a:pt x="584" y="26045"/>
                    <a:pt x="588" y="26042"/>
                    <a:pt x="593" y="26042"/>
                  </a:cubicBezTo>
                  <a:cubicBezTo>
                    <a:pt x="613" y="26042"/>
                    <a:pt x="630" y="26096"/>
                    <a:pt x="730" y="26172"/>
                  </a:cubicBezTo>
                  <a:cubicBezTo>
                    <a:pt x="730" y="26172"/>
                    <a:pt x="791" y="26172"/>
                    <a:pt x="913" y="26080"/>
                  </a:cubicBezTo>
                  <a:cubicBezTo>
                    <a:pt x="937" y="26056"/>
                    <a:pt x="1002" y="26011"/>
                    <a:pt x="1042" y="26011"/>
                  </a:cubicBezTo>
                  <a:cubicBezTo>
                    <a:pt x="1051" y="26011"/>
                    <a:pt x="1059" y="26014"/>
                    <a:pt x="1065" y="26020"/>
                  </a:cubicBezTo>
                  <a:cubicBezTo>
                    <a:pt x="1095" y="26050"/>
                    <a:pt x="1065" y="26050"/>
                    <a:pt x="1095" y="26111"/>
                  </a:cubicBezTo>
                  <a:cubicBezTo>
                    <a:pt x="1095" y="26165"/>
                    <a:pt x="1073" y="26176"/>
                    <a:pt x="1049" y="26176"/>
                  </a:cubicBezTo>
                  <a:cubicBezTo>
                    <a:pt x="1033" y="26176"/>
                    <a:pt x="1016" y="26172"/>
                    <a:pt x="1004" y="26172"/>
                  </a:cubicBezTo>
                  <a:lnTo>
                    <a:pt x="913" y="26232"/>
                  </a:lnTo>
                  <a:lnTo>
                    <a:pt x="913" y="26384"/>
                  </a:lnTo>
                  <a:cubicBezTo>
                    <a:pt x="913" y="26415"/>
                    <a:pt x="1034" y="26506"/>
                    <a:pt x="1034" y="26506"/>
                  </a:cubicBezTo>
                  <a:cubicBezTo>
                    <a:pt x="1034" y="26536"/>
                    <a:pt x="1095" y="26567"/>
                    <a:pt x="1156" y="26567"/>
                  </a:cubicBezTo>
                  <a:cubicBezTo>
                    <a:pt x="1186" y="26567"/>
                    <a:pt x="1217" y="26627"/>
                    <a:pt x="1217" y="26627"/>
                  </a:cubicBezTo>
                  <a:lnTo>
                    <a:pt x="1217" y="26779"/>
                  </a:lnTo>
                  <a:cubicBezTo>
                    <a:pt x="1217" y="26810"/>
                    <a:pt x="1247" y="26840"/>
                    <a:pt x="1338" y="26840"/>
                  </a:cubicBezTo>
                  <a:cubicBezTo>
                    <a:pt x="1399" y="26840"/>
                    <a:pt x="1399" y="26871"/>
                    <a:pt x="1399" y="26871"/>
                  </a:cubicBezTo>
                  <a:cubicBezTo>
                    <a:pt x="1399" y="26871"/>
                    <a:pt x="1490" y="26992"/>
                    <a:pt x="1521" y="27023"/>
                  </a:cubicBezTo>
                  <a:lnTo>
                    <a:pt x="1673" y="27114"/>
                  </a:lnTo>
                  <a:cubicBezTo>
                    <a:pt x="1764" y="27144"/>
                    <a:pt x="1703" y="27235"/>
                    <a:pt x="1764" y="27266"/>
                  </a:cubicBezTo>
                  <a:cubicBezTo>
                    <a:pt x="1794" y="27296"/>
                    <a:pt x="1855" y="27357"/>
                    <a:pt x="1855" y="27357"/>
                  </a:cubicBezTo>
                  <a:cubicBezTo>
                    <a:pt x="1855" y="27357"/>
                    <a:pt x="1794" y="27387"/>
                    <a:pt x="1825" y="27387"/>
                  </a:cubicBezTo>
                  <a:cubicBezTo>
                    <a:pt x="1855" y="27418"/>
                    <a:pt x="1764" y="27539"/>
                    <a:pt x="1764" y="27539"/>
                  </a:cubicBezTo>
                  <a:cubicBezTo>
                    <a:pt x="1764" y="27539"/>
                    <a:pt x="1764" y="27600"/>
                    <a:pt x="1794" y="27631"/>
                  </a:cubicBezTo>
                  <a:cubicBezTo>
                    <a:pt x="1825" y="27691"/>
                    <a:pt x="1794" y="27752"/>
                    <a:pt x="1794" y="27782"/>
                  </a:cubicBezTo>
                  <a:cubicBezTo>
                    <a:pt x="1794" y="27843"/>
                    <a:pt x="1855" y="27904"/>
                    <a:pt x="1916" y="27934"/>
                  </a:cubicBezTo>
                  <a:lnTo>
                    <a:pt x="2007" y="28056"/>
                  </a:lnTo>
                  <a:cubicBezTo>
                    <a:pt x="2007" y="28056"/>
                    <a:pt x="2098" y="28086"/>
                    <a:pt x="2129" y="28147"/>
                  </a:cubicBezTo>
                  <a:cubicBezTo>
                    <a:pt x="2139" y="28157"/>
                    <a:pt x="2152" y="28161"/>
                    <a:pt x="2168" y="28161"/>
                  </a:cubicBezTo>
                  <a:cubicBezTo>
                    <a:pt x="2200" y="28161"/>
                    <a:pt x="2240" y="28147"/>
                    <a:pt x="2281" y="28147"/>
                  </a:cubicBezTo>
                  <a:cubicBezTo>
                    <a:pt x="2372" y="28147"/>
                    <a:pt x="2311" y="28178"/>
                    <a:pt x="2372" y="28238"/>
                  </a:cubicBezTo>
                  <a:cubicBezTo>
                    <a:pt x="2402" y="28330"/>
                    <a:pt x="2402" y="28330"/>
                    <a:pt x="2433" y="28360"/>
                  </a:cubicBezTo>
                  <a:cubicBezTo>
                    <a:pt x="2463" y="28390"/>
                    <a:pt x="2463" y="28451"/>
                    <a:pt x="2524" y="28482"/>
                  </a:cubicBezTo>
                  <a:cubicBezTo>
                    <a:pt x="2554" y="28512"/>
                    <a:pt x="2554" y="28542"/>
                    <a:pt x="2676" y="28603"/>
                  </a:cubicBezTo>
                  <a:cubicBezTo>
                    <a:pt x="2737" y="28664"/>
                    <a:pt x="2858" y="28634"/>
                    <a:pt x="2888" y="28664"/>
                  </a:cubicBezTo>
                  <a:lnTo>
                    <a:pt x="2980" y="28755"/>
                  </a:lnTo>
                  <a:cubicBezTo>
                    <a:pt x="3010" y="28786"/>
                    <a:pt x="3040" y="28938"/>
                    <a:pt x="3040" y="28968"/>
                  </a:cubicBezTo>
                  <a:cubicBezTo>
                    <a:pt x="3071" y="28998"/>
                    <a:pt x="3162" y="29059"/>
                    <a:pt x="3192" y="29059"/>
                  </a:cubicBezTo>
                  <a:cubicBezTo>
                    <a:pt x="3223" y="29059"/>
                    <a:pt x="3375" y="29120"/>
                    <a:pt x="3436" y="29211"/>
                  </a:cubicBezTo>
                  <a:cubicBezTo>
                    <a:pt x="3466" y="29272"/>
                    <a:pt x="3588" y="29302"/>
                    <a:pt x="3648" y="29363"/>
                  </a:cubicBezTo>
                  <a:lnTo>
                    <a:pt x="3892" y="29454"/>
                  </a:lnTo>
                  <a:cubicBezTo>
                    <a:pt x="3941" y="29504"/>
                    <a:pt x="3950" y="29554"/>
                    <a:pt x="3969" y="29554"/>
                  </a:cubicBezTo>
                  <a:cubicBezTo>
                    <a:pt x="3973" y="29554"/>
                    <a:pt x="3977" y="29551"/>
                    <a:pt x="3983" y="29545"/>
                  </a:cubicBezTo>
                  <a:cubicBezTo>
                    <a:pt x="4044" y="29515"/>
                    <a:pt x="4074" y="29515"/>
                    <a:pt x="4135" y="29424"/>
                  </a:cubicBezTo>
                  <a:cubicBezTo>
                    <a:pt x="4180" y="29393"/>
                    <a:pt x="4203" y="29386"/>
                    <a:pt x="4218" y="29386"/>
                  </a:cubicBezTo>
                  <a:cubicBezTo>
                    <a:pt x="4234" y="29386"/>
                    <a:pt x="4241" y="29393"/>
                    <a:pt x="4256" y="29393"/>
                  </a:cubicBezTo>
                  <a:cubicBezTo>
                    <a:pt x="4287" y="29363"/>
                    <a:pt x="4347" y="29363"/>
                    <a:pt x="4378" y="29302"/>
                  </a:cubicBezTo>
                  <a:cubicBezTo>
                    <a:pt x="4408" y="29272"/>
                    <a:pt x="4439" y="29272"/>
                    <a:pt x="4499" y="29241"/>
                  </a:cubicBezTo>
                  <a:cubicBezTo>
                    <a:pt x="4530" y="29211"/>
                    <a:pt x="4591" y="29150"/>
                    <a:pt x="4682" y="29120"/>
                  </a:cubicBezTo>
                  <a:cubicBezTo>
                    <a:pt x="4743" y="29090"/>
                    <a:pt x="4803" y="29059"/>
                    <a:pt x="4834" y="29059"/>
                  </a:cubicBezTo>
                  <a:cubicBezTo>
                    <a:pt x="4844" y="29039"/>
                    <a:pt x="4854" y="29032"/>
                    <a:pt x="4865" y="29032"/>
                  </a:cubicBezTo>
                  <a:cubicBezTo>
                    <a:pt x="4888" y="29032"/>
                    <a:pt x="4915" y="29059"/>
                    <a:pt x="4955" y="29059"/>
                  </a:cubicBezTo>
                  <a:cubicBezTo>
                    <a:pt x="4986" y="29059"/>
                    <a:pt x="5016" y="29090"/>
                    <a:pt x="5138" y="29090"/>
                  </a:cubicBezTo>
                  <a:cubicBezTo>
                    <a:pt x="5156" y="29098"/>
                    <a:pt x="5168" y="29102"/>
                    <a:pt x="5179" y="29102"/>
                  </a:cubicBezTo>
                  <a:cubicBezTo>
                    <a:pt x="5204" y="29102"/>
                    <a:pt x="5216" y="29081"/>
                    <a:pt x="5259" y="29059"/>
                  </a:cubicBezTo>
                  <a:cubicBezTo>
                    <a:pt x="5278" y="29004"/>
                    <a:pt x="5285" y="28993"/>
                    <a:pt x="5294" y="28993"/>
                  </a:cubicBezTo>
                  <a:cubicBezTo>
                    <a:pt x="5301" y="28993"/>
                    <a:pt x="5308" y="28998"/>
                    <a:pt x="5320" y="28998"/>
                  </a:cubicBezTo>
                  <a:cubicBezTo>
                    <a:pt x="5351" y="28998"/>
                    <a:pt x="5442" y="28968"/>
                    <a:pt x="5472" y="28968"/>
                  </a:cubicBezTo>
                  <a:cubicBezTo>
                    <a:pt x="5503" y="28968"/>
                    <a:pt x="5594" y="28998"/>
                    <a:pt x="5655" y="29059"/>
                  </a:cubicBezTo>
                  <a:cubicBezTo>
                    <a:pt x="5746" y="29090"/>
                    <a:pt x="5655" y="29059"/>
                    <a:pt x="5655" y="29120"/>
                  </a:cubicBezTo>
                  <a:cubicBezTo>
                    <a:pt x="5655" y="29148"/>
                    <a:pt x="5660" y="29158"/>
                    <a:pt x="5670" y="29158"/>
                  </a:cubicBezTo>
                  <a:cubicBezTo>
                    <a:pt x="5694" y="29158"/>
                    <a:pt x="5743" y="29101"/>
                    <a:pt x="5806" y="29059"/>
                  </a:cubicBezTo>
                  <a:cubicBezTo>
                    <a:pt x="5806" y="29059"/>
                    <a:pt x="5898" y="29120"/>
                    <a:pt x="5958" y="29120"/>
                  </a:cubicBezTo>
                  <a:cubicBezTo>
                    <a:pt x="6019" y="29150"/>
                    <a:pt x="6019" y="29150"/>
                    <a:pt x="6080" y="29150"/>
                  </a:cubicBezTo>
                  <a:lnTo>
                    <a:pt x="6232" y="29241"/>
                  </a:lnTo>
                  <a:cubicBezTo>
                    <a:pt x="6232" y="29241"/>
                    <a:pt x="6354" y="29272"/>
                    <a:pt x="6384" y="29272"/>
                  </a:cubicBezTo>
                  <a:cubicBezTo>
                    <a:pt x="6393" y="29281"/>
                    <a:pt x="6399" y="29284"/>
                    <a:pt x="6405" y="29284"/>
                  </a:cubicBezTo>
                  <a:cubicBezTo>
                    <a:pt x="6420" y="29284"/>
                    <a:pt x="6432" y="29263"/>
                    <a:pt x="6475" y="29241"/>
                  </a:cubicBezTo>
                  <a:cubicBezTo>
                    <a:pt x="6506" y="29241"/>
                    <a:pt x="6506" y="29211"/>
                    <a:pt x="6506" y="29150"/>
                  </a:cubicBezTo>
                  <a:cubicBezTo>
                    <a:pt x="6506" y="29120"/>
                    <a:pt x="6536" y="29120"/>
                    <a:pt x="6566" y="29090"/>
                  </a:cubicBezTo>
                  <a:cubicBezTo>
                    <a:pt x="6627" y="29059"/>
                    <a:pt x="6658" y="29059"/>
                    <a:pt x="6718" y="29059"/>
                  </a:cubicBezTo>
                  <a:cubicBezTo>
                    <a:pt x="6779" y="29059"/>
                    <a:pt x="6779" y="29059"/>
                    <a:pt x="6840" y="28998"/>
                  </a:cubicBezTo>
                  <a:cubicBezTo>
                    <a:pt x="6848" y="28990"/>
                    <a:pt x="6858" y="28986"/>
                    <a:pt x="6870" y="28986"/>
                  </a:cubicBezTo>
                  <a:cubicBezTo>
                    <a:pt x="6901" y="28986"/>
                    <a:pt x="6939" y="29015"/>
                    <a:pt x="6962" y="29059"/>
                  </a:cubicBezTo>
                  <a:cubicBezTo>
                    <a:pt x="6977" y="29074"/>
                    <a:pt x="6992" y="29082"/>
                    <a:pt x="7015" y="29082"/>
                  </a:cubicBezTo>
                  <a:cubicBezTo>
                    <a:pt x="7038" y="29082"/>
                    <a:pt x="7068" y="29074"/>
                    <a:pt x="7113" y="29059"/>
                  </a:cubicBezTo>
                  <a:cubicBezTo>
                    <a:pt x="7144" y="29059"/>
                    <a:pt x="7144" y="28998"/>
                    <a:pt x="7235" y="28938"/>
                  </a:cubicBezTo>
                  <a:cubicBezTo>
                    <a:pt x="7296" y="28846"/>
                    <a:pt x="7265" y="28846"/>
                    <a:pt x="7326" y="28846"/>
                  </a:cubicBezTo>
                  <a:cubicBezTo>
                    <a:pt x="7417" y="28816"/>
                    <a:pt x="7478" y="28816"/>
                    <a:pt x="7539" y="28816"/>
                  </a:cubicBezTo>
                  <a:cubicBezTo>
                    <a:pt x="7569" y="28816"/>
                    <a:pt x="7592" y="28824"/>
                    <a:pt x="7615" y="28824"/>
                  </a:cubicBezTo>
                  <a:cubicBezTo>
                    <a:pt x="7638" y="28824"/>
                    <a:pt x="7661" y="28816"/>
                    <a:pt x="7691" y="28786"/>
                  </a:cubicBezTo>
                  <a:cubicBezTo>
                    <a:pt x="7752" y="28755"/>
                    <a:pt x="7721" y="28664"/>
                    <a:pt x="7752" y="28634"/>
                  </a:cubicBezTo>
                  <a:cubicBezTo>
                    <a:pt x="7782" y="28603"/>
                    <a:pt x="7934" y="28542"/>
                    <a:pt x="7995" y="28542"/>
                  </a:cubicBezTo>
                  <a:cubicBezTo>
                    <a:pt x="8025" y="28542"/>
                    <a:pt x="8177" y="28512"/>
                    <a:pt x="8177" y="28512"/>
                  </a:cubicBezTo>
                  <a:lnTo>
                    <a:pt x="8329" y="28482"/>
                  </a:lnTo>
                  <a:lnTo>
                    <a:pt x="8542" y="28482"/>
                  </a:lnTo>
                  <a:cubicBezTo>
                    <a:pt x="8603" y="28482"/>
                    <a:pt x="8755" y="28451"/>
                    <a:pt x="8785" y="28451"/>
                  </a:cubicBezTo>
                  <a:cubicBezTo>
                    <a:pt x="8793" y="28436"/>
                    <a:pt x="8806" y="28430"/>
                    <a:pt x="8822" y="28430"/>
                  </a:cubicBezTo>
                  <a:cubicBezTo>
                    <a:pt x="8871" y="28430"/>
                    <a:pt x="8945" y="28482"/>
                    <a:pt x="8968" y="28482"/>
                  </a:cubicBezTo>
                  <a:cubicBezTo>
                    <a:pt x="8998" y="28482"/>
                    <a:pt x="9059" y="28512"/>
                    <a:pt x="9089" y="28542"/>
                  </a:cubicBezTo>
                  <a:cubicBezTo>
                    <a:pt x="9120" y="28603"/>
                    <a:pt x="9211" y="28603"/>
                    <a:pt x="9211" y="28664"/>
                  </a:cubicBezTo>
                  <a:cubicBezTo>
                    <a:pt x="9211" y="28755"/>
                    <a:pt x="9272" y="28755"/>
                    <a:pt x="9363" y="28786"/>
                  </a:cubicBezTo>
                  <a:cubicBezTo>
                    <a:pt x="9393" y="28846"/>
                    <a:pt x="9393" y="28907"/>
                    <a:pt x="9454" y="28907"/>
                  </a:cubicBezTo>
                  <a:cubicBezTo>
                    <a:pt x="9515" y="28938"/>
                    <a:pt x="9454" y="28998"/>
                    <a:pt x="9424" y="29059"/>
                  </a:cubicBezTo>
                  <a:cubicBezTo>
                    <a:pt x="9393" y="29090"/>
                    <a:pt x="9393" y="29120"/>
                    <a:pt x="9393" y="29211"/>
                  </a:cubicBezTo>
                  <a:cubicBezTo>
                    <a:pt x="9404" y="29234"/>
                    <a:pt x="9407" y="29239"/>
                    <a:pt x="9408" y="29239"/>
                  </a:cubicBezTo>
                  <a:cubicBezTo>
                    <a:pt x="9409" y="29239"/>
                    <a:pt x="9407" y="29232"/>
                    <a:pt x="9411" y="29232"/>
                  </a:cubicBezTo>
                  <a:cubicBezTo>
                    <a:pt x="9413" y="29232"/>
                    <a:pt x="9417" y="29235"/>
                    <a:pt x="9424" y="29241"/>
                  </a:cubicBezTo>
                  <a:cubicBezTo>
                    <a:pt x="9454" y="29272"/>
                    <a:pt x="9454" y="29302"/>
                    <a:pt x="9454" y="29393"/>
                  </a:cubicBezTo>
                  <a:cubicBezTo>
                    <a:pt x="9454" y="29454"/>
                    <a:pt x="9545" y="29454"/>
                    <a:pt x="9545" y="29454"/>
                  </a:cubicBezTo>
                  <a:lnTo>
                    <a:pt x="9667" y="29454"/>
                  </a:lnTo>
                  <a:cubicBezTo>
                    <a:pt x="9697" y="29454"/>
                    <a:pt x="9728" y="29424"/>
                    <a:pt x="9728" y="29424"/>
                  </a:cubicBezTo>
                  <a:cubicBezTo>
                    <a:pt x="9758" y="29393"/>
                    <a:pt x="9819" y="29393"/>
                    <a:pt x="9819" y="29393"/>
                  </a:cubicBezTo>
                  <a:cubicBezTo>
                    <a:pt x="9819" y="29393"/>
                    <a:pt x="9880" y="29363"/>
                    <a:pt x="9910" y="29363"/>
                  </a:cubicBezTo>
                  <a:cubicBezTo>
                    <a:pt x="9950" y="29363"/>
                    <a:pt x="9964" y="29336"/>
                    <a:pt x="9986" y="29336"/>
                  </a:cubicBezTo>
                  <a:cubicBezTo>
                    <a:pt x="9998" y="29336"/>
                    <a:pt x="10011" y="29343"/>
                    <a:pt x="10031" y="29363"/>
                  </a:cubicBezTo>
                  <a:cubicBezTo>
                    <a:pt x="10123" y="29393"/>
                    <a:pt x="10123" y="29393"/>
                    <a:pt x="10183" y="29393"/>
                  </a:cubicBezTo>
                  <a:cubicBezTo>
                    <a:pt x="10275" y="29393"/>
                    <a:pt x="10335" y="29302"/>
                    <a:pt x="10427" y="29302"/>
                  </a:cubicBezTo>
                  <a:cubicBezTo>
                    <a:pt x="10487" y="29272"/>
                    <a:pt x="10457" y="29150"/>
                    <a:pt x="10487" y="29120"/>
                  </a:cubicBezTo>
                  <a:cubicBezTo>
                    <a:pt x="10490" y="29118"/>
                    <a:pt x="10492" y="29116"/>
                    <a:pt x="10494" y="29116"/>
                  </a:cubicBezTo>
                  <a:cubicBezTo>
                    <a:pt x="10518" y="29116"/>
                    <a:pt x="10518" y="29274"/>
                    <a:pt x="10518" y="29302"/>
                  </a:cubicBezTo>
                  <a:cubicBezTo>
                    <a:pt x="10518" y="29363"/>
                    <a:pt x="10609" y="29363"/>
                    <a:pt x="10639" y="29393"/>
                  </a:cubicBezTo>
                  <a:lnTo>
                    <a:pt x="10639" y="29545"/>
                  </a:lnTo>
                  <a:cubicBezTo>
                    <a:pt x="10645" y="29552"/>
                    <a:pt x="10655" y="29554"/>
                    <a:pt x="10667" y="29554"/>
                  </a:cubicBezTo>
                  <a:cubicBezTo>
                    <a:pt x="10714" y="29554"/>
                    <a:pt x="10791" y="29515"/>
                    <a:pt x="10791" y="29515"/>
                  </a:cubicBezTo>
                  <a:lnTo>
                    <a:pt x="10791" y="29606"/>
                  </a:lnTo>
                  <a:cubicBezTo>
                    <a:pt x="10791" y="29667"/>
                    <a:pt x="10822" y="29758"/>
                    <a:pt x="10822" y="29819"/>
                  </a:cubicBezTo>
                  <a:cubicBezTo>
                    <a:pt x="10822" y="29849"/>
                    <a:pt x="10883" y="29910"/>
                    <a:pt x="10822" y="29910"/>
                  </a:cubicBezTo>
                  <a:cubicBezTo>
                    <a:pt x="10791" y="29910"/>
                    <a:pt x="10822" y="29971"/>
                    <a:pt x="10822" y="30001"/>
                  </a:cubicBezTo>
                  <a:cubicBezTo>
                    <a:pt x="10822" y="30032"/>
                    <a:pt x="10791" y="30062"/>
                    <a:pt x="10761" y="30123"/>
                  </a:cubicBezTo>
                  <a:cubicBezTo>
                    <a:pt x="10731" y="30153"/>
                    <a:pt x="10731" y="30153"/>
                    <a:pt x="10670" y="30214"/>
                  </a:cubicBezTo>
                  <a:cubicBezTo>
                    <a:pt x="10639" y="30275"/>
                    <a:pt x="10670" y="30366"/>
                    <a:pt x="10639" y="30457"/>
                  </a:cubicBezTo>
                  <a:cubicBezTo>
                    <a:pt x="10628" y="30480"/>
                    <a:pt x="10625" y="30486"/>
                    <a:pt x="10624" y="30486"/>
                  </a:cubicBezTo>
                  <a:cubicBezTo>
                    <a:pt x="10624" y="30486"/>
                    <a:pt x="10625" y="30479"/>
                    <a:pt x="10622" y="30479"/>
                  </a:cubicBezTo>
                  <a:cubicBezTo>
                    <a:pt x="10620" y="30479"/>
                    <a:pt x="10616" y="30481"/>
                    <a:pt x="10609" y="30488"/>
                  </a:cubicBezTo>
                  <a:cubicBezTo>
                    <a:pt x="10579" y="30518"/>
                    <a:pt x="10579" y="30579"/>
                    <a:pt x="10518" y="30579"/>
                  </a:cubicBezTo>
                  <a:cubicBezTo>
                    <a:pt x="10503" y="30594"/>
                    <a:pt x="10495" y="30594"/>
                    <a:pt x="10487" y="30594"/>
                  </a:cubicBezTo>
                  <a:cubicBezTo>
                    <a:pt x="10480" y="30594"/>
                    <a:pt x="10472" y="30594"/>
                    <a:pt x="10457" y="30609"/>
                  </a:cubicBezTo>
                  <a:cubicBezTo>
                    <a:pt x="10427" y="30640"/>
                    <a:pt x="10457" y="30670"/>
                    <a:pt x="10427" y="30731"/>
                  </a:cubicBezTo>
                  <a:cubicBezTo>
                    <a:pt x="10427" y="30761"/>
                    <a:pt x="10487" y="30792"/>
                    <a:pt x="10487" y="30792"/>
                  </a:cubicBezTo>
                  <a:cubicBezTo>
                    <a:pt x="10487" y="30822"/>
                    <a:pt x="10487" y="30944"/>
                    <a:pt x="10427" y="30944"/>
                  </a:cubicBezTo>
                  <a:cubicBezTo>
                    <a:pt x="10335" y="30944"/>
                    <a:pt x="10305" y="31065"/>
                    <a:pt x="10305" y="31065"/>
                  </a:cubicBezTo>
                  <a:lnTo>
                    <a:pt x="10214" y="31217"/>
                  </a:lnTo>
                  <a:lnTo>
                    <a:pt x="10153" y="31278"/>
                  </a:lnTo>
                  <a:cubicBezTo>
                    <a:pt x="10153" y="31339"/>
                    <a:pt x="10123" y="31369"/>
                    <a:pt x="10123" y="31430"/>
                  </a:cubicBezTo>
                  <a:cubicBezTo>
                    <a:pt x="10077" y="31498"/>
                    <a:pt x="10066" y="31533"/>
                    <a:pt x="10050" y="31533"/>
                  </a:cubicBezTo>
                  <a:cubicBezTo>
                    <a:pt x="10045" y="31533"/>
                    <a:pt x="10039" y="31529"/>
                    <a:pt x="10031" y="31521"/>
                  </a:cubicBezTo>
                  <a:lnTo>
                    <a:pt x="9971" y="31521"/>
                  </a:lnTo>
                  <a:cubicBezTo>
                    <a:pt x="9971" y="31521"/>
                    <a:pt x="9910" y="31643"/>
                    <a:pt x="9910" y="31673"/>
                  </a:cubicBezTo>
                  <a:cubicBezTo>
                    <a:pt x="9910" y="31704"/>
                    <a:pt x="9971" y="31795"/>
                    <a:pt x="9971" y="31825"/>
                  </a:cubicBezTo>
                  <a:lnTo>
                    <a:pt x="9971" y="31947"/>
                  </a:lnTo>
                  <a:cubicBezTo>
                    <a:pt x="9971" y="31977"/>
                    <a:pt x="9971" y="32007"/>
                    <a:pt x="10001" y="32038"/>
                  </a:cubicBezTo>
                  <a:cubicBezTo>
                    <a:pt x="10031" y="32099"/>
                    <a:pt x="10031" y="32129"/>
                    <a:pt x="10062" y="32159"/>
                  </a:cubicBezTo>
                  <a:cubicBezTo>
                    <a:pt x="10123" y="32251"/>
                    <a:pt x="10123" y="32281"/>
                    <a:pt x="10123" y="32403"/>
                  </a:cubicBezTo>
                  <a:cubicBezTo>
                    <a:pt x="10153" y="32494"/>
                    <a:pt x="10153" y="32585"/>
                    <a:pt x="10183" y="32615"/>
                  </a:cubicBezTo>
                  <a:cubicBezTo>
                    <a:pt x="10214" y="32707"/>
                    <a:pt x="10214" y="32737"/>
                    <a:pt x="10305" y="32767"/>
                  </a:cubicBezTo>
                  <a:cubicBezTo>
                    <a:pt x="10366" y="32798"/>
                    <a:pt x="10335" y="32889"/>
                    <a:pt x="10366" y="32950"/>
                  </a:cubicBezTo>
                  <a:cubicBezTo>
                    <a:pt x="10427" y="33041"/>
                    <a:pt x="10335" y="33071"/>
                    <a:pt x="10366" y="33102"/>
                  </a:cubicBezTo>
                  <a:cubicBezTo>
                    <a:pt x="10427" y="33163"/>
                    <a:pt x="10366" y="33193"/>
                    <a:pt x="10427" y="33223"/>
                  </a:cubicBezTo>
                  <a:cubicBezTo>
                    <a:pt x="10457" y="33254"/>
                    <a:pt x="10335" y="33314"/>
                    <a:pt x="10335" y="33314"/>
                  </a:cubicBezTo>
                  <a:cubicBezTo>
                    <a:pt x="10335" y="33314"/>
                    <a:pt x="10305" y="33406"/>
                    <a:pt x="10366" y="33527"/>
                  </a:cubicBezTo>
                  <a:cubicBezTo>
                    <a:pt x="10387" y="33570"/>
                    <a:pt x="10393" y="33582"/>
                    <a:pt x="10395" y="33582"/>
                  </a:cubicBezTo>
                  <a:cubicBezTo>
                    <a:pt x="10398" y="33582"/>
                    <a:pt x="10391" y="33553"/>
                    <a:pt x="10410" y="33553"/>
                  </a:cubicBezTo>
                  <a:cubicBezTo>
                    <a:pt x="10414" y="33553"/>
                    <a:pt x="10419" y="33554"/>
                    <a:pt x="10427" y="33558"/>
                  </a:cubicBezTo>
                  <a:cubicBezTo>
                    <a:pt x="10457" y="33618"/>
                    <a:pt x="10366" y="33618"/>
                    <a:pt x="10335" y="33649"/>
                  </a:cubicBezTo>
                  <a:cubicBezTo>
                    <a:pt x="10305" y="33679"/>
                    <a:pt x="10335" y="33770"/>
                    <a:pt x="10366" y="33831"/>
                  </a:cubicBezTo>
                  <a:cubicBezTo>
                    <a:pt x="10387" y="33874"/>
                    <a:pt x="10393" y="33886"/>
                    <a:pt x="10393" y="33886"/>
                  </a:cubicBezTo>
                  <a:cubicBezTo>
                    <a:pt x="10392" y="33886"/>
                    <a:pt x="10374" y="33857"/>
                    <a:pt x="10368" y="33857"/>
                  </a:cubicBezTo>
                  <a:cubicBezTo>
                    <a:pt x="10367" y="33857"/>
                    <a:pt x="10366" y="33858"/>
                    <a:pt x="10366" y="33862"/>
                  </a:cubicBezTo>
                  <a:cubicBezTo>
                    <a:pt x="10366" y="33922"/>
                    <a:pt x="10366" y="33953"/>
                    <a:pt x="10335" y="34014"/>
                  </a:cubicBezTo>
                  <a:cubicBezTo>
                    <a:pt x="10335" y="34105"/>
                    <a:pt x="10335" y="34135"/>
                    <a:pt x="10305" y="34226"/>
                  </a:cubicBezTo>
                  <a:cubicBezTo>
                    <a:pt x="10275" y="34287"/>
                    <a:pt x="10305" y="34318"/>
                    <a:pt x="10305" y="34439"/>
                  </a:cubicBezTo>
                  <a:cubicBezTo>
                    <a:pt x="10305" y="34561"/>
                    <a:pt x="10275" y="34530"/>
                    <a:pt x="10214" y="34591"/>
                  </a:cubicBezTo>
                  <a:cubicBezTo>
                    <a:pt x="10183" y="34682"/>
                    <a:pt x="10123" y="34621"/>
                    <a:pt x="10062" y="34682"/>
                  </a:cubicBezTo>
                  <a:cubicBezTo>
                    <a:pt x="10031" y="34713"/>
                    <a:pt x="10031" y="34865"/>
                    <a:pt x="10031" y="34925"/>
                  </a:cubicBezTo>
                  <a:lnTo>
                    <a:pt x="10031" y="35138"/>
                  </a:lnTo>
                  <a:cubicBezTo>
                    <a:pt x="10031" y="35199"/>
                    <a:pt x="10001" y="35169"/>
                    <a:pt x="10031" y="35290"/>
                  </a:cubicBezTo>
                  <a:cubicBezTo>
                    <a:pt x="10062" y="35381"/>
                    <a:pt x="9971" y="35503"/>
                    <a:pt x="9880" y="35533"/>
                  </a:cubicBezTo>
                  <a:cubicBezTo>
                    <a:pt x="9819" y="35594"/>
                    <a:pt x="9880" y="35625"/>
                    <a:pt x="9849" y="35685"/>
                  </a:cubicBezTo>
                  <a:cubicBezTo>
                    <a:pt x="9819" y="35777"/>
                    <a:pt x="9758" y="35807"/>
                    <a:pt x="9697" y="35898"/>
                  </a:cubicBezTo>
                  <a:lnTo>
                    <a:pt x="9515" y="36080"/>
                  </a:lnTo>
                  <a:cubicBezTo>
                    <a:pt x="9424" y="36141"/>
                    <a:pt x="9424" y="36141"/>
                    <a:pt x="9302" y="36232"/>
                  </a:cubicBezTo>
                  <a:cubicBezTo>
                    <a:pt x="9241" y="36293"/>
                    <a:pt x="9211" y="36354"/>
                    <a:pt x="9150" y="36415"/>
                  </a:cubicBezTo>
                  <a:cubicBezTo>
                    <a:pt x="9120" y="36506"/>
                    <a:pt x="8998" y="36506"/>
                    <a:pt x="8968" y="36567"/>
                  </a:cubicBezTo>
                  <a:cubicBezTo>
                    <a:pt x="8907" y="36597"/>
                    <a:pt x="8907" y="36658"/>
                    <a:pt x="8846" y="36749"/>
                  </a:cubicBezTo>
                  <a:cubicBezTo>
                    <a:pt x="8816" y="36840"/>
                    <a:pt x="8907" y="36840"/>
                    <a:pt x="8846" y="36901"/>
                  </a:cubicBezTo>
                  <a:cubicBezTo>
                    <a:pt x="8816" y="36992"/>
                    <a:pt x="8816" y="37023"/>
                    <a:pt x="8785" y="37053"/>
                  </a:cubicBezTo>
                  <a:cubicBezTo>
                    <a:pt x="8755" y="37114"/>
                    <a:pt x="8664" y="37205"/>
                    <a:pt x="8603" y="37296"/>
                  </a:cubicBezTo>
                  <a:cubicBezTo>
                    <a:pt x="8512" y="37357"/>
                    <a:pt x="8512" y="37357"/>
                    <a:pt x="8451" y="37357"/>
                  </a:cubicBezTo>
                  <a:cubicBezTo>
                    <a:pt x="8360" y="37418"/>
                    <a:pt x="8360" y="37448"/>
                    <a:pt x="8329" y="37570"/>
                  </a:cubicBezTo>
                  <a:cubicBezTo>
                    <a:pt x="8299" y="37722"/>
                    <a:pt x="8147" y="37783"/>
                    <a:pt x="8147" y="37904"/>
                  </a:cubicBezTo>
                  <a:cubicBezTo>
                    <a:pt x="8086" y="38026"/>
                    <a:pt x="8025" y="37965"/>
                    <a:pt x="7995" y="38026"/>
                  </a:cubicBezTo>
                  <a:cubicBezTo>
                    <a:pt x="7934" y="38056"/>
                    <a:pt x="7873" y="38117"/>
                    <a:pt x="7904" y="38178"/>
                  </a:cubicBezTo>
                  <a:cubicBezTo>
                    <a:pt x="7904" y="38239"/>
                    <a:pt x="7873" y="38239"/>
                    <a:pt x="7843" y="38269"/>
                  </a:cubicBezTo>
                  <a:cubicBezTo>
                    <a:pt x="7782" y="38330"/>
                    <a:pt x="7843" y="38421"/>
                    <a:pt x="7873" y="38512"/>
                  </a:cubicBezTo>
                  <a:cubicBezTo>
                    <a:pt x="7904" y="38573"/>
                    <a:pt x="7873" y="38634"/>
                    <a:pt x="7873" y="38695"/>
                  </a:cubicBezTo>
                  <a:lnTo>
                    <a:pt x="7873" y="38938"/>
                  </a:lnTo>
                  <a:cubicBezTo>
                    <a:pt x="7873" y="39029"/>
                    <a:pt x="7843" y="39029"/>
                    <a:pt x="7843" y="39150"/>
                  </a:cubicBezTo>
                  <a:cubicBezTo>
                    <a:pt x="7873" y="39272"/>
                    <a:pt x="7752" y="39272"/>
                    <a:pt x="7721" y="39394"/>
                  </a:cubicBezTo>
                  <a:cubicBezTo>
                    <a:pt x="7691" y="39485"/>
                    <a:pt x="7691" y="39546"/>
                    <a:pt x="7691" y="39606"/>
                  </a:cubicBezTo>
                  <a:cubicBezTo>
                    <a:pt x="7691" y="39728"/>
                    <a:pt x="7630" y="39728"/>
                    <a:pt x="7691" y="39850"/>
                  </a:cubicBezTo>
                  <a:cubicBezTo>
                    <a:pt x="7691" y="39895"/>
                    <a:pt x="7668" y="39903"/>
                    <a:pt x="7630" y="39903"/>
                  </a:cubicBezTo>
                  <a:cubicBezTo>
                    <a:pt x="7611" y="39903"/>
                    <a:pt x="7588" y="39901"/>
                    <a:pt x="7563" y="39901"/>
                  </a:cubicBezTo>
                  <a:cubicBezTo>
                    <a:pt x="7537" y="39901"/>
                    <a:pt x="7509" y="39903"/>
                    <a:pt x="7478" y="39910"/>
                  </a:cubicBezTo>
                  <a:cubicBezTo>
                    <a:pt x="7417" y="39941"/>
                    <a:pt x="7296" y="40214"/>
                    <a:pt x="7235" y="40336"/>
                  </a:cubicBezTo>
                  <a:cubicBezTo>
                    <a:pt x="10731" y="37266"/>
                    <a:pt x="13801" y="33466"/>
                    <a:pt x="16050" y="30062"/>
                  </a:cubicBezTo>
                  <a:cubicBezTo>
                    <a:pt x="17904" y="27083"/>
                    <a:pt x="19120" y="24044"/>
                    <a:pt x="19697" y="20822"/>
                  </a:cubicBezTo>
                  <a:cubicBezTo>
                    <a:pt x="19667" y="20731"/>
                    <a:pt x="19606" y="20700"/>
                    <a:pt x="19576" y="20670"/>
                  </a:cubicBezTo>
                  <a:cubicBezTo>
                    <a:pt x="19515" y="20579"/>
                    <a:pt x="19576" y="20579"/>
                    <a:pt x="19545" y="20518"/>
                  </a:cubicBezTo>
                  <a:cubicBezTo>
                    <a:pt x="19515" y="20427"/>
                    <a:pt x="19545" y="20396"/>
                    <a:pt x="19545" y="20153"/>
                  </a:cubicBezTo>
                  <a:cubicBezTo>
                    <a:pt x="19545" y="19940"/>
                    <a:pt x="19545" y="20001"/>
                    <a:pt x="19515" y="19849"/>
                  </a:cubicBezTo>
                  <a:cubicBezTo>
                    <a:pt x="19515" y="19697"/>
                    <a:pt x="19363" y="19485"/>
                    <a:pt x="19363" y="19485"/>
                  </a:cubicBezTo>
                  <a:cubicBezTo>
                    <a:pt x="19363" y="19485"/>
                    <a:pt x="19393" y="19393"/>
                    <a:pt x="19363" y="19333"/>
                  </a:cubicBezTo>
                  <a:cubicBezTo>
                    <a:pt x="19363" y="19302"/>
                    <a:pt x="19302" y="19211"/>
                    <a:pt x="19272" y="19181"/>
                  </a:cubicBezTo>
                  <a:cubicBezTo>
                    <a:pt x="19241" y="19150"/>
                    <a:pt x="19272" y="19059"/>
                    <a:pt x="19241" y="19029"/>
                  </a:cubicBezTo>
                  <a:cubicBezTo>
                    <a:pt x="19211" y="18998"/>
                    <a:pt x="19211" y="18846"/>
                    <a:pt x="19211" y="18755"/>
                  </a:cubicBezTo>
                  <a:cubicBezTo>
                    <a:pt x="19150" y="18694"/>
                    <a:pt x="19150" y="18573"/>
                    <a:pt x="19150" y="18573"/>
                  </a:cubicBezTo>
                  <a:cubicBezTo>
                    <a:pt x="19120" y="18542"/>
                    <a:pt x="19120" y="18451"/>
                    <a:pt x="19120" y="18421"/>
                  </a:cubicBezTo>
                  <a:lnTo>
                    <a:pt x="19120" y="18269"/>
                  </a:lnTo>
                  <a:cubicBezTo>
                    <a:pt x="19120" y="18177"/>
                    <a:pt x="18998" y="18117"/>
                    <a:pt x="18998" y="18117"/>
                  </a:cubicBezTo>
                  <a:cubicBezTo>
                    <a:pt x="18998" y="18117"/>
                    <a:pt x="18968" y="17995"/>
                    <a:pt x="18937" y="17965"/>
                  </a:cubicBezTo>
                  <a:cubicBezTo>
                    <a:pt x="18907" y="17934"/>
                    <a:pt x="18937" y="17843"/>
                    <a:pt x="18907" y="17813"/>
                  </a:cubicBezTo>
                  <a:cubicBezTo>
                    <a:pt x="18846" y="17782"/>
                    <a:pt x="18907" y="17691"/>
                    <a:pt x="18846" y="17630"/>
                  </a:cubicBezTo>
                  <a:cubicBezTo>
                    <a:pt x="18816" y="17539"/>
                    <a:pt x="18785" y="17539"/>
                    <a:pt x="18785" y="17509"/>
                  </a:cubicBezTo>
                  <a:cubicBezTo>
                    <a:pt x="18755" y="17478"/>
                    <a:pt x="18755" y="17418"/>
                    <a:pt x="18755" y="17387"/>
                  </a:cubicBezTo>
                  <a:cubicBezTo>
                    <a:pt x="18694" y="17326"/>
                    <a:pt x="18755" y="17326"/>
                    <a:pt x="18755" y="17235"/>
                  </a:cubicBezTo>
                  <a:cubicBezTo>
                    <a:pt x="18755" y="17174"/>
                    <a:pt x="18694" y="17174"/>
                    <a:pt x="18694" y="17114"/>
                  </a:cubicBezTo>
                  <a:cubicBezTo>
                    <a:pt x="18664" y="17083"/>
                    <a:pt x="18755" y="16962"/>
                    <a:pt x="18755" y="16962"/>
                  </a:cubicBezTo>
                  <a:cubicBezTo>
                    <a:pt x="18755" y="16962"/>
                    <a:pt x="18816" y="17053"/>
                    <a:pt x="18816" y="17083"/>
                  </a:cubicBezTo>
                  <a:cubicBezTo>
                    <a:pt x="18846" y="17114"/>
                    <a:pt x="18846" y="17174"/>
                    <a:pt x="18846" y="17205"/>
                  </a:cubicBezTo>
                  <a:lnTo>
                    <a:pt x="18846" y="17326"/>
                  </a:lnTo>
                  <a:cubicBezTo>
                    <a:pt x="18846" y="17357"/>
                    <a:pt x="18846" y="17387"/>
                    <a:pt x="18907" y="17478"/>
                  </a:cubicBezTo>
                  <a:lnTo>
                    <a:pt x="18937" y="17539"/>
                  </a:lnTo>
                  <a:cubicBezTo>
                    <a:pt x="18953" y="17585"/>
                    <a:pt x="18953" y="17585"/>
                    <a:pt x="18949" y="17585"/>
                  </a:cubicBezTo>
                  <a:cubicBezTo>
                    <a:pt x="18945" y="17585"/>
                    <a:pt x="18937" y="17585"/>
                    <a:pt x="18937" y="17630"/>
                  </a:cubicBezTo>
                  <a:cubicBezTo>
                    <a:pt x="18937" y="17691"/>
                    <a:pt x="18968" y="17691"/>
                    <a:pt x="18968" y="17782"/>
                  </a:cubicBezTo>
                  <a:cubicBezTo>
                    <a:pt x="18968" y="17843"/>
                    <a:pt x="18998" y="17843"/>
                    <a:pt x="19059" y="17874"/>
                  </a:cubicBezTo>
                  <a:cubicBezTo>
                    <a:pt x="19089" y="17965"/>
                    <a:pt x="19120" y="18086"/>
                    <a:pt x="19120" y="18086"/>
                  </a:cubicBezTo>
                  <a:cubicBezTo>
                    <a:pt x="19120" y="18086"/>
                    <a:pt x="19150" y="18086"/>
                    <a:pt x="19150" y="17995"/>
                  </a:cubicBezTo>
                  <a:lnTo>
                    <a:pt x="19150" y="17843"/>
                  </a:lnTo>
                  <a:cubicBezTo>
                    <a:pt x="19150" y="17782"/>
                    <a:pt x="19150" y="17722"/>
                    <a:pt x="19120" y="17661"/>
                  </a:cubicBezTo>
                  <a:cubicBezTo>
                    <a:pt x="19089" y="17570"/>
                    <a:pt x="19150" y="17418"/>
                    <a:pt x="19150" y="17418"/>
                  </a:cubicBezTo>
                  <a:cubicBezTo>
                    <a:pt x="19150" y="17418"/>
                    <a:pt x="19211" y="17630"/>
                    <a:pt x="19211" y="17691"/>
                  </a:cubicBezTo>
                  <a:cubicBezTo>
                    <a:pt x="19211" y="17782"/>
                    <a:pt x="19211" y="17782"/>
                    <a:pt x="19241" y="17843"/>
                  </a:cubicBezTo>
                  <a:cubicBezTo>
                    <a:pt x="19272" y="17934"/>
                    <a:pt x="19272" y="17965"/>
                    <a:pt x="19272" y="17965"/>
                  </a:cubicBezTo>
                  <a:lnTo>
                    <a:pt x="19363" y="18117"/>
                  </a:lnTo>
                  <a:cubicBezTo>
                    <a:pt x="19393" y="18177"/>
                    <a:pt x="19393" y="18177"/>
                    <a:pt x="19424" y="18238"/>
                  </a:cubicBezTo>
                  <a:cubicBezTo>
                    <a:pt x="19454" y="18269"/>
                    <a:pt x="19454" y="18329"/>
                    <a:pt x="19515" y="18390"/>
                  </a:cubicBezTo>
                  <a:cubicBezTo>
                    <a:pt x="19545" y="18421"/>
                    <a:pt x="19545" y="18481"/>
                    <a:pt x="19545" y="18573"/>
                  </a:cubicBezTo>
                  <a:cubicBezTo>
                    <a:pt x="19545" y="18633"/>
                    <a:pt x="19576" y="18694"/>
                    <a:pt x="19606" y="18755"/>
                  </a:cubicBezTo>
                  <a:cubicBezTo>
                    <a:pt x="19667" y="18846"/>
                    <a:pt x="19606" y="18907"/>
                    <a:pt x="19606" y="18998"/>
                  </a:cubicBezTo>
                  <a:cubicBezTo>
                    <a:pt x="19606" y="19059"/>
                    <a:pt x="19697" y="19089"/>
                    <a:pt x="19697" y="19181"/>
                  </a:cubicBezTo>
                  <a:cubicBezTo>
                    <a:pt x="19697" y="19241"/>
                    <a:pt x="19697" y="19363"/>
                    <a:pt x="19728" y="19454"/>
                  </a:cubicBezTo>
                  <a:cubicBezTo>
                    <a:pt x="19758" y="19515"/>
                    <a:pt x="19697" y="19667"/>
                    <a:pt x="19728" y="19697"/>
                  </a:cubicBezTo>
                  <a:cubicBezTo>
                    <a:pt x="19758" y="19758"/>
                    <a:pt x="19819" y="19819"/>
                    <a:pt x="19849" y="19910"/>
                  </a:cubicBezTo>
                  <a:cubicBezTo>
                    <a:pt x="20518" y="15260"/>
                    <a:pt x="19880" y="10487"/>
                    <a:pt x="17448" y="6749"/>
                  </a:cubicBezTo>
                  <a:cubicBezTo>
                    <a:pt x="15108" y="3132"/>
                    <a:pt x="12554" y="913"/>
                    <a:pt x="90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6"/>
            <p:cNvSpPr/>
            <p:nvPr/>
          </p:nvSpPr>
          <p:spPr>
            <a:xfrm>
              <a:off x="13260900" y="2871950"/>
              <a:ext cx="28900" cy="9125"/>
            </a:xfrm>
            <a:custGeom>
              <a:avLst/>
              <a:gdLst/>
              <a:ahLst/>
              <a:cxnLst/>
              <a:rect l="l" t="t" r="r" b="b"/>
              <a:pathLst>
                <a:path w="1156" h="365" extrusionOk="0">
                  <a:moveTo>
                    <a:pt x="244" y="0"/>
                  </a:moveTo>
                  <a:cubicBezTo>
                    <a:pt x="244" y="0"/>
                    <a:pt x="122" y="30"/>
                    <a:pt x="92" y="30"/>
                  </a:cubicBezTo>
                  <a:cubicBezTo>
                    <a:pt x="31" y="30"/>
                    <a:pt x="1" y="30"/>
                    <a:pt x="1" y="61"/>
                  </a:cubicBezTo>
                  <a:cubicBezTo>
                    <a:pt x="1" y="122"/>
                    <a:pt x="92" y="182"/>
                    <a:pt x="122" y="182"/>
                  </a:cubicBezTo>
                  <a:cubicBezTo>
                    <a:pt x="143" y="182"/>
                    <a:pt x="190" y="169"/>
                    <a:pt x="228" y="169"/>
                  </a:cubicBezTo>
                  <a:cubicBezTo>
                    <a:pt x="247" y="169"/>
                    <a:pt x="264" y="172"/>
                    <a:pt x="274" y="182"/>
                  </a:cubicBezTo>
                  <a:cubicBezTo>
                    <a:pt x="396" y="274"/>
                    <a:pt x="335" y="213"/>
                    <a:pt x="426" y="304"/>
                  </a:cubicBezTo>
                  <a:cubicBezTo>
                    <a:pt x="487" y="365"/>
                    <a:pt x="487" y="365"/>
                    <a:pt x="578" y="365"/>
                  </a:cubicBezTo>
                  <a:lnTo>
                    <a:pt x="730" y="365"/>
                  </a:lnTo>
                  <a:cubicBezTo>
                    <a:pt x="761" y="365"/>
                    <a:pt x="761" y="365"/>
                    <a:pt x="852" y="334"/>
                  </a:cubicBezTo>
                  <a:cubicBezTo>
                    <a:pt x="882" y="319"/>
                    <a:pt x="890" y="312"/>
                    <a:pt x="897" y="312"/>
                  </a:cubicBezTo>
                  <a:cubicBezTo>
                    <a:pt x="905" y="312"/>
                    <a:pt x="913" y="319"/>
                    <a:pt x="943" y="334"/>
                  </a:cubicBezTo>
                  <a:cubicBezTo>
                    <a:pt x="989" y="350"/>
                    <a:pt x="1011" y="357"/>
                    <a:pt x="1027" y="357"/>
                  </a:cubicBezTo>
                  <a:cubicBezTo>
                    <a:pt x="1042" y="357"/>
                    <a:pt x="1049" y="350"/>
                    <a:pt x="1065" y="334"/>
                  </a:cubicBezTo>
                  <a:cubicBezTo>
                    <a:pt x="1095" y="334"/>
                    <a:pt x="1156" y="334"/>
                    <a:pt x="1156" y="304"/>
                  </a:cubicBezTo>
                  <a:cubicBezTo>
                    <a:pt x="1156" y="274"/>
                    <a:pt x="1156" y="182"/>
                    <a:pt x="1065" y="182"/>
                  </a:cubicBezTo>
                  <a:cubicBezTo>
                    <a:pt x="1065" y="182"/>
                    <a:pt x="882" y="182"/>
                    <a:pt x="852" y="122"/>
                  </a:cubicBezTo>
                  <a:cubicBezTo>
                    <a:pt x="791" y="30"/>
                    <a:pt x="730" y="30"/>
                    <a:pt x="7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6"/>
            <p:cNvSpPr/>
            <p:nvPr/>
          </p:nvSpPr>
          <p:spPr>
            <a:xfrm>
              <a:off x="14086150" y="2359775"/>
              <a:ext cx="102600" cy="113250"/>
            </a:xfrm>
            <a:custGeom>
              <a:avLst/>
              <a:gdLst/>
              <a:ahLst/>
              <a:cxnLst/>
              <a:rect l="l" t="t" r="r" b="b"/>
              <a:pathLst>
                <a:path w="4104" h="4530" extrusionOk="0">
                  <a:moveTo>
                    <a:pt x="213" y="0"/>
                  </a:moveTo>
                  <a:cubicBezTo>
                    <a:pt x="152" y="0"/>
                    <a:pt x="213" y="31"/>
                    <a:pt x="152" y="31"/>
                  </a:cubicBezTo>
                  <a:lnTo>
                    <a:pt x="122" y="92"/>
                  </a:lnTo>
                  <a:cubicBezTo>
                    <a:pt x="122" y="92"/>
                    <a:pt x="122" y="152"/>
                    <a:pt x="92" y="183"/>
                  </a:cubicBezTo>
                  <a:cubicBezTo>
                    <a:pt x="122" y="396"/>
                    <a:pt x="92" y="426"/>
                    <a:pt x="122" y="456"/>
                  </a:cubicBezTo>
                  <a:cubicBezTo>
                    <a:pt x="152" y="456"/>
                    <a:pt x="213" y="487"/>
                    <a:pt x="152" y="487"/>
                  </a:cubicBezTo>
                  <a:cubicBezTo>
                    <a:pt x="122" y="487"/>
                    <a:pt x="122" y="487"/>
                    <a:pt x="92" y="548"/>
                  </a:cubicBezTo>
                  <a:cubicBezTo>
                    <a:pt x="61" y="578"/>
                    <a:pt x="1" y="608"/>
                    <a:pt x="1" y="639"/>
                  </a:cubicBezTo>
                  <a:cubicBezTo>
                    <a:pt x="1" y="639"/>
                    <a:pt x="31" y="700"/>
                    <a:pt x="31" y="730"/>
                  </a:cubicBezTo>
                  <a:cubicBezTo>
                    <a:pt x="31" y="730"/>
                    <a:pt x="31" y="760"/>
                    <a:pt x="92" y="760"/>
                  </a:cubicBezTo>
                  <a:cubicBezTo>
                    <a:pt x="92" y="791"/>
                    <a:pt x="152" y="791"/>
                    <a:pt x="183" y="851"/>
                  </a:cubicBezTo>
                  <a:cubicBezTo>
                    <a:pt x="244" y="851"/>
                    <a:pt x="274" y="882"/>
                    <a:pt x="274" y="912"/>
                  </a:cubicBezTo>
                  <a:cubicBezTo>
                    <a:pt x="274" y="943"/>
                    <a:pt x="304" y="1003"/>
                    <a:pt x="274" y="1034"/>
                  </a:cubicBezTo>
                  <a:cubicBezTo>
                    <a:pt x="274" y="1064"/>
                    <a:pt x="274" y="1064"/>
                    <a:pt x="244" y="1095"/>
                  </a:cubicBezTo>
                  <a:lnTo>
                    <a:pt x="213" y="1155"/>
                  </a:lnTo>
                  <a:lnTo>
                    <a:pt x="152" y="1186"/>
                  </a:lnTo>
                  <a:cubicBezTo>
                    <a:pt x="152" y="1186"/>
                    <a:pt x="122" y="1247"/>
                    <a:pt x="152" y="1247"/>
                  </a:cubicBezTo>
                  <a:cubicBezTo>
                    <a:pt x="213" y="1307"/>
                    <a:pt x="152" y="1338"/>
                    <a:pt x="244" y="1338"/>
                  </a:cubicBezTo>
                  <a:cubicBezTo>
                    <a:pt x="274" y="1338"/>
                    <a:pt x="274" y="1368"/>
                    <a:pt x="274" y="1368"/>
                  </a:cubicBezTo>
                  <a:cubicBezTo>
                    <a:pt x="274" y="1368"/>
                    <a:pt x="288" y="1382"/>
                    <a:pt x="315" y="1382"/>
                  </a:cubicBezTo>
                  <a:cubicBezTo>
                    <a:pt x="328" y="1382"/>
                    <a:pt x="345" y="1378"/>
                    <a:pt x="365" y="1368"/>
                  </a:cubicBezTo>
                  <a:cubicBezTo>
                    <a:pt x="396" y="1338"/>
                    <a:pt x="365" y="1338"/>
                    <a:pt x="396" y="1307"/>
                  </a:cubicBezTo>
                  <a:cubicBezTo>
                    <a:pt x="396" y="1247"/>
                    <a:pt x="365" y="1216"/>
                    <a:pt x="396" y="1186"/>
                  </a:cubicBezTo>
                  <a:cubicBezTo>
                    <a:pt x="426" y="1186"/>
                    <a:pt x="456" y="1155"/>
                    <a:pt x="456" y="1155"/>
                  </a:cubicBezTo>
                  <a:lnTo>
                    <a:pt x="456" y="1064"/>
                  </a:lnTo>
                  <a:lnTo>
                    <a:pt x="548" y="1155"/>
                  </a:lnTo>
                  <a:lnTo>
                    <a:pt x="548" y="1247"/>
                  </a:lnTo>
                  <a:cubicBezTo>
                    <a:pt x="517" y="1307"/>
                    <a:pt x="456" y="1338"/>
                    <a:pt x="517" y="1338"/>
                  </a:cubicBezTo>
                  <a:cubicBezTo>
                    <a:pt x="548" y="1338"/>
                    <a:pt x="578" y="1368"/>
                    <a:pt x="548" y="1368"/>
                  </a:cubicBezTo>
                  <a:cubicBezTo>
                    <a:pt x="517" y="1399"/>
                    <a:pt x="456" y="1490"/>
                    <a:pt x="517" y="1490"/>
                  </a:cubicBezTo>
                  <a:cubicBezTo>
                    <a:pt x="548" y="1490"/>
                    <a:pt x="548" y="1520"/>
                    <a:pt x="578" y="1551"/>
                  </a:cubicBezTo>
                  <a:cubicBezTo>
                    <a:pt x="578" y="1611"/>
                    <a:pt x="548" y="1672"/>
                    <a:pt x="548" y="1672"/>
                  </a:cubicBezTo>
                  <a:cubicBezTo>
                    <a:pt x="548" y="1672"/>
                    <a:pt x="548" y="1824"/>
                    <a:pt x="578" y="1824"/>
                  </a:cubicBezTo>
                  <a:lnTo>
                    <a:pt x="700" y="1824"/>
                  </a:lnTo>
                  <a:cubicBezTo>
                    <a:pt x="700" y="1824"/>
                    <a:pt x="730" y="1794"/>
                    <a:pt x="700" y="1763"/>
                  </a:cubicBezTo>
                  <a:cubicBezTo>
                    <a:pt x="669" y="1703"/>
                    <a:pt x="608" y="1672"/>
                    <a:pt x="669" y="1642"/>
                  </a:cubicBezTo>
                  <a:cubicBezTo>
                    <a:pt x="700" y="1642"/>
                    <a:pt x="730" y="1611"/>
                    <a:pt x="700" y="1551"/>
                  </a:cubicBezTo>
                  <a:cubicBezTo>
                    <a:pt x="700" y="1520"/>
                    <a:pt x="669" y="1520"/>
                    <a:pt x="669" y="1490"/>
                  </a:cubicBezTo>
                  <a:cubicBezTo>
                    <a:pt x="669" y="1490"/>
                    <a:pt x="608" y="1459"/>
                    <a:pt x="669" y="1399"/>
                  </a:cubicBezTo>
                  <a:cubicBezTo>
                    <a:pt x="700" y="1368"/>
                    <a:pt x="669" y="1368"/>
                    <a:pt x="700" y="1368"/>
                  </a:cubicBezTo>
                  <a:cubicBezTo>
                    <a:pt x="730" y="1368"/>
                    <a:pt x="730" y="1399"/>
                    <a:pt x="760" y="1399"/>
                  </a:cubicBezTo>
                  <a:cubicBezTo>
                    <a:pt x="821" y="1399"/>
                    <a:pt x="821" y="1368"/>
                    <a:pt x="852" y="1368"/>
                  </a:cubicBezTo>
                  <a:cubicBezTo>
                    <a:pt x="852" y="1353"/>
                    <a:pt x="859" y="1345"/>
                    <a:pt x="867" y="1345"/>
                  </a:cubicBezTo>
                  <a:cubicBezTo>
                    <a:pt x="874" y="1345"/>
                    <a:pt x="882" y="1353"/>
                    <a:pt x="882" y="1368"/>
                  </a:cubicBezTo>
                  <a:cubicBezTo>
                    <a:pt x="882" y="1399"/>
                    <a:pt x="852" y="1459"/>
                    <a:pt x="852" y="1490"/>
                  </a:cubicBezTo>
                  <a:cubicBezTo>
                    <a:pt x="852" y="1520"/>
                    <a:pt x="882" y="1520"/>
                    <a:pt x="912" y="1520"/>
                  </a:cubicBezTo>
                  <a:cubicBezTo>
                    <a:pt x="973" y="1520"/>
                    <a:pt x="1004" y="1551"/>
                    <a:pt x="1004" y="1611"/>
                  </a:cubicBezTo>
                  <a:lnTo>
                    <a:pt x="1004" y="1672"/>
                  </a:lnTo>
                  <a:cubicBezTo>
                    <a:pt x="1004" y="1672"/>
                    <a:pt x="1034" y="1763"/>
                    <a:pt x="1004" y="1763"/>
                  </a:cubicBezTo>
                  <a:cubicBezTo>
                    <a:pt x="973" y="1763"/>
                    <a:pt x="973" y="1794"/>
                    <a:pt x="973" y="1824"/>
                  </a:cubicBezTo>
                  <a:lnTo>
                    <a:pt x="973" y="1946"/>
                  </a:lnTo>
                  <a:cubicBezTo>
                    <a:pt x="1004" y="1946"/>
                    <a:pt x="1004" y="2007"/>
                    <a:pt x="1034" y="2007"/>
                  </a:cubicBezTo>
                  <a:lnTo>
                    <a:pt x="1186" y="2007"/>
                  </a:lnTo>
                  <a:cubicBezTo>
                    <a:pt x="1209" y="2007"/>
                    <a:pt x="1214" y="1955"/>
                    <a:pt x="1254" y="1955"/>
                  </a:cubicBezTo>
                  <a:cubicBezTo>
                    <a:pt x="1268" y="1955"/>
                    <a:pt x="1285" y="1961"/>
                    <a:pt x="1308" y="1976"/>
                  </a:cubicBezTo>
                  <a:cubicBezTo>
                    <a:pt x="1338" y="2067"/>
                    <a:pt x="1368" y="2098"/>
                    <a:pt x="1429" y="2098"/>
                  </a:cubicBezTo>
                  <a:cubicBezTo>
                    <a:pt x="1460" y="2098"/>
                    <a:pt x="1460" y="1976"/>
                    <a:pt x="1460" y="1976"/>
                  </a:cubicBezTo>
                  <a:cubicBezTo>
                    <a:pt x="1460" y="1961"/>
                    <a:pt x="1475" y="1953"/>
                    <a:pt x="1490" y="1953"/>
                  </a:cubicBezTo>
                  <a:cubicBezTo>
                    <a:pt x="1505" y="1953"/>
                    <a:pt x="1520" y="1961"/>
                    <a:pt x="1520" y="1976"/>
                  </a:cubicBezTo>
                  <a:lnTo>
                    <a:pt x="1581" y="2007"/>
                  </a:lnTo>
                  <a:cubicBezTo>
                    <a:pt x="1581" y="1996"/>
                    <a:pt x="1591" y="1993"/>
                    <a:pt x="1605" y="1993"/>
                  </a:cubicBezTo>
                  <a:cubicBezTo>
                    <a:pt x="1632" y="1993"/>
                    <a:pt x="1672" y="2007"/>
                    <a:pt x="1672" y="2007"/>
                  </a:cubicBezTo>
                  <a:cubicBezTo>
                    <a:pt x="1642" y="2007"/>
                    <a:pt x="1611" y="2098"/>
                    <a:pt x="1642" y="2159"/>
                  </a:cubicBezTo>
                  <a:cubicBezTo>
                    <a:pt x="1672" y="2250"/>
                    <a:pt x="1733" y="2250"/>
                    <a:pt x="1763" y="2280"/>
                  </a:cubicBezTo>
                  <a:cubicBezTo>
                    <a:pt x="1794" y="2371"/>
                    <a:pt x="1763" y="2402"/>
                    <a:pt x="1794" y="2402"/>
                  </a:cubicBezTo>
                  <a:lnTo>
                    <a:pt x="1885" y="2402"/>
                  </a:lnTo>
                  <a:cubicBezTo>
                    <a:pt x="1905" y="2402"/>
                    <a:pt x="1912" y="2388"/>
                    <a:pt x="1923" y="2388"/>
                  </a:cubicBezTo>
                  <a:cubicBezTo>
                    <a:pt x="1929" y="2388"/>
                    <a:pt x="1936" y="2392"/>
                    <a:pt x="1946" y="2402"/>
                  </a:cubicBezTo>
                  <a:cubicBezTo>
                    <a:pt x="1976" y="2432"/>
                    <a:pt x="2037" y="2432"/>
                    <a:pt x="1976" y="2462"/>
                  </a:cubicBezTo>
                  <a:cubicBezTo>
                    <a:pt x="1976" y="2523"/>
                    <a:pt x="1946" y="2554"/>
                    <a:pt x="1976" y="2584"/>
                  </a:cubicBezTo>
                  <a:cubicBezTo>
                    <a:pt x="2037" y="2614"/>
                    <a:pt x="2037" y="2614"/>
                    <a:pt x="2037" y="2675"/>
                  </a:cubicBezTo>
                  <a:cubicBezTo>
                    <a:pt x="2037" y="2706"/>
                    <a:pt x="1976" y="2706"/>
                    <a:pt x="1976" y="2736"/>
                  </a:cubicBezTo>
                  <a:cubicBezTo>
                    <a:pt x="2037" y="2766"/>
                    <a:pt x="2037" y="2766"/>
                    <a:pt x="1976" y="2766"/>
                  </a:cubicBezTo>
                  <a:lnTo>
                    <a:pt x="1915" y="2827"/>
                  </a:lnTo>
                  <a:cubicBezTo>
                    <a:pt x="1915" y="2766"/>
                    <a:pt x="1824" y="2766"/>
                    <a:pt x="1824" y="2766"/>
                  </a:cubicBezTo>
                  <a:lnTo>
                    <a:pt x="1763" y="2766"/>
                  </a:lnTo>
                  <a:cubicBezTo>
                    <a:pt x="1733" y="2766"/>
                    <a:pt x="1672" y="2827"/>
                    <a:pt x="1672" y="2827"/>
                  </a:cubicBezTo>
                  <a:cubicBezTo>
                    <a:pt x="1672" y="2797"/>
                    <a:pt x="1665" y="2797"/>
                    <a:pt x="1657" y="2797"/>
                  </a:cubicBezTo>
                  <a:cubicBezTo>
                    <a:pt x="1649" y="2797"/>
                    <a:pt x="1642" y="2797"/>
                    <a:pt x="1642" y="2766"/>
                  </a:cubicBezTo>
                  <a:cubicBezTo>
                    <a:pt x="1642" y="2736"/>
                    <a:pt x="1611" y="2736"/>
                    <a:pt x="1581" y="2736"/>
                  </a:cubicBezTo>
                  <a:lnTo>
                    <a:pt x="1490" y="2736"/>
                  </a:lnTo>
                  <a:cubicBezTo>
                    <a:pt x="1460" y="2736"/>
                    <a:pt x="1460" y="2766"/>
                    <a:pt x="1460" y="2766"/>
                  </a:cubicBezTo>
                  <a:cubicBezTo>
                    <a:pt x="1460" y="2766"/>
                    <a:pt x="1368" y="2858"/>
                    <a:pt x="1460" y="2858"/>
                  </a:cubicBezTo>
                  <a:cubicBezTo>
                    <a:pt x="1490" y="2858"/>
                    <a:pt x="1581" y="2888"/>
                    <a:pt x="1581" y="2888"/>
                  </a:cubicBezTo>
                  <a:lnTo>
                    <a:pt x="1581" y="2979"/>
                  </a:lnTo>
                  <a:cubicBezTo>
                    <a:pt x="1581" y="2979"/>
                    <a:pt x="1642" y="3010"/>
                    <a:pt x="1611" y="3010"/>
                  </a:cubicBezTo>
                  <a:cubicBezTo>
                    <a:pt x="1581" y="3010"/>
                    <a:pt x="1490" y="3070"/>
                    <a:pt x="1520" y="3070"/>
                  </a:cubicBezTo>
                  <a:cubicBezTo>
                    <a:pt x="1551" y="3070"/>
                    <a:pt x="1551" y="3131"/>
                    <a:pt x="1611" y="3131"/>
                  </a:cubicBezTo>
                  <a:cubicBezTo>
                    <a:pt x="1642" y="3131"/>
                    <a:pt x="1642" y="3131"/>
                    <a:pt x="1672" y="3070"/>
                  </a:cubicBezTo>
                  <a:cubicBezTo>
                    <a:pt x="1713" y="3070"/>
                    <a:pt x="1740" y="3057"/>
                    <a:pt x="1753" y="3057"/>
                  </a:cubicBezTo>
                  <a:cubicBezTo>
                    <a:pt x="1760" y="3057"/>
                    <a:pt x="1763" y="3060"/>
                    <a:pt x="1763" y="3070"/>
                  </a:cubicBezTo>
                  <a:cubicBezTo>
                    <a:pt x="1763" y="3083"/>
                    <a:pt x="1765" y="3088"/>
                    <a:pt x="1767" y="3088"/>
                  </a:cubicBezTo>
                  <a:cubicBezTo>
                    <a:pt x="1774" y="3088"/>
                    <a:pt x="1789" y="3053"/>
                    <a:pt x="1805" y="3053"/>
                  </a:cubicBezTo>
                  <a:cubicBezTo>
                    <a:pt x="1811" y="3053"/>
                    <a:pt x="1818" y="3058"/>
                    <a:pt x="1824" y="3070"/>
                  </a:cubicBezTo>
                  <a:cubicBezTo>
                    <a:pt x="1824" y="3162"/>
                    <a:pt x="1824" y="3192"/>
                    <a:pt x="1794" y="3222"/>
                  </a:cubicBezTo>
                  <a:cubicBezTo>
                    <a:pt x="1794" y="3222"/>
                    <a:pt x="1733" y="3283"/>
                    <a:pt x="1763" y="3314"/>
                  </a:cubicBezTo>
                  <a:cubicBezTo>
                    <a:pt x="1794" y="3344"/>
                    <a:pt x="1794" y="3374"/>
                    <a:pt x="1763" y="3374"/>
                  </a:cubicBezTo>
                  <a:cubicBezTo>
                    <a:pt x="1733" y="3374"/>
                    <a:pt x="1733" y="3374"/>
                    <a:pt x="1642" y="3435"/>
                  </a:cubicBezTo>
                  <a:cubicBezTo>
                    <a:pt x="1581" y="3466"/>
                    <a:pt x="1611" y="3496"/>
                    <a:pt x="1520" y="3496"/>
                  </a:cubicBezTo>
                  <a:cubicBezTo>
                    <a:pt x="1490" y="3496"/>
                    <a:pt x="1460" y="3496"/>
                    <a:pt x="1460" y="3526"/>
                  </a:cubicBezTo>
                  <a:lnTo>
                    <a:pt x="1460" y="3617"/>
                  </a:lnTo>
                  <a:cubicBezTo>
                    <a:pt x="1460" y="3617"/>
                    <a:pt x="1490" y="3648"/>
                    <a:pt x="1520" y="3648"/>
                  </a:cubicBezTo>
                  <a:cubicBezTo>
                    <a:pt x="1581" y="3648"/>
                    <a:pt x="1520" y="3678"/>
                    <a:pt x="1581" y="3739"/>
                  </a:cubicBezTo>
                  <a:cubicBezTo>
                    <a:pt x="1601" y="3739"/>
                    <a:pt x="1622" y="3753"/>
                    <a:pt x="1642" y="3753"/>
                  </a:cubicBezTo>
                  <a:cubicBezTo>
                    <a:pt x="1652" y="3753"/>
                    <a:pt x="1662" y="3749"/>
                    <a:pt x="1672" y="3739"/>
                  </a:cubicBezTo>
                  <a:lnTo>
                    <a:pt x="1763" y="3648"/>
                  </a:lnTo>
                  <a:lnTo>
                    <a:pt x="1824" y="3648"/>
                  </a:lnTo>
                  <a:cubicBezTo>
                    <a:pt x="1885" y="3648"/>
                    <a:pt x="1885" y="3648"/>
                    <a:pt x="1885" y="3678"/>
                  </a:cubicBezTo>
                  <a:cubicBezTo>
                    <a:pt x="1885" y="3739"/>
                    <a:pt x="1885" y="3769"/>
                    <a:pt x="1915" y="3769"/>
                  </a:cubicBezTo>
                  <a:cubicBezTo>
                    <a:pt x="1946" y="3769"/>
                    <a:pt x="1976" y="3739"/>
                    <a:pt x="2037" y="3739"/>
                  </a:cubicBezTo>
                  <a:cubicBezTo>
                    <a:pt x="2067" y="3739"/>
                    <a:pt x="2067" y="3739"/>
                    <a:pt x="2067" y="3769"/>
                  </a:cubicBezTo>
                  <a:cubicBezTo>
                    <a:pt x="2067" y="3791"/>
                    <a:pt x="2067" y="3812"/>
                    <a:pt x="2078" y="3812"/>
                  </a:cubicBezTo>
                  <a:cubicBezTo>
                    <a:pt x="2083" y="3812"/>
                    <a:pt x="2089" y="3809"/>
                    <a:pt x="2098" y="3800"/>
                  </a:cubicBezTo>
                  <a:lnTo>
                    <a:pt x="2189" y="3800"/>
                  </a:lnTo>
                  <a:cubicBezTo>
                    <a:pt x="2219" y="3800"/>
                    <a:pt x="2189" y="3800"/>
                    <a:pt x="2219" y="3830"/>
                  </a:cubicBezTo>
                  <a:cubicBezTo>
                    <a:pt x="2240" y="3830"/>
                    <a:pt x="2260" y="3857"/>
                    <a:pt x="2271" y="3857"/>
                  </a:cubicBezTo>
                  <a:cubicBezTo>
                    <a:pt x="2277" y="3857"/>
                    <a:pt x="2280" y="3851"/>
                    <a:pt x="2280" y="3830"/>
                  </a:cubicBezTo>
                  <a:cubicBezTo>
                    <a:pt x="2280" y="3800"/>
                    <a:pt x="2311" y="3769"/>
                    <a:pt x="2311" y="3769"/>
                  </a:cubicBezTo>
                  <a:lnTo>
                    <a:pt x="2402" y="3739"/>
                  </a:lnTo>
                  <a:cubicBezTo>
                    <a:pt x="2402" y="3739"/>
                    <a:pt x="2493" y="3739"/>
                    <a:pt x="2432" y="3769"/>
                  </a:cubicBezTo>
                  <a:cubicBezTo>
                    <a:pt x="2432" y="3800"/>
                    <a:pt x="2371" y="3800"/>
                    <a:pt x="2371" y="3830"/>
                  </a:cubicBezTo>
                  <a:cubicBezTo>
                    <a:pt x="2371" y="3891"/>
                    <a:pt x="2371" y="3921"/>
                    <a:pt x="2311" y="3921"/>
                  </a:cubicBezTo>
                  <a:cubicBezTo>
                    <a:pt x="2290" y="3921"/>
                    <a:pt x="2284" y="3935"/>
                    <a:pt x="2272" y="3935"/>
                  </a:cubicBezTo>
                  <a:cubicBezTo>
                    <a:pt x="2267" y="3935"/>
                    <a:pt x="2260" y="3932"/>
                    <a:pt x="2250" y="3921"/>
                  </a:cubicBezTo>
                  <a:lnTo>
                    <a:pt x="2067" y="3921"/>
                  </a:lnTo>
                  <a:cubicBezTo>
                    <a:pt x="2007" y="3921"/>
                    <a:pt x="2007" y="3952"/>
                    <a:pt x="1946" y="3952"/>
                  </a:cubicBezTo>
                  <a:cubicBezTo>
                    <a:pt x="1915" y="3952"/>
                    <a:pt x="1915" y="3982"/>
                    <a:pt x="1855" y="3982"/>
                  </a:cubicBezTo>
                  <a:cubicBezTo>
                    <a:pt x="1855" y="3982"/>
                    <a:pt x="1855" y="4043"/>
                    <a:pt x="1824" y="4043"/>
                  </a:cubicBezTo>
                  <a:cubicBezTo>
                    <a:pt x="1794" y="4043"/>
                    <a:pt x="1763" y="4043"/>
                    <a:pt x="1763" y="4073"/>
                  </a:cubicBezTo>
                  <a:cubicBezTo>
                    <a:pt x="1763" y="4104"/>
                    <a:pt x="1794" y="4134"/>
                    <a:pt x="1763" y="4134"/>
                  </a:cubicBezTo>
                  <a:cubicBezTo>
                    <a:pt x="1763" y="4134"/>
                    <a:pt x="1763" y="4195"/>
                    <a:pt x="1733" y="4225"/>
                  </a:cubicBezTo>
                  <a:cubicBezTo>
                    <a:pt x="1672" y="4256"/>
                    <a:pt x="1672" y="4286"/>
                    <a:pt x="1672" y="4286"/>
                  </a:cubicBezTo>
                  <a:cubicBezTo>
                    <a:pt x="1642" y="4347"/>
                    <a:pt x="1672" y="4347"/>
                    <a:pt x="1642" y="4347"/>
                  </a:cubicBezTo>
                  <a:cubicBezTo>
                    <a:pt x="1611" y="4347"/>
                    <a:pt x="1581" y="4347"/>
                    <a:pt x="1581" y="4377"/>
                  </a:cubicBezTo>
                  <a:cubicBezTo>
                    <a:pt x="1581" y="4408"/>
                    <a:pt x="1520" y="4408"/>
                    <a:pt x="1581" y="4438"/>
                  </a:cubicBezTo>
                  <a:cubicBezTo>
                    <a:pt x="1581" y="4499"/>
                    <a:pt x="1581" y="4499"/>
                    <a:pt x="1611" y="4529"/>
                  </a:cubicBezTo>
                  <a:lnTo>
                    <a:pt x="1794" y="4529"/>
                  </a:lnTo>
                  <a:cubicBezTo>
                    <a:pt x="1824" y="4499"/>
                    <a:pt x="1885" y="4408"/>
                    <a:pt x="1915" y="4408"/>
                  </a:cubicBezTo>
                  <a:lnTo>
                    <a:pt x="2007" y="4408"/>
                  </a:lnTo>
                  <a:cubicBezTo>
                    <a:pt x="2067" y="4408"/>
                    <a:pt x="2098" y="4347"/>
                    <a:pt x="2098" y="4347"/>
                  </a:cubicBezTo>
                  <a:cubicBezTo>
                    <a:pt x="2098" y="4347"/>
                    <a:pt x="2098" y="4320"/>
                    <a:pt x="2107" y="4320"/>
                  </a:cubicBezTo>
                  <a:cubicBezTo>
                    <a:pt x="2111" y="4320"/>
                    <a:pt x="2118" y="4327"/>
                    <a:pt x="2128" y="4347"/>
                  </a:cubicBezTo>
                  <a:cubicBezTo>
                    <a:pt x="2159" y="4377"/>
                    <a:pt x="2159" y="4377"/>
                    <a:pt x="2219" y="4377"/>
                  </a:cubicBezTo>
                  <a:cubicBezTo>
                    <a:pt x="2250" y="4377"/>
                    <a:pt x="2250" y="4377"/>
                    <a:pt x="2280" y="4408"/>
                  </a:cubicBezTo>
                  <a:cubicBezTo>
                    <a:pt x="2280" y="4438"/>
                    <a:pt x="2280" y="4438"/>
                    <a:pt x="2311" y="4438"/>
                  </a:cubicBezTo>
                  <a:lnTo>
                    <a:pt x="2402" y="4438"/>
                  </a:lnTo>
                  <a:cubicBezTo>
                    <a:pt x="2402" y="4438"/>
                    <a:pt x="2371" y="4408"/>
                    <a:pt x="2371" y="4347"/>
                  </a:cubicBezTo>
                  <a:cubicBezTo>
                    <a:pt x="2371" y="4286"/>
                    <a:pt x="2371" y="4225"/>
                    <a:pt x="2402" y="4225"/>
                  </a:cubicBezTo>
                  <a:cubicBezTo>
                    <a:pt x="2432" y="4225"/>
                    <a:pt x="2432" y="4195"/>
                    <a:pt x="2432" y="4134"/>
                  </a:cubicBezTo>
                  <a:lnTo>
                    <a:pt x="2523" y="4134"/>
                  </a:lnTo>
                  <a:cubicBezTo>
                    <a:pt x="2523" y="4134"/>
                    <a:pt x="2584" y="4134"/>
                    <a:pt x="2584" y="4195"/>
                  </a:cubicBezTo>
                  <a:cubicBezTo>
                    <a:pt x="2584" y="4225"/>
                    <a:pt x="2615" y="4225"/>
                    <a:pt x="2675" y="4225"/>
                  </a:cubicBezTo>
                  <a:lnTo>
                    <a:pt x="2949" y="4225"/>
                  </a:lnTo>
                  <a:cubicBezTo>
                    <a:pt x="2979" y="4225"/>
                    <a:pt x="3010" y="4195"/>
                    <a:pt x="3010" y="4195"/>
                  </a:cubicBezTo>
                  <a:cubicBezTo>
                    <a:pt x="3010" y="4134"/>
                    <a:pt x="3040" y="4134"/>
                    <a:pt x="3101" y="4134"/>
                  </a:cubicBezTo>
                  <a:lnTo>
                    <a:pt x="3192" y="4134"/>
                  </a:lnTo>
                  <a:cubicBezTo>
                    <a:pt x="3192" y="4134"/>
                    <a:pt x="3253" y="4134"/>
                    <a:pt x="3253" y="4195"/>
                  </a:cubicBezTo>
                  <a:cubicBezTo>
                    <a:pt x="3253" y="4195"/>
                    <a:pt x="3272" y="4234"/>
                    <a:pt x="3296" y="4234"/>
                  </a:cubicBezTo>
                  <a:cubicBezTo>
                    <a:pt x="3301" y="4234"/>
                    <a:pt x="3308" y="4231"/>
                    <a:pt x="3314" y="4225"/>
                  </a:cubicBezTo>
                  <a:cubicBezTo>
                    <a:pt x="3344" y="4195"/>
                    <a:pt x="3435" y="4195"/>
                    <a:pt x="3466" y="4134"/>
                  </a:cubicBezTo>
                  <a:lnTo>
                    <a:pt x="3800" y="4134"/>
                  </a:lnTo>
                  <a:cubicBezTo>
                    <a:pt x="3830" y="4134"/>
                    <a:pt x="3891" y="4073"/>
                    <a:pt x="3891" y="4073"/>
                  </a:cubicBezTo>
                  <a:cubicBezTo>
                    <a:pt x="3891" y="4073"/>
                    <a:pt x="3952" y="4043"/>
                    <a:pt x="4013" y="4043"/>
                  </a:cubicBezTo>
                  <a:cubicBezTo>
                    <a:pt x="4074" y="4043"/>
                    <a:pt x="4074" y="4043"/>
                    <a:pt x="4074" y="3952"/>
                  </a:cubicBezTo>
                  <a:cubicBezTo>
                    <a:pt x="4074" y="3891"/>
                    <a:pt x="4104" y="3891"/>
                    <a:pt x="4074" y="3800"/>
                  </a:cubicBezTo>
                  <a:cubicBezTo>
                    <a:pt x="4074" y="3769"/>
                    <a:pt x="4074" y="3769"/>
                    <a:pt x="4043" y="3769"/>
                  </a:cubicBezTo>
                  <a:cubicBezTo>
                    <a:pt x="4013" y="3769"/>
                    <a:pt x="3952" y="3800"/>
                    <a:pt x="3922" y="3800"/>
                  </a:cubicBezTo>
                  <a:cubicBezTo>
                    <a:pt x="3891" y="3800"/>
                    <a:pt x="3861" y="3769"/>
                    <a:pt x="3770" y="3769"/>
                  </a:cubicBezTo>
                  <a:cubicBezTo>
                    <a:pt x="3709" y="3769"/>
                    <a:pt x="3709" y="3800"/>
                    <a:pt x="3648" y="3800"/>
                  </a:cubicBezTo>
                  <a:cubicBezTo>
                    <a:pt x="3618" y="3800"/>
                    <a:pt x="3648" y="3769"/>
                    <a:pt x="3648" y="3739"/>
                  </a:cubicBezTo>
                  <a:cubicBezTo>
                    <a:pt x="3648" y="3739"/>
                    <a:pt x="3618" y="3678"/>
                    <a:pt x="3648" y="3678"/>
                  </a:cubicBezTo>
                  <a:cubicBezTo>
                    <a:pt x="3709" y="3678"/>
                    <a:pt x="3739" y="3678"/>
                    <a:pt x="3739" y="3648"/>
                  </a:cubicBezTo>
                  <a:cubicBezTo>
                    <a:pt x="3739" y="3617"/>
                    <a:pt x="3709" y="3617"/>
                    <a:pt x="3739" y="3617"/>
                  </a:cubicBezTo>
                  <a:cubicBezTo>
                    <a:pt x="3770" y="3617"/>
                    <a:pt x="3770" y="3617"/>
                    <a:pt x="3800" y="3587"/>
                  </a:cubicBezTo>
                  <a:cubicBezTo>
                    <a:pt x="3861" y="3526"/>
                    <a:pt x="3800" y="3526"/>
                    <a:pt x="3861" y="3496"/>
                  </a:cubicBezTo>
                  <a:cubicBezTo>
                    <a:pt x="3861" y="3481"/>
                    <a:pt x="3861" y="3481"/>
                    <a:pt x="3865" y="3481"/>
                  </a:cubicBezTo>
                  <a:cubicBezTo>
                    <a:pt x="3868" y="3481"/>
                    <a:pt x="3876" y="3481"/>
                    <a:pt x="3891" y="3466"/>
                  </a:cubicBezTo>
                  <a:cubicBezTo>
                    <a:pt x="3922" y="3435"/>
                    <a:pt x="3952" y="3466"/>
                    <a:pt x="3922" y="3374"/>
                  </a:cubicBezTo>
                  <a:cubicBezTo>
                    <a:pt x="3922" y="3314"/>
                    <a:pt x="3891" y="3314"/>
                    <a:pt x="3891" y="3283"/>
                  </a:cubicBezTo>
                  <a:cubicBezTo>
                    <a:pt x="3891" y="3222"/>
                    <a:pt x="3922" y="3192"/>
                    <a:pt x="3922" y="3162"/>
                  </a:cubicBezTo>
                  <a:cubicBezTo>
                    <a:pt x="3922" y="3131"/>
                    <a:pt x="3922" y="3131"/>
                    <a:pt x="3830" y="3070"/>
                  </a:cubicBezTo>
                  <a:cubicBezTo>
                    <a:pt x="3800" y="3055"/>
                    <a:pt x="3777" y="3055"/>
                    <a:pt x="3762" y="3055"/>
                  </a:cubicBezTo>
                  <a:cubicBezTo>
                    <a:pt x="3747" y="3055"/>
                    <a:pt x="3739" y="3055"/>
                    <a:pt x="3739" y="3040"/>
                  </a:cubicBezTo>
                  <a:cubicBezTo>
                    <a:pt x="3709" y="3010"/>
                    <a:pt x="3709" y="3010"/>
                    <a:pt x="3648" y="3010"/>
                  </a:cubicBezTo>
                  <a:cubicBezTo>
                    <a:pt x="3618" y="3010"/>
                    <a:pt x="3587" y="3040"/>
                    <a:pt x="3496" y="3040"/>
                  </a:cubicBezTo>
                  <a:cubicBezTo>
                    <a:pt x="3435" y="3040"/>
                    <a:pt x="3374" y="3010"/>
                    <a:pt x="3344" y="3010"/>
                  </a:cubicBezTo>
                  <a:cubicBezTo>
                    <a:pt x="3314" y="3010"/>
                    <a:pt x="3344" y="3040"/>
                    <a:pt x="3283" y="3040"/>
                  </a:cubicBezTo>
                  <a:cubicBezTo>
                    <a:pt x="3238" y="3040"/>
                    <a:pt x="3192" y="3091"/>
                    <a:pt x="3172" y="3091"/>
                  </a:cubicBezTo>
                  <a:cubicBezTo>
                    <a:pt x="3165" y="3091"/>
                    <a:pt x="3162" y="3086"/>
                    <a:pt x="3162" y="3070"/>
                  </a:cubicBezTo>
                  <a:cubicBezTo>
                    <a:pt x="3162" y="3040"/>
                    <a:pt x="3131" y="3010"/>
                    <a:pt x="3162" y="3010"/>
                  </a:cubicBezTo>
                  <a:cubicBezTo>
                    <a:pt x="3162" y="3010"/>
                    <a:pt x="3222" y="2979"/>
                    <a:pt x="3222" y="2918"/>
                  </a:cubicBezTo>
                  <a:cubicBezTo>
                    <a:pt x="3222" y="2888"/>
                    <a:pt x="3192" y="2858"/>
                    <a:pt x="3192" y="2827"/>
                  </a:cubicBezTo>
                  <a:cubicBezTo>
                    <a:pt x="3192" y="2766"/>
                    <a:pt x="3192" y="2766"/>
                    <a:pt x="3162" y="2736"/>
                  </a:cubicBezTo>
                  <a:cubicBezTo>
                    <a:pt x="3146" y="2721"/>
                    <a:pt x="3116" y="2721"/>
                    <a:pt x="3089" y="2721"/>
                  </a:cubicBezTo>
                  <a:cubicBezTo>
                    <a:pt x="3063" y="2721"/>
                    <a:pt x="3040" y="2721"/>
                    <a:pt x="3040" y="2706"/>
                  </a:cubicBezTo>
                  <a:cubicBezTo>
                    <a:pt x="3040" y="2675"/>
                    <a:pt x="3040" y="2614"/>
                    <a:pt x="3010" y="2614"/>
                  </a:cubicBezTo>
                  <a:cubicBezTo>
                    <a:pt x="2979" y="2614"/>
                    <a:pt x="2949" y="2614"/>
                    <a:pt x="2949" y="2554"/>
                  </a:cubicBezTo>
                  <a:cubicBezTo>
                    <a:pt x="2949" y="2523"/>
                    <a:pt x="2888" y="2402"/>
                    <a:pt x="2888" y="2402"/>
                  </a:cubicBezTo>
                  <a:cubicBezTo>
                    <a:pt x="2858" y="2402"/>
                    <a:pt x="2827" y="2402"/>
                    <a:pt x="2797" y="2371"/>
                  </a:cubicBezTo>
                  <a:cubicBezTo>
                    <a:pt x="2736" y="2310"/>
                    <a:pt x="2706" y="2280"/>
                    <a:pt x="2706" y="2250"/>
                  </a:cubicBezTo>
                  <a:cubicBezTo>
                    <a:pt x="2706" y="2234"/>
                    <a:pt x="2706" y="2234"/>
                    <a:pt x="2702" y="2234"/>
                  </a:cubicBezTo>
                  <a:cubicBezTo>
                    <a:pt x="2698" y="2234"/>
                    <a:pt x="2691" y="2234"/>
                    <a:pt x="2675" y="2219"/>
                  </a:cubicBezTo>
                  <a:cubicBezTo>
                    <a:pt x="2645" y="2219"/>
                    <a:pt x="2645" y="2159"/>
                    <a:pt x="2584" y="2159"/>
                  </a:cubicBezTo>
                  <a:lnTo>
                    <a:pt x="2493" y="2159"/>
                  </a:lnTo>
                  <a:cubicBezTo>
                    <a:pt x="2432" y="2159"/>
                    <a:pt x="2398" y="2186"/>
                    <a:pt x="2383" y="2186"/>
                  </a:cubicBezTo>
                  <a:cubicBezTo>
                    <a:pt x="2375" y="2186"/>
                    <a:pt x="2371" y="2179"/>
                    <a:pt x="2371" y="2159"/>
                  </a:cubicBezTo>
                  <a:lnTo>
                    <a:pt x="2371" y="2098"/>
                  </a:lnTo>
                  <a:cubicBezTo>
                    <a:pt x="2371" y="2067"/>
                    <a:pt x="2341" y="2067"/>
                    <a:pt x="2341" y="2007"/>
                  </a:cubicBezTo>
                  <a:cubicBezTo>
                    <a:pt x="2341" y="1976"/>
                    <a:pt x="2250" y="1946"/>
                    <a:pt x="2219" y="1915"/>
                  </a:cubicBezTo>
                  <a:cubicBezTo>
                    <a:pt x="2219" y="1855"/>
                    <a:pt x="2128" y="1824"/>
                    <a:pt x="2128" y="1794"/>
                  </a:cubicBezTo>
                  <a:cubicBezTo>
                    <a:pt x="2128" y="1763"/>
                    <a:pt x="2128" y="1703"/>
                    <a:pt x="2098" y="1703"/>
                  </a:cubicBezTo>
                  <a:cubicBezTo>
                    <a:pt x="2098" y="1672"/>
                    <a:pt x="2067" y="1672"/>
                    <a:pt x="2067" y="1642"/>
                  </a:cubicBezTo>
                  <a:cubicBezTo>
                    <a:pt x="2037" y="1611"/>
                    <a:pt x="1976" y="1551"/>
                    <a:pt x="1946" y="1551"/>
                  </a:cubicBezTo>
                  <a:cubicBezTo>
                    <a:pt x="1915" y="1551"/>
                    <a:pt x="1824" y="1520"/>
                    <a:pt x="1824" y="1520"/>
                  </a:cubicBezTo>
                  <a:cubicBezTo>
                    <a:pt x="1824" y="1520"/>
                    <a:pt x="1794" y="1490"/>
                    <a:pt x="1763" y="1490"/>
                  </a:cubicBezTo>
                  <a:lnTo>
                    <a:pt x="1520" y="1490"/>
                  </a:lnTo>
                  <a:lnTo>
                    <a:pt x="1460" y="1520"/>
                  </a:lnTo>
                  <a:cubicBezTo>
                    <a:pt x="1460" y="1520"/>
                    <a:pt x="1368" y="1520"/>
                    <a:pt x="1368" y="1490"/>
                  </a:cubicBezTo>
                  <a:lnTo>
                    <a:pt x="1368" y="1459"/>
                  </a:lnTo>
                  <a:lnTo>
                    <a:pt x="1460" y="1459"/>
                  </a:lnTo>
                  <a:cubicBezTo>
                    <a:pt x="1490" y="1459"/>
                    <a:pt x="1490" y="1399"/>
                    <a:pt x="1490" y="1399"/>
                  </a:cubicBezTo>
                  <a:cubicBezTo>
                    <a:pt x="1490" y="1368"/>
                    <a:pt x="1490" y="1368"/>
                    <a:pt x="1460" y="1368"/>
                  </a:cubicBezTo>
                  <a:cubicBezTo>
                    <a:pt x="1460" y="1368"/>
                    <a:pt x="1429" y="1368"/>
                    <a:pt x="1429" y="1338"/>
                  </a:cubicBezTo>
                  <a:cubicBezTo>
                    <a:pt x="1429" y="1331"/>
                    <a:pt x="1426" y="1329"/>
                    <a:pt x="1422" y="1329"/>
                  </a:cubicBezTo>
                  <a:cubicBezTo>
                    <a:pt x="1415" y="1329"/>
                    <a:pt x="1404" y="1336"/>
                    <a:pt x="1402" y="1336"/>
                  </a:cubicBezTo>
                  <a:cubicBezTo>
                    <a:pt x="1401" y="1336"/>
                    <a:pt x="1407" y="1330"/>
                    <a:pt x="1429" y="1307"/>
                  </a:cubicBezTo>
                  <a:lnTo>
                    <a:pt x="1490" y="1216"/>
                  </a:lnTo>
                  <a:cubicBezTo>
                    <a:pt x="1490" y="1186"/>
                    <a:pt x="1520" y="1095"/>
                    <a:pt x="1520" y="1095"/>
                  </a:cubicBezTo>
                  <a:cubicBezTo>
                    <a:pt x="1520" y="1095"/>
                    <a:pt x="1490" y="1034"/>
                    <a:pt x="1520" y="1034"/>
                  </a:cubicBezTo>
                  <a:cubicBezTo>
                    <a:pt x="1520" y="1003"/>
                    <a:pt x="1581" y="943"/>
                    <a:pt x="1581" y="912"/>
                  </a:cubicBezTo>
                  <a:cubicBezTo>
                    <a:pt x="1581" y="882"/>
                    <a:pt x="1520" y="882"/>
                    <a:pt x="1581" y="851"/>
                  </a:cubicBezTo>
                  <a:lnTo>
                    <a:pt x="1581" y="730"/>
                  </a:lnTo>
                  <a:cubicBezTo>
                    <a:pt x="1581" y="700"/>
                    <a:pt x="1581" y="639"/>
                    <a:pt x="1520" y="608"/>
                  </a:cubicBezTo>
                  <a:cubicBezTo>
                    <a:pt x="1520" y="608"/>
                    <a:pt x="1490" y="578"/>
                    <a:pt x="1460" y="578"/>
                  </a:cubicBezTo>
                  <a:lnTo>
                    <a:pt x="912" y="578"/>
                  </a:lnTo>
                  <a:cubicBezTo>
                    <a:pt x="882" y="578"/>
                    <a:pt x="882" y="608"/>
                    <a:pt x="852" y="608"/>
                  </a:cubicBezTo>
                  <a:lnTo>
                    <a:pt x="760" y="608"/>
                  </a:lnTo>
                  <a:cubicBezTo>
                    <a:pt x="760" y="608"/>
                    <a:pt x="760" y="639"/>
                    <a:pt x="730" y="639"/>
                  </a:cubicBezTo>
                  <a:cubicBezTo>
                    <a:pt x="730" y="639"/>
                    <a:pt x="730" y="700"/>
                    <a:pt x="700" y="700"/>
                  </a:cubicBezTo>
                  <a:lnTo>
                    <a:pt x="669" y="700"/>
                  </a:lnTo>
                  <a:lnTo>
                    <a:pt x="669" y="639"/>
                  </a:lnTo>
                  <a:cubicBezTo>
                    <a:pt x="700" y="608"/>
                    <a:pt x="700" y="578"/>
                    <a:pt x="730" y="578"/>
                  </a:cubicBezTo>
                  <a:cubicBezTo>
                    <a:pt x="730" y="563"/>
                    <a:pt x="753" y="563"/>
                    <a:pt x="764" y="563"/>
                  </a:cubicBezTo>
                  <a:cubicBezTo>
                    <a:pt x="776" y="563"/>
                    <a:pt x="776" y="563"/>
                    <a:pt x="730" y="548"/>
                  </a:cubicBezTo>
                  <a:cubicBezTo>
                    <a:pt x="700" y="487"/>
                    <a:pt x="608" y="487"/>
                    <a:pt x="608" y="487"/>
                  </a:cubicBezTo>
                  <a:cubicBezTo>
                    <a:pt x="608" y="487"/>
                    <a:pt x="578" y="487"/>
                    <a:pt x="578" y="456"/>
                  </a:cubicBezTo>
                  <a:cubicBezTo>
                    <a:pt x="578" y="456"/>
                    <a:pt x="578" y="426"/>
                    <a:pt x="608" y="426"/>
                  </a:cubicBezTo>
                  <a:lnTo>
                    <a:pt x="700" y="426"/>
                  </a:lnTo>
                  <a:cubicBezTo>
                    <a:pt x="730" y="426"/>
                    <a:pt x="730" y="335"/>
                    <a:pt x="760" y="335"/>
                  </a:cubicBezTo>
                  <a:cubicBezTo>
                    <a:pt x="821" y="335"/>
                    <a:pt x="821" y="335"/>
                    <a:pt x="852" y="304"/>
                  </a:cubicBezTo>
                  <a:cubicBezTo>
                    <a:pt x="882" y="304"/>
                    <a:pt x="882" y="274"/>
                    <a:pt x="882" y="274"/>
                  </a:cubicBezTo>
                  <a:lnTo>
                    <a:pt x="882" y="183"/>
                  </a:lnTo>
                  <a:cubicBezTo>
                    <a:pt x="882" y="152"/>
                    <a:pt x="821" y="152"/>
                    <a:pt x="821" y="122"/>
                  </a:cubicBezTo>
                  <a:lnTo>
                    <a:pt x="821" y="31"/>
                  </a:lnTo>
                  <a:lnTo>
                    <a:pt x="700" y="31"/>
                  </a:lnTo>
                  <a:cubicBezTo>
                    <a:pt x="700" y="31"/>
                    <a:pt x="608" y="92"/>
                    <a:pt x="578" y="92"/>
                  </a:cubicBezTo>
                  <a:lnTo>
                    <a:pt x="456" y="92"/>
                  </a:lnTo>
                  <a:cubicBezTo>
                    <a:pt x="436" y="92"/>
                    <a:pt x="416" y="105"/>
                    <a:pt x="396" y="105"/>
                  </a:cubicBezTo>
                  <a:cubicBezTo>
                    <a:pt x="386" y="105"/>
                    <a:pt x="375" y="102"/>
                    <a:pt x="365" y="92"/>
                  </a:cubicBezTo>
                  <a:cubicBezTo>
                    <a:pt x="335" y="61"/>
                    <a:pt x="320" y="61"/>
                    <a:pt x="308" y="61"/>
                  </a:cubicBezTo>
                  <a:cubicBezTo>
                    <a:pt x="297" y="61"/>
                    <a:pt x="289" y="61"/>
                    <a:pt x="274" y="31"/>
                  </a:cubicBezTo>
                  <a:cubicBezTo>
                    <a:pt x="244" y="31"/>
                    <a:pt x="244" y="0"/>
                    <a:pt x="2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6"/>
            <p:cNvSpPr/>
            <p:nvPr/>
          </p:nvSpPr>
          <p:spPr>
            <a:xfrm>
              <a:off x="13453925" y="2514025"/>
              <a:ext cx="26625" cy="12300"/>
            </a:xfrm>
            <a:custGeom>
              <a:avLst/>
              <a:gdLst/>
              <a:ahLst/>
              <a:cxnLst/>
              <a:rect l="l" t="t" r="r" b="b"/>
              <a:pathLst>
                <a:path w="1065" h="492" extrusionOk="0">
                  <a:moveTo>
                    <a:pt x="122" y="1"/>
                  </a:moveTo>
                  <a:cubicBezTo>
                    <a:pt x="61" y="31"/>
                    <a:pt x="152" y="31"/>
                    <a:pt x="61" y="62"/>
                  </a:cubicBezTo>
                  <a:cubicBezTo>
                    <a:pt x="0" y="92"/>
                    <a:pt x="0" y="183"/>
                    <a:pt x="122" y="213"/>
                  </a:cubicBezTo>
                  <a:cubicBezTo>
                    <a:pt x="183" y="244"/>
                    <a:pt x="304" y="213"/>
                    <a:pt x="304" y="305"/>
                  </a:cubicBezTo>
                  <a:cubicBezTo>
                    <a:pt x="304" y="365"/>
                    <a:pt x="304" y="396"/>
                    <a:pt x="365" y="396"/>
                  </a:cubicBezTo>
                  <a:cubicBezTo>
                    <a:pt x="438" y="396"/>
                    <a:pt x="491" y="357"/>
                    <a:pt x="541" y="357"/>
                  </a:cubicBezTo>
                  <a:cubicBezTo>
                    <a:pt x="553" y="357"/>
                    <a:pt x="566" y="359"/>
                    <a:pt x="578" y="365"/>
                  </a:cubicBezTo>
                  <a:lnTo>
                    <a:pt x="639" y="457"/>
                  </a:lnTo>
                  <a:cubicBezTo>
                    <a:pt x="669" y="487"/>
                    <a:pt x="730" y="487"/>
                    <a:pt x="760" y="487"/>
                  </a:cubicBezTo>
                  <a:cubicBezTo>
                    <a:pt x="767" y="490"/>
                    <a:pt x="774" y="492"/>
                    <a:pt x="781" y="492"/>
                  </a:cubicBezTo>
                  <a:cubicBezTo>
                    <a:pt x="840" y="492"/>
                    <a:pt x="912" y="396"/>
                    <a:pt x="912" y="396"/>
                  </a:cubicBezTo>
                  <a:cubicBezTo>
                    <a:pt x="912" y="396"/>
                    <a:pt x="912" y="365"/>
                    <a:pt x="943" y="335"/>
                  </a:cubicBezTo>
                  <a:cubicBezTo>
                    <a:pt x="1034" y="305"/>
                    <a:pt x="1064" y="213"/>
                    <a:pt x="1064" y="213"/>
                  </a:cubicBezTo>
                  <a:cubicBezTo>
                    <a:pt x="1064" y="213"/>
                    <a:pt x="973" y="183"/>
                    <a:pt x="912" y="183"/>
                  </a:cubicBezTo>
                  <a:cubicBezTo>
                    <a:pt x="867" y="198"/>
                    <a:pt x="798" y="198"/>
                    <a:pt x="737" y="198"/>
                  </a:cubicBezTo>
                  <a:cubicBezTo>
                    <a:pt x="677" y="198"/>
                    <a:pt x="623" y="198"/>
                    <a:pt x="608" y="213"/>
                  </a:cubicBezTo>
                  <a:lnTo>
                    <a:pt x="365" y="213"/>
                  </a:lnTo>
                  <a:cubicBezTo>
                    <a:pt x="365" y="213"/>
                    <a:pt x="355" y="218"/>
                    <a:pt x="338" y="218"/>
                  </a:cubicBezTo>
                  <a:cubicBezTo>
                    <a:pt x="312" y="218"/>
                    <a:pt x="268" y="207"/>
                    <a:pt x="213" y="153"/>
                  </a:cubicBezTo>
                  <a:cubicBezTo>
                    <a:pt x="152" y="31"/>
                    <a:pt x="122" y="1"/>
                    <a:pt x="1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6"/>
            <p:cNvSpPr/>
            <p:nvPr/>
          </p:nvSpPr>
          <p:spPr>
            <a:xfrm>
              <a:off x="13202400" y="2814950"/>
              <a:ext cx="110975" cy="42575"/>
            </a:xfrm>
            <a:custGeom>
              <a:avLst/>
              <a:gdLst/>
              <a:ahLst/>
              <a:cxnLst/>
              <a:rect l="l" t="t" r="r" b="b"/>
              <a:pathLst>
                <a:path w="4439" h="1703" extrusionOk="0">
                  <a:moveTo>
                    <a:pt x="851" y="0"/>
                  </a:moveTo>
                  <a:cubicBezTo>
                    <a:pt x="821" y="0"/>
                    <a:pt x="760" y="31"/>
                    <a:pt x="699" y="31"/>
                  </a:cubicBezTo>
                  <a:cubicBezTo>
                    <a:pt x="669" y="31"/>
                    <a:pt x="669" y="61"/>
                    <a:pt x="608" y="61"/>
                  </a:cubicBezTo>
                  <a:lnTo>
                    <a:pt x="395" y="61"/>
                  </a:lnTo>
                  <a:cubicBezTo>
                    <a:pt x="365" y="92"/>
                    <a:pt x="243" y="152"/>
                    <a:pt x="243" y="152"/>
                  </a:cubicBezTo>
                  <a:lnTo>
                    <a:pt x="183" y="213"/>
                  </a:lnTo>
                  <a:cubicBezTo>
                    <a:pt x="92" y="244"/>
                    <a:pt x="61" y="244"/>
                    <a:pt x="61" y="244"/>
                  </a:cubicBezTo>
                  <a:lnTo>
                    <a:pt x="61" y="335"/>
                  </a:lnTo>
                  <a:lnTo>
                    <a:pt x="61" y="487"/>
                  </a:lnTo>
                  <a:cubicBezTo>
                    <a:pt x="31" y="517"/>
                    <a:pt x="0" y="487"/>
                    <a:pt x="0" y="547"/>
                  </a:cubicBezTo>
                  <a:cubicBezTo>
                    <a:pt x="0" y="608"/>
                    <a:pt x="31" y="639"/>
                    <a:pt x="92" y="639"/>
                  </a:cubicBezTo>
                  <a:lnTo>
                    <a:pt x="243" y="639"/>
                  </a:lnTo>
                  <a:lnTo>
                    <a:pt x="365" y="517"/>
                  </a:lnTo>
                  <a:cubicBezTo>
                    <a:pt x="365" y="496"/>
                    <a:pt x="380" y="474"/>
                    <a:pt x="411" y="474"/>
                  </a:cubicBezTo>
                  <a:cubicBezTo>
                    <a:pt x="423" y="474"/>
                    <a:pt x="438" y="478"/>
                    <a:pt x="456" y="487"/>
                  </a:cubicBezTo>
                  <a:cubicBezTo>
                    <a:pt x="487" y="487"/>
                    <a:pt x="487" y="456"/>
                    <a:pt x="517" y="456"/>
                  </a:cubicBezTo>
                  <a:cubicBezTo>
                    <a:pt x="608" y="456"/>
                    <a:pt x="669" y="456"/>
                    <a:pt x="669" y="365"/>
                  </a:cubicBezTo>
                  <a:cubicBezTo>
                    <a:pt x="669" y="304"/>
                    <a:pt x="669" y="304"/>
                    <a:pt x="699" y="244"/>
                  </a:cubicBezTo>
                  <a:cubicBezTo>
                    <a:pt x="760" y="213"/>
                    <a:pt x="791" y="213"/>
                    <a:pt x="821" y="213"/>
                  </a:cubicBezTo>
                  <a:cubicBezTo>
                    <a:pt x="845" y="213"/>
                    <a:pt x="889" y="174"/>
                    <a:pt x="921" y="174"/>
                  </a:cubicBezTo>
                  <a:cubicBezTo>
                    <a:pt x="929" y="174"/>
                    <a:pt x="937" y="177"/>
                    <a:pt x="943" y="183"/>
                  </a:cubicBezTo>
                  <a:cubicBezTo>
                    <a:pt x="958" y="198"/>
                    <a:pt x="1003" y="198"/>
                    <a:pt x="1049" y="198"/>
                  </a:cubicBezTo>
                  <a:cubicBezTo>
                    <a:pt x="1095" y="198"/>
                    <a:pt x="1140" y="198"/>
                    <a:pt x="1155" y="213"/>
                  </a:cubicBezTo>
                  <a:cubicBezTo>
                    <a:pt x="1216" y="244"/>
                    <a:pt x="1277" y="244"/>
                    <a:pt x="1216" y="304"/>
                  </a:cubicBezTo>
                  <a:cubicBezTo>
                    <a:pt x="1186" y="320"/>
                    <a:pt x="1171" y="320"/>
                    <a:pt x="1155" y="320"/>
                  </a:cubicBezTo>
                  <a:cubicBezTo>
                    <a:pt x="1140" y="320"/>
                    <a:pt x="1125" y="320"/>
                    <a:pt x="1095" y="335"/>
                  </a:cubicBezTo>
                  <a:lnTo>
                    <a:pt x="1003" y="396"/>
                  </a:lnTo>
                  <a:cubicBezTo>
                    <a:pt x="1003" y="456"/>
                    <a:pt x="1003" y="456"/>
                    <a:pt x="1064" y="456"/>
                  </a:cubicBezTo>
                  <a:cubicBezTo>
                    <a:pt x="1088" y="456"/>
                    <a:pt x="1113" y="495"/>
                    <a:pt x="1137" y="495"/>
                  </a:cubicBezTo>
                  <a:cubicBezTo>
                    <a:pt x="1143" y="495"/>
                    <a:pt x="1149" y="493"/>
                    <a:pt x="1155" y="487"/>
                  </a:cubicBezTo>
                  <a:cubicBezTo>
                    <a:pt x="1171" y="471"/>
                    <a:pt x="1193" y="464"/>
                    <a:pt x="1212" y="464"/>
                  </a:cubicBezTo>
                  <a:cubicBezTo>
                    <a:pt x="1231" y="464"/>
                    <a:pt x="1247" y="471"/>
                    <a:pt x="1247" y="487"/>
                  </a:cubicBezTo>
                  <a:cubicBezTo>
                    <a:pt x="1277" y="487"/>
                    <a:pt x="1368" y="547"/>
                    <a:pt x="1368" y="547"/>
                  </a:cubicBezTo>
                  <a:cubicBezTo>
                    <a:pt x="1368" y="547"/>
                    <a:pt x="1409" y="588"/>
                    <a:pt x="1454" y="588"/>
                  </a:cubicBezTo>
                  <a:cubicBezTo>
                    <a:pt x="1476" y="588"/>
                    <a:pt x="1500" y="578"/>
                    <a:pt x="1520" y="547"/>
                  </a:cubicBezTo>
                  <a:cubicBezTo>
                    <a:pt x="1550" y="517"/>
                    <a:pt x="1581" y="517"/>
                    <a:pt x="1581" y="517"/>
                  </a:cubicBezTo>
                  <a:lnTo>
                    <a:pt x="1702" y="608"/>
                  </a:lnTo>
                  <a:cubicBezTo>
                    <a:pt x="1702" y="608"/>
                    <a:pt x="1763" y="639"/>
                    <a:pt x="1824" y="639"/>
                  </a:cubicBezTo>
                  <a:cubicBezTo>
                    <a:pt x="1848" y="639"/>
                    <a:pt x="1951" y="678"/>
                    <a:pt x="2006" y="678"/>
                  </a:cubicBezTo>
                  <a:cubicBezTo>
                    <a:pt x="2020" y="678"/>
                    <a:pt x="2031" y="675"/>
                    <a:pt x="2037" y="669"/>
                  </a:cubicBezTo>
                  <a:cubicBezTo>
                    <a:pt x="2067" y="639"/>
                    <a:pt x="2219" y="608"/>
                    <a:pt x="2219" y="608"/>
                  </a:cubicBezTo>
                  <a:cubicBezTo>
                    <a:pt x="2219" y="608"/>
                    <a:pt x="2462" y="608"/>
                    <a:pt x="2402" y="639"/>
                  </a:cubicBezTo>
                  <a:cubicBezTo>
                    <a:pt x="2371" y="669"/>
                    <a:pt x="2402" y="669"/>
                    <a:pt x="2371" y="699"/>
                  </a:cubicBezTo>
                  <a:cubicBezTo>
                    <a:pt x="2371" y="760"/>
                    <a:pt x="2523" y="912"/>
                    <a:pt x="2523" y="943"/>
                  </a:cubicBezTo>
                  <a:cubicBezTo>
                    <a:pt x="2523" y="973"/>
                    <a:pt x="2584" y="1034"/>
                    <a:pt x="2614" y="1064"/>
                  </a:cubicBezTo>
                  <a:cubicBezTo>
                    <a:pt x="2645" y="1095"/>
                    <a:pt x="2797" y="1095"/>
                    <a:pt x="2797" y="1095"/>
                  </a:cubicBezTo>
                  <a:lnTo>
                    <a:pt x="2949" y="1095"/>
                  </a:lnTo>
                  <a:cubicBezTo>
                    <a:pt x="2949" y="1095"/>
                    <a:pt x="3070" y="1095"/>
                    <a:pt x="3070" y="1125"/>
                  </a:cubicBezTo>
                  <a:cubicBezTo>
                    <a:pt x="3070" y="1155"/>
                    <a:pt x="3070" y="1216"/>
                    <a:pt x="3040" y="1247"/>
                  </a:cubicBezTo>
                  <a:cubicBezTo>
                    <a:pt x="2979" y="1277"/>
                    <a:pt x="2979" y="1307"/>
                    <a:pt x="2949" y="1307"/>
                  </a:cubicBezTo>
                  <a:cubicBezTo>
                    <a:pt x="2918" y="1307"/>
                    <a:pt x="2827" y="1399"/>
                    <a:pt x="2827" y="1399"/>
                  </a:cubicBezTo>
                  <a:lnTo>
                    <a:pt x="2797" y="1490"/>
                  </a:lnTo>
                  <a:cubicBezTo>
                    <a:pt x="2797" y="1520"/>
                    <a:pt x="2766" y="1551"/>
                    <a:pt x="2827" y="1551"/>
                  </a:cubicBezTo>
                  <a:lnTo>
                    <a:pt x="3101" y="1551"/>
                  </a:lnTo>
                  <a:cubicBezTo>
                    <a:pt x="3131" y="1551"/>
                    <a:pt x="3222" y="1490"/>
                    <a:pt x="3253" y="1490"/>
                  </a:cubicBezTo>
                  <a:cubicBezTo>
                    <a:pt x="3283" y="1490"/>
                    <a:pt x="3374" y="1520"/>
                    <a:pt x="3405" y="1520"/>
                  </a:cubicBezTo>
                  <a:cubicBezTo>
                    <a:pt x="3435" y="1520"/>
                    <a:pt x="3496" y="1490"/>
                    <a:pt x="3557" y="1429"/>
                  </a:cubicBezTo>
                  <a:cubicBezTo>
                    <a:pt x="3587" y="1581"/>
                    <a:pt x="3648" y="1642"/>
                    <a:pt x="3678" y="1642"/>
                  </a:cubicBezTo>
                  <a:cubicBezTo>
                    <a:pt x="3678" y="1672"/>
                    <a:pt x="3709" y="1672"/>
                    <a:pt x="3800" y="1703"/>
                  </a:cubicBezTo>
                  <a:lnTo>
                    <a:pt x="3982" y="1703"/>
                  </a:lnTo>
                  <a:cubicBezTo>
                    <a:pt x="3982" y="1703"/>
                    <a:pt x="4013" y="1642"/>
                    <a:pt x="4043" y="1642"/>
                  </a:cubicBezTo>
                  <a:cubicBezTo>
                    <a:pt x="4104" y="1642"/>
                    <a:pt x="4104" y="1581"/>
                    <a:pt x="4165" y="1581"/>
                  </a:cubicBezTo>
                  <a:lnTo>
                    <a:pt x="4317" y="1581"/>
                  </a:lnTo>
                  <a:cubicBezTo>
                    <a:pt x="4347" y="1581"/>
                    <a:pt x="4438" y="1551"/>
                    <a:pt x="4438" y="1520"/>
                  </a:cubicBezTo>
                  <a:cubicBezTo>
                    <a:pt x="4438" y="1459"/>
                    <a:pt x="4438" y="1429"/>
                    <a:pt x="4408" y="1368"/>
                  </a:cubicBezTo>
                  <a:cubicBezTo>
                    <a:pt x="4347" y="1307"/>
                    <a:pt x="4317" y="1307"/>
                    <a:pt x="4256" y="1277"/>
                  </a:cubicBezTo>
                  <a:cubicBezTo>
                    <a:pt x="4195" y="1277"/>
                    <a:pt x="4165" y="1216"/>
                    <a:pt x="4134" y="1216"/>
                  </a:cubicBezTo>
                  <a:cubicBezTo>
                    <a:pt x="4104" y="1155"/>
                    <a:pt x="4043" y="1155"/>
                    <a:pt x="4013" y="1155"/>
                  </a:cubicBezTo>
                  <a:cubicBezTo>
                    <a:pt x="3982" y="1155"/>
                    <a:pt x="3861" y="1216"/>
                    <a:pt x="3830" y="1216"/>
                  </a:cubicBezTo>
                  <a:cubicBezTo>
                    <a:pt x="3800" y="1216"/>
                    <a:pt x="3709" y="1155"/>
                    <a:pt x="3709" y="1155"/>
                  </a:cubicBezTo>
                  <a:cubicBezTo>
                    <a:pt x="3709" y="1155"/>
                    <a:pt x="3739" y="1125"/>
                    <a:pt x="3739" y="1095"/>
                  </a:cubicBezTo>
                  <a:cubicBezTo>
                    <a:pt x="3739" y="1064"/>
                    <a:pt x="3739" y="1064"/>
                    <a:pt x="3709" y="1003"/>
                  </a:cubicBezTo>
                  <a:cubicBezTo>
                    <a:pt x="3678" y="1003"/>
                    <a:pt x="3648" y="973"/>
                    <a:pt x="3587" y="973"/>
                  </a:cubicBezTo>
                  <a:cubicBezTo>
                    <a:pt x="3557" y="973"/>
                    <a:pt x="3496" y="973"/>
                    <a:pt x="3435" y="943"/>
                  </a:cubicBezTo>
                  <a:cubicBezTo>
                    <a:pt x="3435" y="927"/>
                    <a:pt x="3427" y="927"/>
                    <a:pt x="3416" y="927"/>
                  </a:cubicBezTo>
                  <a:cubicBezTo>
                    <a:pt x="3405" y="927"/>
                    <a:pt x="3389" y="927"/>
                    <a:pt x="3374" y="912"/>
                  </a:cubicBezTo>
                  <a:cubicBezTo>
                    <a:pt x="3344" y="851"/>
                    <a:pt x="3283" y="851"/>
                    <a:pt x="3253" y="821"/>
                  </a:cubicBezTo>
                  <a:cubicBezTo>
                    <a:pt x="3222" y="791"/>
                    <a:pt x="3192" y="791"/>
                    <a:pt x="3131" y="760"/>
                  </a:cubicBezTo>
                  <a:cubicBezTo>
                    <a:pt x="3101" y="699"/>
                    <a:pt x="3040" y="699"/>
                    <a:pt x="2979" y="699"/>
                  </a:cubicBezTo>
                  <a:cubicBezTo>
                    <a:pt x="2949" y="699"/>
                    <a:pt x="2949" y="699"/>
                    <a:pt x="2949" y="669"/>
                  </a:cubicBezTo>
                  <a:cubicBezTo>
                    <a:pt x="2949" y="639"/>
                    <a:pt x="2918" y="608"/>
                    <a:pt x="2918" y="608"/>
                  </a:cubicBezTo>
                  <a:lnTo>
                    <a:pt x="2827" y="608"/>
                  </a:lnTo>
                  <a:cubicBezTo>
                    <a:pt x="2797" y="608"/>
                    <a:pt x="2675" y="608"/>
                    <a:pt x="2675" y="547"/>
                  </a:cubicBezTo>
                  <a:cubicBezTo>
                    <a:pt x="2675" y="517"/>
                    <a:pt x="2675" y="517"/>
                    <a:pt x="2614" y="487"/>
                  </a:cubicBezTo>
                  <a:cubicBezTo>
                    <a:pt x="2584" y="456"/>
                    <a:pt x="2523" y="365"/>
                    <a:pt x="2462" y="365"/>
                  </a:cubicBezTo>
                  <a:lnTo>
                    <a:pt x="2280" y="365"/>
                  </a:lnTo>
                  <a:cubicBezTo>
                    <a:pt x="2280" y="365"/>
                    <a:pt x="2158" y="365"/>
                    <a:pt x="2158" y="335"/>
                  </a:cubicBezTo>
                  <a:cubicBezTo>
                    <a:pt x="2158" y="320"/>
                    <a:pt x="2136" y="320"/>
                    <a:pt x="2113" y="320"/>
                  </a:cubicBezTo>
                  <a:cubicBezTo>
                    <a:pt x="2090" y="320"/>
                    <a:pt x="2067" y="320"/>
                    <a:pt x="2067" y="304"/>
                  </a:cubicBezTo>
                  <a:cubicBezTo>
                    <a:pt x="2067" y="244"/>
                    <a:pt x="2067" y="213"/>
                    <a:pt x="2037" y="183"/>
                  </a:cubicBezTo>
                  <a:cubicBezTo>
                    <a:pt x="2006" y="152"/>
                    <a:pt x="2037" y="92"/>
                    <a:pt x="1915" y="92"/>
                  </a:cubicBezTo>
                  <a:cubicBezTo>
                    <a:pt x="1814" y="92"/>
                    <a:pt x="1767" y="119"/>
                    <a:pt x="1737" y="119"/>
                  </a:cubicBezTo>
                  <a:cubicBezTo>
                    <a:pt x="1723" y="119"/>
                    <a:pt x="1713" y="112"/>
                    <a:pt x="1702" y="92"/>
                  </a:cubicBezTo>
                  <a:cubicBezTo>
                    <a:pt x="1702" y="61"/>
                    <a:pt x="1550" y="61"/>
                    <a:pt x="1459" y="31"/>
                  </a:cubicBezTo>
                  <a:cubicBezTo>
                    <a:pt x="1399" y="0"/>
                    <a:pt x="1307" y="0"/>
                    <a:pt x="1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6"/>
            <p:cNvSpPr/>
            <p:nvPr/>
          </p:nvSpPr>
          <p:spPr>
            <a:xfrm>
              <a:off x="13456200" y="2476150"/>
              <a:ext cx="35750" cy="13600"/>
            </a:xfrm>
            <a:custGeom>
              <a:avLst/>
              <a:gdLst/>
              <a:ahLst/>
              <a:cxnLst/>
              <a:rect l="l" t="t" r="r" b="b"/>
              <a:pathLst>
                <a:path w="1430" h="544" extrusionOk="0">
                  <a:moveTo>
                    <a:pt x="274" y="0"/>
                  </a:moveTo>
                  <a:cubicBezTo>
                    <a:pt x="204" y="0"/>
                    <a:pt x="134" y="36"/>
                    <a:pt x="92" y="57"/>
                  </a:cubicBezTo>
                  <a:cubicBezTo>
                    <a:pt x="0" y="87"/>
                    <a:pt x="304" y="148"/>
                    <a:pt x="365" y="148"/>
                  </a:cubicBezTo>
                  <a:cubicBezTo>
                    <a:pt x="370" y="153"/>
                    <a:pt x="374" y="155"/>
                    <a:pt x="378" y="155"/>
                  </a:cubicBezTo>
                  <a:cubicBezTo>
                    <a:pt x="387" y="155"/>
                    <a:pt x="392" y="143"/>
                    <a:pt x="399" y="143"/>
                  </a:cubicBezTo>
                  <a:cubicBezTo>
                    <a:pt x="405" y="143"/>
                    <a:pt x="413" y="156"/>
                    <a:pt x="426" y="209"/>
                  </a:cubicBezTo>
                  <a:cubicBezTo>
                    <a:pt x="456" y="300"/>
                    <a:pt x="456" y="330"/>
                    <a:pt x="608" y="361"/>
                  </a:cubicBezTo>
                  <a:cubicBezTo>
                    <a:pt x="650" y="368"/>
                    <a:pt x="682" y="370"/>
                    <a:pt x="707" y="370"/>
                  </a:cubicBezTo>
                  <a:cubicBezTo>
                    <a:pt x="752" y="370"/>
                    <a:pt x="777" y="363"/>
                    <a:pt x="797" y="363"/>
                  </a:cubicBezTo>
                  <a:cubicBezTo>
                    <a:pt x="815" y="363"/>
                    <a:pt x="829" y="369"/>
                    <a:pt x="852" y="391"/>
                  </a:cubicBezTo>
                  <a:cubicBezTo>
                    <a:pt x="973" y="513"/>
                    <a:pt x="943" y="543"/>
                    <a:pt x="1034" y="543"/>
                  </a:cubicBezTo>
                  <a:cubicBezTo>
                    <a:pt x="1156" y="513"/>
                    <a:pt x="1277" y="482"/>
                    <a:pt x="1338" y="452"/>
                  </a:cubicBezTo>
                  <a:cubicBezTo>
                    <a:pt x="1429" y="391"/>
                    <a:pt x="1368" y="361"/>
                    <a:pt x="1307" y="300"/>
                  </a:cubicBezTo>
                  <a:cubicBezTo>
                    <a:pt x="1247" y="239"/>
                    <a:pt x="1095" y="239"/>
                    <a:pt x="1034" y="209"/>
                  </a:cubicBezTo>
                  <a:cubicBezTo>
                    <a:pt x="1004" y="178"/>
                    <a:pt x="973" y="148"/>
                    <a:pt x="882" y="148"/>
                  </a:cubicBezTo>
                  <a:cubicBezTo>
                    <a:pt x="841" y="148"/>
                    <a:pt x="787" y="161"/>
                    <a:pt x="747" y="161"/>
                  </a:cubicBezTo>
                  <a:cubicBezTo>
                    <a:pt x="727" y="161"/>
                    <a:pt x="710" y="158"/>
                    <a:pt x="700" y="148"/>
                  </a:cubicBezTo>
                  <a:cubicBezTo>
                    <a:pt x="669" y="87"/>
                    <a:pt x="548" y="57"/>
                    <a:pt x="517" y="57"/>
                  </a:cubicBezTo>
                  <a:cubicBezTo>
                    <a:pt x="502" y="42"/>
                    <a:pt x="479" y="42"/>
                    <a:pt x="453" y="42"/>
                  </a:cubicBezTo>
                  <a:cubicBezTo>
                    <a:pt x="426" y="42"/>
                    <a:pt x="396" y="42"/>
                    <a:pt x="365" y="26"/>
                  </a:cubicBezTo>
                  <a:cubicBezTo>
                    <a:pt x="337" y="7"/>
                    <a:pt x="306"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6"/>
            <p:cNvSpPr/>
            <p:nvPr/>
          </p:nvSpPr>
          <p:spPr>
            <a:xfrm>
              <a:off x="13307250" y="2855225"/>
              <a:ext cx="75275" cy="25425"/>
            </a:xfrm>
            <a:custGeom>
              <a:avLst/>
              <a:gdLst/>
              <a:ahLst/>
              <a:cxnLst/>
              <a:rect l="l" t="t" r="r" b="b"/>
              <a:pathLst>
                <a:path w="3011" h="1017" extrusionOk="0">
                  <a:moveTo>
                    <a:pt x="852" y="0"/>
                  </a:moveTo>
                  <a:cubicBezTo>
                    <a:pt x="700" y="0"/>
                    <a:pt x="670" y="0"/>
                    <a:pt x="609" y="61"/>
                  </a:cubicBezTo>
                  <a:cubicBezTo>
                    <a:pt x="578" y="61"/>
                    <a:pt x="609" y="122"/>
                    <a:pt x="609" y="122"/>
                  </a:cubicBezTo>
                  <a:cubicBezTo>
                    <a:pt x="609" y="143"/>
                    <a:pt x="638" y="178"/>
                    <a:pt x="676" y="178"/>
                  </a:cubicBezTo>
                  <a:cubicBezTo>
                    <a:pt x="693" y="178"/>
                    <a:pt x="712" y="171"/>
                    <a:pt x="730" y="152"/>
                  </a:cubicBezTo>
                  <a:cubicBezTo>
                    <a:pt x="751" y="152"/>
                    <a:pt x="811" y="139"/>
                    <a:pt x="841" y="139"/>
                  </a:cubicBezTo>
                  <a:cubicBezTo>
                    <a:pt x="855" y="139"/>
                    <a:pt x="862" y="142"/>
                    <a:pt x="852" y="152"/>
                  </a:cubicBezTo>
                  <a:lnTo>
                    <a:pt x="852" y="274"/>
                  </a:lnTo>
                  <a:cubicBezTo>
                    <a:pt x="852" y="304"/>
                    <a:pt x="852" y="395"/>
                    <a:pt x="882" y="395"/>
                  </a:cubicBezTo>
                  <a:cubicBezTo>
                    <a:pt x="913" y="395"/>
                    <a:pt x="1004" y="426"/>
                    <a:pt x="1004" y="456"/>
                  </a:cubicBezTo>
                  <a:cubicBezTo>
                    <a:pt x="1004" y="517"/>
                    <a:pt x="913" y="517"/>
                    <a:pt x="974" y="547"/>
                  </a:cubicBezTo>
                  <a:lnTo>
                    <a:pt x="1065" y="669"/>
                  </a:lnTo>
                  <a:lnTo>
                    <a:pt x="670" y="669"/>
                  </a:lnTo>
                  <a:cubicBezTo>
                    <a:pt x="624" y="639"/>
                    <a:pt x="571" y="639"/>
                    <a:pt x="525" y="639"/>
                  </a:cubicBezTo>
                  <a:cubicBezTo>
                    <a:pt x="480" y="639"/>
                    <a:pt x="442" y="639"/>
                    <a:pt x="426" y="608"/>
                  </a:cubicBezTo>
                  <a:cubicBezTo>
                    <a:pt x="366" y="608"/>
                    <a:pt x="396" y="608"/>
                    <a:pt x="274" y="578"/>
                  </a:cubicBezTo>
                  <a:lnTo>
                    <a:pt x="92" y="578"/>
                  </a:lnTo>
                  <a:cubicBezTo>
                    <a:pt x="92" y="608"/>
                    <a:pt x="1" y="730"/>
                    <a:pt x="92" y="730"/>
                  </a:cubicBezTo>
                  <a:cubicBezTo>
                    <a:pt x="153" y="730"/>
                    <a:pt x="274" y="760"/>
                    <a:pt x="274" y="821"/>
                  </a:cubicBezTo>
                  <a:cubicBezTo>
                    <a:pt x="274" y="851"/>
                    <a:pt x="244" y="882"/>
                    <a:pt x="274" y="882"/>
                  </a:cubicBezTo>
                  <a:lnTo>
                    <a:pt x="426" y="882"/>
                  </a:lnTo>
                  <a:cubicBezTo>
                    <a:pt x="457" y="851"/>
                    <a:pt x="518" y="821"/>
                    <a:pt x="548" y="821"/>
                  </a:cubicBezTo>
                  <a:cubicBezTo>
                    <a:pt x="578" y="760"/>
                    <a:pt x="578" y="760"/>
                    <a:pt x="609" y="760"/>
                  </a:cubicBezTo>
                  <a:cubicBezTo>
                    <a:pt x="639" y="791"/>
                    <a:pt x="662" y="791"/>
                    <a:pt x="685" y="791"/>
                  </a:cubicBezTo>
                  <a:cubicBezTo>
                    <a:pt x="708" y="791"/>
                    <a:pt x="730" y="791"/>
                    <a:pt x="761" y="821"/>
                  </a:cubicBezTo>
                  <a:cubicBezTo>
                    <a:pt x="771" y="824"/>
                    <a:pt x="780" y="826"/>
                    <a:pt x="787" y="826"/>
                  </a:cubicBezTo>
                  <a:cubicBezTo>
                    <a:pt x="839" y="826"/>
                    <a:pt x="834" y="755"/>
                    <a:pt x="886" y="755"/>
                  </a:cubicBezTo>
                  <a:cubicBezTo>
                    <a:pt x="894" y="755"/>
                    <a:pt x="903" y="757"/>
                    <a:pt x="913" y="760"/>
                  </a:cubicBezTo>
                  <a:lnTo>
                    <a:pt x="1156" y="760"/>
                  </a:lnTo>
                  <a:cubicBezTo>
                    <a:pt x="1156" y="760"/>
                    <a:pt x="1186" y="760"/>
                    <a:pt x="1217" y="821"/>
                  </a:cubicBezTo>
                  <a:cubicBezTo>
                    <a:pt x="1278" y="851"/>
                    <a:pt x="1338" y="821"/>
                    <a:pt x="1338" y="882"/>
                  </a:cubicBezTo>
                  <a:cubicBezTo>
                    <a:pt x="1338" y="912"/>
                    <a:pt x="1308" y="973"/>
                    <a:pt x="1369" y="1003"/>
                  </a:cubicBezTo>
                  <a:cubicBezTo>
                    <a:pt x="1399" y="1014"/>
                    <a:pt x="1416" y="1017"/>
                    <a:pt x="1427" y="1017"/>
                  </a:cubicBezTo>
                  <a:cubicBezTo>
                    <a:pt x="1450" y="1017"/>
                    <a:pt x="1450" y="1003"/>
                    <a:pt x="1490" y="1003"/>
                  </a:cubicBezTo>
                  <a:cubicBezTo>
                    <a:pt x="1581" y="1003"/>
                    <a:pt x="1612" y="1003"/>
                    <a:pt x="1642" y="973"/>
                  </a:cubicBezTo>
                  <a:cubicBezTo>
                    <a:pt x="1673" y="973"/>
                    <a:pt x="1733" y="882"/>
                    <a:pt x="1733" y="851"/>
                  </a:cubicBezTo>
                  <a:cubicBezTo>
                    <a:pt x="1733" y="821"/>
                    <a:pt x="1673" y="760"/>
                    <a:pt x="1733" y="760"/>
                  </a:cubicBezTo>
                  <a:cubicBezTo>
                    <a:pt x="1885" y="821"/>
                    <a:pt x="1916" y="791"/>
                    <a:pt x="1946" y="821"/>
                  </a:cubicBezTo>
                  <a:cubicBezTo>
                    <a:pt x="1968" y="843"/>
                    <a:pt x="2020" y="864"/>
                    <a:pt x="2059" y="864"/>
                  </a:cubicBezTo>
                  <a:cubicBezTo>
                    <a:pt x="2075" y="864"/>
                    <a:pt x="2089" y="860"/>
                    <a:pt x="2098" y="851"/>
                  </a:cubicBezTo>
                  <a:cubicBezTo>
                    <a:pt x="2129" y="821"/>
                    <a:pt x="2189" y="821"/>
                    <a:pt x="2220" y="791"/>
                  </a:cubicBezTo>
                  <a:cubicBezTo>
                    <a:pt x="2250" y="730"/>
                    <a:pt x="2250" y="699"/>
                    <a:pt x="2281" y="699"/>
                  </a:cubicBezTo>
                  <a:cubicBezTo>
                    <a:pt x="2311" y="715"/>
                    <a:pt x="2402" y="715"/>
                    <a:pt x="2490" y="715"/>
                  </a:cubicBezTo>
                  <a:cubicBezTo>
                    <a:pt x="2577" y="715"/>
                    <a:pt x="2661" y="715"/>
                    <a:pt x="2676" y="730"/>
                  </a:cubicBezTo>
                  <a:cubicBezTo>
                    <a:pt x="2691" y="760"/>
                    <a:pt x="2706" y="760"/>
                    <a:pt x="2729" y="760"/>
                  </a:cubicBezTo>
                  <a:cubicBezTo>
                    <a:pt x="2752" y="760"/>
                    <a:pt x="2782" y="760"/>
                    <a:pt x="2828" y="791"/>
                  </a:cubicBezTo>
                  <a:cubicBezTo>
                    <a:pt x="2889" y="791"/>
                    <a:pt x="2889" y="791"/>
                    <a:pt x="2949" y="730"/>
                  </a:cubicBezTo>
                  <a:cubicBezTo>
                    <a:pt x="2980" y="730"/>
                    <a:pt x="3010" y="699"/>
                    <a:pt x="3010" y="669"/>
                  </a:cubicBezTo>
                  <a:cubicBezTo>
                    <a:pt x="3010" y="608"/>
                    <a:pt x="2980" y="547"/>
                    <a:pt x="2949" y="517"/>
                  </a:cubicBezTo>
                  <a:cubicBezTo>
                    <a:pt x="2889" y="456"/>
                    <a:pt x="2889" y="426"/>
                    <a:pt x="2828" y="426"/>
                  </a:cubicBezTo>
                  <a:lnTo>
                    <a:pt x="2524" y="426"/>
                  </a:lnTo>
                  <a:cubicBezTo>
                    <a:pt x="2493" y="426"/>
                    <a:pt x="2372" y="395"/>
                    <a:pt x="2433" y="395"/>
                  </a:cubicBezTo>
                  <a:cubicBezTo>
                    <a:pt x="2524" y="395"/>
                    <a:pt x="2554" y="395"/>
                    <a:pt x="2554" y="365"/>
                  </a:cubicBezTo>
                  <a:cubicBezTo>
                    <a:pt x="2554" y="304"/>
                    <a:pt x="2554" y="274"/>
                    <a:pt x="2493" y="274"/>
                  </a:cubicBezTo>
                  <a:cubicBezTo>
                    <a:pt x="2433" y="274"/>
                    <a:pt x="2385" y="287"/>
                    <a:pt x="2343" y="287"/>
                  </a:cubicBezTo>
                  <a:cubicBezTo>
                    <a:pt x="2321" y="287"/>
                    <a:pt x="2301" y="284"/>
                    <a:pt x="2281" y="274"/>
                  </a:cubicBezTo>
                  <a:cubicBezTo>
                    <a:pt x="2281" y="243"/>
                    <a:pt x="2250" y="274"/>
                    <a:pt x="2250" y="213"/>
                  </a:cubicBezTo>
                  <a:cubicBezTo>
                    <a:pt x="2250" y="152"/>
                    <a:pt x="2250" y="122"/>
                    <a:pt x="2189" y="122"/>
                  </a:cubicBezTo>
                  <a:cubicBezTo>
                    <a:pt x="2149" y="122"/>
                    <a:pt x="2108" y="108"/>
                    <a:pt x="2086" y="108"/>
                  </a:cubicBezTo>
                  <a:cubicBezTo>
                    <a:pt x="2075" y="108"/>
                    <a:pt x="2068" y="112"/>
                    <a:pt x="2068" y="122"/>
                  </a:cubicBezTo>
                  <a:cubicBezTo>
                    <a:pt x="2037" y="122"/>
                    <a:pt x="1946" y="92"/>
                    <a:pt x="1946" y="92"/>
                  </a:cubicBezTo>
                  <a:cubicBezTo>
                    <a:pt x="1946" y="92"/>
                    <a:pt x="1916" y="92"/>
                    <a:pt x="1885" y="61"/>
                  </a:cubicBezTo>
                  <a:cubicBezTo>
                    <a:pt x="1825" y="0"/>
                    <a:pt x="1764" y="0"/>
                    <a:pt x="1764" y="0"/>
                  </a:cubicBezTo>
                  <a:cubicBezTo>
                    <a:pt x="1764" y="0"/>
                    <a:pt x="1460" y="61"/>
                    <a:pt x="1430" y="61"/>
                  </a:cubicBezTo>
                  <a:cubicBezTo>
                    <a:pt x="1381" y="61"/>
                    <a:pt x="1371" y="100"/>
                    <a:pt x="1338" y="100"/>
                  </a:cubicBezTo>
                  <a:cubicBezTo>
                    <a:pt x="1330" y="100"/>
                    <a:pt x="1320" y="98"/>
                    <a:pt x="1308" y="92"/>
                  </a:cubicBezTo>
                  <a:lnTo>
                    <a:pt x="1156" y="92"/>
                  </a:lnTo>
                  <a:cubicBezTo>
                    <a:pt x="1065" y="92"/>
                    <a:pt x="1065" y="61"/>
                    <a:pt x="1004" y="61"/>
                  </a:cubicBezTo>
                  <a:cubicBezTo>
                    <a:pt x="913" y="61"/>
                    <a:pt x="1004" y="0"/>
                    <a:pt x="8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1"/>
                                        </p:tgtEl>
                                        <p:attrNameLst>
                                          <p:attrName>style.visibility</p:attrName>
                                        </p:attrNameLst>
                                      </p:cBhvr>
                                      <p:to>
                                        <p:strVal val="visible"/>
                                      </p:to>
                                    </p:set>
                                    <p:animEffect transition="in" filter="barn(inVertical)">
                                      <p:cBhvr>
                                        <p:cTn id="7" dur="500"/>
                                        <p:tgtEl>
                                          <p:spTgt spid="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6" name="Google Shape;846;p52"/>
          <p:cNvSpPr txBox="1">
            <a:spLocks noGrp="1"/>
          </p:cNvSpPr>
          <p:nvPr>
            <p:ph type="title" idx="4"/>
          </p:nvPr>
        </p:nvSpPr>
        <p:spPr>
          <a:xfrm>
            <a:off x="942568" y="29241"/>
            <a:ext cx="7506000" cy="1634313"/>
          </a:xfrm>
          <a:prstGeom prst="irregularSeal1">
            <a:avLst/>
          </a:prstGeom>
          <a:solidFill>
            <a:schemeClr val="tx2">
              <a:lumMod val="75000"/>
            </a:schemeClr>
          </a:solidFill>
          <a:ln>
            <a:solidFill>
              <a:srgbClr val="00B050"/>
            </a:solidFill>
          </a:ln>
        </p:spPr>
        <p:txBody>
          <a:bodyPr spcFirstLastPara="1" wrap="square" lIns="91425" tIns="91425" rIns="91425" bIns="91425" anchor="ctr" anchorCtr="0">
            <a:noAutofit/>
          </a:bodyPr>
          <a:lstStyle/>
          <a:p>
            <a:pPr marL="0" lvl="0" indent="0" algn="ctr" rtl="0">
              <a:spcBef>
                <a:spcPts val="0"/>
              </a:spcBef>
              <a:spcAft>
                <a:spcPts val="0"/>
              </a:spcAft>
              <a:buNone/>
            </a:pPr>
            <a:r>
              <a:rPr lang="vi-VN" dirty="0"/>
              <a:t>Không khí ô nhiễm?</a:t>
            </a:r>
            <a:endParaRPr dirty="0"/>
          </a:p>
        </p:txBody>
      </p:sp>
      <p:grpSp>
        <p:nvGrpSpPr>
          <p:cNvPr id="849" name="Google Shape;849;p52"/>
          <p:cNvGrpSpPr/>
          <p:nvPr/>
        </p:nvGrpSpPr>
        <p:grpSpPr>
          <a:xfrm>
            <a:off x="3649923" y="3347098"/>
            <a:ext cx="1844153" cy="1582028"/>
            <a:chOff x="951900" y="1512325"/>
            <a:chExt cx="2122400" cy="1820725"/>
          </a:xfrm>
        </p:grpSpPr>
        <p:sp>
          <p:nvSpPr>
            <p:cNvPr id="850" name="Google Shape;850;p52"/>
            <p:cNvSpPr/>
            <p:nvPr/>
          </p:nvSpPr>
          <p:spPr>
            <a:xfrm>
              <a:off x="951900" y="1512325"/>
              <a:ext cx="2122400" cy="1820725"/>
            </a:xfrm>
            <a:custGeom>
              <a:avLst/>
              <a:gdLst/>
              <a:ahLst/>
              <a:cxnLst/>
              <a:rect l="l" t="t" r="r" b="b"/>
              <a:pathLst>
                <a:path w="84896" h="72829" extrusionOk="0">
                  <a:moveTo>
                    <a:pt x="49272" y="1"/>
                  </a:moveTo>
                  <a:cubicBezTo>
                    <a:pt x="47600" y="1"/>
                    <a:pt x="45959" y="609"/>
                    <a:pt x="44713" y="1673"/>
                  </a:cubicBezTo>
                  <a:cubicBezTo>
                    <a:pt x="42281" y="2524"/>
                    <a:pt x="40366" y="4712"/>
                    <a:pt x="39606" y="7478"/>
                  </a:cubicBezTo>
                  <a:cubicBezTo>
                    <a:pt x="38177" y="8907"/>
                    <a:pt x="37387" y="10852"/>
                    <a:pt x="37478" y="12798"/>
                  </a:cubicBezTo>
                  <a:cubicBezTo>
                    <a:pt x="37570" y="14439"/>
                    <a:pt x="38299" y="15898"/>
                    <a:pt x="39393" y="16962"/>
                  </a:cubicBezTo>
                  <a:cubicBezTo>
                    <a:pt x="38846" y="17782"/>
                    <a:pt x="38390" y="18542"/>
                    <a:pt x="38026" y="19333"/>
                  </a:cubicBezTo>
                  <a:cubicBezTo>
                    <a:pt x="37570" y="18147"/>
                    <a:pt x="36931" y="17023"/>
                    <a:pt x="36080" y="15867"/>
                  </a:cubicBezTo>
                  <a:cubicBezTo>
                    <a:pt x="34804" y="14074"/>
                    <a:pt x="33223" y="12494"/>
                    <a:pt x="31460" y="11217"/>
                  </a:cubicBezTo>
                  <a:cubicBezTo>
                    <a:pt x="30791" y="10700"/>
                    <a:pt x="30001" y="10487"/>
                    <a:pt x="29211" y="10487"/>
                  </a:cubicBezTo>
                  <a:cubicBezTo>
                    <a:pt x="28633" y="10487"/>
                    <a:pt x="28056" y="10579"/>
                    <a:pt x="27509" y="10852"/>
                  </a:cubicBezTo>
                  <a:cubicBezTo>
                    <a:pt x="26232" y="11521"/>
                    <a:pt x="25411" y="12798"/>
                    <a:pt x="25411" y="14196"/>
                  </a:cubicBezTo>
                  <a:cubicBezTo>
                    <a:pt x="25411" y="15290"/>
                    <a:pt x="25381" y="16536"/>
                    <a:pt x="25442" y="17782"/>
                  </a:cubicBezTo>
                  <a:cubicBezTo>
                    <a:pt x="24682" y="18086"/>
                    <a:pt x="24195" y="18542"/>
                    <a:pt x="23892" y="18846"/>
                  </a:cubicBezTo>
                  <a:cubicBezTo>
                    <a:pt x="21977" y="20731"/>
                    <a:pt x="21338" y="22828"/>
                    <a:pt x="20913" y="24621"/>
                  </a:cubicBezTo>
                  <a:cubicBezTo>
                    <a:pt x="20852" y="24986"/>
                    <a:pt x="20609" y="25928"/>
                    <a:pt x="20913" y="27083"/>
                  </a:cubicBezTo>
                  <a:cubicBezTo>
                    <a:pt x="21125" y="27813"/>
                    <a:pt x="21460" y="28360"/>
                    <a:pt x="21794" y="28786"/>
                  </a:cubicBezTo>
                  <a:cubicBezTo>
                    <a:pt x="21065" y="29454"/>
                    <a:pt x="20609" y="30305"/>
                    <a:pt x="20548" y="31308"/>
                  </a:cubicBezTo>
                  <a:cubicBezTo>
                    <a:pt x="20426" y="32615"/>
                    <a:pt x="21065" y="33953"/>
                    <a:pt x="22189" y="34713"/>
                  </a:cubicBezTo>
                  <a:cubicBezTo>
                    <a:pt x="22949" y="35260"/>
                    <a:pt x="23709" y="35625"/>
                    <a:pt x="24499" y="35959"/>
                  </a:cubicBezTo>
                  <a:cubicBezTo>
                    <a:pt x="23618" y="36324"/>
                    <a:pt x="22858" y="36962"/>
                    <a:pt x="22372" y="37783"/>
                  </a:cubicBezTo>
                  <a:cubicBezTo>
                    <a:pt x="21581" y="37266"/>
                    <a:pt x="20609" y="36780"/>
                    <a:pt x="19454" y="36780"/>
                  </a:cubicBezTo>
                  <a:cubicBezTo>
                    <a:pt x="18937" y="36780"/>
                    <a:pt x="18481" y="36840"/>
                    <a:pt x="18025" y="36992"/>
                  </a:cubicBezTo>
                  <a:cubicBezTo>
                    <a:pt x="17235" y="36385"/>
                    <a:pt x="16293" y="36050"/>
                    <a:pt x="15259" y="36050"/>
                  </a:cubicBezTo>
                  <a:cubicBezTo>
                    <a:pt x="14499" y="36050"/>
                    <a:pt x="13770" y="36233"/>
                    <a:pt x="13162" y="36567"/>
                  </a:cubicBezTo>
                  <a:cubicBezTo>
                    <a:pt x="12463" y="35898"/>
                    <a:pt x="11277" y="35169"/>
                    <a:pt x="9484" y="35169"/>
                  </a:cubicBezTo>
                  <a:cubicBezTo>
                    <a:pt x="8694" y="35169"/>
                    <a:pt x="7843" y="35351"/>
                    <a:pt x="7083" y="35716"/>
                  </a:cubicBezTo>
                  <a:cubicBezTo>
                    <a:pt x="5715" y="36354"/>
                    <a:pt x="4621" y="37418"/>
                    <a:pt x="3891" y="38755"/>
                  </a:cubicBezTo>
                  <a:cubicBezTo>
                    <a:pt x="3344" y="39850"/>
                    <a:pt x="3040" y="41065"/>
                    <a:pt x="3040" y="42403"/>
                  </a:cubicBezTo>
                  <a:cubicBezTo>
                    <a:pt x="3040" y="43923"/>
                    <a:pt x="3557" y="45594"/>
                    <a:pt x="4651" y="47631"/>
                  </a:cubicBezTo>
                  <a:lnTo>
                    <a:pt x="5107" y="48543"/>
                  </a:lnTo>
                  <a:cubicBezTo>
                    <a:pt x="4195" y="49607"/>
                    <a:pt x="4013" y="50701"/>
                    <a:pt x="4013" y="51430"/>
                  </a:cubicBezTo>
                  <a:cubicBezTo>
                    <a:pt x="4013" y="51917"/>
                    <a:pt x="4134" y="52464"/>
                    <a:pt x="4317" y="53041"/>
                  </a:cubicBezTo>
                  <a:cubicBezTo>
                    <a:pt x="3982" y="53953"/>
                    <a:pt x="3648" y="55047"/>
                    <a:pt x="3253" y="56324"/>
                  </a:cubicBezTo>
                  <a:cubicBezTo>
                    <a:pt x="2918" y="57479"/>
                    <a:pt x="2645" y="58269"/>
                    <a:pt x="2463" y="58877"/>
                  </a:cubicBezTo>
                  <a:cubicBezTo>
                    <a:pt x="2219" y="59060"/>
                    <a:pt x="1976" y="59272"/>
                    <a:pt x="1733" y="59516"/>
                  </a:cubicBezTo>
                  <a:cubicBezTo>
                    <a:pt x="1095" y="60275"/>
                    <a:pt x="700" y="61248"/>
                    <a:pt x="700" y="62221"/>
                  </a:cubicBezTo>
                  <a:cubicBezTo>
                    <a:pt x="700" y="62646"/>
                    <a:pt x="791" y="63133"/>
                    <a:pt x="973" y="63649"/>
                  </a:cubicBezTo>
                  <a:cubicBezTo>
                    <a:pt x="943" y="63710"/>
                    <a:pt x="852" y="63892"/>
                    <a:pt x="852" y="63923"/>
                  </a:cubicBezTo>
                  <a:cubicBezTo>
                    <a:pt x="244" y="65443"/>
                    <a:pt x="0" y="66780"/>
                    <a:pt x="61" y="67966"/>
                  </a:cubicBezTo>
                  <a:lnTo>
                    <a:pt x="61" y="68087"/>
                  </a:lnTo>
                  <a:cubicBezTo>
                    <a:pt x="152" y="68756"/>
                    <a:pt x="608" y="71035"/>
                    <a:pt x="3526" y="71947"/>
                  </a:cubicBezTo>
                  <a:cubicBezTo>
                    <a:pt x="3557" y="71947"/>
                    <a:pt x="3587" y="71947"/>
                    <a:pt x="3587" y="71978"/>
                  </a:cubicBezTo>
                  <a:cubicBezTo>
                    <a:pt x="4043" y="72130"/>
                    <a:pt x="4560" y="72190"/>
                    <a:pt x="4985" y="72190"/>
                  </a:cubicBezTo>
                  <a:cubicBezTo>
                    <a:pt x="6718" y="72190"/>
                    <a:pt x="8177" y="71218"/>
                    <a:pt x="8906" y="69698"/>
                  </a:cubicBezTo>
                  <a:cubicBezTo>
                    <a:pt x="8906" y="69668"/>
                    <a:pt x="8937" y="69668"/>
                    <a:pt x="8937" y="69637"/>
                  </a:cubicBezTo>
                  <a:cubicBezTo>
                    <a:pt x="9636" y="70215"/>
                    <a:pt x="10426" y="70610"/>
                    <a:pt x="11308" y="70823"/>
                  </a:cubicBezTo>
                  <a:cubicBezTo>
                    <a:pt x="11764" y="71431"/>
                    <a:pt x="12402" y="71917"/>
                    <a:pt x="13131" y="72221"/>
                  </a:cubicBezTo>
                  <a:cubicBezTo>
                    <a:pt x="13192" y="72251"/>
                    <a:pt x="13283" y="72282"/>
                    <a:pt x="13405" y="72342"/>
                  </a:cubicBezTo>
                  <a:cubicBezTo>
                    <a:pt x="14074" y="72677"/>
                    <a:pt x="14773" y="72829"/>
                    <a:pt x="15441" y="72829"/>
                  </a:cubicBezTo>
                  <a:cubicBezTo>
                    <a:pt x="16384" y="72829"/>
                    <a:pt x="17296" y="72525"/>
                    <a:pt x="18056" y="71917"/>
                  </a:cubicBezTo>
                  <a:cubicBezTo>
                    <a:pt x="18603" y="71522"/>
                    <a:pt x="19059" y="71035"/>
                    <a:pt x="19363" y="70458"/>
                  </a:cubicBezTo>
                  <a:cubicBezTo>
                    <a:pt x="20092" y="70883"/>
                    <a:pt x="20882" y="71066"/>
                    <a:pt x="21764" y="71066"/>
                  </a:cubicBezTo>
                  <a:cubicBezTo>
                    <a:pt x="22433" y="71066"/>
                    <a:pt x="23101" y="70914"/>
                    <a:pt x="23740" y="70671"/>
                  </a:cubicBezTo>
                  <a:cubicBezTo>
                    <a:pt x="24378" y="70975"/>
                    <a:pt x="25107" y="71157"/>
                    <a:pt x="25898" y="71187"/>
                  </a:cubicBezTo>
                  <a:lnTo>
                    <a:pt x="26110" y="71187"/>
                  </a:lnTo>
                  <a:cubicBezTo>
                    <a:pt x="26414" y="71187"/>
                    <a:pt x="26688" y="71157"/>
                    <a:pt x="26992" y="71127"/>
                  </a:cubicBezTo>
                  <a:cubicBezTo>
                    <a:pt x="27083" y="71157"/>
                    <a:pt x="27144" y="71187"/>
                    <a:pt x="27265" y="71218"/>
                  </a:cubicBezTo>
                  <a:cubicBezTo>
                    <a:pt x="28056" y="71613"/>
                    <a:pt x="28816" y="71795"/>
                    <a:pt x="29545" y="71795"/>
                  </a:cubicBezTo>
                  <a:cubicBezTo>
                    <a:pt x="31126" y="71795"/>
                    <a:pt x="32554" y="70914"/>
                    <a:pt x="33223" y="69516"/>
                  </a:cubicBezTo>
                  <a:cubicBezTo>
                    <a:pt x="33223" y="69516"/>
                    <a:pt x="33223" y="69485"/>
                    <a:pt x="33253" y="69485"/>
                  </a:cubicBezTo>
                  <a:cubicBezTo>
                    <a:pt x="33618" y="69607"/>
                    <a:pt x="33952" y="69698"/>
                    <a:pt x="34287" y="69789"/>
                  </a:cubicBezTo>
                  <a:cubicBezTo>
                    <a:pt x="34408" y="69820"/>
                    <a:pt x="34530" y="69820"/>
                    <a:pt x="34621" y="69850"/>
                  </a:cubicBezTo>
                  <a:cubicBezTo>
                    <a:pt x="34834" y="69911"/>
                    <a:pt x="35016" y="69911"/>
                    <a:pt x="35168" y="69911"/>
                  </a:cubicBezTo>
                  <a:cubicBezTo>
                    <a:pt x="35503" y="69911"/>
                    <a:pt x="35898" y="69850"/>
                    <a:pt x="36232" y="69789"/>
                  </a:cubicBezTo>
                  <a:lnTo>
                    <a:pt x="36263" y="69820"/>
                  </a:lnTo>
                  <a:cubicBezTo>
                    <a:pt x="37174" y="70580"/>
                    <a:pt x="38056" y="70914"/>
                    <a:pt x="38816" y="71035"/>
                  </a:cubicBezTo>
                  <a:cubicBezTo>
                    <a:pt x="39272" y="71370"/>
                    <a:pt x="39849" y="71735"/>
                    <a:pt x="40548" y="71947"/>
                  </a:cubicBezTo>
                  <a:cubicBezTo>
                    <a:pt x="40609" y="71947"/>
                    <a:pt x="40640" y="71947"/>
                    <a:pt x="40640" y="71978"/>
                  </a:cubicBezTo>
                  <a:cubicBezTo>
                    <a:pt x="41095" y="72130"/>
                    <a:pt x="41582" y="72190"/>
                    <a:pt x="42038" y="72190"/>
                  </a:cubicBezTo>
                  <a:cubicBezTo>
                    <a:pt x="43740" y="72190"/>
                    <a:pt x="45229" y="71218"/>
                    <a:pt x="45959" y="69698"/>
                  </a:cubicBezTo>
                  <a:cubicBezTo>
                    <a:pt x="45959" y="69668"/>
                    <a:pt x="45989" y="69668"/>
                    <a:pt x="45989" y="69637"/>
                  </a:cubicBezTo>
                  <a:cubicBezTo>
                    <a:pt x="46719" y="70245"/>
                    <a:pt x="47600" y="70671"/>
                    <a:pt x="48542" y="70853"/>
                  </a:cubicBezTo>
                  <a:lnTo>
                    <a:pt x="48603" y="70853"/>
                  </a:lnTo>
                  <a:cubicBezTo>
                    <a:pt x="48816" y="70883"/>
                    <a:pt x="49029" y="70883"/>
                    <a:pt x="49211" y="70883"/>
                  </a:cubicBezTo>
                  <a:cubicBezTo>
                    <a:pt x="49515" y="70883"/>
                    <a:pt x="49758" y="70853"/>
                    <a:pt x="50032" y="70823"/>
                  </a:cubicBezTo>
                  <a:cubicBezTo>
                    <a:pt x="50549" y="71035"/>
                    <a:pt x="51156" y="71187"/>
                    <a:pt x="51764" y="71187"/>
                  </a:cubicBezTo>
                  <a:cubicBezTo>
                    <a:pt x="52403" y="71187"/>
                    <a:pt x="53011" y="71066"/>
                    <a:pt x="53588" y="70823"/>
                  </a:cubicBezTo>
                  <a:cubicBezTo>
                    <a:pt x="54318" y="70519"/>
                    <a:pt x="55047" y="70093"/>
                    <a:pt x="55837" y="69607"/>
                  </a:cubicBezTo>
                  <a:cubicBezTo>
                    <a:pt x="56293" y="70762"/>
                    <a:pt x="57236" y="71765"/>
                    <a:pt x="58603" y="72282"/>
                  </a:cubicBezTo>
                  <a:cubicBezTo>
                    <a:pt x="58634" y="72342"/>
                    <a:pt x="58725" y="72342"/>
                    <a:pt x="58755" y="72373"/>
                  </a:cubicBezTo>
                  <a:cubicBezTo>
                    <a:pt x="59302" y="72555"/>
                    <a:pt x="59850" y="72677"/>
                    <a:pt x="60427" y="72677"/>
                  </a:cubicBezTo>
                  <a:cubicBezTo>
                    <a:pt x="61582" y="72677"/>
                    <a:pt x="62707" y="72282"/>
                    <a:pt x="63801" y="71522"/>
                  </a:cubicBezTo>
                  <a:lnTo>
                    <a:pt x="63862" y="71491"/>
                  </a:lnTo>
                  <a:cubicBezTo>
                    <a:pt x="64926" y="70732"/>
                    <a:pt x="65594" y="70063"/>
                    <a:pt x="66020" y="69242"/>
                  </a:cubicBezTo>
                  <a:cubicBezTo>
                    <a:pt x="66749" y="67935"/>
                    <a:pt x="67114" y="66507"/>
                    <a:pt x="67114" y="65048"/>
                  </a:cubicBezTo>
                  <a:cubicBezTo>
                    <a:pt x="67114" y="64166"/>
                    <a:pt x="66962" y="63285"/>
                    <a:pt x="66689" y="62342"/>
                  </a:cubicBezTo>
                  <a:lnTo>
                    <a:pt x="66689" y="62342"/>
                  </a:lnTo>
                  <a:lnTo>
                    <a:pt x="67357" y="62981"/>
                  </a:lnTo>
                  <a:cubicBezTo>
                    <a:pt x="68056" y="63710"/>
                    <a:pt x="69029" y="64075"/>
                    <a:pt x="70032" y="64075"/>
                  </a:cubicBezTo>
                  <a:cubicBezTo>
                    <a:pt x="70275" y="64075"/>
                    <a:pt x="70488" y="64044"/>
                    <a:pt x="70731" y="64014"/>
                  </a:cubicBezTo>
                  <a:cubicBezTo>
                    <a:pt x="71947" y="63771"/>
                    <a:pt x="73011" y="62950"/>
                    <a:pt x="73497" y="61795"/>
                  </a:cubicBezTo>
                  <a:cubicBezTo>
                    <a:pt x="73649" y="61461"/>
                    <a:pt x="73801" y="61157"/>
                    <a:pt x="73923" y="60792"/>
                  </a:cubicBezTo>
                  <a:cubicBezTo>
                    <a:pt x="74440" y="60975"/>
                    <a:pt x="75108" y="61126"/>
                    <a:pt x="75807" y="61126"/>
                  </a:cubicBezTo>
                  <a:cubicBezTo>
                    <a:pt x="76476" y="61126"/>
                    <a:pt x="77084" y="61005"/>
                    <a:pt x="77692" y="60731"/>
                  </a:cubicBezTo>
                  <a:cubicBezTo>
                    <a:pt x="79516" y="59971"/>
                    <a:pt x="80276" y="58391"/>
                    <a:pt x="80488" y="57844"/>
                  </a:cubicBezTo>
                  <a:cubicBezTo>
                    <a:pt x="81552" y="55625"/>
                    <a:pt x="82738" y="52494"/>
                    <a:pt x="82403" y="49637"/>
                  </a:cubicBezTo>
                  <a:cubicBezTo>
                    <a:pt x="83224" y="48421"/>
                    <a:pt x="83832" y="46962"/>
                    <a:pt x="84257" y="45199"/>
                  </a:cubicBezTo>
                  <a:cubicBezTo>
                    <a:pt x="84896" y="42281"/>
                    <a:pt x="84713" y="39333"/>
                    <a:pt x="83649" y="36810"/>
                  </a:cubicBezTo>
                  <a:cubicBezTo>
                    <a:pt x="83285" y="35868"/>
                    <a:pt x="82525" y="35138"/>
                    <a:pt x="81613" y="34774"/>
                  </a:cubicBezTo>
                  <a:cubicBezTo>
                    <a:pt x="81157" y="34561"/>
                    <a:pt x="80640" y="34500"/>
                    <a:pt x="80154" y="34500"/>
                  </a:cubicBezTo>
                  <a:cubicBezTo>
                    <a:pt x="79668" y="34500"/>
                    <a:pt x="79181" y="34622"/>
                    <a:pt x="78665" y="34804"/>
                  </a:cubicBezTo>
                  <a:cubicBezTo>
                    <a:pt x="76810" y="35594"/>
                    <a:pt x="74987" y="36536"/>
                    <a:pt x="73315" y="37600"/>
                  </a:cubicBezTo>
                  <a:cubicBezTo>
                    <a:pt x="73188" y="37682"/>
                    <a:pt x="73100" y="37720"/>
                    <a:pt x="73044" y="37720"/>
                  </a:cubicBezTo>
                  <a:cubicBezTo>
                    <a:pt x="72499" y="37720"/>
                    <a:pt x="75098" y="34062"/>
                    <a:pt x="75595" y="31856"/>
                  </a:cubicBezTo>
                  <a:cubicBezTo>
                    <a:pt x="76841" y="31734"/>
                    <a:pt x="78087" y="31156"/>
                    <a:pt x="79029" y="30305"/>
                  </a:cubicBezTo>
                  <a:cubicBezTo>
                    <a:pt x="80428" y="29029"/>
                    <a:pt x="81218" y="27175"/>
                    <a:pt x="81187" y="25138"/>
                  </a:cubicBezTo>
                  <a:cubicBezTo>
                    <a:pt x="82494" y="22706"/>
                    <a:pt x="82707" y="19940"/>
                    <a:pt x="81583" y="17691"/>
                  </a:cubicBezTo>
                  <a:cubicBezTo>
                    <a:pt x="81400" y="15290"/>
                    <a:pt x="79850" y="13101"/>
                    <a:pt x="77631" y="12068"/>
                  </a:cubicBezTo>
                  <a:cubicBezTo>
                    <a:pt x="76385" y="10670"/>
                    <a:pt x="74592" y="9880"/>
                    <a:pt x="72677" y="9880"/>
                  </a:cubicBezTo>
                  <a:cubicBezTo>
                    <a:pt x="72008" y="9880"/>
                    <a:pt x="71370" y="9940"/>
                    <a:pt x="70762" y="10153"/>
                  </a:cubicBezTo>
                  <a:cubicBezTo>
                    <a:pt x="70549" y="10153"/>
                    <a:pt x="70336" y="10092"/>
                    <a:pt x="70123" y="10092"/>
                  </a:cubicBezTo>
                  <a:cubicBezTo>
                    <a:pt x="69242" y="10092"/>
                    <a:pt x="68421" y="10244"/>
                    <a:pt x="67631" y="10487"/>
                  </a:cubicBezTo>
                  <a:cubicBezTo>
                    <a:pt x="65382" y="8816"/>
                    <a:pt x="62980" y="7721"/>
                    <a:pt x="60458" y="7174"/>
                  </a:cubicBezTo>
                  <a:cubicBezTo>
                    <a:pt x="59941" y="5959"/>
                    <a:pt x="59151" y="4864"/>
                    <a:pt x="58117" y="3983"/>
                  </a:cubicBezTo>
                  <a:cubicBezTo>
                    <a:pt x="56992" y="1825"/>
                    <a:pt x="54652" y="427"/>
                    <a:pt x="52160" y="427"/>
                  </a:cubicBezTo>
                  <a:lnTo>
                    <a:pt x="51704" y="427"/>
                  </a:lnTo>
                  <a:cubicBezTo>
                    <a:pt x="50944" y="153"/>
                    <a:pt x="50093" y="1"/>
                    <a:pt x="49272"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1" name="Google Shape;851;p52"/>
            <p:cNvGrpSpPr/>
            <p:nvPr/>
          </p:nvGrpSpPr>
          <p:grpSpPr>
            <a:xfrm>
              <a:off x="1048400" y="1605383"/>
              <a:ext cx="1929400" cy="1634625"/>
              <a:chOff x="14593075" y="8505550"/>
              <a:chExt cx="1929400" cy="1634625"/>
            </a:xfrm>
          </p:grpSpPr>
          <p:sp>
            <p:nvSpPr>
              <p:cNvPr id="852" name="Google Shape;852;p52"/>
              <p:cNvSpPr/>
              <p:nvPr/>
            </p:nvSpPr>
            <p:spPr>
              <a:xfrm>
                <a:off x="15111325" y="8943325"/>
                <a:ext cx="1393675" cy="904100"/>
              </a:xfrm>
              <a:custGeom>
                <a:avLst/>
                <a:gdLst/>
                <a:ahLst/>
                <a:cxnLst/>
                <a:rect l="l" t="t" r="r" b="b"/>
                <a:pathLst>
                  <a:path w="55747" h="36164" extrusionOk="0">
                    <a:moveTo>
                      <a:pt x="2767" y="1"/>
                    </a:moveTo>
                    <a:cubicBezTo>
                      <a:pt x="2676" y="1"/>
                      <a:pt x="2524" y="1"/>
                      <a:pt x="2402" y="31"/>
                    </a:cubicBezTo>
                    <a:cubicBezTo>
                      <a:pt x="2280" y="61"/>
                      <a:pt x="2159" y="183"/>
                      <a:pt x="2098" y="244"/>
                    </a:cubicBezTo>
                    <a:cubicBezTo>
                      <a:pt x="943" y="1399"/>
                      <a:pt x="457" y="2675"/>
                      <a:pt x="122" y="4195"/>
                    </a:cubicBezTo>
                    <a:cubicBezTo>
                      <a:pt x="92" y="4438"/>
                      <a:pt x="1" y="4651"/>
                      <a:pt x="92" y="4894"/>
                    </a:cubicBezTo>
                    <a:cubicBezTo>
                      <a:pt x="153" y="5168"/>
                      <a:pt x="396" y="5381"/>
                      <a:pt x="578" y="5563"/>
                    </a:cubicBezTo>
                    <a:cubicBezTo>
                      <a:pt x="1399" y="6293"/>
                      <a:pt x="2311" y="6992"/>
                      <a:pt x="3192" y="7660"/>
                    </a:cubicBezTo>
                    <a:cubicBezTo>
                      <a:pt x="5867" y="9636"/>
                      <a:pt x="8512" y="11612"/>
                      <a:pt x="11186" y="13557"/>
                    </a:cubicBezTo>
                    <a:cubicBezTo>
                      <a:pt x="15989" y="17113"/>
                      <a:pt x="21217" y="19910"/>
                      <a:pt x="26232" y="23162"/>
                    </a:cubicBezTo>
                    <a:cubicBezTo>
                      <a:pt x="31339" y="26536"/>
                      <a:pt x="36597" y="29727"/>
                      <a:pt x="42099" y="32433"/>
                    </a:cubicBezTo>
                    <a:cubicBezTo>
                      <a:pt x="44804" y="33770"/>
                      <a:pt x="47540" y="34956"/>
                      <a:pt x="50397" y="35959"/>
                    </a:cubicBezTo>
                    <a:cubicBezTo>
                      <a:pt x="50663" y="36061"/>
                      <a:pt x="50985" y="36164"/>
                      <a:pt x="51287" y="36164"/>
                    </a:cubicBezTo>
                    <a:cubicBezTo>
                      <a:pt x="51434" y="36164"/>
                      <a:pt x="51575" y="36140"/>
                      <a:pt x="51704" y="36080"/>
                    </a:cubicBezTo>
                    <a:cubicBezTo>
                      <a:pt x="52129" y="35928"/>
                      <a:pt x="52373" y="35472"/>
                      <a:pt x="52555" y="35108"/>
                    </a:cubicBezTo>
                    <a:cubicBezTo>
                      <a:pt x="53801" y="32402"/>
                      <a:pt x="55747" y="27357"/>
                      <a:pt x="51856" y="26445"/>
                    </a:cubicBezTo>
                    <a:cubicBezTo>
                      <a:pt x="47540" y="25411"/>
                      <a:pt x="43497" y="23770"/>
                      <a:pt x="39394" y="22189"/>
                    </a:cubicBezTo>
                    <a:cubicBezTo>
                      <a:pt x="33527" y="19910"/>
                      <a:pt x="27631" y="17630"/>
                      <a:pt x="22068" y="14621"/>
                    </a:cubicBezTo>
                    <a:cubicBezTo>
                      <a:pt x="17296" y="12037"/>
                      <a:pt x="13709" y="8055"/>
                      <a:pt x="9697" y="4469"/>
                    </a:cubicBezTo>
                    <a:cubicBezTo>
                      <a:pt x="8603" y="3496"/>
                      <a:pt x="7417" y="2554"/>
                      <a:pt x="6202" y="1672"/>
                    </a:cubicBezTo>
                    <a:cubicBezTo>
                      <a:pt x="5138" y="912"/>
                      <a:pt x="4074" y="31"/>
                      <a:pt x="27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52"/>
              <p:cNvSpPr/>
              <p:nvPr/>
            </p:nvSpPr>
            <p:spPr>
              <a:xfrm>
                <a:off x="15498125" y="8678075"/>
                <a:ext cx="812350" cy="714300"/>
              </a:xfrm>
              <a:custGeom>
                <a:avLst/>
                <a:gdLst/>
                <a:ahLst/>
                <a:cxnLst/>
                <a:rect l="l" t="t" r="r" b="b"/>
                <a:pathLst>
                  <a:path w="32494" h="28572" extrusionOk="0">
                    <a:moveTo>
                      <a:pt x="17283" y="0"/>
                    </a:moveTo>
                    <a:cubicBezTo>
                      <a:pt x="16458" y="0"/>
                      <a:pt x="15612" y="80"/>
                      <a:pt x="14742" y="246"/>
                    </a:cubicBezTo>
                    <a:cubicBezTo>
                      <a:pt x="10669" y="1006"/>
                      <a:pt x="7022" y="3468"/>
                      <a:pt x="4256" y="6416"/>
                    </a:cubicBezTo>
                    <a:cubicBezTo>
                      <a:pt x="2766" y="8027"/>
                      <a:pt x="1429" y="9851"/>
                      <a:pt x="912" y="11978"/>
                    </a:cubicBezTo>
                    <a:cubicBezTo>
                      <a:pt x="0" y="15626"/>
                      <a:pt x="1702" y="19547"/>
                      <a:pt x="4408" y="22131"/>
                    </a:cubicBezTo>
                    <a:cubicBezTo>
                      <a:pt x="7113" y="24714"/>
                      <a:pt x="10669" y="26234"/>
                      <a:pt x="14256" y="27389"/>
                    </a:cubicBezTo>
                    <a:cubicBezTo>
                      <a:pt x="15715" y="27906"/>
                      <a:pt x="17295" y="28362"/>
                      <a:pt x="18846" y="28514"/>
                    </a:cubicBezTo>
                    <a:cubicBezTo>
                      <a:pt x="19250" y="28552"/>
                      <a:pt x="19650" y="28571"/>
                      <a:pt x="20044" y="28571"/>
                    </a:cubicBezTo>
                    <a:cubicBezTo>
                      <a:pt x="23681" y="28571"/>
                      <a:pt x="26885" y="26966"/>
                      <a:pt x="29545" y="24471"/>
                    </a:cubicBezTo>
                    <a:cubicBezTo>
                      <a:pt x="32250" y="21918"/>
                      <a:pt x="32493" y="18240"/>
                      <a:pt x="31916" y="14714"/>
                    </a:cubicBezTo>
                    <a:cubicBezTo>
                      <a:pt x="31217" y="10459"/>
                      <a:pt x="29514" y="6264"/>
                      <a:pt x="26141" y="3468"/>
                    </a:cubicBezTo>
                    <a:cubicBezTo>
                      <a:pt x="23471" y="1259"/>
                      <a:pt x="20549" y="0"/>
                      <a:pt x="1728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52"/>
              <p:cNvSpPr/>
              <p:nvPr/>
            </p:nvSpPr>
            <p:spPr>
              <a:xfrm>
                <a:off x="15529275" y="8505550"/>
                <a:ext cx="410375" cy="328150"/>
              </a:xfrm>
              <a:custGeom>
                <a:avLst/>
                <a:gdLst/>
                <a:ahLst/>
                <a:cxnLst/>
                <a:rect l="l" t="t" r="r" b="b"/>
                <a:pathLst>
                  <a:path w="16415" h="13126" extrusionOk="0">
                    <a:moveTo>
                      <a:pt x="8070" y="0"/>
                    </a:moveTo>
                    <a:cubicBezTo>
                      <a:pt x="7263" y="0"/>
                      <a:pt x="6462" y="290"/>
                      <a:pt x="5897" y="855"/>
                    </a:cubicBezTo>
                    <a:cubicBezTo>
                      <a:pt x="5745" y="1007"/>
                      <a:pt x="5624" y="1159"/>
                      <a:pt x="5472" y="1250"/>
                    </a:cubicBezTo>
                    <a:cubicBezTo>
                      <a:pt x="5320" y="1311"/>
                      <a:pt x="5168" y="1372"/>
                      <a:pt x="5016" y="1402"/>
                    </a:cubicBezTo>
                    <a:cubicBezTo>
                      <a:pt x="3283" y="1888"/>
                      <a:pt x="2250" y="3621"/>
                      <a:pt x="1946" y="5293"/>
                    </a:cubicBezTo>
                    <a:cubicBezTo>
                      <a:pt x="1915" y="5475"/>
                      <a:pt x="1855" y="5597"/>
                      <a:pt x="1794" y="5779"/>
                    </a:cubicBezTo>
                    <a:cubicBezTo>
                      <a:pt x="1672" y="5931"/>
                      <a:pt x="1520" y="5992"/>
                      <a:pt x="1399" y="6113"/>
                    </a:cubicBezTo>
                    <a:cubicBezTo>
                      <a:pt x="578" y="6752"/>
                      <a:pt x="0" y="7785"/>
                      <a:pt x="31" y="8849"/>
                    </a:cubicBezTo>
                    <a:cubicBezTo>
                      <a:pt x="92" y="9913"/>
                      <a:pt x="852" y="10946"/>
                      <a:pt x="1915" y="11129"/>
                    </a:cubicBezTo>
                    <a:cubicBezTo>
                      <a:pt x="1831" y="12166"/>
                      <a:pt x="2807" y="13125"/>
                      <a:pt x="3841" y="13125"/>
                    </a:cubicBezTo>
                    <a:cubicBezTo>
                      <a:pt x="3929" y="13125"/>
                      <a:pt x="4016" y="13118"/>
                      <a:pt x="4104" y="13104"/>
                    </a:cubicBezTo>
                    <a:cubicBezTo>
                      <a:pt x="4499" y="13013"/>
                      <a:pt x="4864" y="12831"/>
                      <a:pt x="5198" y="12648"/>
                    </a:cubicBezTo>
                    <a:cubicBezTo>
                      <a:pt x="6961" y="11736"/>
                      <a:pt x="8694" y="10764"/>
                      <a:pt x="10517" y="9974"/>
                    </a:cubicBezTo>
                    <a:cubicBezTo>
                      <a:pt x="10973" y="9761"/>
                      <a:pt x="16141" y="7572"/>
                      <a:pt x="16110" y="7481"/>
                    </a:cubicBezTo>
                    <a:cubicBezTo>
                      <a:pt x="16414" y="5718"/>
                      <a:pt x="15654" y="3864"/>
                      <a:pt x="14226" y="2861"/>
                    </a:cubicBezTo>
                    <a:cubicBezTo>
                      <a:pt x="14104" y="2800"/>
                      <a:pt x="13982" y="2709"/>
                      <a:pt x="13891" y="2618"/>
                    </a:cubicBezTo>
                    <a:cubicBezTo>
                      <a:pt x="13800" y="2496"/>
                      <a:pt x="13739" y="2344"/>
                      <a:pt x="13679" y="2192"/>
                    </a:cubicBezTo>
                    <a:cubicBezTo>
                      <a:pt x="13247" y="1114"/>
                      <a:pt x="12074" y="394"/>
                      <a:pt x="10923" y="394"/>
                    </a:cubicBezTo>
                    <a:cubicBezTo>
                      <a:pt x="10777" y="394"/>
                      <a:pt x="10631" y="405"/>
                      <a:pt x="10487" y="429"/>
                    </a:cubicBezTo>
                    <a:cubicBezTo>
                      <a:pt x="10335" y="490"/>
                      <a:pt x="10153" y="520"/>
                      <a:pt x="10001" y="520"/>
                    </a:cubicBezTo>
                    <a:cubicBezTo>
                      <a:pt x="9757" y="490"/>
                      <a:pt x="9575" y="369"/>
                      <a:pt x="9393" y="277"/>
                    </a:cubicBezTo>
                    <a:cubicBezTo>
                      <a:pt x="8977" y="92"/>
                      <a:pt x="8523" y="0"/>
                      <a:pt x="80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52"/>
              <p:cNvSpPr/>
              <p:nvPr/>
            </p:nvSpPr>
            <p:spPr>
              <a:xfrm>
                <a:off x="15651625" y="8662250"/>
                <a:ext cx="176300" cy="126850"/>
              </a:xfrm>
              <a:custGeom>
                <a:avLst/>
                <a:gdLst/>
                <a:ahLst/>
                <a:cxnLst/>
                <a:rect l="l" t="t" r="r" b="b"/>
                <a:pathLst>
                  <a:path w="7052" h="5074" extrusionOk="0">
                    <a:moveTo>
                      <a:pt x="3771" y="0"/>
                    </a:moveTo>
                    <a:cubicBezTo>
                      <a:pt x="2745" y="0"/>
                      <a:pt x="1705" y="473"/>
                      <a:pt x="1064" y="1274"/>
                    </a:cubicBezTo>
                    <a:cubicBezTo>
                      <a:pt x="365" y="2247"/>
                      <a:pt x="0" y="3949"/>
                      <a:pt x="213" y="5073"/>
                    </a:cubicBezTo>
                    <a:cubicBezTo>
                      <a:pt x="1216" y="4222"/>
                      <a:pt x="2401" y="3554"/>
                      <a:pt x="3617" y="3067"/>
                    </a:cubicBezTo>
                    <a:cubicBezTo>
                      <a:pt x="3926" y="2927"/>
                      <a:pt x="6464" y="1828"/>
                      <a:pt x="6970" y="1828"/>
                    </a:cubicBezTo>
                    <a:cubicBezTo>
                      <a:pt x="7012" y="1828"/>
                      <a:pt x="7040" y="1835"/>
                      <a:pt x="7052" y="1851"/>
                    </a:cubicBezTo>
                    <a:cubicBezTo>
                      <a:pt x="6383" y="879"/>
                      <a:pt x="5319" y="180"/>
                      <a:pt x="4195" y="28"/>
                    </a:cubicBezTo>
                    <a:cubicBezTo>
                      <a:pt x="4054" y="9"/>
                      <a:pt x="3913" y="0"/>
                      <a:pt x="37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52"/>
              <p:cNvSpPr/>
              <p:nvPr/>
            </p:nvSpPr>
            <p:spPr>
              <a:xfrm>
                <a:off x="16157700" y="8750900"/>
                <a:ext cx="314625" cy="368500"/>
              </a:xfrm>
              <a:custGeom>
                <a:avLst/>
                <a:gdLst/>
                <a:ahLst/>
                <a:cxnLst/>
                <a:rect l="l" t="t" r="r" b="b"/>
                <a:pathLst>
                  <a:path w="12585" h="14740" extrusionOk="0">
                    <a:moveTo>
                      <a:pt x="6356" y="0"/>
                    </a:moveTo>
                    <a:cubicBezTo>
                      <a:pt x="5995" y="0"/>
                      <a:pt x="5632" y="71"/>
                      <a:pt x="5290" y="220"/>
                    </a:cubicBezTo>
                    <a:cubicBezTo>
                      <a:pt x="5138" y="281"/>
                      <a:pt x="5046" y="311"/>
                      <a:pt x="4864" y="372"/>
                    </a:cubicBezTo>
                    <a:cubicBezTo>
                      <a:pt x="4773" y="372"/>
                      <a:pt x="4621" y="372"/>
                      <a:pt x="4499" y="311"/>
                    </a:cubicBezTo>
                    <a:cubicBezTo>
                      <a:pt x="4283" y="280"/>
                      <a:pt x="4065" y="264"/>
                      <a:pt x="3846" y="264"/>
                    </a:cubicBezTo>
                    <a:cubicBezTo>
                      <a:pt x="2401" y="264"/>
                      <a:pt x="941" y="947"/>
                      <a:pt x="122" y="2135"/>
                    </a:cubicBezTo>
                    <a:cubicBezTo>
                      <a:pt x="1" y="2196"/>
                      <a:pt x="2068" y="7120"/>
                      <a:pt x="2250" y="7606"/>
                    </a:cubicBezTo>
                    <a:cubicBezTo>
                      <a:pt x="2949" y="9400"/>
                      <a:pt x="3527" y="11193"/>
                      <a:pt x="4074" y="13017"/>
                    </a:cubicBezTo>
                    <a:cubicBezTo>
                      <a:pt x="4195" y="13382"/>
                      <a:pt x="4317" y="13746"/>
                      <a:pt x="4530" y="14081"/>
                    </a:cubicBezTo>
                    <a:cubicBezTo>
                      <a:pt x="4832" y="14510"/>
                      <a:pt x="5382" y="14739"/>
                      <a:pt x="5935" y="14739"/>
                    </a:cubicBezTo>
                    <a:cubicBezTo>
                      <a:pt x="6440" y="14739"/>
                      <a:pt x="6946" y="14548"/>
                      <a:pt x="7265" y="14141"/>
                    </a:cubicBezTo>
                    <a:cubicBezTo>
                      <a:pt x="7611" y="14376"/>
                      <a:pt x="8017" y="14485"/>
                      <a:pt x="8429" y="14485"/>
                    </a:cubicBezTo>
                    <a:cubicBezTo>
                      <a:pt x="9029" y="14485"/>
                      <a:pt x="9641" y="14252"/>
                      <a:pt x="10092" y="13838"/>
                    </a:cubicBezTo>
                    <a:cubicBezTo>
                      <a:pt x="10852" y="13169"/>
                      <a:pt x="11156" y="12075"/>
                      <a:pt x="11004" y="11072"/>
                    </a:cubicBezTo>
                    <a:cubicBezTo>
                      <a:pt x="10974" y="10920"/>
                      <a:pt x="10974" y="10768"/>
                      <a:pt x="11004" y="10616"/>
                    </a:cubicBezTo>
                    <a:cubicBezTo>
                      <a:pt x="11034" y="10464"/>
                      <a:pt x="11126" y="10342"/>
                      <a:pt x="11217" y="10190"/>
                    </a:cubicBezTo>
                    <a:cubicBezTo>
                      <a:pt x="12129" y="8883"/>
                      <a:pt x="12585" y="6968"/>
                      <a:pt x="11764" y="5479"/>
                    </a:cubicBezTo>
                    <a:cubicBezTo>
                      <a:pt x="11673" y="5327"/>
                      <a:pt x="11612" y="5236"/>
                      <a:pt x="11581" y="5084"/>
                    </a:cubicBezTo>
                    <a:cubicBezTo>
                      <a:pt x="11521" y="4932"/>
                      <a:pt x="11521" y="4719"/>
                      <a:pt x="11521" y="4536"/>
                    </a:cubicBezTo>
                    <a:cubicBezTo>
                      <a:pt x="11521" y="3321"/>
                      <a:pt x="10670" y="2226"/>
                      <a:pt x="9515" y="1801"/>
                    </a:cubicBezTo>
                    <a:cubicBezTo>
                      <a:pt x="9332" y="1740"/>
                      <a:pt x="9089" y="1679"/>
                      <a:pt x="8937" y="1527"/>
                    </a:cubicBezTo>
                    <a:cubicBezTo>
                      <a:pt x="8846" y="1436"/>
                      <a:pt x="8755" y="1315"/>
                      <a:pt x="8633" y="1163"/>
                    </a:cubicBezTo>
                    <a:cubicBezTo>
                      <a:pt x="8114" y="428"/>
                      <a:pt x="7242" y="0"/>
                      <a:pt x="63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52"/>
              <p:cNvSpPr/>
              <p:nvPr/>
            </p:nvSpPr>
            <p:spPr>
              <a:xfrm>
                <a:off x="16220025" y="8883275"/>
                <a:ext cx="114000" cy="171775"/>
              </a:xfrm>
              <a:custGeom>
                <a:avLst/>
                <a:gdLst/>
                <a:ahLst/>
                <a:cxnLst/>
                <a:rect l="l" t="t" r="r" b="b"/>
                <a:pathLst>
                  <a:path w="4560" h="6871" extrusionOk="0">
                    <a:moveTo>
                      <a:pt x="3" y="92"/>
                    </a:moveTo>
                    <a:lnTo>
                      <a:pt x="3" y="92"/>
                    </a:lnTo>
                    <a:cubicBezTo>
                      <a:pt x="2" y="92"/>
                      <a:pt x="1" y="92"/>
                      <a:pt x="0" y="93"/>
                    </a:cubicBezTo>
                    <a:cubicBezTo>
                      <a:pt x="1" y="92"/>
                      <a:pt x="2" y="92"/>
                      <a:pt x="3" y="92"/>
                    </a:cubicBezTo>
                    <a:close/>
                    <a:moveTo>
                      <a:pt x="845" y="0"/>
                    </a:moveTo>
                    <a:cubicBezTo>
                      <a:pt x="563" y="0"/>
                      <a:pt x="280" y="31"/>
                      <a:pt x="3" y="92"/>
                    </a:cubicBezTo>
                    <a:lnTo>
                      <a:pt x="3" y="92"/>
                    </a:lnTo>
                    <a:cubicBezTo>
                      <a:pt x="4" y="92"/>
                      <a:pt x="6" y="92"/>
                      <a:pt x="7" y="92"/>
                    </a:cubicBezTo>
                    <a:cubicBezTo>
                      <a:pt x="237" y="92"/>
                      <a:pt x="1369" y="2892"/>
                      <a:pt x="1490" y="3193"/>
                    </a:cubicBezTo>
                    <a:cubicBezTo>
                      <a:pt x="1945" y="4378"/>
                      <a:pt x="2310" y="5594"/>
                      <a:pt x="2432" y="6871"/>
                    </a:cubicBezTo>
                    <a:cubicBezTo>
                      <a:pt x="3344" y="6202"/>
                      <a:pt x="4256" y="4834"/>
                      <a:pt x="4408" y="3679"/>
                    </a:cubicBezTo>
                    <a:cubicBezTo>
                      <a:pt x="4559" y="2585"/>
                      <a:pt x="4012" y="1460"/>
                      <a:pt x="3161" y="761"/>
                    </a:cubicBezTo>
                    <a:cubicBezTo>
                      <a:pt x="2504" y="262"/>
                      <a:pt x="1677" y="0"/>
                      <a:pt x="8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52"/>
              <p:cNvSpPr/>
              <p:nvPr/>
            </p:nvSpPr>
            <p:spPr>
              <a:xfrm>
                <a:off x="15739000" y="9033300"/>
                <a:ext cx="231800" cy="270550"/>
              </a:xfrm>
              <a:custGeom>
                <a:avLst/>
                <a:gdLst/>
                <a:ahLst/>
                <a:cxnLst/>
                <a:rect l="l" t="t" r="r" b="b"/>
                <a:pathLst>
                  <a:path w="9272" h="10822" extrusionOk="0">
                    <a:moveTo>
                      <a:pt x="5823" y="1"/>
                    </a:moveTo>
                    <a:cubicBezTo>
                      <a:pt x="4618" y="1"/>
                      <a:pt x="3461" y="703"/>
                      <a:pt x="2979" y="1873"/>
                    </a:cubicBezTo>
                    <a:lnTo>
                      <a:pt x="609" y="6432"/>
                    </a:lnTo>
                    <a:cubicBezTo>
                      <a:pt x="1" y="7861"/>
                      <a:pt x="700" y="9533"/>
                      <a:pt x="2128" y="10140"/>
                    </a:cubicBezTo>
                    <a:lnTo>
                      <a:pt x="3253" y="10596"/>
                    </a:lnTo>
                    <a:cubicBezTo>
                      <a:pt x="3605" y="10749"/>
                      <a:pt x="3974" y="10821"/>
                      <a:pt x="4340" y="10821"/>
                    </a:cubicBezTo>
                    <a:cubicBezTo>
                      <a:pt x="5427" y="10821"/>
                      <a:pt x="6484" y="10184"/>
                      <a:pt x="6961" y="9137"/>
                    </a:cubicBezTo>
                    <a:lnTo>
                      <a:pt x="8633" y="4274"/>
                    </a:lnTo>
                    <a:cubicBezTo>
                      <a:pt x="9271" y="2694"/>
                      <a:pt x="8542" y="870"/>
                      <a:pt x="6992" y="231"/>
                    </a:cubicBezTo>
                    <a:cubicBezTo>
                      <a:pt x="6611" y="75"/>
                      <a:pt x="6214" y="1"/>
                      <a:pt x="58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52"/>
              <p:cNvSpPr/>
              <p:nvPr/>
            </p:nvSpPr>
            <p:spPr>
              <a:xfrm>
                <a:off x="15752675" y="8910925"/>
                <a:ext cx="84375" cy="73675"/>
              </a:xfrm>
              <a:custGeom>
                <a:avLst/>
                <a:gdLst/>
                <a:ahLst/>
                <a:cxnLst/>
                <a:rect l="l" t="t" r="r" b="b"/>
                <a:pathLst>
                  <a:path w="3375" h="2947" extrusionOk="0">
                    <a:moveTo>
                      <a:pt x="1925" y="1"/>
                    </a:moveTo>
                    <a:cubicBezTo>
                      <a:pt x="1719" y="1"/>
                      <a:pt x="1514" y="53"/>
                      <a:pt x="1338" y="142"/>
                    </a:cubicBezTo>
                    <a:cubicBezTo>
                      <a:pt x="1095" y="263"/>
                      <a:pt x="913" y="415"/>
                      <a:pt x="761" y="567"/>
                    </a:cubicBezTo>
                    <a:cubicBezTo>
                      <a:pt x="305" y="1023"/>
                      <a:pt x="1" y="1661"/>
                      <a:pt x="274" y="2239"/>
                    </a:cubicBezTo>
                    <a:cubicBezTo>
                      <a:pt x="467" y="2680"/>
                      <a:pt x="961" y="2946"/>
                      <a:pt x="1437" y="2946"/>
                    </a:cubicBezTo>
                    <a:cubicBezTo>
                      <a:pt x="1485" y="2946"/>
                      <a:pt x="1534" y="2944"/>
                      <a:pt x="1581" y="2938"/>
                    </a:cubicBezTo>
                    <a:cubicBezTo>
                      <a:pt x="2645" y="2786"/>
                      <a:pt x="3375" y="1661"/>
                      <a:pt x="2919" y="658"/>
                    </a:cubicBezTo>
                    <a:cubicBezTo>
                      <a:pt x="2858" y="446"/>
                      <a:pt x="2736" y="294"/>
                      <a:pt x="2554" y="202"/>
                    </a:cubicBezTo>
                    <a:cubicBezTo>
                      <a:pt x="2366" y="61"/>
                      <a:pt x="2145" y="1"/>
                      <a:pt x="19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52"/>
              <p:cNvSpPr/>
              <p:nvPr/>
            </p:nvSpPr>
            <p:spPr>
              <a:xfrm>
                <a:off x="15782325" y="8925100"/>
                <a:ext cx="26600" cy="19475"/>
              </a:xfrm>
              <a:custGeom>
                <a:avLst/>
                <a:gdLst/>
                <a:ahLst/>
                <a:cxnLst/>
                <a:rect l="l" t="t" r="r" b="b"/>
                <a:pathLst>
                  <a:path w="1064" h="779" extrusionOk="0">
                    <a:moveTo>
                      <a:pt x="791" y="0"/>
                    </a:moveTo>
                    <a:cubicBezTo>
                      <a:pt x="699" y="0"/>
                      <a:pt x="608" y="31"/>
                      <a:pt x="517" y="31"/>
                    </a:cubicBezTo>
                    <a:cubicBezTo>
                      <a:pt x="365" y="91"/>
                      <a:pt x="243" y="122"/>
                      <a:pt x="183" y="183"/>
                    </a:cubicBezTo>
                    <a:cubicBezTo>
                      <a:pt x="61" y="304"/>
                      <a:pt x="0" y="486"/>
                      <a:pt x="91" y="638"/>
                    </a:cubicBezTo>
                    <a:cubicBezTo>
                      <a:pt x="152" y="730"/>
                      <a:pt x="213" y="760"/>
                      <a:pt x="304" y="760"/>
                    </a:cubicBezTo>
                    <a:cubicBezTo>
                      <a:pt x="360" y="771"/>
                      <a:pt x="415" y="778"/>
                      <a:pt x="471" y="778"/>
                    </a:cubicBezTo>
                    <a:cubicBezTo>
                      <a:pt x="567" y="778"/>
                      <a:pt x="664" y="757"/>
                      <a:pt x="760" y="699"/>
                    </a:cubicBezTo>
                    <a:cubicBezTo>
                      <a:pt x="912" y="578"/>
                      <a:pt x="973" y="426"/>
                      <a:pt x="1003" y="274"/>
                    </a:cubicBezTo>
                    <a:cubicBezTo>
                      <a:pt x="1064" y="243"/>
                      <a:pt x="1064" y="152"/>
                      <a:pt x="1003" y="122"/>
                    </a:cubicBezTo>
                    <a:cubicBezTo>
                      <a:pt x="973" y="91"/>
                      <a:pt x="942" y="91"/>
                      <a:pt x="912" y="31"/>
                    </a:cubicBezTo>
                    <a:cubicBezTo>
                      <a:pt x="851" y="0"/>
                      <a:pt x="821" y="0"/>
                      <a:pt x="7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52"/>
              <p:cNvSpPr/>
              <p:nvPr/>
            </p:nvSpPr>
            <p:spPr>
              <a:xfrm>
                <a:off x="16012575" y="9015225"/>
                <a:ext cx="73725" cy="78700"/>
              </a:xfrm>
              <a:custGeom>
                <a:avLst/>
                <a:gdLst/>
                <a:ahLst/>
                <a:cxnLst/>
                <a:rect l="l" t="t" r="r" b="b"/>
                <a:pathLst>
                  <a:path w="2949" h="3148" extrusionOk="0">
                    <a:moveTo>
                      <a:pt x="1763" y="0"/>
                    </a:moveTo>
                    <a:cubicBezTo>
                      <a:pt x="1621" y="0"/>
                      <a:pt x="1471" y="28"/>
                      <a:pt x="1338" y="73"/>
                    </a:cubicBezTo>
                    <a:cubicBezTo>
                      <a:pt x="304" y="468"/>
                      <a:pt x="0" y="1745"/>
                      <a:pt x="699" y="2626"/>
                    </a:cubicBezTo>
                    <a:cubicBezTo>
                      <a:pt x="929" y="2948"/>
                      <a:pt x="1332" y="3148"/>
                      <a:pt x="1725" y="3148"/>
                    </a:cubicBezTo>
                    <a:cubicBezTo>
                      <a:pt x="1852" y="3148"/>
                      <a:pt x="1978" y="3127"/>
                      <a:pt x="2097" y="3082"/>
                    </a:cubicBezTo>
                    <a:cubicBezTo>
                      <a:pt x="2705" y="2869"/>
                      <a:pt x="2949" y="2201"/>
                      <a:pt x="2949" y="1562"/>
                    </a:cubicBezTo>
                    <a:cubicBezTo>
                      <a:pt x="2888" y="1350"/>
                      <a:pt x="2857" y="1076"/>
                      <a:pt x="2797" y="833"/>
                    </a:cubicBezTo>
                    <a:cubicBezTo>
                      <a:pt x="2675" y="407"/>
                      <a:pt x="2341" y="73"/>
                      <a:pt x="1915" y="12"/>
                    </a:cubicBezTo>
                    <a:cubicBezTo>
                      <a:pt x="1866" y="4"/>
                      <a:pt x="1815" y="0"/>
                      <a:pt x="17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52"/>
              <p:cNvSpPr/>
              <p:nvPr/>
            </p:nvSpPr>
            <p:spPr>
              <a:xfrm>
                <a:off x="16049800" y="9030725"/>
                <a:ext cx="19775" cy="23875"/>
              </a:xfrm>
              <a:custGeom>
                <a:avLst/>
                <a:gdLst/>
                <a:ahLst/>
                <a:cxnLst/>
                <a:rect l="l" t="t" r="r" b="b"/>
                <a:pathLst>
                  <a:path w="791" h="955" extrusionOk="0">
                    <a:moveTo>
                      <a:pt x="274" y="0"/>
                    </a:moveTo>
                    <a:cubicBezTo>
                      <a:pt x="244" y="0"/>
                      <a:pt x="183" y="31"/>
                      <a:pt x="152" y="61"/>
                    </a:cubicBezTo>
                    <a:cubicBezTo>
                      <a:pt x="31" y="182"/>
                      <a:pt x="1" y="365"/>
                      <a:pt x="31" y="517"/>
                    </a:cubicBezTo>
                    <a:cubicBezTo>
                      <a:pt x="61" y="669"/>
                      <a:pt x="183" y="821"/>
                      <a:pt x="304" y="912"/>
                    </a:cubicBezTo>
                    <a:cubicBezTo>
                      <a:pt x="347" y="933"/>
                      <a:pt x="406" y="955"/>
                      <a:pt x="458" y="955"/>
                    </a:cubicBezTo>
                    <a:cubicBezTo>
                      <a:pt x="479" y="955"/>
                      <a:pt x="499" y="951"/>
                      <a:pt x="517" y="942"/>
                    </a:cubicBezTo>
                    <a:cubicBezTo>
                      <a:pt x="730" y="942"/>
                      <a:pt x="791" y="730"/>
                      <a:pt x="791" y="578"/>
                    </a:cubicBezTo>
                    <a:cubicBezTo>
                      <a:pt x="791" y="456"/>
                      <a:pt x="730" y="334"/>
                      <a:pt x="669" y="213"/>
                    </a:cubicBezTo>
                    <a:lnTo>
                      <a:pt x="548" y="61"/>
                    </a:lnTo>
                    <a:cubicBezTo>
                      <a:pt x="487" y="31"/>
                      <a:pt x="456" y="31"/>
                      <a:pt x="426" y="31"/>
                    </a:cubicBezTo>
                    <a:cubicBezTo>
                      <a:pt x="396" y="31"/>
                      <a:pt x="304"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52"/>
              <p:cNvSpPr/>
              <p:nvPr/>
            </p:nvSpPr>
            <p:spPr>
              <a:xfrm>
                <a:off x="15726850" y="8795800"/>
                <a:ext cx="174800" cy="79800"/>
              </a:xfrm>
              <a:custGeom>
                <a:avLst/>
                <a:gdLst/>
                <a:ahLst/>
                <a:cxnLst/>
                <a:rect l="l" t="t" r="r" b="b"/>
                <a:pathLst>
                  <a:path w="6992" h="3192" extrusionOk="0">
                    <a:moveTo>
                      <a:pt x="3563" y="0"/>
                    </a:moveTo>
                    <a:cubicBezTo>
                      <a:pt x="3480" y="0"/>
                      <a:pt x="3397" y="2"/>
                      <a:pt x="3313" y="5"/>
                    </a:cubicBezTo>
                    <a:cubicBezTo>
                      <a:pt x="2706" y="5"/>
                      <a:pt x="2098" y="96"/>
                      <a:pt x="1551" y="309"/>
                    </a:cubicBezTo>
                    <a:cubicBezTo>
                      <a:pt x="1186" y="491"/>
                      <a:pt x="0" y="1525"/>
                      <a:pt x="760" y="1950"/>
                    </a:cubicBezTo>
                    <a:cubicBezTo>
                      <a:pt x="912" y="2011"/>
                      <a:pt x="1095" y="2011"/>
                      <a:pt x="1247" y="2041"/>
                    </a:cubicBezTo>
                    <a:cubicBezTo>
                      <a:pt x="2158" y="2102"/>
                      <a:pt x="3010" y="2254"/>
                      <a:pt x="3830" y="2467"/>
                    </a:cubicBezTo>
                    <a:cubicBezTo>
                      <a:pt x="4560" y="2680"/>
                      <a:pt x="5259" y="2892"/>
                      <a:pt x="5927" y="3136"/>
                    </a:cubicBezTo>
                    <a:cubicBezTo>
                      <a:pt x="6032" y="3157"/>
                      <a:pt x="6152" y="3192"/>
                      <a:pt x="6265" y="3192"/>
                    </a:cubicBezTo>
                    <a:cubicBezTo>
                      <a:pt x="6317" y="3192"/>
                      <a:pt x="6367" y="3185"/>
                      <a:pt x="6414" y="3166"/>
                    </a:cubicBezTo>
                    <a:cubicBezTo>
                      <a:pt x="6566" y="3075"/>
                      <a:pt x="6687" y="2923"/>
                      <a:pt x="6718" y="2740"/>
                    </a:cubicBezTo>
                    <a:cubicBezTo>
                      <a:pt x="6991" y="1950"/>
                      <a:pt x="6505" y="1038"/>
                      <a:pt x="5776" y="552"/>
                    </a:cubicBezTo>
                    <a:cubicBezTo>
                      <a:pt x="5115" y="139"/>
                      <a:pt x="4355" y="0"/>
                      <a:pt x="35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52"/>
              <p:cNvSpPr/>
              <p:nvPr/>
            </p:nvSpPr>
            <p:spPr>
              <a:xfrm>
                <a:off x="16025475" y="8894500"/>
                <a:ext cx="143975" cy="114075"/>
              </a:xfrm>
              <a:custGeom>
                <a:avLst/>
                <a:gdLst/>
                <a:ahLst/>
                <a:cxnLst/>
                <a:rect l="l" t="t" r="r" b="b"/>
                <a:pathLst>
                  <a:path w="5759" h="4563" extrusionOk="0">
                    <a:moveTo>
                      <a:pt x="1920" y="1"/>
                    </a:moveTo>
                    <a:cubicBezTo>
                      <a:pt x="1204" y="1"/>
                      <a:pt x="457" y="317"/>
                      <a:pt x="153" y="951"/>
                    </a:cubicBezTo>
                    <a:cubicBezTo>
                      <a:pt x="31" y="1133"/>
                      <a:pt x="1" y="1346"/>
                      <a:pt x="62" y="1498"/>
                    </a:cubicBezTo>
                    <a:cubicBezTo>
                      <a:pt x="153" y="1680"/>
                      <a:pt x="305" y="1771"/>
                      <a:pt x="457" y="1832"/>
                    </a:cubicBezTo>
                    <a:cubicBezTo>
                      <a:pt x="1125" y="2166"/>
                      <a:pt x="1764" y="2470"/>
                      <a:pt x="2433" y="2865"/>
                    </a:cubicBezTo>
                    <a:cubicBezTo>
                      <a:pt x="3132" y="3291"/>
                      <a:pt x="3831" y="3747"/>
                      <a:pt x="4499" y="4233"/>
                    </a:cubicBezTo>
                    <a:cubicBezTo>
                      <a:pt x="4621" y="4324"/>
                      <a:pt x="4773" y="4476"/>
                      <a:pt x="4925" y="4537"/>
                    </a:cubicBezTo>
                    <a:cubicBezTo>
                      <a:pt x="4986" y="4555"/>
                      <a:pt x="5042" y="4563"/>
                      <a:pt x="5094" y="4563"/>
                    </a:cubicBezTo>
                    <a:cubicBezTo>
                      <a:pt x="5758" y="4563"/>
                      <a:pt x="5643" y="3200"/>
                      <a:pt x="5502" y="2805"/>
                    </a:cubicBezTo>
                    <a:cubicBezTo>
                      <a:pt x="5259" y="2258"/>
                      <a:pt x="4895" y="1802"/>
                      <a:pt x="4469" y="1376"/>
                    </a:cubicBezTo>
                    <a:cubicBezTo>
                      <a:pt x="3861" y="768"/>
                      <a:pt x="3192" y="221"/>
                      <a:pt x="2341" y="39"/>
                    </a:cubicBezTo>
                    <a:cubicBezTo>
                      <a:pt x="2205" y="13"/>
                      <a:pt x="2063" y="1"/>
                      <a:pt x="19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52"/>
              <p:cNvSpPr/>
              <p:nvPr/>
            </p:nvSpPr>
            <p:spPr>
              <a:xfrm>
                <a:off x="15362100" y="9125025"/>
                <a:ext cx="265225" cy="335975"/>
              </a:xfrm>
              <a:custGeom>
                <a:avLst/>
                <a:gdLst/>
                <a:ahLst/>
                <a:cxnLst/>
                <a:rect l="l" t="t" r="r" b="b"/>
                <a:pathLst>
                  <a:path w="10609" h="13439" extrusionOk="0">
                    <a:moveTo>
                      <a:pt x="6176" y="1"/>
                    </a:moveTo>
                    <a:cubicBezTo>
                      <a:pt x="4146" y="1"/>
                      <a:pt x="2728" y="2568"/>
                      <a:pt x="1703" y="4253"/>
                    </a:cubicBezTo>
                    <a:cubicBezTo>
                      <a:pt x="1034" y="5377"/>
                      <a:pt x="456" y="6623"/>
                      <a:pt x="244" y="7961"/>
                    </a:cubicBezTo>
                    <a:cubicBezTo>
                      <a:pt x="0" y="9298"/>
                      <a:pt x="183" y="10696"/>
                      <a:pt x="943" y="11791"/>
                    </a:cubicBezTo>
                    <a:cubicBezTo>
                      <a:pt x="1614" y="12757"/>
                      <a:pt x="2758" y="13439"/>
                      <a:pt x="3938" y="13439"/>
                    </a:cubicBezTo>
                    <a:cubicBezTo>
                      <a:pt x="4094" y="13439"/>
                      <a:pt x="4251" y="13427"/>
                      <a:pt x="4408" y="13402"/>
                    </a:cubicBezTo>
                    <a:cubicBezTo>
                      <a:pt x="4894" y="13310"/>
                      <a:pt x="5411" y="13098"/>
                      <a:pt x="5867" y="12824"/>
                    </a:cubicBezTo>
                    <a:cubicBezTo>
                      <a:pt x="8937" y="11092"/>
                      <a:pt x="10608" y="7231"/>
                      <a:pt x="9849" y="3797"/>
                    </a:cubicBezTo>
                    <a:cubicBezTo>
                      <a:pt x="9545" y="2490"/>
                      <a:pt x="8906" y="1243"/>
                      <a:pt x="7782" y="514"/>
                    </a:cubicBezTo>
                    <a:cubicBezTo>
                      <a:pt x="7207" y="155"/>
                      <a:pt x="6673" y="1"/>
                      <a:pt x="61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52"/>
              <p:cNvSpPr/>
              <p:nvPr/>
            </p:nvSpPr>
            <p:spPr>
              <a:xfrm>
                <a:off x="15356775" y="9370375"/>
                <a:ext cx="44100" cy="67675"/>
              </a:xfrm>
              <a:custGeom>
                <a:avLst/>
                <a:gdLst/>
                <a:ahLst/>
                <a:cxnLst/>
                <a:rect l="l" t="t" r="r" b="b"/>
                <a:pathLst>
                  <a:path w="1764" h="2707" extrusionOk="0">
                    <a:moveTo>
                      <a:pt x="1520" y="1"/>
                    </a:moveTo>
                    <a:cubicBezTo>
                      <a:pt x="1277" y="62"/>
                      <a:pt x="1156" y="214"/>
                      <a:pt x="1064" y="396"/>
                    </a:cubicBezTo>
                    <a:cubicBezTo>
                      <a:pt x="912" y="548"/>
                      <a:pt x="791" y="730"/>
                      <a:pt x="669" y="882"/>
                    </a:cubicBezTo>
                    <a:cubicBezTo>
                      <a:pt x="548" y="1065"/>
                      <a:pt x="396" y="1278"/>
                      <a:pt x="305" y="1490"/>
                    </a:cubicBezTo>
                    <a:cubicBezTo>
                      <a:pt x="183" y="1673"/>
                      <a:pt x="153" y="1855"/>
                      <a:pt x="61" y="2068"/>
                    </a:cubicBezTo>
                    <a:cubicBezTo>
                      <a:pt x="1" y="2341"/>
                      <a:pt x="183" y="2676"/>
                      <a:pt x="487" y="2706"/>
                    </a:cubicBezTo>
                    <a:cubicBezTo>
                      <a:pt x="821" y="2706"/>
                      <a:pt x="1095" y="2493"/>
                      <a:pt x="1156" y="2159"/>
                    </a:cubicBezTo>
                    <a:lnTo>
                      <a:pt x="1156" y="2129"/>
                    </a:lnTo>
                    <a:cubicBezTo>
                      <a:pt x="1156" y="2098"/>
                      <a:pt x="1156" y="2068"/>
                      <a:pt x="1216" y="2068"/>
                    </a:cubicBezTo>
                    <a:cubicBezTo>
                      <a:pt x="1247" y="1946"/>
                      <a:pt x="1277" y="1825"/>
                      <a:pt x="1277" y="1673"/>
                    </a:cubicBezTo>
                    <a:cubicBezTo>
                      <a:pt x="1308" y="1490"/>
                      <a:pt x="1368" y="1338"/>
                      <a:pt x="1429" y="1156"/>
                    </a:cubicBezTo>
                    <a:cubicBezTo>
                      <a:pt x="1460" y="1004"/>
                      <a:pt x="1551" y="852"/>
                      <a:pt x="1612" y="639"/>
                    </a:cubicBezTo>
                    <a:cubicBezTo>
                      <a:pt x="1703" y="487"/>
                      <a:pt x="1764" y="335"/>
                      <a:pt x="1703" y="153"/>
                    </a:cubicBezTo>
                    <a:cubicBezTo>
                      <a:pt x="1672" y="62"/>
                      <a:pt x="1581" y="1"/>
                      <a:pt x="15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52"/>
              <p:cNvSpPr/>
              <p:nvPr/>
            </p:nvSpPr>
            <p:spPr>
              <a:xfrm>
                <a:off x="15399325" y="9401450"/>
                <a:ext cx="38775" cy="65550"/>
              </a:xfrm>
              <a:custGeom>
                <a:avLst/>
                <a:gdLst/>
                <a:ahLst/>
                <a:cxnLst/>
                <a:rect l="l" t="t" r="r" b="b"/>
                <a:pathLst>
                  <a:path w="1551" h="2622" extrusionOk="0">
                    <a:moveTo>
                      <a:pt x="1276" y="0"/>
                    </a:moveTo>
                    <a:cubicBezTo>
                      <a:pt x="1200" y="0"/>
                      <a:pt x="1128" y="46"/>
                      <a:pt x="1065" y="126"/>
                    </a:cubicBezTo>
                    <a:cubicBezTo>
                      <a:pt x="669" y="703"/>
                      <a:pt x="366" y="1311"/>
                      <a:pt x="122" y="1949"/>
                    </a:cubicBezTo>
                    <a:cubicBezTo>
                      <a:pt x="1" y="2193"/>
                      <a:pt x="122" y="2527"/>
                      <a:pt x="426" y="2618"/>
                    </a:cubicBezTo>
                    <a:cubicBezTo>
                      <a:pt x="447" y="2621"/>
                      <a:pt x="468" y="2622"/>
                      <a:pt x="490" y="2622"/>
                    </a:cubicBezTo>
                    <a:cubicBezTo>
                      <a:pt x="729" y="2622"/>
                      <a:pt x="1039" y="2473"/>
                      <a:pt x="1095" y="2223"/>
                    </a:cubicBezTo>
                    <a:cubicBezTo>
                      <a:pt x="1217" y="1797"/>
                      <a:pt x="1369" y="1433"/>
                      <a:pt x="1429" y="1007"/>
                    </a:cubicBezTo>
                    <a:cubicBezTo>
                      <a:pt x="1490" y="825"/>
                      <a:pt x="1521" y="582"/>
                      <a:pt x="1551" y="399"/>
                    </a:cubicBezTo>
                    <a:cubicBezTo>
                      <a:pt x="1551" y="278"/>
                      <a:pt x="1551" y="217"/>
                      <a:pt x="1490" y="126"/>
                    </a:cubicBezTo>
                    <a:cubicBezTo>
                      <a:pt x="1418" y="39"/>
                      <a:pt x="1345" y="0"/>
                      <a:pt x="12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52"/>
              <p:cNvSpPr/>
              <p:nvPr/>
            </p:nvSpPr>
            <p:spPr>
              <a:xfrm>
                <a:off x="15448725" y="9426125"/>
                <a:ext cx="34975" cy="49825"/>
              </a:xfrm>
              <a:custGeom>
                <a:avLst/>
                <a:gdLst/>
                <a:ahLst/>
                <a:cxnLst/>
                <a:rect l="l" t="t" r="r" b="b"/>
                <a:pathLst>
                  <a:path w="1399" h="1993" extrusionOk="0">
                    <a:moveTo>
                      <a:pt x="1338" y="902"/>
                    </a:moveTo>
                    <a:cubicBezTo>
                      <a:pt x="1333" y="911"/>
                      <a:pt x="1328" y="921"/>
                      <a:pt x="1323" y="931"/>
                    </a:cubicBezTo>
                    <a:lnTo>
                      <a:pt x="1323" y="931"/>
                    </a:lnTo>
                    <a:cubicBezTo>
                      <a:pt x="1332" y="921"/>
                      <a:pt x="1338" y="911"/>
                      <a:pt x="1338" y="902"/>
                    </a:cubicBezTo>
                    <a:close/>
                    <a:moveTo>
                      <a:pt x="1090" y="0"/>
                    </a:moveTo>
                    <a:cubicBezTo>
                      <a:pt x="1039" y="0"/>
                      <a:pt x="996" y="15"/>
                      <a:pt x="943" y="51"/>
                    </a:cubicBezTo>
                    <a:cubicBezTo>
                      <a:pt x="821" y="172"/>
                      <a:pt x="791" y="324"/>
                      <a:pt x="669" y="446"/>
                    </a:cubicBezTo>
                    <a:cubicBezTo>
                      <a:pt x="599" y="540"/>
                      <a:pt x="528" y="652"/>
                      <a:pt x="472" y="768"/>
                    </a:cubicBezTo>
                    <a:lnTo>
                      <a:pt x="472" y="768"/>
                    </a:lnTo>
                    <a:cubicBezTo>
                      <a:pt x="476" y="762"/>
                      <a:pt x="481" y="756"/>
                      <a:pt x="487" y="750"/>
                    </a:cubicBezTo>
                    <a:lnTo>
                      <a:pt x="487" y="750"/>
                    </a:lnTo>
                    <a:cubicBezTo>
                      <a:pt x="478" y="768"/>
                      <a:pt x="467" y="786"/>
                      <a:pt x="455" y="804"/>
                    </a:cubicBezTo>
                    <a:lnTo>
                      <a:pt x="455" y="804"/>
                    </a:lnTo>
                    <a:cubicBezTo>
                      <a:pt x="461" y="792"/>
                      <a:pt x="466" y="780"/>
                      <a:pt x="472" y="768"/>
                    </a:cubicBezTo>
                    <a:lnTo>
                      <a:pt x="472" y="768"/>
                    </a:lnTo>
                    <a:cubicBezTo>
                      <a:pt x="465" y="779"/>
                      <a:pt x="460" y="791"/>
                      <a:pt x="454" y="805"/>
                    </a:cubicBezTo>
                    <a:lnTo>
                      <a:pt x="454" y="805"/>
                    </a:lnTo>
                    <a:cubicBezTo>
                      <a:pt x="454" y="804"/>
                      <a:pt x="455" y="804"/>
                      <a:pt x="455" y="804"/>
                    </a:cubicBezTo>
                    <a:lnTo>
                      <a:pt x="455" y="804"/>
                    </a:lnTo>
                    <a:cubicBezTo>
                      <a:pt x="454" y="806"/>
                      <a:pt x="453" y="808"/>
                      <a:pt x="452" y="810"/>
                    </a:cubicBezTo>
                    <a:lnTo>
                      <a:pt x="452" y="810"/>
                    </a:lnTo>
                    <a:cubicBezTo>
                      <a:pt x="453" y="808"/>
                      <a:pt x="454" y="806"/>
                      <a:pt x="454" y="805"/>
                    </a:cubicBezTo>
                    <a:lnTo>
                      <a:pt x="454" y="805"/>
                    </a:lnTo>
                    <a:cubicBezTo>
                      <a:pt x="395" y="893"/>
                      <a:pt x="308" y="971"/>
                      <a:pt x="235" y="1080"/>
                    </a:cubicBezTo>
                    <a:lnTo>
                      <a:pt x="235" y="1080"/>
                    </a:lnTo>
                    <a:cubicBezTo>
                      <a:pt x="182" y="1133"/>
                      <a:pt x="144" y="1192"/>
                      <a:pt x="122" y="1236"/>
                    </a:cubicBezTo>
                    <a:cubicBezTo>
                      <a:pt x="31" y="1358"/>
                      <a:pt x="1" y="1510"/>
                      <a:pt x="1" y="1631"/>
                    </a:cubicBezTo>
                    <a:cubicBezTo>
                      <a:pt x="1" y="1722"/>
                      <a:pt x="61" y="1874"/>
                      <a:pt x="183" y="1905"/>
                    </a:cubicBezTo>
                    <a:cubicBezTo>
                      <a:pt x="264" y="1966"/>
                      <a:pt x="355" y="1993"/>
                      <a:pt x="446" y="1993"/>
                    </a:cubicBezTo>
                    <a:cubicBezTo>
                      <a:pt x="629" y="1993"/>
                      <a:pt x="811" y="1884"/>
                      <a:pt x="912" y="1722"/>
                    </a:cubicBezTo>
                    <a:cubicBezTo>
                      <a:pt x="1058" y="1460"/>
                      <a:pt x="1204" y="1169"/>
                      <a:pt x="1323" y="931"/>
                    </a:cubicBezTo>
                    <a:lnTo>
                      <a:pt x="1323" y="931"/>
                    </a:lnTo>
                    <a:cubicBezTo>
                      <a:pt x="1312" y="944"/>
                      <a:pt x="1296" y="957"/>
                      <a:pt x="1286" y="971"/>
                    </a:cubicBezTo>
                    <a:lnTo>
                      <a:pt x="1286" y="971"/>
                    </a:lnTo>
                    <a:cubicBezTo>
                      <a:pt x="1341" y="838"/>
                      <a:pt x="1368" y="803"/>
                      <a:pt x="1368" y="659"/>
                    </a:cubicBezTo>
                    <a:cubicBezTo>
                      <a:pt x="1368" y="598"/>
                      <a:pt x="1368" y="507"/>
                      <a:pt x="1399" y="446"/>
                    </a:cubicBezTo>
                    <a:lnTo>
                      <a:pt x="1399" y="172"/>
                    </a:lnTo>
                    <a:cubicBezTo>
                      <a:pt x="1368" y="81"/>
                      <a:pt x="1277" y="20"/>
                      <a:pt x="1216" y="20"/>
                    </a:cubicBezTo>
                    <a:cubicBezTo>
                      <a:pt x="1166" y="8"/>
                      <a:pt x="1126" y="0"/>
                      <a:pt x="10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52"/>
              <p:cNvSpPr/>
              <p:nvPr/>
            </p:nvSpPr>
            <p:spPr>
              <a:xfrm>
                <a:off x="15846900" y="9375300"/>
                <a:ext cx="312350" cy="308175"/>
              </a:xfrm>
              <a:custGeom>
                <a:avLst/>
                <a:gdLst/>
                <a:ahLst/>
                <a:cxnLst/>
                <a:rect l="l" t="t" r="r" b="b"/>
                <a:pathLst>
                  <a:path w="12494" h="12327" extrusionOk="0">
                    <a:moveTo>
                      <a:pt x="7718" y="1"/>
                    </a:moveTo>
                    <a:cubicBezTo>
                      <a:pt x="6963" y="1"/>
                      <a:pt x="6198" y="177"/>
                      <a:pt x="5502" y="473"/>
                    </a:cubicBezTo>
                    <a:cubicBezTo>
                      <a:pt x="2220" y="1780"/>
                      <a:pt x="1" y="5366"/>
                      <a:pt x="305" y="8862"/>
                    </a:cubicBezTo>
                    <a:cubicBezTo>
                      <a:pt x="335" y="9379"/>
                      <a:pt x="396" y="9926"/>
                      <a:pt x="639" y="10382"/>
                    </a:cubicBezTo>
                    <a:cubicBezTo>
                      <a:pt x="1217" y="11597"/>
                      <a:pt x="2584" y="12327"/>
                      <a:pt x="3892" y="12327"/>
                    </a:cubicBezTo>
                    <a:cubicBezTo>
                      <a:pt x="5229" y="12266"/>
                      <a:pt x="6536" y="11628"/>
                      <a:pt x="7478" y="10716"/>
                    </a:cubicBezTo>
                    <a:cubicBezTo>
                      <a:pt x="8420" y="9804"/>
                      <a:pt x="9120" y="8619"/>
                      <a:pt x="9667" y="7403"/>
                    </a:cubicBezTo>
                    <a:cubicBezTo>
                      <a:pt x="10731" y="5214"/>
                      <a:pt x="12493" y="1688"/>
                      <a:pt x="9363" y="321"/>
                    </a:cubicBezTo>
                    <a:cubicBezTo>
                      <a:pt x="8842" y="100"/>
                      <a:pt x="8283" y="1"/>
                      <a:pt x="77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52"/>
              <p:cNvSpPr/>
              <p:nvPr/>
            </p:nvSpPr>
            <p:spPr>
              <a:xfrm>
                <a:off x="15934300" y="9646225"/>
                <a:ext cx="47125" cy="64300"/>
              </a:xfrm>
              <a:custGeom>
                <a:avLst/>
                <a:gdLst/>
                <a:ahLst/>
                <a:cxnLst/>
                <a:rect l="l" t="t" r="r" b="b"/>
                <a:pathLst>
                  <a:path w="1885" h="2572" extrusionOk="0">
                    <a:moveTo>
                      <a:pt x="1703" y="1"/>
                    </a:moveTo>
                    <a:cubicBezTo>
                      <a:pt x="1703" y="1"/>
                      <a:pt x="1529" y="29"/>
                      <a:pt x="1549" y="59"/>
                    </a:cubicBezTo>
                    <a:lnTo>
                      <a:pt x="1549" y="59"/>
                    </a:lnTo>
                    <a:cubicBezTo>
                      <a:pt x="1529" y="63"/>
                      <a:pt x="1365" y="306"/>
                      <a:pt x="1307" y="335"/>
                    </a:cubicBezTo>
                    <a:cubicBezTo>
                      <a:pt x="1277" y="426"/>
                      <a:pt x="1216" y="517"/>
                      <a:pt x="1125" y="608"/>
                    </a:cubicBezTo>
                    <a:cubicBezTo>
                      <a:pt x="1003" y="791"/>
                      <a:pt x="912" y="973"/>
                      <a:pt x="760" y="1125"/>
                    </a:cubicBezTo>
                    <a:cubicBezTo>
                      <a:pt x="547" y="1338"/>
                      <a:pt x="365" y="1490"/>
                      <a:pt x="213" y="1672"/>
                    </a:cubicBezTo>
                    <a:cubicBezTo>
                      <a:pt x="31" y="1885"/>
                      <a:pt x="0" y="2311"/>
                      <a:pt x="244" y="2493"/>
                    </a:cubicBezTo>
                    <a:cubicBezTo>
                      <a:pt x="321" y="2551"/>
                      <a:pt x="385" y="2572"/>
                      <a:pt x="461" y="2572"/>
                    </a:cubicBezTo>
                    <a:cubicBezTo>
                      <a:pt x="505" y="2572"/>
                      <a:pt x="553" y="2565"/>
                      <a:pt x="608" y="2554"/>
                    </a:cubicBezTo>
                    <a:cubicBezTo>
                      <a:pt x="646" y="2561"/>
                      <a:pt x="680" y="2565"/>
                      <a:pt x="712" y="2565"/>
                    </a:cubicBezTo>
                    <a:cubicBezTo>
                      <a:pt x="806" y="2565"/>
                      <a:pt x="874" y="2531"/>
                      <a:pt x="943" y="2463"/>
                    </a:cubicBezTo>
                    <a:cubicBezTo>
                      <a:pt x="1003" y="2432"/>
                      <a:pt x="1064" y="2341"/>
                      <a:pt x="1095" y="2280"/>
                    </a:cubicBezTo>
                    <a:cubicBezTo>
                      <a:pt x="1277" y="2037"/>
                      <a:pt x="1399" y="1794"/>
                      <a:pt x="1520" y="1490"/>
                    </a:cubicBezTo>
                    <a:cubicBezTo>
                      <a:pt x="1581" y="1338"/>
                      <a:pt x="1611" y="1186"/>
                      <a:pt x="1703" y="1034"/>
                    </a:cubicBezTo>
                    <a:cubicBezTo>
                      <a:pt x="1763" y="821"/>
                      <a:pt x="1824" y="639"/>
                      <a:pt x="1854" y="456"/>
                    </a:cubicBezTo>
                    <a:cubicBezTo>
                      <a:pt x="1885" y="335"/>
                      <a:pt x="1885" y="183"/>
                      <a:pt x="1824" y="61"/>
                    </a:cubicBezTo>
                    <a:cubicBezTo>
                      <a:pt x="1763" y="31"/>
                      <a:pt x="1733" y="1"/>
                      <a:pt x="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52"/>
              <p:cNvSpPr/>
              <p:nvPr/>
            </p:nvSpPr>
            <p:spPr>
              <a:xfrm>
                <a:off x="15886425" y="9631025"/>
                <a:ext cx="49425" cy="59875"/>
              </a:xfrm>
              <a:custGeom>
                <a:avLst/>
                <a:gdLst/>
                <a:ahLst/>
                <a:cxnLst/>
                <a:rect l="l" t="t" r="r" b="b"/>
                <a:pathLst>
                  <a:path w="1977" h="2395" extrusionOk="0">
                    <a:moveTo>
                      <a:pt x="1672" y="1"/>
                    </a:moveTo>
                    <a:cubicBezTo>
                      <a:pt x="1642" y="1"/>
                      <a:pt x="1611" y="1"/>
                      <a:pt x="1551" y="31"/>
                    </a:cubicBezTo>
                    <a:cubicBezTo>
                      <a:pt x="1520" y="122"/>
                      <a:pt x="1490" y="153"/>
                      <a:pt x="1459" y="153"/>
                    </a:cubicBezTo>
                    <a:lnTo>
                      <a:pt x="1368" y="183"/>
                    </a:lnTo>
                    <a:lnTo>
                      <a:pt x="1307" y="274"/>
                    </a:lnTo>
                    <a:cubicBezTo>
                      <a:pt x="1216" y="335"/>
                      <a:pt x="1155" y="426"/>
                      <a:pt x="1095" y="487"/>
                    </a:cubicBezTo>
                    <a:cubicBezTo>
                      <a:pt x="1003" y="609"/>
                      <a:pt x="882" y="761"/>
                      <a:pt x="760" y="912"/>
                    </a:cubicBezTo>
                    <a:cubicBezTo>
                      <a:pt x="578" y="1125"/>
                      <a:pt x="335" y="1399"/>
                      <a:pt x="152" y="1612"/>
                    </a:cubicBezTo>
                    <a:cubicBezTo>
                      <a:pt x="0" y="1824"/>
                      <a:pt x="0" y="2189"/>
                      <a:pt x="274" y="2341"/>
                    </a:cubicBezTo>
                    <a:cubicBezTo>
                      <a:pt x="356" y="2377"/>
                      <a:pt x="443" y="2395"/>
                      <a:pt x="529" y="2395"/>
                    </a:cubicBezTo>
                    <a:cubicBezTo>
                      <a:pt x="731" y="2395"/>
                      <a:pt x="927" y="2299"/>
                      <a:pt x="1034" y="2128"/>
                    </a:cubicBezTo>
                    <a:cubicBezTo>
                      <a:pt x="1247" y="1733"/>
                      <a:pt x="1490" y="1399"/>
                      <a:pt x="1672" y="973"/>
                    </a:cubicBezTo>
                    <a:cubicBezTo>
                      <a:pt x="1794" y="791"/>
                      <a:pt x="1855" y="609"/>
                      <a:pt x="1946" y="365"/>
                    </a:cubicBezTo>
                    <a:cubicBezTo>
                      <a:pt x="1976" y="274"/>
                      <a:pt x="1976" y="153"/>
                      <a:pt x="1855" y="61"/>
                    </a:cubicBezTo>
                    <a:cubicBezTo>
                      <a:pt x="1824" y="31"/>
                      <a:pt x="1763" y="1"/>
                      <a:pt x="16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52"/>
              <p:cNvSpPr/>
              <p:nvPr/>
            </p:nvSpPr>
            <p:spPr>
              <a:xfrm>
                <a:off x="15851475" y="9608175"/>
                <a:ext cx="37250" cy="50325"/>
              </a:xfrm>
              <a:custGeom>
                <a:avLst/>
                <a:gdLst/>
                <a:ahLst/>
                <a:cxnLst/>
                <a:rect l="l" t="t" r="r" b="b"/>
                <a:pathLst>
                  <a:path w="1490" h="2013" extrusionOk="0">
                    <a:moveTo>
                      <a:pt x="1272" y="0"/>
                    </a:moveTo>
                    <a:cubicBezTo>
                      <a:pt x="1241" y="0"/>
                      <a:pt x="1209" y="10"/>
                      <a:pt x="1186" y="33"/>
                    </a:cubicBezTo>
                    <a:cubicBezTo>
                      <a:pt x="1064" y="124"/>
                      <a:pt x="942" y="185"/>
                      <a:pt x="821" y="307"/>
                    </a:cubicBezTo>
                    <a:lnTo>
                      <a:pt x="608" y="519"/>
                    </a:lnTo>
                    <a:cubicBezTo>
                      <a:pt x="517" y="611"/>
                      <a:pt x="487" y="671"/>
                      <a:pt x="426" y="793"/>
                    </a:cubicBezTo>
                    <a:cubicBezTo>
                      <a:pt x="274" y="1036"/>
                      <a:pt x="122" y="1249"/>
                      <a:pt x="31" y="1523"/>
                    </a:cubicBezTo>
                    <a:cubicBezTo>
                      <a:pt x="0" y="1644"/>
                      <a:pt x="31" y="1796"/>
                      <a:pt x="122" y="1857"/>
                    </a:cubicBezTo>
                    <a:cubicBezTo>
                      <a:pt x="183" y="1948"/>
                      <a:pt x="274" y="1978"/>
                      <a:pt x="365" y="2009"/>
                    </a:cubicBezTo>
                    <a:cubicBezTo>
                      <a:pt x="388" y="2011"/>
                      <a:pt x="412" y="2013"/>
                      <a:pt x="435" y="2013"/>
                    </a:cubicBezTo>
                    <a:cubicBezTo>
                      <a:pt x="684" y="2013"/>
                      <a:pt x="920" y="1869"/>
                      <a:pt x="1003" y="1675"/>
                    </a:cubicBezTo>
                    <a:cubicBezTo>
                      <a:pt x="1064" y="1553"/>
                      <a:pt x="1094" y="1401"/>
                      <a:pt x="1125" y="1279"/>
                    </a:cubicBezTo>
                    <a:cubicBezTo>
                      <a:pt x="1155" y="1219"/>
                      <a:pt x="1155" y="1127"/>
                      <a:pt x="1216" y="1067"/>
                    </a:cubicBezTo>
                    <a:cubicBezTo>
                      <a:pt x="1246" y="945"/>
                      <a:pt x="1277" y="823"/>
                      <a:pt x="1338" y="763"/>
                    </a:cubicBezTo>
                    <a:cubicBezTo>
                      <a:pt x="1368" y="641"/>
                      <a:pt x="1398" y="580"/>
                      <a:pt x="1429" y="459"/>
                    </a:cubicBezTo>
                    <a:cubicBezTo>
                      <a:pt x="1490" y="428"/>
                      <a:pt x="1490" y="337"/>
                      <a:pt x="1490" y="307"/>
                    </a:cubicBezTo>
                    <a:cubicBezTo>
                      <a:pt x="1490" y="216"/>
                      <a:pt x="1490" y="155"/>
                      <a:pt x="1368" y="64"/>
                    </a:cubicBezTo>
                    <a:cubicBezTo>
                      <a:pt x="1368" y="26"/>
                      <a:pt x="1322" y="0"/>
                      <a:pt x="12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52"/>
              <p:cNvSpPr/>
              <p:nvPr/>
            </p:nvSpPr>
            <p:spPr>
              <a:xfrm>
                <a:off x="15226075" y="8768550"/>
                <a:ext cx="152000" cy="301625"/>
              </a:xfrm>
              <a:custGeom>
                <a:avLst/>
                <a:gdLst/>
                <a:ahLst/>
                <a:cxnLst/>
                <a:rect l="l" t="t" r="r" b="b"/>
                <a:pathLst>
                  <a:path w="6080" h="12065" extrusionOk="0">
                    <a:moveTo>
                      <a:pt x="92" y="1"/>
                    </a:moveTo>
                    <a:lnTo>
                      <a:pt x="92" y="1"/>
                    </a:lnTo>
                    <a:cubicBezTo>
                      <a:pt x="61" y="2007"/>
                      <a:pt x="1" y="3982"/>
                      <a:pt x="396" y="5958"/>
                    </a:cubicBezTo>
                    <a:cubicBezTo>
                      <a:pt x="624" y="7177"/>
                      <a:pt x="2253" y="12065"/>
                      <a:pt x="4218" y="12065"/>
                    </a:cubicBezTo>
                    <a:cubicBezTo>
                      <a:pt x="4605" y="12065"/>
                      <a:pt x="5006" y="11875"/>
                      <a:pt x="5411" y="11429"/>
                    </a:cubicBezTo>
                    <a:cubicBezTo>
                      <a:pt x="6019" y="10791"/>
                      <a:pt x="6080" y="9788"/>
                      <a:pt x="6019" y="8937"/>
                    </a:cubicBezTo>
                    <a:cubicBezTo>
                      <a:pt x="5837" y="7052"/>
                      <a:pt x="4985" y="5350"/>
                      <a:pt x="3891" y="3830"/>
                    </a:cubicBezTo>
                    <a:cubicBezTo>
                      <a:pt x="2827" y="2341"/>
                      <a:pt x="1520" y="1064"/>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52"/>
              <p:cNvSpPr/>
              <p:nvPr/>
            </p:nvSpPr>
            <p:spPr>
              <a:xfrm>
                <a:off x="15106775" y="9145350"/>
                <a:ext cx="216600" cy="109275"/>
              </a:xfrm>
              <a:custGeom>
                <a:avLst/>
                <a:gdLst/>
                <a:ahLst/>
                <a:cxnLst/>
                <a:rect l="l" t="t" r="r" b="b"/>
                <a:pathLst>
                  <a:path w="8664" h="4371" extrusionOk="0">
                    <a:moveTo>
                      <a:pt x="6155" y="1"/>
                    </a:moveTo>
                    <a:cubicBezTo>
                      <a:pt x="4806" y="1"/>
                      <a:pt x="3590" y="580"/>
                      <a:pt x="2402" y="1160"/>
                    </a:cubicBezTo>
                    <a:lnTo>
                      <a:pt x="0" y="2285"/>
                    </a:lnTo>
                    <a:cubicBezTo>
                      <a:pt x="1277" y="3196"/>
                      <a:pt x="2827" y="3622"/>
                      <a:pt x="4347" y="4017"/>
                    </a:cubicBezTo>
                    <a:cubicBezTo>
                      <a:pt x="5020" y="4201"/>
                      <a:pt x="5707" y="4371"/>
                      <a:pt x="6380" y="4371"/>
                    </a:cubicBezTo>
                    <a:cubicBezTo>
                      <a:pt x="6710" y="4371"/>
                      <a:pt x="7036" y="4330"/>
                      <a:pt x="7356" y="4230"/>
                    </a:cubicBezTo>
                    <a:cubicBezTo>
                      <a:pt x="7812" y="4108"/>
                      <a:pt x="8238" y="3835"/>
                      <a:pt x="8481" y="3440"/>
                    </a:cubicBezTo>
                    <a:cubicBezTo>
                      <a:pt x="8663" y="3044"/>
                      <a:pt x="8663" y="2619"/>
                      <a:pt x="8572" y="2224"/>
                    </a:cubicBezTo>
                    <a:cubicBezTo>
                      <a:pt x="8390" y="886"/>
                      <a:pt x="7782" y="96"/>
                      <a:pt x="6353" y="5"/>
                    </a:cubicBezTo>
                    <a:cubicBezTo>
                      <a:pt x="6287" y="2"/>
                      <a:pt x="6221" y="1"/>
                      <a:pt x="61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52"/>
              <p:cNvSpPr/>
              <p:nvPr/>
            </p:nvSpPr>
            <p:spPr>
              <a:xfrm>
                <a:off x="16264475" y="9366575"/>
                <a:ext cx="258000" cy="289625"/>
              </a:xfrm>
              <a:custGeom>
                <a:avLst/>
                <a:gdLst/>
                <a:ahLst/>
                <a:cxnLst/>
                <a:rect l="l" t="t" r="r" b="b"/>
                <a:pathLst>
                  <a:path w="10320" h="11585" extrusionOk="0">
                    <a:moveTo>
                      <a:pt x="9499" y="1"/>
                    </a:moveTo>
                    <a:cubicBezTo>
                      <a:pt x="7858" y="730"/>
                      <a:pt x="6247" y="1582"/>
                      <a:pt x="4727" y="2554"/>
                    </a:cubicBezTo>
                    <a:cubicBezTo>
                      <a:pt x="3359" y="3436"/>
                      <a:pt x="1991" y="4500"/>
                      <a:pt x="1262" y="5989"/>
                    </a:cubicBezTo>
                    <a:cubicBezTo>
                      <a:pt x="0" y="8598"/>
                      <a:pt x="1983" y="11585"/>
                      <a:pt x="4814" y="11585"/>
                    </a:cubicBezTo>
                    <a:cubicBezTo>
                      <a:pt x="4985" y="11585"/>
                      <a:pt x="5158" y="11574"/>
                      <a:pt x="5335" y="11551"/>
                    </a:cubicBezTo>
                    <a:cubicBezTo>
                      <a:pt x="6520" y="11399"/>
                      <a:pt x="7675" y="10639"/>
                      <a:pt x="8405" y="9667"/>
                    </a:cubicBezTo>
                    <a:cubicBezTo>
                      <a:pt x="9134" y="8664"/>
                      <a:pt x="9590" y="7509"/>
                      <a:pt x="9833" y="6293"/>
                    </a:cubicBezTo>
                    <a:cubicBezTo>
                      <a:pt x="10289" y="4196"/>
                      <a:pt x="10320" y="1977"/>
                      <a:pt x="94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52"/>
              <p:cNvSpPr/>
              <p:nvPr/>
            </p:nvSpPr>
            <p:spPr>
              <a:xfrm>
                <a:off x="16147825" y="9677450"/>
                <a:ext cx="138100" cy="243875"/>
              </a:xfrm>
              <a:custGeom>
                <a:avLst/>
                <a:gdLst/>
                <a:ahLst/>
                <a:cxnLst/>
                <a:rect l="l" t="t" r="r" b="b"/>
                <a:pathLst>
                  <a:path w="5524" h="9755" extrusionOk="0">
                    <a:moveTo>
                      <a:pt x="2550" y="1"/>
                    </a:moveTo>
                    <a:cubicBezTo>
                      <a:pt x="2434" y="1"/>
                      <a:pt x="2314" y="10"/>
                      <a:pt x="2189" y="28"/>
                    </a:cubicBezTo>
                    <a:cubicBezTo>
                      <a:pt x="1" y="332"/>
                      <a:pt x="122" y="3980"/>
                      <a:pt x="730" y="5469"/>
                    </a:cubicBezTo>
                    <a:cubicBezTo>
                      <a:pt x="1399" y="7141"/>
                      <a:pt x="2706" y="8478"/>
                      <a:pt x="3982" y="9755"/>
                    </a:cubicBezTo>
                    <a:cubicBezTo>
                      <a:pt x="4590" y="8357"/>
                      <a:pt x="5198" y="6867"/>
                      <a:pt x="5350" y="5347"/>
                    </a:cubicBezTo>
                    <a:cubicBezTo>
                      <a:pt x="5524" y="3668"/>
                      <a:pt x="4897" y="1"/>
                      <a:pt x="25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52"/>
              <p:cNvSpPr/>
              <p:nvPr/>
            </p:nvSpPr>
            <p:spPr>
              <a:xfrm>
                <a:off x="15267875" y="8880250"/>
                <a:ext cx="95000" cy="228000"/>
              </a:xfrm>
              <a:custGeom>
                <a:avLst/>
                <a:gdLst/>
                <a:ahLst/>
                <a:cxnLst/>
                <a:rect l="l" t="t" r="r" b="b"/>
                <a:pathLst>
                  <a:path w="3800" h="9120" extrusionOk="0">
                    <a:moveTo>
                      <a:pt x="0" y="1"/>
                    </a:moveTo>
                    <a:cubicBezTo>
                      <a:pt x="608" y="1490"/>
                      <a:pt x="1216" y="2980"/>
                      <a:pt x="1733" y="4499"/>
                    </a:cubicBezTo>
                    <a:cubicBezTo>
                      <a:pt x="2219" y="6019"/>
                      <a:pt x="2554" y="7569"/>
                      <a:pt x="2736" y="9119"/>
                    </a:cubicBezTo>
                    <a:lnTo>
                      <a:pt x="3800" y="8937"/>
                    </a:lnTo>
                    <a:cubicBezTo>
                      <a:pt x="3405" y="7357"/>
                      <a:pt x="2858" y="5776"/>
                      <a:pt x="2219" y="4317"/>
                    </a:cubicBezTo>
                    <a:cubicBezTo>
                      <a:pt x="1581" y="2828"/>
                      <a:pt x="760" y="1429"/>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52"/>
              <p:cNvSpPr/>
              <p:nvPr/>
            </p:nvSpPr>
            <p:spPr>
              <a:xfrm>
                <a:off x="15188075" y="9161425"/>
                <a:ext cx="177075" cy="45300"/>
              </a:xfrm>
              <a:custGeom>
                <a:avLst/>
                <a:gdLst/>
                <a:ahLst/>
                <a:cxnLst/>
                <a:rect l="l" t="t" r="r" b="b"/>
                <a:pathLst>
                  <a:path w="7083" h="1812" extrusionOk="0">
                    <a:moveTo>
                      <a:pt x="6688" y="0"/>
                    </a:moveTo>
                    <a:cubicBezTo>
                      <a:pt x="4651" y="1003"/>
                      <a:pt x="2372" y="1581"/>
                      <a:pt x="1" y="1733"/>
                    </a:cubicBezTo>
                    <a:cubicBezTo>
                      <a:pt x="588" y="1785"/>
                      <a:pt x="1180" y="1812"/>
                      <a:pt x="1771" y="1812"/>
                    </a:cubicBezTo>
                    <a:cubicBezTo>
                      <a:pt x="3567" y="1812"/>
                      <a:pt x="5368" y="1567"/>
                      <a:pt x="7083" y="1064"/>
                    </a:cubicBezTo>
                    <a:lnTo>
                      <a:pt x="668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52"/>
              <p:cNvSpPr/>
              <p:nvPr/>
            </p:nvSpPr>
            <p:spPr>
              <a:xfrm>
                <a:off x="16276250" y="9464600"/>
                <a:ext cx="190750" cy="207475"/>
              </a:xfrm>
              <a:custGeom>
                <a:avLst/>
                <a:gdLst/>
                <a:ahLst/>
                <a:cxnLst/>
                <a:rect l="l" t="t" r="r" b="b"/>
                <a:pathLst>
                  <a:path w="7630" h="8299" extrusionOk="0">
                    <a:moveTo>
                      <a:pt x="7630" y="1"/>
                    </a:moveTo>
                    <a:lnTo>
                      <a:pt x="7630" y="1"/>
                    </a:lnTo>
                    <a:cubicBezTo>
                      <a:pt x="5836" y="3162"/>
                      <a:pt x="3131" y="5746"/>
                      <a:pt x="0" y="7326"/>
                    </a:cubicBezTo>
                    <a:lnTo>
                      <a:pt x="548" y="8299"/>
                    </a:lnTo>
                    <a:cubicBezTo>
                      <a:pt x="3678" y="6262"/>
                      <a:pt x="6140" y="3314"/>
                      <a:pt x="76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52"/>
              <p:cNvSpPr/>
              <p:nvPr/>
            </p:nvSpPr>
            <p:spPr>
              <a:xfrm>
                <a:off x="16166075" y="9621150"/>
                <a:ext cx="62325" cy="210500"/>
              </a:xfrm>
              <a:custGeom>
                <a:avLst/>
                <a:gdLst/>
                <a:ahLst/>
                <a:cxnLst/>
                <a:rect l="l" t="t" r="r" b="b"/>
                <a:pathLst>
                  <a:path w="2493" h="8420" extrusionOk="0">
                    <a:moveTo>
                      <a:pt x="1064" y="0"/>
                    </a:moveTo>
                    <a:lnTo>
                      <a:pt x="0" y="396"/>
                    </a:lnTo>
                    <a:cubicBezTo>
                      <a:pt x="1094" y="2949"/>
                      <a:pt x="1976" y="5624"/>
                      <a:pt x="2492" y="8420"/>
                    </a:cubicBezTo>
                    <a:cubicBezTo>
                      <a:pt x="2310" y="5593"/>
                      <a:pt x="1824" y="2797"/>
                      <a:pt x="10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52"/>
              <p:cNvSpPr/>
              <p:nvPr/>
            </p:nvSpPr>
            <p:spPr>
              <a:xfrm>
                <a:off x="15419850" y="9549725"/>
                <a:ext cx="104125" cy="117050"/>
              </a:xfrm>
              <a:custGeom>
                <a:avLst/>
                <a:gdLst/>
                <a:ahLst/>
                <a:cxnLst/>
                <a:rect l="l" t="t" r="r" b="b"/>
                <a:pathLst>
                  <a:path w="4165" h="4682" extrusionOk="0">
                    <a:moveTo>
                      <a:pt x="2554" y="1247"/>
                    </a:moveTo>
                    <a:cubicBezTo>
                      <a:pt x="2584" y="1247"/>
                      <a:pt x="2645" y="1277"/>
                      <a:pt x="2675" y="1277"/>
                    </a:cubicBezTo>
                    <a:cubicBezTo>
                      <a:pt x="2949" y="1338"/>
                      <a:pt x="3101" y="1702"/>
                      <a:pt x="3131" y="2219"/>
                    </a:cubicBezTo>
                    <a:cubicBezTo>
                      <a:pt x="3162" y="2554"/>
                      <a:pt x="3010" y="2918"/>
                      <a:pt x="2706" y="3283"/>
                    </a:cubicBezTo>
                    <a:cubicBezTo>
                      <a:pt x="2402" y="3709"/>
                      <a:pt x="2067" y="3891"/>
                      <a:pt x="1733" y="3891"/>
                    </a:cubicBezTo>
                    <a:cubicBezTo>
                      <a:pt x="1581" y="3891"/>
                      <a:pt x="1429" y="3739"/>
                      <a:pt x="1186" y="3435"/>
                    </a:cubicBezTo>
                    <a:cubicBezTo>
                      <a:pt x="1034" y="3222"/>
                      <a:pt x="973" y="2949"/>
                      <a:pt x="973" y="2645"/>
                    </a:cubicBezTo>
                    <a:cubicBezTo>
                      <a:pt x="973" y="2189"/>
                      <a:pt x="1125" y="1824"/>
                      <a:pt x="1368" y="1611"/>
                    </a:cubicBezTo>
                    <a:cubicBezTo>
                      <a:pt x="1429" y="1581"/>
                      <a:pt x="1429" y="1581"/>
                      <a:pt x="1459" y="1581"/>
                    </a:cubicBezTo>
                    <a:cubicBezTo>
                      <a:pt x="1490" y="1581"/>
                      <a:pt x="1520" y="1611"/>
                      <a:pt x="1642" y="1702"/>
                    </a:cubicBezTo>
                    <a:cubicBezTo>
                      <a:pt x="1731" y="1747"/>
                      <a:pt x="1787" y="1775"/>
                      <a:pt x="1835" y="1775"/>
                    </a:cubicBezTo>
                    <a:cubicBezTo>
                      <a:pt x="1852" y="1775"/>
                      <a:pt x="1869" y="1771"/>
                      <a:pt x="1885" y="1763"/>
                    </a:cubicBezTo>
                    <a:cubicBezTo>
                      <a:pt x="1946" y="1733"/>
                      <a:pt x="2067" y="1611"/>
                      <a:pt x="2219" y="1459"/>
                    </a:cubicBezTo>
                    <a:cubicBezTo>
                      <a:pt x="2371" y="1307"/>
                      <a:pt x="2493" y="1247"/>
                      <a:pt x="2554" y="1247"/>
                    </a:cubicBezTo>
                    <a:close/>
                    <a:moveTo>
                      <a:pt x="1733" y="0"/>
                    </a:moveTo>
                    <a:cubicBezTo>
                      <a:pt x="1490" y="0"/>
                      <a:pt x="1277" y="122"/>
                      <a:pt x="1034" y="365"/>
                    </a:cubicBezTo>
                    <a:cubicBezTo>
                      <a:pt x="852" y="547"/>
                      <a:pt x="669" y="760"/>
                      <a:pt x="517" y="1034"/>
                    </a:cubicBezTo>
                    <a:cubicBezTo>
                      <a:pt x="152" y="1642"/>
                      <a:pt x="0" y="2250"/>
                      <a:pt x="0" y="2797"/>
                    </a:cubicBezTo>
                    <a:cubicBezTo>
                      <a:pt x="0" y="3283"/>
                      <a:pt x="152" y="3709"/>
                      <a:pt x="456" y="4013"/>
                    </a:cubicBezTo>
                    <a:cubicBezTo>
                      <a:pt x="912" y="4468"/>
                      <a:pt x="1338" y="4681"/>
                      <a:pt x="1794" y="4681"/>
                    </a:cubicBezTo>
                    <a:cubicBezTo>
                      <a:pt x="1915" y="4681"/>
                      <a:pt x="1976" y="4681"/>
                      <a:pt x="2098" y="4651"/>
                    </a:cubicBezTo>
                    <a:cubicBezTo>
                      <a:pt x="2949" y="4468"/>
                      <a:pt x="3587" y="3891"/>
                      <a:pt x="4043" y="2918"/>
                    </a:cubicBezTo>
                    <a:cubicBezTo>
                      <a:pt x="4104" y="2766"/>
                      <a:pt x="4165" y="2554"/>
                      <a:pt x="4165" y="2341"/>
                    </a:cubicBezTo>
                    <a:cubicBezTo>
                      <a:pt x="4165" y="2006"/>
                      <a:pt x="4013" y="1581"/>
                      <a:pt x="3739" y="1064"/>
                    </a:cubicBezTo>
                    <a:cubicBezTo>
                      <a:pt x="3587" y="760"/>
                      <a:pt x="3314" y="578"/>
                      <a:pt x="2949" y="487"/>
                    </a:cubicBezTo>
                    <a:cubicBezTo>
                      <a:pt x="2432" y="304"/>
                      <a:pt x="2189" y="213"/>
                      <a:pt x="2067" y="122"/>
                    </a:cubicBezTo>
                    <a:cubicBezTo>
                      <a:pt x="1946" y="61"/>
                      <a:pt x="1824" y="0"/>
                      <a:pt x="17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52"/>
              <p:cNvSpPr/>
              <p:nvPr/>
            </p:nvSpPr>
            <p:spPr>
              <a:xfrm>
                <a:off x="15530025" y="9525400"/>
                <a:ext cx="107925" cy="174800"/>
              </a:xfrm>
              <a:custGeom>
                <a:avLst/>
                <a:gdLst/>
                <a:ahLst/>
                <a:cxnLst/>
                <a:rect l="l" t="t" r="r" b="b"/>
                <a:pathLst>
                  <a:path w="4317" h="6992" extrusionOk="0">
                    <a:moveTo>
                      <a:pt x="3770" y="1"/>
                    </a:moveTo>
                    <a:cubicBezTo>
                      <a:pt x="3557" y="1"/>
                      <a:pt x="3405" y="92"/>
                      <a:pt x="3314" y="274"/>
                    </a:cubicBezTo>
                    <a:cubicBezTo>
                      <a:pt x="3253" y="396"/>
                      <a:pt x="3192" y="578"/>
                      <a:pt x="3162" y="882"/>
                    </a:cubicBezTo>
                    <a:cubicBezTo>
                      <a:pt x="3132" y="1156"/>
                      <a:pt x="3040" y="1338"/>
                      <a:pt x="3010" y="1460"/>
                    </a:cubicBezTo>
                    <a:cubicBezTo>
                      <a:pt x="2828" y="1824"/>
                      <a:pt x="2676" y="2311"/>
                      <a:pt x="2524" y="2979"/>
                    </a:cubicBezTo>
                    <a:cubicBezTo>
                      <a:pt x="2341" y="3800"/>
                      <a:pt x="2220" y="4347"/>
                      <a:pt x="2129" y="4530"/>
                    </a:cubicBezTo>
                    <a:cubicBezTo>
                      <a:pt x="1946" y="5107"/>
                      <a:pt x="1733" y="5563"/>
                      <a:pt x="1369" y="5897"/>
                    </a:cubicBezTo>
                    <a:cubicBezTo>
                      <a:pt x="1277" y="5472"/>
                      <a:pt x="1186" y="5168"/>
                      <a:pt x="1186" y="5016"/>
                    </a:cubicBezTo>
                    <a:cubicBezTo>
                      <a:pt x="1156" y="4742"/>
                      <a:pt x="1156" y="4408"/>
                      <a:pt x="1156" y="4043"/>
                    </a:cubicBezTo>
                    <a:cubicBezTo>
                      <a:pt x="1156" y="3648"/>
                      <a:pt x="1186" y="3131"/>
                      <a:pt x="1217" y="2311"/>
                    </a:cubicBezTo>
                    <a:cubicBezTo>
                      <a:pt x="1277" y="1551"/>
                      <a:pt x="1277" y="1034"/>
                      <a:pt x="1277" y="639"/>
                    </a:cubicBezTo>
                    <a:cubicBezTo>
                      <a:pt x="1186" y="609"/>
                      <a:pt x="1125" y="578"/>
                      <a:pt x="1004" y="548"/>
                    </a:cubicBezTo>
                    <a:cubicBezTo>
                      <a:pt x="882" y="487"/>
                      <a:pt x="822" y="457"/>
                      <a:pt x="730" y="457"/>
                    </a:cubicBezTo>
                    <a:cubicBezTo>
                      <a:pt x="366" y="457"/>
                      <a:pt x="153" y="700"/>
                      <a:pt x="153" y="1156"/>
                    </a:cubicBezTo>
                    <a:lnTo>
                      <a:pt x="153" y="1824"/>
                    </a:lnTo>
                    <a:cubicBezTo>
                      <a:pt x="62" y="2706"/>
                      <a:pt x="1" y="3375"/>
                      <a:pt x="1" y="3922"/>
                    </a:cubicBezTo>
                    <a:cubicBezTo>
                      <a:pt x="1" y="4834"/>
                      <a:pt x="153" y="5654"/>
                      <a:pt x="457" y="6353"/>
                    </a:cubicBezTo>
                    <a:cubicBezTo>
                      <a:pt x="609" y="6779"/>
                      <a:pt x="882" y="6992"/>
                      <a:pt x="1217" y="6992"/>
                    </a:cubicBezTo>
                    <a:cubicBezTo>
                      <a:pt x="1612" y="6992"/>
                      <a:pt x="1946" y="6809"/>
                      <a:pt x="2250" y="6414"/>
                    </a:cubicBezTo>
                    <a:cubicBezTo>
                      <a:pt x="2736" y="5776"/>
                      <a:pt x="3101" y="5137"/>
                      <a:pt x="3253" y="4378"/>
                    </a:cubicBezTo>
                    <a:cubicBezTo>
                      <a:pt x="3314" y="4134"/>
                      <a:pt x="3496" y="3435"/>
                      <a:pt x="3861" y="2280"/>
                    </a:cubicBezTo>
                    <a:cubicBezTo>
                      <a:pt x="4104" y="1460"/>
                      <a:pt x="4256" y="761"/>
                      <a:pt x="4317" y="244"/>
                    </a:cubicBezTo>
                    <a:cubicBezTo>
                      <a:pt x="4195" y="92"/>
                      <a:pt x="4013" y="1"/>
                      <a:pt x="37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52"/>
              <p:cNvSpPr/>
              <p:nvPr/>
            </p:nvSpPr>
            <p:spPr>
              <a:xfrm>
                <a:off x="15646300" y="9514700"/>
                <a:ext cx="118550" cy="186250"/>
              </a:xfrm>
              <a:custGeom>
                <a:avLst/>
                <a:gdLst/>
                <a:ahLst/>
                <a:cxnLst/>
                <a:rect l="l" t="t" r="r" b="b"/>
                <a:pathLst>
                  <a:path w="4742" h="7450" extrusionOk="0">
                    <a:moveTo>
                      <a:pt x="1581" y="854"/>
                    </a:moveTo>
                    <a:cubicBezTo>
                      <a:pt x="1824" y="854"/>
                      <a:pt x="2007" y="915"/>
                      <a:pt x="2128" y="1037"/>
                    </a:cubicBezTo>
                    <a:cubicBezTo>
                      <a:pt x="2250" y="1158"/>
                      <a:pt x="2280" y="1310"/>
                      <a:pt x="2310" y="1462"/>
                    </a:cubicBezTo>
                    <a:cubicBezTo>
                      <a:pt x="2310" y="1523"/>
                      <a:pt x="2310" y="1675"/>
                      <a:pt x="2280" y="1796"/>
                    </a:cubicBezTo>
                    <a:cubicBezTo>
                      <a:pt x="2189" y="2222"/>
                      <a:pt x="1824" y="2678"/>
                      <a:pt x="1216" y="3134"/>
                    </a:cubicBezTo>
                    <a:lnTo>
                      <a:pt x="1216" y="2374"/>
                    </a:lnTo>
                    <a:cubicBezTo>
                      <a:pt x="1186" y="1979"/>
                      <a:pt x="1186" y="1766"/>
                      <a:pt x="1186" y="1644"/>
                    </a:cubicBezTo>
                    <a:cubicBezTo>
                      <a:pt x="1186" y="1371"/>
                      <a:pt x="1216" y="1189"/>
                      <a:pt x="1247" y="1006"/>
                    </a:cubicBezTo>
                    <a:cubicBezTo>
                      <a:pt x="1277" y="885"/>
                      <a:pt x="1399" y="854"/>
                      <a:pt x="1581" y="854"/>
                    </a:cubicBezTo>
                    <a:close/>
                    <a:moveTo>
                      <a:pt x="1583" y="0"/>
                    </a:moveTo>
                    <a:cubicBezTo>
                      <a:pt x="857" y="0"/>
                      <a:pt x="451" y="214"/>
                      <a:pt x="365" y="641"/>
                    </a:cubicBezTo>
                    <a:cubicBezTo>
                      <a:pt x="244" y="1340"/>
                      <a:pt x="183" y="2222"/>
                      <a:pt x="183" y="3195"/>
                    </a:cubicBezTo>
                    <a:lnTo>
                      <a:pt x="183" y="4410"/>
                    </a:lnTo>
                    <a:cubicBezTo>
                      <a:pt x="152" y="4988"/>
                      <a:pt x="152" y="5505"/>
                      <a:pt x="92" y="5930"/>
                    </a:cubicBezTo>
                    <a:cubicBezTo>
                      <a:pt x="61" y="5961"/>
                      <a:pt x="61" y="6082"/>
                      <a:pt x="31" y="6325"/>
                    </a:cubicBezTo>
                    <a:cubicBezTo>
                      <a:pt x="0" y="6508"/>
                      <a:pt x="0" y="6660"/>
                      <a:pt x="0" y="6781"/>
                    </a:cubicBezTo>
                    <a:cubicBezTo>
                      <a:pt x="0" y="7146"/>
                      <a:pt x="152" y="7389"/>
                      <a:pt x="487" y="7450"/>
                    </a:cubicBezTo>
                    <a:cubicBezTo>
                      <a:pt x="517" y="7450"/>
                      <a:pt x="608" y="7450"/>
                      <a:pt x="669" y="7420"/>
                    </a:cubicBezTo>
                    <a:cubicBezTo>
                      <a:pt x="760" y="7389"/>
                      <a:pt x="821" y="7389"/>
                      <a:pt x="821" y="7389"/>
                    </a:cubicBezTo>
                    <a:cubicBezTo>
                      <a:pt x="912" y="7055"/>
                      <a:pt x="973" y="6538"/>
                      <a:pt x="1003" y="5930"/>
                    </a:cubicBezTo>
                    <a:cubicBezTo>
                      <a:pt x="1064" y="5110"/>
                      <a:pt x="1095" y="4623"/>
                      <a:pt x="1125" y="4410"/>
                    </a:cubicBezTo>
                    <a:cubicBezTo>
                      <a:pt x="1490" y="4684"/>
                      <a:pt x="1976" y="5170"/>
                      <a:pt x="2645" y="5869"/>
                    </a:cubicBezTo>
                    <a:cubicBezTo>
                      <a:pt x="3253" y="6508"/>
                      <a:pt x="3769" y="6964"/>
                      <a:pt x="4165" y="7268"/>
                    </a:cubicBezTo>
                    <a:cubicBezTo>
                      <a:pt x="4560" y="7207"/>
                      <a:pt x="4742" y="7055"/>
                      <a:pt x="4742" y="6903"/>
                    </a:cubicBezTo>
                    <a:cubicBezTo>
                      <a:pt x="4742" y="6842"/>
                      <a:pt x="4742" y="6812"/>
                      <a:pt x="4712" y="6781"/>
                    </a:cubicBezTo>
                    <a:cubicBezTo>
                      <a:pt x="4469" y="6386"/>
                      <a:pt x="4134" y="5991"/>
                      <a:pt x="3678" y="5474"/>
                    </a:cubicBezTo>
                    <a:cubicBezTo>
                      <a:pt x="2797" y="4745"/>
                      <a:pt x="2371" y="4380"/>
                      <a:pt x="2371" y="4380"/>
                    </a:cubicBezTo>
                    <a:cubicBezTo>
                      <a:pt x="2219" y="4258"/>
                      <a:pt x="2128" y="4198"/>
                      <a:pt x="2007" y="4076"/>
                    </a:cubicBezTo>
                    <a:cubicBezTo>
                      <a:pt x="1855" y="3955"/>
                      <a:pt x="1763" y="3833"/>
                      <a:pt x="1763" y="3742"/>
                    </a:cubicBezTo>
                    <a:cubicBezTo>
                      <a:pt x="1763" y="3651"/>
                      <a:pt x="1824" y="3590"/>
                      <a:pt x="1976" y="3499"/>
                    </a:cubicBezTo>
                    <a:cubicBezTo>
                      <a:pt x="2310" y="3347"/>
                      <a:pt x="2614" y="3073"/>
                      <a:pt x="2827" y="2769"/>
                    </a:cubicBezTo>
                    <a:cubicBezTo>
                      <a:pt x="3101" y="2435"/>
                      <a:pt x="3253" y="2100"/>
                      <a:pt x="3253" y="1766"/>
                    </a:cubicBezTo>
                    <a:cubicBezTo>
                      <a:pt x="3253" y="1340"/>
                      <a:pt x="3131" y="945"/>
                      <a:pt x="2827" y="611"/>
                    </a:cubicBezTo>
                    <a:cubicBezTo>
                      <a:pt x="2523" y="246"/>
                      <a:pt x="2158" y="3"/>
                      <a:pt x="1733" y="3"/>
                    </a:cubicBezTo>
                    <a:cubicBezTo>
                      <a:pt x="1682" y="1"/>
                      <a:pt x="1632" y="0"/>
                      <a:pt x="15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52"/>
              <p:cNvSpPr/>
              <p:nvPr/>
            </p:nvSpPr>
            <p:spPr>
              <a:xfrm>
                <a:off x="14593075" y="9741975"/>
                <a:ext cx="231800" cy="382225"/>
              </a:xfrm>
              <a:custGeom>
                <a:avLst/>
                <a:gdLst/>
                <a:ahLst/>
                <a:cxnLst/>
                <a:rect l="l" t="t" r="r" b="b"/>
                <a:pathLst>
                  <a:path w="9272" h="15289" extrusionOk="0">
                    <a:moveTo>
                      <a:pt x="4925" y="4377"/>
                    </a:moveTo>
                    <a:cubicBezTo>
                      <a:pt x="5077" y="4985"/>
                      <a:pt x="5229" y="5563"/>
                      <a:pt x="5381" y="6171"/>
                    </a:cubicBezTo>
                    <a:cubicBezTo>
                      <a:pt x="5533" y="6839"/>
                      <a:pt x="5655" y="7478"/>
                      <a:pt x="5685" y="8025"/>
                    </a:cubicBezTo>
                    <a:cubicBezTo>
                      <a:pt x="4621" y="8025"/>
                      <a:pt x="3983" y="8025"/>
                      <a:pt x="3709" y="8086"/>
                    </a:cubicBezTo>
                    <a:cubicBezTo>
                      <a:pt x="4044" y="6839"/>
                      <a:pt x="4469" y="5624"/>
                      <a:pt x="4925" y="4377"/>
                    </a:cubicBezTo>
                    <a:close/>
                    <a:moveTo>
                      <a:pt x="4955" y="0"/>
                    </a:moveTo>
                    <a:cubicBezTo>
                      <a:pt x="4712" y="0"/>
                      <a:pt x="4469" y="122"/>
                      <a:pt x="4408" y="304"/>
                    </a:cubicBezTo>
                    <a:cubicBezTo>
                      <a:pt x="4013" y="1216"/>
                      <a:pt x="3557" y="2584"/>
                      <a:pt x="3041" y="4347"/>
                    </a:cubicBezTo>
                    <a:cubicBezTo>
                      <a:pt x="2433" y="6353"/>
                      <a:pt x="1977" y="7721"/>
                      <a:pt x="1703" y="8481"/>
                    </a:cubicBezTo>
                    <a:cubicBezTo>
                      <a:pt x="1703" y="8602"/>
                      <a:pt x="1551" y="8663"/>
                      <a:pt x="1278" y="8694"/>
                    </a:cubicBezTo>
                    <a:cubicBezTo>
                      <a:pt x="1004" y="8754"/>
                      <a:pt x="852" y="8815"/>
                      <a:pt x="791" y="8906"/>
                    </a:cubicBezTo>
                    <a:cubicBezTo>
                      <a:pt x="700" y="8967"/>
                      <a:pt x="670" y="9058"/>
                      <a:pt x="670" y="9119"/>
                    </a:cubicBezTo>
                    <a:cubicBezTo>
                      <a:pt x="670" y="9210"/>
                      <a:pt x="791" y="9362"/>
                      <a:pt x="1004" y="9514"/>
                    </a:cubicBezTo>
                    <a:cubicBezTo>
                      <a:pt x="1247" y="9697"/>
                      <a:pt x="1308" y="9818"/>
                      <a:pt x="1308" y="9970"/>
                    </a:cubicBezTo>
                    <a:cubicBezTo>
                      <a:pt x="1278" y="10426"/>
                      <a:pt x="1004" y="11186"/>
                      <a:pt x="548" y="12280"/>
                    </a:cubicBezTo>
                    <a:cubicBezTo>
                      <a:pt x="153" y="13222"/>
                      <a:pt x="1" y="13982"/>
                      <a:pt x="31" y="14560"/>
                    </a:cubicBezTo>
                    <a:cubicBezTo>
                      <a:pt x="62" y="14864"/>
                      <a:pt x="335" y="15077"/>
                      <a:pt x="852" y="15229"/>
                    </a:cubicBezTo>
                    <a:cubicBezTo>
                      <a:pt x="990" y="15268"/>
                      <a:pt x="1112" y="15288"/>
                      <a:pt x="1218" y="15288"/>
                    </a:cubicBezTo>
                    <a:cubicBezTo>
                      <a:pt x="1439" y="15288"/>
                      <a:pt x="1591" y="15201"/>
                      <a:pt x="1673" y="15016"/>
                    </a:cubicBezTo>
                    <a:cubicBezTo>
                      <a:pt x="1885" y="14438"/>
                      <a:pt x="2159" y="13648"/>
                      <a:pt x="2433" y="12554"/>
                    </a:cubicBezTo>
                    <a:cubicBezTo>
                      <a:pt x="2737" y="11368"/>
                      <a:pt x="2919" y="10517"/>
                      <a:pt x="3101" y="10061"/>
                    </a:cubicBezTo>
                    <a:cubicBezTo>
                      <a:pt x="3436" y="9818"/>
                      <a:pt x="3952" y="9605"/>
                      <a:pt x="4560" y="9545"/>
                    </a:cubicBezTo>
                    <a:cubicBezTo>
                      <a:pt x="5077" y="9453"/>
                      <a:pt x="5624" y="9423"/>
                      <a:pt x="6141" y="9393"/>
                    </a:cubicBezTo>
                    <a:cubicBezTo>
                      <a:pt x="6414" y="10152"/>
                      <a:pt x="6688" y="11095"/>
                      <a:pt x="6901" y="12250"/>
                    </a:cubicBezTo>
                    <a:cubicBezTo>
                      <a:pt x="7083" y="13253"/>
                      <a:pt x="7600" y="13830"/>
                      <a:pt x="8360" y="13982"/>
                    </a:cubicBezTo>
                    <a:cubicBezTo>
                      <a:pt x="8366" y="13985"/>
                      <a:pt x="8373" y="13987"/>
                      <a:pt x="8382" y="13987"/>
                    </a:cubicBezTo>
                    <a:cubicBezTo>
                      <a:pt x="8459" y="13987"/>
                      <a:pt x="8631" y="13869"/>
                      <a:pt x="8876" y="13678"/>
                    </a:cubicBezTo>
                    <a:cubicBezTo>
                      <a:pt x="9150" y="13466"/>
                      <a:pt x="9272" y="13192"/>
                      <a:pt x="9272" y="12888"/>
                    </a:cubicBezTo>
                    <a:cubicBezTo>
                      <a:pt x="9272" y="12736"/>
                      <a:pt x="9180" y="12493"/>
                      <a:pt x="9120" y="12280"/>
                    </a:cubicBezTo>
                    <a:cubicBezTo>
                      <a:pt x="8269" y="10001"/>
                      <a:pt x="7448" y="7113"/>
                      <a:pt x="6627" y="3617"/>
                    </a:cubicBezTo>
                    <a:cubicBezTo>
                      <a:pt x="6566" y="3010"/>
                      <a:pt x="6445" y="2402"/>
                      <a:pt x="6384" y="1794"/>
                    </a:cubicBezTo>
                    <a:cubicBezTo>
                      <a:pt x="6262" y="1095"/>
                      <a:pt x="5959" y="547"/>
                      <a:pt x="5533" y="183"/>
                    </a:cubicBezTo>
                    <a:cubicBezTo>
                      <a:pt x="5381" y="92"/>
                      <a:pt x="5199" y="0"/>
                      <a:pt x="49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52"/>
              <p:cNvSpPr/>
              <p:nvPr/>
            </p:nvSpPr>
            <p:spPr>
              <a:xfrm>
                <a:off x="14848400" y="9723650"/>
                <a:ext cx="240150" cy="416525"/>
              </a:xfrm>
              <a:custGeom>
                <a:avLst/>
                <a:gdLst/>
                <a:ahLst/>
                <a:cxnLst/>
                <a:rect l="l" t="t" r="r" b="b"/>
                <a:pathLst>
                  <a:path w="9606" h="16661" extrusionOk="0">
                    <a:moveTo>
                      <a:pt x="1696" y="1"/>
                    </a:moveTo>
                    <a:cubicBezTo>
                      <a:pt x="1678" y="1"/>
                      <a:pt x="1660" y="2"/>
                      <a:pt x="1642" y="4"/>
                    </a:cubicBezTo>
                    <a:cubicBezTo>
                      <a:pt x="1065" y="4"/>
                      <a:pt x="761" y="156"/>
                      <a:pt x="761" y="490"/>
                    </a:cubicBezTo>
                    <a:cubicBezTo>
                      <a:pt x="730" y="916"/>
                      <a:pt x="578" y="2891"/>
                      <a:pt x="274" y="6509"/>
                    </a:cubicBezTo>
                    <a:cubicBezTo>
                      <a:pt x="62" y="8910"/>
                      <a:pt x="1" y="10825"/>
                      <a:pt x="1" y="12436"/>
                    </a:cubicBezTo>
                    <a:cubicBezTo>
                      <a:pt x="1" y="13348"/>
                      <a:pt x="31" y="14229"/>
                      <a:pt x="62" y="15050"/>
                    </a:cubicBezTo>
                    <a:cubicBezTo>
                      <a:pt x="62" y="15293"/>
                      <a:pt x="122" y="15566"/>
                      <a:pt x="122" y="15779"/>
                    </a:cubicBezTo>
                    <a:cubicBezTo>
                      <a:pt x="153" y="16083"/>
                      <a:pt x="305" y="16235"/>
                      <a:pt x="487" y="16326"/>
                    </a:cubicBezTo>
                    <a:cubicBezTo>
                      <a:pt x="578" y="16326"/>
                      <a:pt x="730" y="16387"/>
                      <a:pt x="943" y="16509"/>
                    </a:cubicBezTo>
                    <a:cubicBezTo>
                      <a:pt x="1095" y="16630"/>
                      <a:pt x="1247" y="16661"/>
                      <a:pt x="1369" y="16661"/>
                    </a:cubicBezTo>
                    <a:cubicBezTo>
                      <a:pt x="1490" y="16661"/>
                      <a:pt x="1581" y="16600"/>
                      <a:pt x="1703" y="16509"/>
                    </a:cubicBezTo>
                    <a:cubicBezTo>
                      <a:pt x="1977" y="16326"/>
                      <a:pt x="2098" y="15992"/>
                      <a:pt x="2098" y="15597"/>
                    </a:cubicBezTo>
                    <a:cubicBezTo>
                      <a:pt x="2037" y="14411"/>
                      <a:pt x="2007" y="13287"/>
                      <a:pt x="2007" y="12132"/>
                    </a:cubicBezTo>
                    <a:cubicBezTo>
                      <a:pt x="2007" y="9761"/>
                      <a:pt x="2129" y="7542"/>
                      <a:pt x="2402" y="5414"/>
                    </a:cubicBezTo>
                    <a:cubicBezTo>
                      <a:pt x="2433" y="5202"/>
                      <a:pt x="2493" y="5110"/>
                      <a:pt x="2615" y="5110"/>
                    </a:cubicBezTo>
                    <a:cubicBezTo>
                      <a:pt x="2645" y="5110"/>
                      <a:pt x="2706" y="5171"/>
                      <a:pt x="2737" y="5262"/>
                    </a:cubicBezTo>
                    <a:cubicBezTo>
                      <a:pt x="4226" y="9214"/>
                      <a:pt x="5472" y="12132"/>
                      <a:pt x="6445" y="13986"/>
                    </a:cubicBezTo>
                    <a:cubicBezTo>
                      <a:pt x="6810" y="14655"/>
                      <a:pt x="7174" y="14958"/>
                      <a:pt x="7661" y="14958"/>
                    </a:cubicBezTo>
                    <a:cubicBezTo>
                      <a:pt x="7934" y="14958"/>
                      <a:pt x="8177" y="14867"/>
                      <a:pt x="8360" y="14685"/>
                    </a:cubicBezTo>
                    <a:cubicBezTo>
                      <a:pt x="8542" y="14533"/>
                      <a:pt x="8633" y="14290"/>
                      <a:pt x="8633" y="14077"/>
                    </a:cubicBezTo>
                    <a:cubicBezTo>
                      <a:pt x="8572" y="13530"/>
                      <a:pt x="8572" y="13044"/>
                      <a:pt x="8572" y="12527"/>
                    </a:cubicBezTo>
                    <a:cubicBezTo>
                      <a:pt x="8572" y="10916"/>
                      <a:pt x="8694" y="8940"/>
                      <a:pt x="8968" y="6539"/>
                    </a:cubicBezTo>
                    <a:cubicBezTo>
                      <a:pt x="9180" y="4533"/>
                      <a:pt x="9393" y="2557"/>
                      <a:pt x="9606" y="551"/>
                    </a:cubicBezTo>
                    <a:cubicBezTo>
                      <a:pt x="9576" y="399"/>
                      <a:pt x="9454" y="277"/>
                      <a:pt x="9302" y="186"/>
                    </a:cubicBezTo>
                    <a:cubicBezTo>
                      <a:pt x="9241" y="186"/>
                      <a:pt x="9120" y="156"/>
                      <a:pt x="8846" y="95"/>
                    </a:cubicBezTo>
                    <a:cubicBezTo>
                      <a:pt x="8664" y="34"/>
                      <a:pt x="8512" y="4"/>
                      <a:pt x="8360" y="4"/>
                    </a:cubicBezTo>
                    <a:cubicBezTo>
                      <a:pt x="7934" y="4"/>
                      <a:pt x="7721" y="156"/>
                      <a:pt x="7661" y="460"/>
                    </a:cubicBezTo>
                    <a:cubicBezTo>
                      <a:pt x="7174" y="4442"/>
                      <a:pt x="6810" y="7451"/>
                      <a:pt x="6566" y="9427"/>
                    </a:cubicBezTo>
                    <a:cubicBezTo>
                      <a:pt x="5989" y="8393"/>
                      <a:pt x="5351" y="6934"/>
                      <a:pt x="4682" y="4989"/>
                    </a:cubicBezTo>
                    <a:cubicBezTo>
                      <a:pt x="3922" y="2983"/>
                      <a:pt x="3314" y="1493"/>
                      <a:pt x="2797" y="581"/>
                    </a:cubicBezTo>
                    <a:cubicBezTo>
                      <a:pt x="2317" y="186"/>
                      <a:pt x="1942" y="1"/>
                      <a:pt x="16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52"/>
              <p:cNvSpPr/>
              <p:nvPr/>
            </p:nvSpPr>
            <p:spPr>
              <a:xfrm>
                <a:off x="15118175" y="9773125"/>
                <a:ext cx="68400" cy="326775"/>
              </a:xfrm>
              <a:custGeom>
                <a:avLst/>
                <a:gdLst/>
                <a:ahLst/>
                <a:cxnLst/>
                <a:rect l="l" t="t" r="r" b="b"/>
                <a:pathLst>
                  <a:path w="2736" h="13071" extrusionOk="0">
                    <a:moveTo>
                      <a:pt x="1520" y="1"/>
                    </a:moveTo>
                    <a:cubicBezTo>
                      <a:pt x="1125" y="1"/>
                      <a:pt x="851" y="153"/>
                      <a:pt x="699" y="426"/>
                    </a:cubicBezTo>
                    <a:cubicBezTo>
                      <a:pt x="760" y="791"/>
                      <a:pt x="760" y="1186"/>
                      <a:pt x="760" y="1551"/>
                    </a:cubicBezTo>
                    <a:cubicBezTo>
                      <a:pt x="760" y="2584"/>
                      <a:pt x="639" y="4074"/>
                      <a:pt x="365" y="6080"/>
                    </a:cubicBezTo>
                    <a:cubicBezTo>
                      <a:pt x="92" y="8116"/>
                      <a:pt x="0" y="9575"/>
                      <a:pt x="0" y="10609"/>
                    </a:cubicBezTo>
                    <a:cubicBezTo>
                      <a:pt x="0" y="11186"/>
                      <a:pt x="0" y="11703"/>
                      <a:pt x="61" y="12250"/>
                    </a:cubicBezTo>
                    <a:cubicBezTo>
                      <a:pt x="152" y="12767"/>
                      <a:pt x="487" y="13040"/>
                      <a:pt x="1155" y="13071"/>
                    </a:cubicBezTo>
                    <a:cubicBezTo>
                      <a:pt x="1611" y="13071"/>
                      <a:pt x="1915" y="12888"/>
                      <a:pt x="2067" y="12463"/>
                    </a:cubicBezTo>
                    <a:cubicBezTo>
                      <a:pt x="2037" y="12098"/>
                      <a:pt x="2037" y="11703"/>
                      <a:pt x="2037" y="11338"/>
                    </a:cubicBezTo>
                    <a:cubicBezTo>
                      <a:pt x="2037" y="10274"/>
                      <a:pt x="2158" y="8755"/>
                      <a:pt x="2371" y="6688"/>
                    </a:cubicBezTo>
                    <a:cubicBezTo>
                      <a:pt x="2614" y="4682"/>
                      <a:pt x="2736" y="3162"/>
                      <a:pt x="2736" y="2128"/>
                    </a:cubicBezTo>
                    <a:cubicBezTo>
                      <a:pt x="2736" y="1672"/>
                      <a:pt x="2736" y="1216"/>
                      <a:pt x="2706" y="821"/>
                    </a:cubicBezTo>
                    <a:cubicBezTo>
                      <a:pt x="2645" y="760"/>
                      <a:pt x="2614" y="730"/>
                      <a:pt x="2614" y="700"/>
                    </a:cubicBezTo>
                    <a:lnTo>
                      <a:pt x="2614" y="396"/>
                    </a:lnTo>
                    <a:cubicBezTo>
                      <a:pt x="2614" y="244"/>
                      <a:pt x="2584" y="153"/>
                      <a:pt x="2554" y="153"/>
                    </a:cubicBezTo>
                    <a:cubicBezTo>
                      <a:pt x="2493" y="153"/>
                      <a:pt x="2462" y="183"/>
                      <a:pt x="2371" y="244"/>
                    </a:cubicBezTo>
                    <a:cubicBezTo>
                      <a:pt x="2128" y="92"/>
                      <a:pt x="1824" y="1"/>
                      <a:pt x="15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52"/>
              <p:cNvSpPr/>
              <p:nvPr/>
            </p:nvSpPr>
            <p:spPr>
              <a:xfrm>
                <a:off x="15197950" y="9753375"/>
                <a:ext cx="309300" cy="362125"/>
              </a:xfrm>
              <a:custGeom>
                <a:avLst/>
                <a:gdLst/>
                <a:ahLst/>
                <a:cxnLst/>
                <a:rect l="l" t="t" r="r" b="b"/>
                <a:pathLst>
                  <a:path w="12372" h="14485" extrusionOk="0">
                    <a:moveTo>
                      <a:pt x="10214" y="0"/>
                    </a:moveTo>
                    <a:cubicBezTo>
                      <a:pt x="9849" y="0"/>
                      <a:pt x="9606" y="122"/>
                      <a:pt x="9545" y="335"/>
                    </a:cubicBezTo>
                    <a:cubicBezTo>
                      <a:pt x="9120" y="2675"/>
                      <a:pt x="8177" y="5775"/>
                      <a:pt x="6688" y="9757"/>
                    </a:cubicBezTo>
                    <a:cubicBezTo>
                      <a:pt x="6232" y="9149"/>
                      <a:pt x="5928" y="8359"/>
                      <a:pt x="5746" y="7417"/>
                    </a:cubicBezTo>
                    <a:cubicBezTo>
                      <a:pt x="5624" y="6566"/>
                      <a:pt x="5503" y="5745"/>
                      <a:pt x="5351" y="4894"/>
                    </a:cubicBezTo>
                    <a:cubicBezTo>
                      <a:pt x="5351" y="4408"/>
                      <a:pt x="5290" y="3678"/>
                      <a:pt x="5138" y="2736"/>
                    </a:cubicBezTo>
                    <a:cubicBezTo>
                      <a:pt x="4986" y="1794"/>
                      <a:pt x="4895" y="1064"/>
                      <a:pt x="4895" y="639"/>
                    </a:cubicBezTo>
                    <a:cubicBezTo>
                      <a:pt x="4712" y="456"/>
                      <a:pt x="4317" y="335"/>
                      <a:pt x="3800" y="335"/>
                    </a:cubicBezTo>
                    <a:cubicBezTo>
                      <a:pt x="3618" y="335"/>
                      <a:pt x="3466" y="456"/>
                      <a:pt x="3375" y="639"/>
                    </a:cubicBezTo>
                    <a:cubicBezTo>
                      <a:pt x="3253" y="912"/>
                      <a:pt x="3192" y="1064"/>
                      <a:pt x="3162" y="1095"/>
                    </a:cubicBezTo>
                    <a:cubicBezTo>
                      <a:pt x="2797" y="3800"/>
                      <a:pt x="2463" y="5715"/>
                      <a:pt x="2129" y="6779"/>
                    </a:cubicBezTo>
                    <a:cubicBezTo>
                      <a:pt x="1186" y="9848"/>
                      <a:pt x="639" y="11581"/>
                      <a:pt x="487" y="11946"/>
                    </a:cubicBezTo>
                    <a:cubicBezTo>
                      <a:pt x="153" y="12766"/>
                      <a:pt x="1" y="13222"/>
                      <a:pt x="1" y="13374"/>
                    </a:cubicBezTo>
                    <a:cubicBezTo>
                      <a:pt x="1" y="13800"/>
                      <a:pt x="214" y="14104"/>
                      <a:pt x="670" y="14286"/>
                    </a:cubicBezTo>
                    <a:cubicBezTo>
                      <a:pt x="976" y="14415"/>
                      <a:pt x="1206" y="14485"/>
                      <a:pt x="1372" y="14485"/>
                    </a:cubicBezTo>
                    <a:cubicBezTo>
                      <a:pt x="1519" y="14485"/>
                      <a:pt x="1616" y="14431"/>
                      <a:pt x="1673" y="14317"/>
                    </a:cubicBezTo>
                    <a:cubicBezTo>
                      <a:pt x="2433" y="12797"/>
                      <a:pt x="3162" y="10487"/>
                      <a:pt x="3831" y="7386"/>
                    </a:cubicBezTo>
                    <a:cubicBezTo>
                      <a:pt x="4013" y="7721"/>
                      <a:pt x="4226" y="8389"/>
                      <a:pt x="4469" y="9393"/>
                    </a:cubicBezTo>
                    <a:cubicBezTo>
                      <a:pt x="4712" y="10304"/>
                      <a:pt x="4986" y="10943"/>
                      <a:pt x="5229" y="11368"/>
                    </a:cubicBezTo>
                    <a:cubicBezTo>
                      <a:pt x="5655" y="12007"/>
                      <a:pt x="6232" y="12432"/>
                      <a:pt x="6992" y="12584"/>
                    </a:cubicBezTo>
                    <a:cubicBezTo>
                      <a:pt x="7033" y="12591"/>
                      <a:pt x="7073" y="12594"/>
                      <a:pt x="7112" y="12594"/>
                    </a:cubicBezTo>
                    <a:cubicBezTo>
                      <a:pt x="7424" y="12594"/>
                      <a:pt x="7691" y="12381"/>
                      <a:pt x="7934" y="11976"/>
                    </a:cubicBezTo>
                    <a:cubicBezTo>
                      <a:pt x="8025" y="11855"/>
                      <a:pt x="8208" y="11429"/>
                      <a:pt x="8481" y="10730"/>
                    </a:cubicBezTo>
                    <a:cubicBezTo>
                      <a:pt x="8907" y="9393"/>
                      <a:pt x="9272" y="8389"/>
                      <a:pt x="9454" y="7721"/>
                    </a:cubicBezTo>
                    <a:cubicBezTo>
                      <a:pt x="9545" y="8086"/>
                      <a:pt x="9576" y="8845"/>
                      <a:pt x="9606" y="9909"/>
                    </a:cubicBezTo>
                    <a:cubicBezTo>
                      <a:pt x="9606" y="10882"/>
                      <a:pt x="9728" y="11581"/>
                      <a:pt x="9880" y="12128"/>
                    </a:cubicBezTo>
                    <a:cubicBezTo>
                      <a:pt x="10032" y="12706"/>
                      <a:pt x="10244" y="13070"/>
                      <a:pt x="10548" y="13344"/>
                    </a:cubicBezTo>
                    <a:cubicBezTo>
                      <a:pt x="10943" y="13648"/>
                      <a:pt x="11278" y="13769"/>
                      <a:pt x="11612" y="13769"/>
                    </a:cubicBezTo>
                    <a:cubicBezTo>
                      <a:pt x="12159" y="13709"/>
                      <a:pt x="12372" y="13557"/>
                      <a:pt x="12311" y="13253"/>
                    </a:cubicBezTo>
                    <a:cubicBezTo>
                      <a:pt x="11855" y="11125"/>
                      <a:pt x="11551" y="8511"/>
                      <a:pt x="11308" y="5350"/>
                    </a:cubicBezTo>
                    <a:lnTo>
                      <a:pt x="11308" y="3891"/>
                    </a:lnTo>
                    <a:cubicBezTo>
                      <a:pt x="11369" y="3131"/>
                      <a:pt x="11369" y="2614"/>
                      <a:pt x="11369" y="2402"/>
                    </a:cubicBezTo>
                    <a:cubicBezTo>
                      <a:pt x="11369" y="1672"/>
                      <a:pt x="11308" y="1064"/>
                      <a:pt x="11217" y="547"/>
                    </a:cubicBezTo>
                    <a:cubicBezTo>
                      <a:pt x="11126" y="183"/>
                      <a:pt x="10791" y="0"/>
                      <a:pt x="10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52"/>
              <p:cNvSpPr/>
              <p:nvPr/>
            </p:nvSpPr>
            <p:spPr>
              <a:xfrm>
                <a:off x="15517875" y="9741975"/>
                <a:ext cx="231800" cy="382225"/>
              </a:xfrm>
              <a:custGeom>
                <a:avLst/>
                <a:gdLst/>
                <a:ahLst/>
                <a:cxnLst/>
                <a:rect l="l" t="t" r="r" b="b"/>
                <a:pathLst>
                  <a:path w="9272" h="15289" extrusionOk="0">
                    <a:moveTo>
                      <a:pt x="4955" y="4377"/>
                    </a:moveTo>
                    <a:cubicBezTo>
                      <a:pt x="5077" y="4985"/>
                      <a:pt x="5229" y="5563"/>
                      <a:pt x="5381" y="6171"/>
                    </a:cubicBezTo>
                    <a:cubicBezTo>
                      <a:pt x="5563" y="6839"/>
                      <a:pt x="5654" y="7478"/>
                      <a:pt x="5715" y="8025"/>
                    </a:cubicBezTo>
                    <a:cubicBezTo>
                      <a:pt x="4651" y="8025"/>
                      <a:pt x="3982" y="8025"/>
                      <a:pt x="3739" y="8086"/>
                    </a:cubicBezTo>
                    <a:cubicBezTo>
                      <a:pt x="4074" y="6839"/>
                      <a:pt x="4499" y="5624"/>
                      <a:pt x="4955" y="4377"/>
                    </a:cubicBezTo>
                    <a:close/>
                    <a:moveTo>
                      <a:pt x="4985" y="0"/>
                    </a:moveTo>
                    <a:cubicBezTo>
                      <a:pt x="4712" y="0"/>
                      <a:pt x="4469" y="122"/>
                      <a:pt x="4408" y="304"/>
                    </a:cubicBezTo>
                    <a:cubicBezTo>
                      <a:pt x="4043" y="1216"/>
                      <a:pt x="3587" y="2584"/>
                      <a:pt x="3040" y="4347"/>
                    </a:cubicBezTo>
                    <a:cubicBezTo>
                      <a:pt x="2432" y="6353"/>
                      <a:pt x="1976" y="7721"/>
                      <a:pt x="1703" y="8481"/>
                    </a:cubicBezTo>
                    <a:cubicBezTo>
                      <a:pt x="1703" y="8602"/>
                      <a:pt x="1551" y="8663"/>
                      <a:pt x="1308" y="8694"/>
                    </a:cubicBezTo>
                    <a:cubicBezTo>
                      <a:pt x="1034" y="8754"/>
                      <a:pt x="882" y="8815"/>
                      <a:pt x="791" y="8906"/>
                    </a:cubicBezTo>
                    <a:cubicBezTo>
                      <a:pt x="730" y="8967"/>
                      <a:pt x="669" y="9058"/>
                      <a:pt x="669" y="9119"/>
                    </a:cubicBezTo>
                    <a:cubicBezTo>
                      <a:pt x="669" y="9210"/>
                      <a:pt x="791" y="9362"/>
                      <a:pt x="1034" y="9514"/>
                    </a:cubicBezTo>
                    <a:cubicBezTo>
                      <a:pt x="1247" y="9697"/>
                      <a:pt x="1338" y="9818"/>
                      <a:pt x="1338" y="9970"/>
                    </a:cubicBezTo>
                    <a:cubicBezTo>
                      <a:pt x="1308" y="10426"/>
                      <a:pt x="1034" y="11186"/>
                      <a:pt x="578" y="12280"/>
                    </a:cubicBezTo>
                    <a:cubicBezTo>
                      <a:pt x="152" y="13222"/>
                      <a:pt x="1" y="13982"/>
                      <a:pt x="31" y="14560"/>
                    </a:cubicBezTo>
                    <a:cubicBezTo>
                      <a:pt x="61" y="14864"/>
                      <a:pt x="335" y="15077"/>
                      <a:pt x="882" y="15229"/>
                    </a:cubicBezTo>
                    <a:cubicBezTo>
                      <a:pt x="1010" y="15268"/>
                      <a:pt x="1126" y="15288"/>
                      <a:pt x="1227" y="15288"/>
                    </a:cubicBezTo>
                    <a:cubicBezTo>
                      <a:pt x="1439" y="15288"/>
                      <a:pt x="1590" y="15201"/>
                      <a:pt x="1672" y="15016"/>
                    </a:cubicBezTo>
                    <a:cubicBezTo>
                      <a:pt x="1885" y="14438"/>
                      <a:pt x="2159" y="13648"/>
                      <a:pt x="2432" y="12554"/>
                    </a:cubicBezTo>
                    <a:cubicBezTo>
                      <a:pt x="2736" y="11368"/>
                      <a:pt x="2919" y="10517"/>
                      <a:pt x="3101" y="10061"/>
                    </a:cubicBezTo>
                    <a:cubicBezTo>
                      <a:pt x="3466" y="9818"/>
                      <a:pt x="3952" y="9605"/>
                      <a:pt x="4560" y="9545"/>
                    </a:cubicBezTo>
                    <a:cubicBezTo>
                      <a:pt x="5077" y="9453"/>
                      <a:pt x="5624" y="9423"/>
                      <a:pt x="6140" y="9393"/>
                    </a:cubicBezTo>
                    <a:cubicBezTo>
                      <a:pt x="6414" y="10152"/>
                      <a:pt x="6688" y="11095"/>
                      <a:pt x="6900" y="12250"/>
                    </a:cubicBezTo>
                    <a:cubicBezTo>
                      <a:pt x="7113" y="13253"/>
                      <a:pt x="7599" y="13830"/>
                      <a:pt x="8359" y="13982"/>
                    </a:cubicBezTo>
                    <a:cubicBezTo>
                      <a:pt x="8369" y="13985"/>
                      <a:pt x="8379" y="13987"/>
                      <a:pt x="8390" y="13987"/>
                    </a:cubicBezTo>
                    <a:cubicBezTo>
                      <a:pt x="8489" y="13987"/>
                      <a:pt x="8661" y="13869"/>
                      <a:pt x="8906" y="13678"/>
                    </a:cubicBezTo>
                    <a:cubicBezTo>
                      <a:pt x="9150" y="13466"/>
                      <a:pt x="9271" y="13192"/>
                      <a:pt x="9271" y="12888"/>
                    </a:cubicBezTo>
                    <a:cubicBezTo>
                      <a:pt x="9271" y="12736"/>
                      <a:pt x="9180" y="12493"/>
                      <a:pt x="9119" y="12280"/>
                    </a:cubicBezTo>
                    <a:cubicBezTo>
                      <a:pt x="8299" y="10001"/>
                      <a:pt x="7447" y="7113"/>
                      <a:pt x="6657" y="3617"/>
                    </a:cubicBezTo>
                    <a:cubicBezTo>
                      <a:pt x="6566" y="3010"/>
                      <a:pt x="6444" y="2402"/>
                      <a:pt x="6384" y="1794"/>
                    </a:cubicBezTo>
                    <a:cubicBezTo>
                      <a:pt x="6262" y="1095"/>
                      <a:pt x="5958" y="547"/>
                      <a:pt x="5563" y="183"/>
                    </a:cubicBezTo>
                    <a:cubicBezTo>
                      <a:pt x="5381" y="92"/>
                      <a:pt x="5198" y="0"/>
                      <a:pt x="49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52"/>
              <p:cNvSpPr/>
              <p:nvPr/>
            </p:nvSpPr>
            <p:spPr>
              <a:xfrm>
                <a:off x="15763325" y="9741200"/>
                <a:ext cx="176325" cy="357950"/>
              </a:xfrm>
              <a:custGeom>
                <a:avLst/>
                <a:gdLst/>
                <a:ahLst/>
                <a:cxnLst/>
                <a:rect l="l" t="t" r="r" b="b"/>
                <a:pathLst>
                  <a:path w="7053" h="14318" extrusionOk="0">
                    <a:moveTo>
                      <a:pt x="1307" y="1"/>
                    </a:moveTo>
                    <a:cubicBezTo>
                      <a:pt x="1003" y="1"/>
                      <a:pt x="760" y="123"/>
                      <a:pt x="547" y="305"/>
                    </a:cubicBezTo>
                    <a:cubicBezTo>
                      <a:pt x="608" y="974"/>
                      <a:pt x="639" y="1703"/>
                      <a:pt x="639" y="2463"/>
                    </a:cubicBezTo>
                    <a:cubicBezTo>
                      <a:pt x="639" y="3557"/>
                      <a:pt x="517" y="5351"/>
                      <a:pt x="304" y="7873"/>
                    </a:cubicBezTo>
                    <a:cubicBezTo>
                      <a:pt x="61" y="10183"/>
                      <a:pt x="0" y="12007"/>
                      <a:pt x="31" y="13345"/>
                    </a:cubicBezTo>
                    <a:cubicBezTo>
                      <a:pt x="61" y="13375"/>
                      <a:pt x="213" y="13557"/>
                      <a:pt x="487" y="13892"/>
                    </a:cubicBezTo>
                    <a:cubicBezTo>
                      <a:pt x="669" y="14165"/>
                      <a:pt x="851" y="14317"/>
                      <a:pt x="1095" y="14317"/>
                    </a:cubicBezTo>
                    <a:cubicBezTo>
                      <a:pt x="1155" y="14317"/>
                      <a:pt x="1277" y="14287"/>
                      <a:pt x="1368" y="14256"/>
                    </a:cubicBezTo>
                    <a:cubicBezTo>
                      <a:pt x="2158" y="13892"/>
                      <a:pt x="3101" y="13375"/>
                      <a:pt x="4134" y="12646"/>
                    </a:cubicBezTo>
                    <a:cubicBezTo>
                      <a:pt x="5927" y="11430"/>
                      <a:pt x="6839" y="10791"/>
                      <a:pt x="6870" y="10791"/>
                    </a:cubicBezTo>
                    <a:cubicBezTo>
                      <a:pt x="7052" y="10548"/>
                      <a:pt x="7052" y="10305"/>
                      <a:pt x="6900" y="9880"/>
                    </a:cubicBezTo>
                    <a:cubicBezTo>
                      <a:pt x="6748" y="9636"/>
                      <a:pt x="6535" y="9545"/>
                      <a:pt x="6231" y="9545"/>
                    </a:cubicBezTo>
                    <a:cubicBezTo>
                      <a:pt x="6140" y="9545"/>
                      <a:pt x="5988" y="9545"/>
                      <a:pt x="5806" y="9576"/>
                    </a:cubicBezTo>
                    <a:cubicBezTo>
                      <a:pt x="5624" y="9606"/>
                      <a:pt x="5472" y="9606"/>
                      <a:pt x="5380" y="9606"/>
                    </a:cubicBezTo>
                    <a:cubicBezTo>
                      <a:pt x="5046" y="9758"/>
                      <a:pt x="4468" y="10092"/>
                      <a:pt x="3709" y="10609"/>
                    </a:cubicBezTo>
                    <a:cubicBezTo>
                      <a:pt x="2979" y="11065"/>
                      <a:pt x="2432" y="11369"/>
                      <a:pt x="2006" y="11551"/>
                    </a:cubicBezTo>
                    <a:cubicBezTo>
                      <a:pt x="1976" y="10335"/>
                      <a:pt x="2037" y="8512"/>
                      <a:pt x="2189" y="6080"/>
                    </a:cubicBezTo>
                    <a:cubicBezTo>
                      <a:pt x="2341" y="3648"/>
                      <a:pt x="2371" y="1825"/>
                      <a:pt x="2341" y="609"/>
                    </a:cubicBezTo>
                    <a:cubicBezTo>
                      <a:pt x="2280" y="183"/>
                      <a:pt x="1915" y="1"/>
                      <a:pt x="13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52"/>
              <p:cNvSpPr/>
              <p:nvPr/>
            </p:nvSpPr>
            <p:spPr>
              <a:xfrm>
                <a:off x="15950250" y="9714625"/>
                <a:ext cx="131500" cy="422525"/>
              </a:xfrm>
              <a:custGeom>
                <a:avLst/>
                <a:gdLst/>
                <a:ahLst/>
                <a:cxnLst/>
                <a:rect l="l" t="t" r="r" b="b"/>
                <a:pathLst>
                  <a:path w="5260" h="16901" extrusionOk="0">
                    <a:moveTo>
                      <a:pt x="3405" y="0"/>
                    </a:moveTo>
                    <a:cubicBezTo>
                      <a:pt x="3071" y="0"/>
                      <a:pt x="2675" y="61"/>
                      <a:pt x="2341" y="213"/>
                    </a:cubicBezTo>
                    <a:cubicBezTo>
                      <a:pt x="1581" y="547"/>
                      <a:pt x="973" y="1125"/>
                      <a:pt x="548" y="1976"/>
                    </a:cubicBezTo>
                    <a:cubicBezTo>
                      <a:pt x="183" y="2675"/>
                      <a:pt x="1" y="3496"/>
                      <a:pt x="1" y="4407"/>
                    </a:cubicBezTo>
                    <a:cubicBezTo>
                      <a:pt x="1" y="5502"/>
                      <a:pt x="517" y="6991"/>
                      <a:pt x="1520" y="8815"/>
                    </a:cubicBezTo>
                    <a:cubicBezTo>
                      <a:pt x="2524" y="10669"/>
                      <a:pt x="3040" y="12067"/>
                      <a:pt x="3040" y="13009"/>
                    </a:cubicBezTo>
                    <a:cubicBezTo>
                      <a:pt x="3040" y="13709"/>
                      <a:pt x="2888" y="14377"/>
                      <a:pt x="2524" y="15046"/>
                    </a:cubicBezTo>
                    <a:cubicBezTo>
                      <a:pt x="2463" y="15198"/>
                      <a:pt x="2311" y="15289"/>
                      <a:pt x="2068" y="15289"/>
                    </a:cubicBezTo>
                    <a:cubicBezTo>
                      <a:pt x="1855" y="15350"/>
                      <a:pt x="1703" y="15380"/>
                      <a:pt x="1612" y="15441"/>
                    </a:cubicBezTo>
                    <a:cubicBezTo>
                      <a:pt x="1399" y="15715"/>
                      <a:pt x="1277" y="15897"/>
                      <a:pt x="1277" y="16110"/>
                    </a:cubicBezTo>
                    <a:cubicBezTo>
                      <a:pt x="1277" y="16353"/>
                      <a:pt x="1520" y="16627"/>
                      <a:pt x="1976" y="16809"/>
                    </a:cubicBezTo>
                    <a:cubicBezTo>
                      <a:pt x="2098" y="16870"/>
                      <a:pt x="2189" y="16900"/>
                      <a:pt x="2341" y="16900"/>
                    </a:cubicBezTo>
                    <a:cubicBezTo>
                      <a:pt x="2675" y="16900"/>
                      <a:pt x="3101" y="16748"/>
                      <a:pt x="3557" y="16444"/>
                    </a:cubicBezTo>
                    <a:cubicBezTo>
                      <a:pt x="4134" y="16019"/>
                      <a:pt x="4469" y="15715"/>
                      <a:pt x="4621" y="15441"/>
                    </a:cubicBezTo>
                    <a:cubicBezTo>
                      <a:pt x="5046" y="14681"/>
                      <a:pt x="5259" y="13921"/>
                      <a:pt x="5259" y="13101"/>
                    </a:cubicBezTo>
                    <a:cubicBezTo>
                      <a:pt x="5259" y="12128"/>
                      <a:pt x="4894" y="10882"/>
                      <a:pt x="4134" y="9453"/>
                    </a:cubicBezTo>
                    <a:cubicBezTo>
                      <a:pt x="2979" y="7325"/>
                      <a:pt x="2432" y="6140"/>
                      <a:pt x="2341" y="5988"/>
                    </a:cubicBezTo>
                    <a:cubicBezTo>
                      <a:pt x="2189" y="5623"/>
                      <a:pt x="2128" y="5198"/>
                      <a:pt x="2128" y="4772"/>
                    </a:cubicBezTo>
                    <a:cubicBezTo>
                      <a:pt x="2128" y="3617"/>
                      <a:pt x="2554" y="2614"/>
                      <a:pt x="3375" y="1824"/>
                    </a:cubicBezTo>
                    <a:cubicBezTo>
                      <a:pt x="3466" y="1702"/>
                      <a:pt x="3557" y="1672"/>
                      <a:pt x="3648" y="1672"/>
                    </a:cubicBezTo>
                    <a:cubicBezTo>
                      <a:pt x="3648" y="1672"/>
                      <a:pt x="3770" y="1672"/>
                      <a:pt x="3983" y="1733"/>
                    </a:cubicBezTo>
                    <a:cubicBezTo>
                      <a:pt x="4037" y="1760"/>
                      <a:pt x="4098" y="1775"/>
                      <a:pt x="4159" y="1775"/>
                    </a:cubicBezTo>
                    <a:cubicBezTo>
                      <a:pt x="4235" y="1775"/>
                      <a:pt x="4311" y="1752"/>
                      <a:pt x="4378" y="1702"/>
                    </a:cubicBezTo>
                    <a:cubicBezTo>
                      <a:pt x="4834" y="1490"/>
                      <a:pt x="5046" y="1216"/>
                      <a:pt x="5046" y="912"/>
                    </a:cubicBezTo>
                    <a:cubicBezTo>
                      <a:pt x="5046" y="760"/>
                      <a:pt x="4986" y="608"/>
                      <a:pt x="4894" y="517"/>
                    </a:cubicBezTo>
                    <a:cubicBezTo>
                      <a:pt x="4560" y="183"/>
                      <a:pt x="4043" y="0"/>
                      <a:pt x="34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52"/>
              <p:cNvSpPr/>
              <p:nvPr/>
            </p:nvSpPr>
            <p:spPr>
              <a:xfrm>
                <a:off x="14666025" y="9388625"/>
                <a:ext cx="101850" cy="327525"/>
              </a:xfrm>
              <a:custGeom>
                <a:avLst/>
                <a:gdLst/>
                <a:ahLst/>
                <a:cxnLst/>
                <a:rect l="l" t="t" r="r" b="b"/>
                <a:pathLst>
                  <a:path w="4074" h="13101" extrusionOk="0">
                    <a:moveTo>
                      <a:pt x="2615" y="0"/>
                    </a:moveTo>
                    <a:cubicBezTo>
                      <a:pt x="2341" y="0"/>
                      <a:pt x="2068" y="92"/>
                      <a:pt x="1825" y="183"/>
                    </a:cubicBezTo>
                    <a:cubicBezTo>
                      <a:pt x="1217" y="456"/>
                      <a:pt x="761" y="912"/>
                      <a:pt x="426" y="1551"/>
                    </a:cubicBezTo>
                    <a:cubicBezTo>
                      <a:pt x="153" y="2128"/>
                      <a:pt x="1" y="2766"/>
                      <a:pt x="1" y="3466"/>
                    </a:cubicBezTo>
                    <a:cubicBezTo>
                      <a:pt x="1" y="4347"/>
                      <a:pt x="426" y="5472"/>
                      <a:pt x="1186" y="6870"/>
                    </a:cubicBezTo>
                    <a:cubicBezTo>
                      <a:pt x="1977" y="8329"/>
                      <a:pt x="2341" y="9393"/>
                      <a:pt x="2341" y="10153"/>
                    </a:cubicBezTo>
                    <a:cubicBezTo>
                      <a:pt x="2341" y="10669"/>
                      <a:pt x="2220" y="11216"/>
                      <a:pt x="1977" y="11703"/>
                    </a:cubicBezTo>
                    <a:cubicBezTo>
                      <a:pt x="1885" y="11824"/>
                      <a:pt x="1794" y="11885"/>
                      <a:pt x="1582" y="11885"/>
                    </a:cubicBezTo>
                    <a:cubicBezTo>
                      <a:pt x="1399" y="11946"/>
                      <a:pt x="1278" y="11946"/>
                      <a:pt x="1247" y="12007"/>
                    </a:cubicBezTo>
                    <a:cubicBezTo>
                      <a:pt x="1065" y="12189"/>
                      <a:pt x="974" y="12341"/>
                      <a:pt x="974" y="12493"/>
                    </a:cubicBezTo>
                    <a:cubicBezTo>
                      <a:pt x="974" y="12736"/>
                      <a:pt x="1126" y="12919"/>
                      <a:pt x="1521" y="13071"/>
                    </a:cubicBezTo>
                    <a:cubicBezTo>
                      <a:pt x="1582" y="13101"/>
                      <a:pt x="1703" y="13101"/>
                      <a:pt x="1825" y="13101"/>
                    </a:cubicBezTo>
                    <a:cubicBezTo>
                      <a:pt x="2129" y="13101"/>
                      <a:pt x="2433" y="12949"/>
                      <a:pt x="2767" y="12736"/>
                    </a:cubicBezTo>
                    <a:cubicBezTo>
                      <a:pt x="3192" y="12432"/>
                      <a:pt x="3466" y="12159"/>
                      <a:pt x="3557" y="11976"/>
                    </a:cubicBezTo>
                    <a:cubicBezTo>
                      <a:pt x="3922" y="11399"/>
                      <a:pt x="4074" y="10791"/>
                      <a:pt x="4074" y="10153"/>
                    </a:cubicBezTo>
                    <a:cubicBezTo>
                      <a:pt x="4074" y="9393"/>
                      <a:pt x="3770" y="8450"/>
                      <a:pt x="3192" y="7326"/>
                    </a:cubicBezTo>
                    <a:cubicBezTo>
                      <a:pt x="2311" y="5654"/>
                      <a:pt x="1855" y="4742"/>
                      <a:pt x="1825" y="4651"/>
                    </a:cubicBezTo>
                    <a:cubicBezTo>
                      <a:pt x="1703" y="4347"/>
                      <a:pt x="1673" y="4043"/>
                      <a:pt x="1673" y="3678"/>
                    </a:cubicBezTo>
                    <a:cubicBezTo>
                      <a:pt x="1673" y="2766"/>
                      <a:pt x="2007" y="2007"/>
                      <a:pt x="2645" y="1399"/>
                    </a:cubicBezTo>
                    <a:cubicBezTo>
                      <a:pt x="2737" y="1338"/>
                      <a:pt x="2797" y="1307"/>
                      <a:pt x="2889" y="1307"/>
                    </a:cubicBezTo>
                    <a:cubicBezTo>
                      <a:pt x="2889" y="1307"/>
                      <a:pt x="2980" y="1338"/>
                      <a:pt x="3162" y="1368"/>
                    </a:cubicBezTo>
                    <a:cubicBezTo>
                      <a:pt x="3208" y="1383"/>
                      <a:pt x="3253" y="1391"/>
                      <a:pt x="3303" y="1391"/>
                    </a:cubicBezTo>
                    <a:cubicBezTo>
                      <a:pt x="3352" y="1391"/>
                      <a:pt x="3405" y="1383"/>
                      <a:pt x="3466" y="1368"/>
                    </a:cubicBezTo>
                    <a:cubicBezTo>
                      <a:pt x="3800" y="1186"/>
                      <a:pt x="3983" y="1003"/>
                      <a:pt x="3983" y="760"/>
                    </a:cubicBezTo>
                    <a:cubicBezTo>
                      <a:pt x="3983" y="608"/>
                      <a:pt x="3952" y="487"/>
                      <a:pt x="3740" y="396"/>
                    </a:cubicBezTo>
                    <a:cubicBezTo>
                      <a:pt x="3496" y="122"/>
                      <a:pt x="3101" y="0"/>
                      <a:pt x="26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52"/>
              <p:cNvSpPr/>
              <p:nvPr/>
            </p:nvSpPr>
            <p:spPr>
              <a:xfrm>
                <a:off x="14780025" y="9409150"/>
                <a:ext cx="180100" cy="296500"/>
              </a:xfrm>
              <a:custGeom>
                <a:avLst/>
                <a:gdLst/>
                <a:ahLst/>
                <a:cxnLst/>
                <a:rect l="l" t="t" r="r" b="b"/>
                <a:pathLst>
                  <a:path w="7204" h="11860" extrusionOk="0">
                    <a:moveTo>
                      <a:pt x="3921" y="3435"/>
                    </a:moveTo>
                    <a:lnTo>
                      <a:pt x="4256" y="4803"/>
                    </a:lnTo>
                    <a:cubicBezTo>
                      <a:pt x="4377" y="5350"/>
                      <a:pt x="4438" y="5836"/>
                      <a:pt x="4468" y="6262"/>
                    </a:cubicBezTo>
                    <a:cubicBezTo>
                      <a:pt x="3648" y="6262"/>
                      <a:pt x="3161" y="6292"/>
                      <a:pt x="2949" y="6322"/>
                    </a:cubicBezTo>
                    <a:cubicBezTo>
                      <a:pt x="3222" y="5350"/>
                      <a:pt x="3526" y="4377"/>
                      <a:pt x="3921" y="3435"/>
                    </a:cubicBezTo>
                    <a:close/>
                    <a:moveTo>
                      <a:pt x="3861" y="0"/>
                    </a:moveTo>
                    <a:cubicBezTo>
                      <a:pt x="3648" y="0"/>
                      <a:pt x="3496" y="91"/>
                      <a:pt x="3405" y="243"/>
                    </a:cubicBezTo>
                    <a:cubicBezTo>
                      <a:pt x="3101" y="973"/>
                      <a:pt x="2736" y="1976"/>
                      <a:pt x="2341" y="3344"/>
                    </a:cubicBezTo>
                    <a:cubicBezTo>
                      <a:pt x="1885" y="4955"/>
                      <a:pt x="1550" y="6018"/>
                      <a:pt x="1338" y="6596"/>
                    </a:cubicBezTo>
                    <a:cubicBezTo>
                      <a:pt x="1277" y="6657"/>
                      <a:pt x="1186" y="6748"/>
                      <a:pt x="973" y="6778"/>
                    </a:cubicBezTo>
                    <a:cubicBezTo>
                      <a:pt x="791" y="6809"/>
                      <a:pt x="639" y="6839"/>
                      <a:pt x="608" y="6930"/>
                    </a:cubicBezTo>
                    <a:cubicBezTo>
                      <a:pt x="578" y="6991"/>
                      <a:pt x="517" y="7052"/>
                      <a:pt x="517" y="7113"/>
                    </a:cubicBezTo>
                    <a:cubicBezTo>
                      <a:pt x="517" y="7204"/>
                      <a:pt x="639" y="7295"/>
                      <a:pt x="791" y="7417"/>
                    </a:cubicBezTo>
                    <a:cubicBezTo>
                      <a:pt x="943" y="7538"/>
                      <a:pt x="1034" y="7660"/>
                      <a:pt x="1034" y="7751"/>
                    </a:cubicBezTo>
                    <a:cubicBezTo>
                      <a:pt x="973" y="8116"/>
                      <a:pt x="791" y="8724"/>
                      <a:pt x="426" y="9544"/>
                    </a:cubicBezTo>
                    <a:cubicBezTo>
                      <a:pt x="152" y="10274"/>
                      <a:pt x="0" y="10851"/>
                      <a:pt x="31" y="11307"/>
                    </a:cubicBezTo>
                    <a:cubicBezTo>
                      <a:pt x="61" y="11520"/>
                      <a:pt x="304" y="11702"/>
                      <a:pt x="669" y="11824"/>
                    </a:cubicBezTo>
                    <a:cubicBezTo>
                      <a:pt x="750" y="11848"/>
                      <a:pt x="825" y="11860"/>
                      <a:pt x="893" y="11860"/>
                    </a:cubicBezTo>
                    <a:cubicBezTo>
                      <a:pt x="1078" y="11860"/>
                      <a:pt x="1210" y="11775"/>
                      <a:pt x="1277" y="11642"/>
                    </a:cubicBezTo>
                    <a:cubicBezTo>
                      <a:pt x="1490" y="11216"/>
                      <a:pt x="1702" y="10578"/>
                      <a:pt x="1885" y="9727"/>
                    </a:cubicBezTo>
                    <a:cubicBezTo>
                      <a:pt x="2128" y="8815"/>
                      <a:pt x="2310" y="8177"/>
                      <a:pt x="2432" y="7842"/>
                    </a:cubicBezTo>
                    <a:cubicBezTo>
                      <a:pt x="2706" y="7629"/>
                      <a:pt x="3070" y="7508"/>
                      <a:pt x="3526" y="7417"/>
                    </a:cubicBezTo>
                    <a:cubicBezTo>
                      <a:pt x="3921" y="7386"/>
                      <a:pt x="4316" y="7356"/>
                      <a:pt x="4742" y="7325"/>
                    </a:cubicBezTo>
                    <a:cubicBezTo>
                      <a:pt x="4985" y="7903"/>
                      <a:pt x="5198" y="8632"/>
                      <a:pt x="5350" y="9514"/>
                    </a:cubicBezTo>
                    <a:cubicBezTo>
                      <a:pt x="5532" y="10304"/>
                      <a:pt x="5897" y="10760"/>
                      <a:pt x="6505" y="10882"/>
                    </a:cubicBezTo>
                    <a:cubicBezTo>
                      <a:pt x="6515" y="10887"/>
                      <a:pt x="6527" y="10889"/>
                      <a:pt x="6542" y="10889"/>
                    </a:cubicBezTo>
                    <a:cubicBezTo>
                      <a:pt x="6616" y="10889"/>
                      <a:pt x="6747" y="10822"/>
                      <a:pt x="6900" y="10669"/>
                    </a:cubicBezTo>
                    <a:cubicBezTo>
                      <a:pt x="7113" y="10456"/>
                      <a:pt x="7204" y="10274"/>
                      <a:pt x="7204" y="10061"/>
                    </a:cubicBezTo>
                    <a:cubicBezTo>
                      <a:pt x="7204" y="9909"/>
                      <a:pt x="7174" y="9757"/>
                      <a:pt x="7113" y="9544"/>
                    </a:cubicBezTo>
                    <a:cubicBezTo>
                      <a:pt x="6444" y="7812"/>
                      <a:pt x="5836" y="5562"/>
                      <a:pt x="5168" y="2827"/>
                    </a:cubicBezTo>
                    <a:cubicBezTo>
                      <a:pt x="5137" y="2371"/>
                      <a:pt x="5046" y="1885"/>
                      <a:pt x="4985" y="1429"/>
                    </a:cubicBezTo>
                    <a:cubicBezTo>
                      <a:pt x="4894" y="851"/>
                      <a:pt x="4681" y="426"/>
                      <a:pt x="4316" y="152"/>
                    </a:cubicBezTo>
                    <a:cubicBezTo>
                      <a:pt x="4164" y="61"/>
                      <a:pt x="4013" y="0"/>
                      <a:pt x="38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52"/>
              <p:cNvSpPr/>
              <p:nvPr/>
            </p:nvSpPr>
            <p:spPr>
              <a:xfrm>
                <a:off x="14965425" y="9400250"/>
                <a:ext cx="211275" cy="313625"/>
              </a:xfrm>
              <a:custGeom>
                <a:avLst/>
                <a:gdLst/>
                <a:ahLst/>
                <a:cxnLst/>
                <a:rect l="l" t="t" r="r" b="b"/>
                <a:pathLst>
                  <a:path w="8451" h="12545" extrusionOk="0">
                    <a:moveTo>
                      <a:pt x="7528" y="1"/>
                    </a:moveTo>
                    <a:cubicBezTo>
                      <a:pt x="7226" y="1"/>
                      <a:pt x="7012" y="90"/>
                      <a:pt x="6870" y="326"/>
                    </a:cubicBezTo>
                    <a:cubicBezTo>
                      <a:pt x="6293" y="1481"/>
                      <a:pt x="5776" y="2849"/>
                      <a:pt x="5229" y="4429"/>
                    </a:cubicBezTo>
                    <a:cubicBezTo>
                      <a:pt x="4773" y="5858"/>
                      <a:pt x="4347" y="7256"/>
                      <a:pt x="3891" y="8654"/>
                    </a:cubicBezTo>
                    <a:cubicBezTo>
                      <a:pt x="3588" y="7469"/>
                      <a:pt x="3253" y="6314"/>
                      <a:pt x="2949" y="5128"/>
                    </a:cubicBezTo>
                    <a:cubicBezTo>
                      <a:pt x="2524" y="3760"/>
                      <a:pt x="2129" y="2605"/>
                      <a:pt x="1703" y="1663"/>
                    </a:cubicBezTo>
                    <a:cubicBezTo>
                      <a:pt x="1217" y="1329"/>
                      <a:pt x="852" y="1146"/>
                      <a:pt x="670" y="1146"/>
                    </a:cubicBezTo>
                    <a:cubicBezTo>
                      <a:pt x="548" y="1146"/>
                      <a:pt x="487" y="1146"/>
                      <a:pt x="366" y="1207"/>
                    </a:cubicBezTo>
                    <a:cubicBezTo>
                      <a:pt x="305" y="1207"/>
                      <a:pt x="153" y="1329"/>
                      <a:pt x="1" y="1633"/>
                    </a:cubicBezTo>
                    <a:cubicBezTo>
                      <a:pt x="609" y="2879"/>
                      <a:pt x="1156" y="4642"/>
                      <a:pt x="1764" y="6982"/>
                    </a:cubicBezTo>
                    <a:cubicBezTo>
                      <a:pt x="2372" y="9414"/>
                      <a:pt x="2949" y="11207"/>
                      <a:pt x="3405" y="12271"/>
                    </a:cubicBezTo>
                    <a:cubicBezTo>
                      <a:pt x="3679" y="12454"/>
                      <a:pt x="3891" y="12545"/>
                      <a:pt x="4043" y="12545"/>
                    </a:cubicBezTo>
                    <a:cubicBezTo>
                      <a:pt x="4195" y="12545"/>
                      <a:pt x="4317" y="12454"/>
                      <a:pt x="4439" y="12332"/>
                    </a:cubicBezTo>
                    <a:cubicBezTo>
                      <a:pt x="4773" y="11542"/>
                      <a:pt x="5077" y="10417"/>
                      <a:pt x="5411" y="8928"/>
                    </a:cubicBezTo>
                    <a:cubicBezTo>
                      <a:pt x="5776" y="7317"/>
                      <a:pt x="6080" y="6222"/>
                      <a:pt x="6323" y="5554"/>
                    </a:cubicBezTo>
                    <a:cubicBezTo>
                      <a:pt x="7205" y="3274"/>
                      <a:pt x="7904" y="1663"/>
                      <a:pt x="8360" y="842"/>
                    </a:cubicBezTo>
                    <a:cubicBezTo>
                      <a:pt x="8420" y="721"/>
                      <a:pt x="8451" y="599"/>
                      <a:pt x="8420" y="538"/>
                    </a:cubicBezTo>
                    <a:cubicBezTo>
                      <a:pt x="8420" y="326"/>
                      <a:pt x="8390" y="265"/>
                      <a:pt x="8268" y="265"/>
                    </a:cubicBezTo>
                    <a:cubicBezTo>
                      <a:pt x="8147" y="265"/>
                      <a:pt x="8086" y="235"/>
                      <a:pt x="7995" y="143"/>
                    </a:cubicBezTo>
                    <a:cubicBezTo>
                      <a:pt x="7934" y="83"/>
                      <a:pt x="7843" y="22"/>
                      <a:pt x="7813" y="22"/>
                    </a:cubicBezTo>
                    <a:cubicBezTo>
                      <a:pt x="7710" y="8"/>
                      <a:pt x="7615" y="1"/>
                      <a:pt x="75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52"/>
              <p:cNvSpPr/>
              <p:nvPr/>
            </p:nvSpPr>
            <p:spPr>
              <a:xfrm>
                <a:off x="15171375" y="9425850"/>
                <a:ext cx="170975" cy="258500"/>
              </a:xfrm>
              <a:custGeom>
                <a:avLst/>
                <a:gdLst/>
                <a:ahLst/>
                <a:cxnLst/>
                <a:rect l="l" t="t" r="r" b="b"/>
                <a:pathLst>
                  <a:path w="6839" h="10340" extrusionOk="0">
                    <a:moveTo>
                      <a:pt x="5289" y="1"/>
                    </a:moveTo>
                    <a:cubicBezTo>
                      <a:pt x="4681" y="92"/>
                      <a:pt x="4103" y="244"/>
                      <a:pt x="3496" y="396"/>
                    </a:cubicBezTo>
                    <a:cubicBezTo>
                      <a:pt x="2857" y="548"/>
                      <a:pt x="2280" y="761"/>
                      <a:pt x="1824" y="973"/>
                    </a:cubicBezTo>
                    <a:lnTo>
                      <a:pt x="669" y="1429"/>
                    </a:lnTo>
                    <a:cubicBezTo>
                      <a:pt x="274" y="1612"/>
                      <a:pt x="30" y="1885"/>
                      <a:pt x="30" y="2220"/>
                    </a:cubicBezTo>
                    <a:cubicBezTo>
                      <a:pt x="0" y="2584"/>
                      <a:pt x="334" y="2828"/>
                      <a:pt x="1034" y="2949"/>
                    </a:cubicBezTo>
                    <a:cubicBezTo>
                      <a:pt x="942" y="3952"/>
                      <a:pt x="912" y="4499"/>
                      <a:pt x="882" y="4591"/>
                    </a:cubicBezTo>
                    <a:cubicBezTo>
                      <a:pt x="821" y="4651"/>
                      <a:pt x="760" y="4773"/>
                      <a:pt x="578" y="4864"/>
                    </a:cubicBezTo>
                    <a:cubicBezTo>
                      <a:pt x="426" y="4955"/>
                      <a:pt x="304" y="5046"/>
                      <a:pt x="304" y="5168"/>
                    </a:cubicBezTo>
                    <a:cubicBezTo>
                      <a:pt x="274" y="5381"/>
                      <a:pt x="426" y="5563"/>
                      <a:pt x="760" y="5806"/>
                    </a:cubicBezTo>
                    <a:cubicBezTo>
                      <a:pt x="638" y="6597"/>
                      <a:pt x="638" y="7509"/>
                      <a:pt x="760" y="8512"/>
                    </a:cubicBezTo>
                    <a:cubicBezTo>
                      <a:pt x="790" y="8876"/>
                      <a:pt x="942" y="9180"/>
                      <a:pt x="1216" y="9454"/>
                    </a:cubicBezTo>
                    <a:cubicBezTo>
                      <a:pt x="1489" y="9727"/>
                      <a:pt x="1793" y="9910"/>
                      <a:pt x="2128" y="9971"/>
                    </a:cubicBezTo>
                    <a:cubicBezTo>
                      <a:pt x="3085" y="10217"/>
                      <a:pt x="4215" y="10340"/>
                      <a:pt x="5495" y="10340"/>
                    </a:cubicBezTo>
                    <a:cubicBezTo>
                      <a:pt x="5637" y="10340"/>
                      <a:pt x="5781" y="10338"/>
                      <a:pt x="5927" y="10335"/>
                    </a:cubicBezTo>
                    <a:cubicBezTo>
                      <a:pt x="6110" y="10275"/>
                      <a:pt x="6262" y="10214"/>
                      <a:pt x="6383" y="10062"/>
                    </a:cubicBezTo>
                    <a:cubicBezTo>
                      <a:pt x="6505" y="9910"/>
                      <a:pt x="6535" y="9758"/>
                      <a:pt x="6505" y="9575"/>
                    </a:cubicBezTo>
                    <a:cubicBezTo>
                      <a:pt x="6399" y="9098"/>
                      <a:pt x="6200" y="8829"/>
                      <a:pt x="5929" y="8829"/>
                    </a:cubicBezTo>
                    <a:cubicBezTo>
                      <a:pt x="5889" y="8829"/>
                      <a:pt x="5848" y="8834"/>
                      <a:pt x="5806" y="8846"/>
                    </a:cubicBezTo>
                    <a:cubicBezTo>
                      <a:pt x="5745" y="8846"/>
                      <a:pt x="5654" y="8876"/>
                      <a:pt x="5532" y="8968"/>
                    </a:cubicBezTo>
                    <a:cubicBezTo>
                      <a:pt x="5441" y="9028"/>
                      <a:pt x="5350" y="9059"/>
                      <a:pt x="5228" y="9059"/>
                    </a:cubicBezTo>
                    <a:cubicBezTo>
                      <a:pt x="5030" y="9067"/>
                      <a:pt x="4841" y="9072"/>
                      <a:pt x="4660" y="9072"/>
                    </a:cubicBezTo>
                    <a:cubicBezTo>
                      <a:pt x="3563" y="9072"/>
                      <a:pt x="2776" y="8912"/>
                      <a:pt x="2280" y="8572"/>
                    </a:cubicBezTo>
                    <a:cubicBezTo>
                      <a:pt x="2158" y="8390"/>
                      <a:pt x="2128" y="8116"/>
                      <a:pt x="2128" y="7782"/>
                    </a:cubicBezTo>
                    <a:cubicBezTo>
                      <a:pt x="2128" y="7296"/>
                      <a:pt x="2249" y="6597"/>
                      <a:pt x="2462" y="5776"/>
                    </a:cubicBezTo>
                    <a:cubicBezTo>
                      <a:pt x="2796" y="5654"/>
                      <a:pt x="3252" y="5563"/>
                      <a:pt x="3830" y="5563"/>
                    </a:cubicBezTo>
                    <a:cubicBezTo>
                      <a:pt x="4529" y="5533"/>
                      <a:pt x="4985" y="5533"/>
                      <a:pt x="5228" y="5472"/>
                    </a:cubicBezTo>
                    <a:cubicBezTo>
                      <a:pt x="5380" y="5472"/>
                      <a:pt x="5502" y="5411"/>
                      <a:pt x="5623" y="5320"/>
                    </a:cubicBezTo>
                    <a:cubicBezTo>
                      <a:pt x="5775" y="5168"/>
                      <a:pt x="5836" y="5077"/>
                      <a:pt x="5897" y="5077"/>
                    </a:cubicBezTo>
                    <a:cubicBezTo>
                      <a:pt x="5958" y="5046"/>
                      <a:pt x="5988" y="4955"/>
                      <a:pt x="5988" y="4894"/>
                    </a:cubicBezTo>
                    <a:cubicBezTo>
                      <a:pt x="5988" y="4803"/>
                      <a:pt x="5897" y="4651"/>
                      <a:pt x="5745" y="4439"/>
                    </a:cubicBezTo>
                    <a:cubicBezTo>
                      <a:pt x="5502" y="4317"/>
                      <a:pt x="5198" y="4256"/>
                      <a:pt x="4863" y="4256"/>
                    </a:cubicBezTo>
                    <a:cubicBezTo>
                      <a:pt x="4711" y="4256"/>
                      <a:pt x="4407" y="4256"/>
                      <a:pt x="4012" y="4317"/>
                    </a:cubicBezTo>
                    <a:cubicBezTo>
                      <a:pt x="3648" y="4378"/>
                      <a:pt x="3374" y="4408"/>
                      <a:pt x="3192" y="4408"/>
                    </a:cubicBezTo>
                    <a:cubicBezTo>
                      <a:pt x="2918" y="4408"/>
                      <a:pt x="2705" y="4378"/>
                      <a:pt x="2493" y="4287"/>
                    </a:cubicBezTo>
                    <a:cubicBezTo>
                      <a:pt x="2553" y="3223"/>
                      <a:pt x="2614" y="2584"/>
                      <a:pt x="2736" y="2280"/>
                    </a:cubicBezTo>
                    <a:cubicBezTo>
                      <a:pt x="3192" y="2098"/>
                      <a:pt x="3830" y="1885"/>
                      <a:pt x="4711" y="1673"/>
                    </a:cubicBezTo>
                    <a:cubicBezTo>
                      <a:pt x="5593" y="1429"/>
                      <a:pt x="6231" y="1247"/>
                      <a:pt x="6687" y="1065"/>
                    </a:cubicBezTo>
                    <a:cubicBezTo>
                      <a:pt x="6748" y="1034"/>
                      <a:pt x="6839" y="943"/>
                      <a:pt x="6809" y="913"/>
                    </a:cubicBezTo>
                    <a:cubicBezTo>
                      <a:pt x="6809" y="852"/>
                      <a:pt x="6748" y="761"/>
                      <a:pt x="6718" y="639"/>
                    </a:cubicBezTo>
                    <a:cubicBezTo>
                      <a:pt x="6687" y="487"/>
                      <a:pt x="6657" y="396"/>
                      <a:pt x="6657" y="366"/>
                    </a:cubicBezTo>
                    <a:cubicBezTo>
                      <a:pt x="6231" y="92"/>
                      <a:pt x="5836" y="1"/>
                      <a:pt x="55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Arrow: Striped Right 1">
            <a:extLst>
              <a:ext uri="{FF2B5EF4-FFF2-40B4-BE49-F238E27FC236}">
                <a16:creationId xmlns:a16="http://schemas.microsoft.com/office/drawing/2014/main" id="{2224F6C4-2849-490B-B684-F4055BF84CEF}"/>
              </a:ext>
            </a:extLst>
          </p:cNvPr>
          <p:cNvSpPr/>
          <p:nvPr/>
        </p:nvSpPr>
        <p:spPr>
          <a:xfrm rot="18146240" flipH="1">
            <a:off x="1952274" y="1274253"/>
            <a:ext cx="741283" cy="48463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16" name="Google Shape;844;p52">
            <a:extLst>
              <a:ext uri="{FF2B5EF4-FFF2-40B4-BE49-F238E27FC236}">
                <a16:creationId xmlns:a16="http://schemas.microsoft.com/office/drawing/2014/main" id="{D28326B5-761A-4F22-851B-93BDAD09668E}"/>
              </a:ext>
            </a:extLst>
          </p:cNvPr>
          <p:cNvSpPr txBox="1">
            <a:spLocks/>
          </p:cNvSpPr>
          <p:nvPr/>
        </p:nvSpPr>
        <p:spPr>
          <a:xfrm>
            <a:off x="-1778" y="1769633"/>
            <a:ext cx="4769933" cy="1895128"/>
          </a:xfrm>
          <a:prstGeom prst="cloud">
            <a:avLst/>
          </a:prstGeom>
          <a:solidFill>
            <a:schemeClr val="accent1">
              <a:lumMod val="20000"/>
              <a:lumOff val="80000"/>
            </a:schemeClr>
          </a:solidFill>
          <a:ln/>
        </p:spPr>
        <p:style>
          <a:lnRef idx="2">
            <a:schemeClr val="accent3">
              <a:shade val="50000"/>
            </a:schemeClr>
          </a:lnRef>
          <a:fillRef idx="1">
            <a:schemeClr val="accent3"/>
          </a:fillRef>
          <a:effectRef idx="0">
            <a:schemeClr val="accent3"/>
          </a:effectRef>
          <a:fontRef idx="minor">
            <a:schemeClr val="lt1"/>
          </a:fontRef>
        </p:style>
        <p:txBody>
          <a:bodyPr spcFirstLastPara="1" wrap="square" lIns="228600" tIns="228600" rIns="228600" bIns="228600"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1pPr>
            <a:lvl2pPr marL="914400" marR="0" lvl="1" indent="-317500" algn="ctr" rtl="0">
              <a:lnSpc>
                <a:spcPct val="100000"/>
              </a:lnSpc>
              <a:spcBef>
                <a:spcPts val="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2pPr>
            <a:lvl3pPr marL="1371600" marR="0" lvl="2" indent="-317500" algn="ctr" rtl="0">
              <a:lnSpc>
                <a:spcPct val="100000"/>
              </a:lnSpc>
              <a:spcBef>
                <a:spcPts val="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3pPr>
            <a:lvl4pPr marL="1828800" marR="0" lvl="3" indent="-317500" algn="ctr" rtl="0">
              <a:lnSpc>
                <a:spcPct val="100000"/>
              </a:lnSpc>
              <a:spcBef>
                <a:spcPts val="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4pPr>
            <a:lvl5pPr marL="2286000" marR="0" lvl="4" indent="-317500" algn="ctr" rtl="0">
              <a:lnSpc>
                <a:spcPct val="100000"/>
              </a:lnSpc>
              <a:spcBef>
                <a:spcPts val="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5pPr>
            <a:lvl6pPr marL="2743200" marR="0" lvl="5" indent="-317500" algn="ctr" rtl="0">
              <a:lnSpc>
                <a:spcPct val="100000"/>
              </a:lnSpc>
              <a:spcBef>
                <a:spcPts val="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6pPr>
            <a:lvl7pPr marL="3200400" marR="0" lvl="6" indent="-317500" algn="ctr" rtl="0">
              <a:lnSpc>
                <a:spcPct val="100000"/>
              </a:lnSpc>
              <a:spcBef>
                <a:spcPts val="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7pPr>
            <a:lvl8pPr marL="3657600" marR="0" lvl="7" indent="-317500" algn="ctr" rtl="0">
              <a:lnSpc>
                <a:spcPct val="100000"/>
              </a:lnSpc>
              <a:spcBef>
                <a:spcPts val="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8pPr>
            <a:lvl9pPr marL="4114800" marR="0" lvl="8" indent="-317500" algn="ctr" rtl="0">
              <a:lnSpc>
                <a:spcPct val="100000"/>
              </a:lnSpc>
              <a:spcBef>
                <a:spcPts val="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9pPr>
          </a:lstStyle>
          <a:p>
            <a:pPr marL="0" indent="0"/>
            <a:r>
              <a:rPr lang="vi-VN" sz="2000" dirty="0">
                <a:latin typeface="Corbel" panose="020B0503020204020204" pitchFamily="34" charset="0"/>
              </a:rPr>
              <a:t>Tác động xấu đến sức khỏe con người, đời sống động vật, thực vật.</a:t>
            </a:r>
            <a:br>
              <a:rPr lang="vi-VN" sz="2000" dirty="0">
                <a:latin typeface="Corbel" panose="020B0503020204020204" pitchFamily="34" charset="0"/>
              </a:rPr>
            </a:br>
            <a:r>
              <a:rPr lang="vi-VN" sz="2000" dirty="0">
                <a:latin typeface="Corbel" panose="020B0503020204020204" pitchFamily="34" charset="0"/>
              </a:rPr>
              <a:t>Phá hủy công trình xây dựng...</a:t>
            </a:r>
          </a:p>
        </p:txBody>
      </p:sp>
      <p:sp>
        <p:nvSpPr>
          <p:cNvPr id="117" name="Google Shape;844;p52">
            <a:extLst>
              <a:ext uri="{FF2B5EF4-FFF2-40B4-BE49-F238E27FC236}">
                <a16:creationId xmlns:a16="http://schemas.microsoft.com/office/drawing/2014/main" id="{8288AEF6-E537-4B1A-91EA-F4237FEBCE8C}"/>
              </a:ext>
            </a:extLst>
          </p:cNvPr>
          <p:cNvSpPr txBox="1">
            <a:spLocks/>
          </p:cNvSpPr>
          <p:nvPr/>
        </p:nvSpPr>
        <p:spPr>
          <a:xfrm>
            <a:off x="5877546" y="1516569"/>
            <a:ext cx="3175837" cy="1895128"/>
          </a:xfrm>
          <a:prstGeom prst="roundRect">
            <a:avLst/>
          </a:prstGeom>
          <a:solidFill>
            <a:schemeClr val="accent6"/>
          </a:solidFill>
          <a:ln/>
        </p:spPr>
        <p:style>
          <a:lnRef idx="2">
            <a:schemeClr val="accent3">
              <a:shade val="50000"/>
            </a:schemeClr>
          </a:lnRef>
          <a:fillRef idx="1">
            <a:schemeClr val="accent3"/>
          </a:fillRef>
          <a:effectRef idx="0">
            <a:schemeClr val="accent3"/>
          </a:effectRef>
          <a:fontRef idx="minor">
            <a:schemeClr val="lt1"/>
          </a:fontRef>
        </p:style>
        <p:txBody>
          <a:bodyPr spcFirstLastPara="1" wrap="square" lIns="228600" tIns="228600" rIns="228600" bIns="228600"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1pPr>
            <a:lvl2pPr marL="914400" marR="0" lvl="1" indent="-317500" algn="ctr" rtl="0">
              <a:lnSpc>
                <a:spcPct val="100000"/>
              </a:lnSpc>
              <a:spcBef>
                <a:spcPts val="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2pPr>
            <a:lvl3pPr marL="1371600" marR="0" lvl="2" indent="-317500" algn="ctr" rtl="0">
              <a:lnSpc>
                <a:spcPct val="100000"/>
              </a:lnSpc>
              <a:spcBef>
                <a:spcPts val="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3pPr>
            <a:lvl4pPr marL="1828800" marR="0" lvl="3" indent="-317500" algn="ctr" rtl="0">
              <a:lnSpc>
                <a:spcPct val="100000"/>
              </a:lnSpc>
              <a:spcBef>
                <a:spcPts val="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4pPr>
            <a:lvl5pPr marL="2286000" marR="0" lvl="4" indent="-317500" algn="ctr" rtl="0">
              <a:lnSpc>
                <a:spcPct val="100000"/>
              </a:lnSpc>
              <a:spcBef>
                <a:spcPts val="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5pPr>
            <a:lvl6pPr marL="2743200" marR="0" lvl="5" indent="-317500" algn="ctr" rtl="0">
              <a:lnSpc>
                <a:spcPct val="100000"/>
              </a:lnSpc>
              <a:spcBef>
                <a:spcPts val="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6pPr>
            <a:lvl7pPr marL="3200400" marR="0" lvl="6" indent="-317500" algn="ctr" rtl="0">
              <a:lnSpc>
                <a:spcPct val="100000"/>
              </a:lnSpc>
              <a:spcBef>
                <a:spcPts val="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7pPr>
            <a:lvl8pPr marL="3657600" marR="0" lvl="7" indent="-317500" algn="ctr" rtl="0">
              <a:lnSpc>
                <a:spcPct val="100000"/>
              </a:lnSpc>
              <a:spcBef>
                <a:spcPts val="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8pPr>
            <a:lvl9pPr marL="4114800" marR="0" lvl="8" indent="-317500" algn="ctr" rtl="0">
              <a:lnSpc>
                <a:spcPct val="100000"/>
              </a:lnSpc>
              <a:spcBef>
                <a:spcPts val="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9pPr>
          </a:lstStyle>
          <a:p>
            <a:pPr marL="0" indent="0"/>
            <a:r>
              <a:rPr lang="vi-VN" sz="2000" dirty="0">
                <a:latin typeface="Corbel" panose="020B0503020204020204" pitchFamily="34" charset="0"/>
              </a:rPr>
              <a:t>Phải xử lý khí thải...</a:t>
            </a:r>
          </a:p>
          <a:p>
            <a:pPr marL="0" indent="0"/>
            <a:r>
              <a:rPr lang="vi-VN" sz="2000" dirty="0">
                <a:latin typeface="Corbel" panose="020B0503020204020204" pitchFamily="34" charset="0"/>
              </a:rPr>
              <a:t>Hạn chế mức thấp nhất việc đưa khí có hại vào khí quyển như CO, SO2...</a:t>
            </a:r>
          </a:p>
        </p:txBody>
      </p:sp>
      <p:sp>
        <p:nvSpPr>
          <p:cNvPr id="118" name="Arrow: Striped Right 117">
            <a:extLst>
              <a:ext uri="{FF2B5EF4-FFF2-40B4-BE49-F238E27FC236}">
                <a16:creationId xmlns:a16="http://schemas.microsoft.com/office/drawing/2014/main" id="{0CDBB419-04AB-409F-9F47-72335022E6AE}"/>
              </a:ext>
            </a:extLst>
          </p:cNvPr>
          <p:cNvSpPr/>
          <p:nvPr/>
        </p:nvSpPr>
        <p:spPr>
          <a:xfrm rot="10090790" flipH="1">
            <a:off x="4672412" y="2244505"/>
            <a:ext cx="1100737" cy="48463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6"/>
                                        </p:tgtEl>
                                        <p:attrNameLst>
                                          <p:attrName>style.visibility</p:attrName>
                                        </p:attrNameLst>
                                      </p:cBhvr>
                                      <p:to>
                                        <p:strVal val="visible"/>
                                      </p:to>
                                    </p:set>
                                    <p:animEffect transition="in" filter="barn(inVertical)">
                                      <p:cBhvr>
                                        <p:cTn id="10" dur="500"/>
                                        <p:tgtEl>
                                          <p:spTgt spid="116"/>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grpId="0" nodeType="clickEffect">
                                  <p:stCondLst>
                                    <p:cond delay="0"/>
                                  </p:stCondLst>
                                  <p:childTnLst>
                                    <p:set>
                                      <p:cBhvr>
                                        <p:cTn id="14" dur="1" fill="hold">
                                          <p:stCondLst>
                                            <p:cond delay="0"/>
                                          </p:stCondLst>
                                        </p:cTn>
                                        <p:tgtEl>
                                          <p:spTgt spid="118"/>
                                        </p:tgtEl>
                                        <p:attrNameLst>
                                          <p:attrName>style.visibility</p:attrName>
                                        </p:attrNameLst>
                                      </p:cBhvr>
                                      <p:to>
                                        <p:strVal val="visible"/>
                                      </p:to>
                                    </p:set>
                                    <p:animEffect transition="in" filter="fade">
                                      <p:cBhvr>
                                        <p:cTn id="15" dur="2000"/>
                                        <p:tgtEl>
                                          <p:spTgt spid="118"/>
                                        </p:tgtEl>
                                      </p:cBhvr>
                                    </p:animEffect>
                                    <p:anim calcmode="lin" valueType="num">
                                      <p:cBhvr>
                                        <p:cTn id="16" dur="2000" fill="hold"/>
                                        <p:tgtEl>
                                          <p:spTgt spid="118"/>
                                        </p:tgtEl>
                                        <p:attrNameLst>
                                          <p:attrName>ppt_w</p:attrName>
                                        </p:attrNameLst>
                                      </p:cBhvr>
                                      <p:tavLst>
                                        <p:tav tm="0" fmla="#ppt_w*sin(2.5*pi*$)">
                                          <p:val>
                                            <p:fltVal val="0"/>
                                          </p:val>
                                        </p:tav>
                                        <p:tav tm="100000">
                                          <p:val>
                                            <p:fltVal val="1"/>
                                          </p:val>
                                        </p:tav>
                                      </p:tavLst>
                                    </p:anim>
                                    <p:anim calcmode="lin" valueType="num">
                                      <p:cBhvr>
                                        <p:cTn id="17" dur="2000" fill="hold"/>
                                        <p:tgtEl>
                                          <p:spTgt spid="118"/>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117"/>
                                        </p:tgtEl>
                                        <p:attrNameLst>
                                          <p:attrName>style.visibility</p:attrName>
                                        </p:attrNameLst>
                                      </p:cBhvr>
                                      <p:to>
                                        <p:strVal val="visible"/>
                                      </p:to>
                                    </p:set>
                                    <p:animEffect transition="in" filter="fade">
                                      <p:cBhvr>
                                        <p:cTn id="20" dur="2000"/>
                                        <p:tgtEl>
                                          <p:spTgt spid="117"/>
                                        </p:tgtEl>
                                      </p:cBhvr>
                                    </p:animEffect>
                                    <p:anim calcmode="lin" valueType="num">
                                      <p:cBhvr>
                                        <p:cTn id="21" dur="2000" fill="hold"/>
                                        <p:tgtEl>
                                          <p:spTgt spid="117"/>
                                        </p:tgtEl>
                                        <p:attrNameLst>
                                          <p:attrName>ppt_w</p:attrName>
                                        </p:attrNameLst>
                                      </p:cBhvr>
                                      <p:tavLst>
                                        <p:tav tm="0" fmla="#ppt_w*sin(2.5*pi*$)">
                                          <p:val>
                                            <p:fltVal val="0"/>
                                          </p:val>
                                        </p:tav>
                                        <p:tav tm="100000">
                                          <p:val>
                                            <p:fltVal val="1"/>
                                          </p:val>
                                        </p:tav>
                                      </p:tavLst>
                                    </p:anim>
                                    <p:anim calcmode="lin" valueType="num">
                                      <p:cBhvr>
                                        <p:cTn id="22" dur="2000" fill="hold"/>
                                        <p:tgtEl>
                                          <p:spTgt spid="117"/>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849"/>
                                        </p:tgtEl>
                                        <p:attrNameLst>
                                          <p:attrName>style.visibility</p:attrName>
                                        </p:attrNameLst>
                                      </p:cBhvr>
                                      <p:to>
                                        <p:strVal val="visible"/>
                                      </p:to>
                                    </p:set>
                                    <p:animEffect transition="in" filter="fade">
                                      <p:cBhvr>
                                        <p:cTn id="25" dur="2000"/>
                                        <p:tgtEl>
                                          <p:spTgt spid="849"/>
                                        </p:tgtEl>
                                      </p:cBhvr>
                                    </p:animEffect>
                                    <p:anim calcmode="lin" valueType="num">
                                      <p:cBhvr>
                                        <p:cTn id="26" dur="2000" fill="hold"/>
                                        <p:tgtEl>
                                          <p:spTgt spid="849"/>
                                        </p:tgtEl>
                                        <p:attrNameLst>
                                          <p:attrName>ppt_w</p:attrName>
                                        </p:attrNameLst>
                                      </p:cBhvr>
                                      <p:tavLst>
                                        <p:tav tm="0" fmla="#ppt_w*sin(2.5*pi*$)">
                                          <p:val>
                                            <p:fltVal val="0"/>
                                          </p:val>
                                        </p:tav>
                                        <p:tav tm="100000">
                                          <p:val>
                                            <p:fltVal val="1"/>
                                          </p:val>
                                        </p:tav>
                                      </p:tavLst>
                                    </p:anim>
                                    <p:anim calcmode="lin" valueType="num">
                                      <p:cBhvr>
                                        <p:cTn id="27" dur="2000" fill="hold"/>
                                        <p:tgtEl>
                                          <p:spTgt spid="84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6" grpId="0" animBg="1"/>
      <p:bldP spid="117" grpId="0" animBg="1"/>
      <p:bldP spid="1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54"/>
        <p:cNvGrpSpPr/>
        <p:nvPr/>
      </p:nvGrpSpPr>
      <p:grpSpPr>
        <a:xfrm>
          <a:off x="0" y="0"/>
          <a:ext cx="0" cy="0"/>
          <a:chOff x="0" y="0"/>
          <a:chExt cx="0" cy="0"/>
        </a:xfrm>
      </p:grpSpPr>
      <p:sp>
        <p:nvSpPr>
          <p:cNvPr id="555" name="Google Shape;555;p48"/>
          <p:cNvSpPr txBox="1">
            <a:spLocks noGrp="1"/>
          </p:cNvSpPr>
          <p:nvPr>
            <p:ph type="title"/>
          </p:nvPr>
        </p:nvSpPr>
        <p:spPr>
          <a:xfrm>
            <a:off x="0" y="3270529"/>
            <a:ext cx="3830595" cy="1617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vi-VN" b="1" dirty="0">
                <a:latin typeface="Courier New" panose="02070309020205020404" pitchFamily="49" charset="0"/>
                <a:ea typeface="STXingkai" panose="020B0503020204020204" pitchFamily="2" charset="-122"/>
                <a:cs typeface="Courier New" panose="02070309020205020404" pitchFamily="49" charset="0"/>
              </a:rPr>
              <a:t>Bảo vệ không khí trong sạch là việc của </a:t>
            </a:r>
            <a:r>
              <a:rPr lang="vi-VN" b="1" u="sng" dirty="0">
                <a:latin typeface="Courier New" panose="02070309020205020404" pitchFamily="49" charset="0"/>
                <a:ea typeface="STXingkai" panose="020B0503020204020204" pitchFamily="2" charset="-122"/>
                <a:cs typeface="Courier New" panose="02070309020205020404" pitchFamily="49" charset="0"/>
              </a:rPr>
              <a:t>MỖI NGƯỜI, </a:t>
            </a:r>
            <a:br>
              <a:rPr lang="vi-VN" b="1" u="sng" dirty="0">
                <a:latin typeface="Courier New" panose="02070309020205020404" pitchFamily="49" charset="0"/>
                <a:ea typeface="STXingkai" panose="020B0503020204020204" pitchFamily="2" charset="-122"/>
                <a:cs typeface="Courier New" panose="02070309020205020404" pitchFamily="49" charset="0"/>
              </a:rPr>
            </a:br>
            <a:r>
              <a:rPr lang="vi-VN" b="1" u="sng" dirty="0">
                <a:latin typeface="Courier New" panose="02070309020205020404" pitchFamily="49" charset="0"/>
                <a:ea typeface="STXingkai" panose="020B0503020204020204" pitchFamily="2" charset="-122"/>
                <a:cs typeface="Courier New" panose="02070309020205020404" pitchFamily="49" charset="0"/>
              </a:rPr>
              <a:t>MỖI QUỐC GIA</a:t>
            </a:r>
            <a:endParaRPr b="1" u="sng" dirty="0">
              <a:latin typeface="Courier New" panose="02070309020205020404" pitchFamily="49" charset="0"/>
              <a:ea typeface="STXingkai" panose="020B0503020204020204" pitchFamily="2" charset="-122"/>
              <a:cs typeface="Courier New" panose="02070309020205020404" pitchFamily="49" charset="0"/>
            </a:endParaRPr>
          </a:p>
        </p:txBody>
      </p:sp>
      <p:sp>
        <p:nvSpPr>
          <p:cNvPr id="556" name="Google Shape;556;p48"/>
          <p:cNvSpPr/>
          <p:nvPr/>
        </p:nvSpPr>
        <p:spPr>
          <a:xfrm rot="9900040" flipH="1">
            <a:off x="3705118" y="4391352"/>
            <a:ext cx="588157" cy="428262"/>
          </a:xfrm>
          <a:custGeom>
            <a:avLst/>
            <a:gdLst/>
            <a:ahLst/>
            <a:cxnLst/>
            <a:rect l="l" t="t" r="r" b="b"/>
            <a:pathLst>
              <a:path w="23527" h="17131" extrusionOk="0">
                <a:moveTo>
                  <a:pt x="4870" y="1"/>
                </a:moveTo>
                <a:cubicBezTo>
                  <a:pt x="3250" y="1"/>
                  <a:pt x="1619" y="93"/>
                  <a:pt x="0" y="195"/>
                </a:cubicBezTo>
                <a:cubicBezTo>
                  <a:pt x="3678" y="2809"/>
                  <a:pt x="5988" y="6912"/>
                  <a:pt x="8845" y="10438"/>
                </a:cubicBezTo>
                <a:cubicBezTo>
                  <a:pt x="11608" y="13944"/>
                  <a:pt x="15388" y="17130"/>
                  <a:pt x="19786" y="17130"/>
                </a:cubicBezTo>
                <a:cubicBezTo>
                  <a:pt x="19888" y="17130"/>
                  <a:pt x="19990" y="17128"/>
                  <a:pt x="20092" y="17125"/>
                </a:cubicBezTo>
                <a:cubicBezTo>
                  <a:pt x="22371" y="17064"/>
                  <a:pt x="23526" y="16183"/>
                  <a:pt x="23162" y="13933"/>
                </a:cubicBezTo>
                <a:cubicBezTo>
                  <a:pt x="22858" y="11988"/>
                  <a:pt x="22219" y="10164"/>
                  <a:pt x="21277" y="8462"/>
                </a:cubicBezTo>
                <a:cubicBezTo>
                  <a:pt x="19453" y="5210"/>
                  <a:pt x="16475" y="2505"/>
                  <a:pt x="12949" y="1228"/>
                </a:cubicBezTo>
                <a:cubicBezTo>
                  <a:pt x="10363" y="270"/>
                  <a:pt x="7632" y="1"/>
                  <a:pt x="4870" y="1"/>
                </a:cubicBezTo>
                <a:close/>
              </a:path>
            </a:pathLst>
          </a:custGeom>
          <a:solidFill>
            <a:schemeClr val="accent1"/>
          </a:solidFill>
          <a:ln w="762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6" name="Google Shape;496;p46"/>
          <p:cNvSpPr txBox="1">
            <a:spLocks noGrp="1"/>
          </p:cNvSpPr>
          <p:nvPr>
            <p:ph type="subTitle" idx="1"/>
          </p:nvPr>
        </p:nvSpPr>
        <p:spPr>
          <a:xfrm>
            <a:off x="1519158" y="2422997"/>
            <a:ext cx="6818765" cy="5841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vi-VN" sz="3600" dirty="0">
                <a:latin typeface="Courier New" panose="02070309020205020404" pitchFamily="49" charset="0"/>
                <a:cs typeface="Courier New" panose="02070309020205020404" pitchFamily="49" charset="0"/>
              </a:rPr>
              <a:t>Bảo vệ rừng, trồng rừng, trồng cây xanh!!!!</a:t>
            </a:r>
            <a:endParaRPr sz="3600" dirty="0">
              <a:latin typeface="Courier New" panose="02070309020205020404" pitchFamily="49" charset="0"/>
              <a:cs typeface="Courier New" panose="02070309020205020404" pitchFamily="49" charset="0"/>
            </a:endParaRPr>
          </a:p>
        </p:txBody>
      </p:sp>
      <p:grpSp>
        <p:nvGrpSpPr>
          <p:cNvPr id="497" name="Google Shape;497;p46"/>
          <p:cNvGrpSpPr/>
          <p:nvPr/>
        </p:nvGrpSpPr>
        <p:grpSpPr>
          <a:xfrm>
            <a:off x="147496" y="2725627"/>
            <a:ext cx="2333694" cy="1752690"/>
            <a:chOff x="1103625" y="13662350"/>
            <a:chExt cx="2182450" cy="1639100"/>
          </a:xfrm>
        </p:grpSpPr>
        <p:sp>
          <p:nvSpPr>
            <p:cNvPr id="498" name="Google Shape;498;p46"/>
            <p:cNvSpPr/>
            <p:nvPr/>
          </p:nvSpPr>
          <p:spPr>
            <a:xfrm>
              <a:off x="1103625" y="13662350"/>
              <a:ext cx="2182450" cy="1639100"/>
            </a:xfrm>
            <a:custGeom>
              <a:avLst/>
              <a:gdLst/>
              <a:ahLst/>
              <a:cxnLst/>
              <a:rect l="l" t="t" r="r" b="b"/>
              <a:pathLst>
                <a:path w="87298" h="65564" extrusionOk="0">
                  <a:moveTo>
                    <a:pt x="70276" y="0"/>
                  </a:moveTo>
                  <a:cubicBezTo>
                    <a:pt x="68847" y="0"/>
                    <a:pt x="65139" y="517"/>
                    <a:pt x="62069" y="5319"/>
                  </a:cubicBezTo>
                  <a:cubicBezTo>
                    <a:pt x="60731" y="3769"/>
                    <a:pt x="58908" y="2645"/>
                    <a:pt x="56689" y="2645"/>
                  </a:cubicBezTo>
                  <a:cubicBezTo>
                    <a:pt x="55959" y="2645"/>
                    <a:pt x="55230" y="2766"/>
                    <a:pt x="54561" y="3009"/>
                  </a:cubicBezTo>
                  <a:cubicBezTo>
                    <a:pt x="52798" y="3556"/>
                    <a:pt x="51430" y="4772"/>
                    <a:pt x="50670" y="6414"/>
                  </a:cubicBezTo>
                  <a:cubicBezTo>
                    <a:pt x="49789" y="8359"/>
                    <a:pt x="49789" y="10791"/>
                    <a:pt x="50701" y="12949"/>
                  </a:cubicBezTo>
                  <a:cubicBezTo>
                    <a:pt x="51613" y="15168"/>
                    <a:pt x="53072" y="16748"/>
                    <a:pt x="54318" y="18116"/>
                  </a:cubicBezTo>
                  <a:cubicBezTo>
                    <a:pt x="54926" y="18815"/>
                    <a:pt x="55503" y="19423"/>
                    <a:pt x="55929" y="20031"/>
                  </a:cubicBezTo>
                  <a:cubicBezTo>
                    <a:pt x="55807" y="21551"/>
                    <a:pt x="55534" y="23131"/>
                    <a:pt x="55260" y="24803"/>
                  </a:cubicBezTo>
                  <a:cubicBezTo>
                    <a:pt x="55169" y="25350"/>
                    <a:pt x="55078" y="25867"/>
                    <a:pt x="55017" y="26414"/>
                  </a:cubicBezTo>
                  <a:cubicBezTo>
                    <a:pt x="54774" y="26353"/>
                    <a:pt x="54500" y="26353"/>
                    <a:pt x="54257" y="26353"/>
                  </a:cubicBezTo>
                  <a:cubicBezTo>
                    <a:pt x="51856" y="26353"/>
                    <a:pt x="49850" y="26931"/>
                    <a:pt x="48391" y="27387"/>
                  </a:cubicBezTo>
                  <a:cubicBezTo>
                    <a:pt x="47205" y="26110"/>
                    <a:pt x="44713" y="23253"/>
                    <a:pt x="39576" y="17022"/>
                  </a:cubicBezTo>
                  <a:cubicBezTo>
                    <a:pt x="34743" y="11216"/>
                    <a:pt x="30032" y="5350"/>
                    <a:pt x="30001" y="5319"/>
                  </a:cubicBezTo>
                  <a:lnTo>
                    <a:pt x="28755" y="3769"/>
                  </a:lnTo>
                  <a:lnTo>
                    <a:pt x="26779" y="3921"/>
                  </a:lnTo>
                  <a:cubicBezTo>
                    <a:pt x="9819" y="5137"/>
                    <a:pt x="5229" y="20821"/>
                    <a:pt x="5046" y="21490"/>
                  </a:cubicBezTo>
                  <a:lnTo>
                    <a:pt x="4499" y="23405"/>
                  </a:lnTo>
                  <a:lnTo>
                    <a:pt x="4773" y="23709"/>
                  </a:lnTo>
                  <a:cubicBezTo>
                    <a:pt x="3679" y="24803"/>
                    <a:pt x="2584" y="25897"/>
                    <a:pt x="1520" y="27022"/>
                  </a:cubicBezTo>
                  <a:cubicBezTo>
                    <a:pt x="335" y="28238"/>
                    <a:pt x="1" y="30001"/>
                    <a:pt x="639" y="31581"/>
                  </a:cubicBezTo>
                  <a:cubicBezTo>
                    <a:pt x="1156" y="32858"/>
                    <a:pt x="2311" y="33770"/>
                    <a:pt x="3648" y="34074"/>
                  </a:cubicBezTo>
                  <a:cubicBezTo>
                    <a:pt x="3739" y="34864"/>
                    <a:pt x="4104" y="35685"/>
                    <a:pt x="4621" y="36323"/>
                  </a:cubicBezTo>
                  <a:cubicBezTo>
                    <a:pt x="5320" y="37144"/>
                    <a:pt x="6080" y="37903"/>
                    <a:pt x="6840" y="38663"/>
                  </a:cubicBezTo>
                  <a:cubicBezTo>
                    <a:pt x="7326" y="40031"/>
                    <a:pt x="8481" y="41065"/>
                    <a:pt x="9819" y="41399"/>
                  </a:cubicBezTo>
                  <a:cubicBezTo>
                    <a:pt x="9910" y="41764"/>
                    <a:pt x="10092" y="42128"/>
                    <a:pt x="10274" y="42432"/>
                  </a:cubicBezTo>
                  <a:cubicBezTo>
                    <a:pt x="10670" y="43040"/>
                    <a:pt x="11186" y="43527"/>
                    <a:pt x="11855" y="43891"/>
                  </a:cubicBezTo>
                  <a:cubicBezTo>
                    <a:pt x="12372" y="44742"/>
                    <a:pt x="13162" y="45411"/>
                    <a:pt x="14135" y="45746"/>
                  </a:cubicBezTo>
                  <a:cubicBezTo>
                    <a:pt x="14287" y="46201"/>
                    <a:pt x="14499" y="46627"/>
                    <a:pt x="14803" y="46992"/>
                  </a:cubicBezTo>
                  <a:cubicBezTo>
                    <a:pt x="15442" y="47782"/>
                    <a:pt x="16354" y="48329"/>
                    <a:pt x="17357" y="48512"/>
                  </a:cubicBezTo>
                  <a:cubicBezTo>
                    <a:pt x="17387" y="48633"/>
                    <a:pt x="17448" y="48694"/>
                    <a:pt x="17478" y="48785"/>
                  </a:cubicBezTo>
                  <a:cubicBezTo>
                    <a:pt x="18147" y="50335"/>
                    <a:pt x="19728" y="51369"/>
                    <a:pt x="21430" y="51369"/>
                  </a:cubicBezTo>
                  <a:cubicBezTo>
                    <a:pt x="22342" y="51369"/>
                    <a:pt x="23193" y="51095"/>
                    <a:pt x="23922" y="50578"/>
                  </a:cubicBezTo>
                  <a:lnTo>
                    <a:pt x="23922" y="50578"/>
                  </a:lnTo>
                  <a:cubicBezTo>
                    <a:pt x="23649" y="51399"/>
                    <a:pt x="23649" y="52311"/>
                    <a:pt x="23953" y="53192"/>
                  </a:cubicBezTo>
                  <a:cubicBezTo>
                    <a:pt x="24500" y="54773"/>
                    <a:pt x="25867" y="55898"/>
                    <a:pt x="27509" y="56080"/>
                  </a:cubicBezTo>
                  <a:cubicBezTo>
                    <a:pt x="27600" y="56293"/>
                    <a:pt x="27782" y="56566"/>
                    <a:pt x="27934" y="56810"/>
                  </a:cubicBezTo>
                  <a:cubicBezTo>
                    <a:pt x="28725" y="57934"/>
                    <a:pt x="30062" y="58572"/>
                    <a:pt x="31430" y="58572"/>
                  </a:cubicBezTo>
                  <a:cubicBezTo>
                    <a:pt x="33223" y="58572"/>
                    <a:pt x="34865" y="57417"/>
                    <a:pt x="35442" y="55655"/>
                  </a:cubicBezTo>
                  <a:cubicBezTo>
                    <a:pt x="35594" y="55168"/>
                    <a:pt x="35776" y="54712"/>
                    <a:pt x="35928" y="54256"/>
                  </a:cubicBezTo>
                  <a:cubicBezTo>
                    <a:pt x="36050" y="54408"/>
                    <a:pt x="36172" y="54530"/>
                    <a:pt x="36293" y="54682"/>
                  </a:cubicBezTo>
                  <a:cubicBezTo>
                    <a:pt x="35989" y="55351"/>
                    <a:pt x="35716" y="56110"/>
                    <a:pt x="35321" y="56992"/>
                  </a:cubicBezTo>
                  <a:cubicBezTo>
                    <a:pt x="34804" y="58269"/>
                    <a:pt x="34956" y="59728"/>
                    <a:pt x="35716" y="60913"/>
                  </a:cubicBezTo>
                  <a:cubicBezTo>
                    <a:pt x="36506" y="62068"/>
                    <a:pt x="37843" y="62797"/>
                    <a:pt x="39272" y="62797"/>
                  </a:cubicBezTo>
                  <a:cubicBezTo>
                    <a:pt x="39941" y="62797"/>
                    <a:pt x="40549" y="62645"/>
                    <a:pt x="41096" y="62372"/>
                  </a:cubicBezTo>
                  <a:cubicBezTo>
                    <a:pt x="41217" y="62585"/>
                    <a:pt x="41339" y="62767"/>
                    <a:pt x="41491" y="62949"/>
                  </a:cubicBezTo>
                  <a:cubicBezTo>
                    <a:pt x="42281" y="63952"/>
                    <a:pt x="43497" y="64500"/>
                    <a:pt x="44804" y="64500"/>
                  </a:cubicBezTo>
                  <a:cubicBezTo>
                    <a:pt x="45108" y="64500"/>
                    <a:pt x="45412" y="64469"/>
                    <a:pt x="45716" y="64408"/>
                  </a:cubicBezTo>
                  <a:cubicBezTo>
                    <a:pt x="46354" y="64804"/>
                    <a:pt x="47144" y="65047"/>
                    <a:pt x="47996" y="65047"/>
                  </a:cubicBezTo>
                  <a:cubicBezTo>
                    <a:pt x="48360" y="65047"/>
                    <a:pt x="48755" y="64956"/>
                    <a:pt x="49090" y="64895"/>
                  </a:cubicBezTo>
                  <a:cubicBezTo>
                    <a:pt x="49546" y="65168"/>
                    <a:pt x="50062" y="65351"/>
                    <a:pt x="50640" y="65411"/>
                  </a:cubicBezTo>
                  <a:cubicBezTo>
                    <a:pt x="51521" y="65533"/>
                    <a:pt x="52433" y="65563"/>
                    <a:pt x="53345" y="65563"/>
                  </a:cubicBezTo>
                  <a:lnTo>
                    <a:pt x="53983" y="65563"/>
                  </a:lnTo>
                  <a:cubicBezTo>
                    <a:pt x="54835" y="65563"/>
                    <a:pt x="55594" y="65320"/>
                    <a:pt x="56233" y="64895"/>
                  </a:cubicBezTo>
                  <a:cubicBezTo>
                    <a:pt x="56689" y="65077"/>
                    <a:pt x="57175" y="65168"/>
                    <a:pt x="57661" y="65168"/>
                  </a:cubicBezTo>
                  <a:lnTo>
                    <a:pt x="57905" y="65168"/>
                  </a:lnTo>
                  <a:cubicBezTo>
                    <a:pt x="58968" y="65077"/>
                    <a:pt x="60032" y="64956"/>
                    <a:pt x="61157" y="64743"/>
                  </a:cubicBezTo>
                  <a:cubicBezTo>
                    <a:pt x="63041" y="64348"/>
                    <a:pt x="64409" y="62797"/>
                    <a:pt x="64561" y="60974"/>
                  </a:cubicBezTo>
                  <a:cubicBezTo>
                    <a:pt x="65351" y="61521"/>
                    <a:pt x="66203" y="62007"/>
                    <a:pt x="67297" y="62494"/>
                  </a:cubicBezTo>
                  <a:cubicBezTo>
                    <a:pt x="67935" y="62797"/>
                    <a:pt x="68604" y="62949"/>
                    <a:pt x="69303" y="62949"/>
                  </a:cubicBezTo>
                  <a:cubicBezTo>
                    <a:pt x="70975" y="62949"/>
                    <a:pt x="72494" y="62007"/>
                    <a:pt x="73163" y="60487"/>
                  </a:cubicBezTo>
                  <a:lnTo>
                    <a:pt x="73224" y="60457"/>
                  </a:lnTo>
                  <a:cubicBezTo>
                    <a:pt x="73619" y="59424"/>
                    <a:pt x="74440" y="56384"/>
                    <a:pt x="74531" y="55411"/>
                  </a:cubicBezTo>
                  <a:cubicBezTo>
                    <a:pt x="74683" y="54196"/>
                    <a:pt x="74501" y="52980"/>
                    <a:pt x="74014" y="51946"/>
                  </a:cubicBezTo>
                  <a:cubicBezTo>
                    <a:pt x="77206" y="50487"/>
                    <a:pt x="79546" y="49028"/>
                    <a:pt x="81127" y="47904"/>
                  </a:cubicBezTo>
                  <a:cubicBezTo>
                    <a:pt x="85869" y="44560"/>
                    <a:pt x="86142" y="42676"/>
                    <a:pt x="86233" y="41885"/>
                  </a:cubicBezTo>
                  <a:cubicBezTo>
                    <a:pt x="86294" y="41429"/>
                    <a:pt x="86294" y="40973"/>
                    <a:pt x="86203" y="40518"/>
                  </a:cubicBezTo>
                  <a:cubicBezTo>
                    <a:pt x="86476" y="40122"/>
                    <a:pt x="86689" y="39758"/>
                    <a:pt x="86811" y="39393"/>
                  </a:cubicBezTo>
                  <a:cubicBezTo>
                    <a:pt x="87297" y="38086"/>
                    <a:pt x="87084" y="36627"/>
                    <a:pt x="86233" y="35563"/>
                  </a:cubicBezTo>
                  <a:cubicBezTo>
                    <a:pt x="86233" y="35427"/>
                    <a:pt x="86282" y="35315"/>
                    <a:pt x="86358" y="35315"/>
                  </a:cubicBezTo>
                  <a:cubicBezTo>
                    <a:pt x="86367" y="35315"/>
                    <a:pt x="86376" y="35317"/>
                    <a:pt x="86385" y="35320"/>
                  </a:cubicBezTo>
                  <a:cubicBezTo>
                    <a:pt x="86689" y="33739"/>
                    <a:pt x="86081" y="32189"/>
                    <a:pt x="84744" y="31216"/>
                  </a:cubicBezTo>
                  <a:cubicBezTo>
                    <a:pt x="84075" y="30730"/>
                    <a:pt x="83224" y="30457"/>
                    <a:pt x="82373" y="30457"/>
                  </a:cubicBezTo>
                  <a:cubicBezTo>
                    <a:pt x="82251" y="30457"/>
                    <a:pt x="82100" y="30517"/>
                    <a:pt x="81948" y="30517"/>
                  </a:cubicBezTo>
                  <a:cubicBezTo>
                    <a:pt x="81552" y="29940"/>
                    <a:pt x="81036" y="29514"/>
                    <a:pt x="80428" y="29210"/>
                  </a:cubicBezTo>
                  <a:cubicBezTo>
                    <a:pt x="79850" y="28937"/>
                    <a:pt x="79242" y="28785"/>
                    <a:pt x="78604" y="28785"/>
                  </a:cubicBezTo>
                  <a:cubicBezTo>
                    <a:pt x="77692" y="28785"/>
                    <a:pt x="76902" y="29028"/>
                    <a:pt x="75564" y="29484"/>
                  </a:cubicBezTo>
                  <a:cubicBezTo>
                    <a:pt x="74835" y="29757"/>
                    <a:pt x="74014" y="30001"/>
                    <a:pt x="73133" y="30244"/>
                  </a:cubicBezTo>
                  <a:cubicBezTo>
                    <a:pt x="71005" y="30821"/>
                    <a:pt x="68877" y="31186"/>
                    <a:pt x="67662" y="31186"/>
                  </a:cubicBezTo>
                  <a:lnTo>
                    <a:pt x="67266" y="31186"/>
                  </a:lnTo>
                  <a:cubicBezTo>
                    <a:pt x="66810" y="31034"/>
                    <a:pt x="66111" y="30669"/>
                    <a:pt x="65291" y="30244"/>
                  </a:cubicBezTo>
                  <a:cubicBezTo>
                    <a:pt x="64652" y="29241"/>
                    <a:pt x="64044" y="28481"/>
                    <a:pt x="63528" y="27934"/>
                  </a:cubicBezTo>
                  <a:cubicBezTo>
                    <a:pt x="63528" y="27843"/>
                    <a:pt x="63528" y="27782"/>
                    <a:pt x="63558" y="27691"/>
                  </a:cubicBezTo>
                  <a:cubicBezTo>
                    <a:pt x="63619" y="27508"/>
                    <a:pt x="63710" y="27326"/>
                    <a:pt x="63740" y="27113"/>
                  </a:cubicBezTo>
                  <a:cubicBezTo>
                    <a:pt x="63984" y="26201"/>
                    <a:pt x="64166" y="25259"/>
                    <a:pt x="64348" y="24317"/>
                  </a:cubicBezTo>
                  <a:cubicBezTo>
                    <a:pt x="64592" y="23131"/>
                    <a:pt x="64835" y="21885"/>
                    <a:pt x="65139" y="20700"/>
                  </a:cubicBezTo>
                  <a:cubicBezTo>
                    <a:pt x="65807" y="19666"/>
                    <a:pt x="66598" y="18754"/>
                    <a:pt x="67510" y="18116"/>
                  </a:cubicBezTo>
                  <a:cubicBezTo>
                    <a:pt x="68269" y="17599"/>
                    <a:pt x="69090" y="17083"/>
                    <a:pt x="69972" y="16566"/>
                  </a:cubicBezTo>
                  <a:cubicBezTo>
                    <a:pt x="71309" y="15806"/>
                    <a:pt x="72677" y="14955"/>
                    <a:pt x="74014" y="13891"/>
                  </a:cubicBezTo>
                  <a:cubicBezTo>
                    <a:pt x="76355" y="11976"/>
                    <a:pt x="77692" y="9119"/>
                    <a:pt x="77510" y="6505"/>
                  </a:cubicBezTo>
                  <a:cubicBezTo>
                    <a:pt x="77297" y="4225"/>
                    <a:pt x="76051" y="2280"/>
                    <a:pt x="73953" y="1034"/>
                  </a:cubicBezTo>
                  <a:cubicBezTo>
                    <a:pt x="72829" y="335"/>
                    <a:pt x="71583" y="0"/>
                    <a:pt x="70276"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9" name="Google Shape;499;p46"/>
            <p:cNvGrpSpPr/>
            <p:nvPr/>
          </p:nvGrpSpPr>
          <p:grpSpPr>
            <a:xfrm>
              <a:off x="1200225" y="13754625"/>
              <a:ext cx="1993900" cy="1451700"/>
              <a:chOff x="1200225" y="13754625"/>
              <a:chExt cx="1993900" cy="1451700"/>
            </a:xfrm>
          </p:grpSpPr>
          <p:sp>
            <p:nvSpPr>
              <p:cNvPr id="500" name="Google Shape;500;p46"/>
              <p:cNvSpPr/>
              <p:nvPr/>
            </p:nvSpPr>
            <p:spPr>
              <a:xfrm>
                <a:off x="1319450" y="13851550"/>
                <a:ext cx="1874675" cy="1138500"/>
              </a:xfrm>
              <a:custGeom>
                <a:avLst/>
                <a:gdLst/>
                <a:ahLst/>
                <a:cxnLst/>
                <a:rect l="l" t="t" r="r" b="b"/>
                <a:pathLst>
                  <a:path w="74987" h="45540" extrusionOk="0">
                    <a:moveTo>
                      <a:pt x="18329" y="1"/>
                    </a:moveTo>
                    <a:cubicBezTo>
                      <a:pt x="3830" y="1065"/>
                      <a:pt x="0" y="14864"/>
                      <a:pt x="0" y="14864"/>
                    </a:cubicBezTo>
                    <a:cubicBezTo>
                      <a:pt x="0" y="14864"/>
                      <a:pt x="24317" y="44652"/>
                      <a:pt x="40518" y="45472"/>
                    </a:cubicBezTo>
                    <a:cubicBezTo>
                      <a:pt x="41362" y="45518"/>
                      <a:pt x="42196" y="45540"/>
                      <a:pt x="43021" y="45540"/>
                    </a:cubicBezTo>
                    <a:cubicBezTo>
                      <a:pt x="49879" y="45540"/>
                      <a:pt x="56008" y="44025"/>
                      <a:pt x="60974" y="42099"/>
                    </a:cubicBezTo>
                    <a:cubicBezTo>
                      <a:pt x="69515" y="38755"/>
                      <a:pt x="74561" y="34105"/>
                      <a:pt x="73679" y="33497"/>
                    </a:cubicBezTo>
                    <a:cubicBezTo>
                      <a:pt x="73604" y="33439"/>
                      <a:pt x="73520" y="33413"/>
                      <a:pt x="73426" y="33413"/>
                    </a:cubicBezTo>
                    <a:cubicBezTo>
                      <a:pt x="72873" y="33413"/>
                      <a:pt x="71958" y="34302"/>
                      <a:pt x="70245" y="34925"/>
                    </a:cubicBezTo>
                    <a:cubicBezTo>
                      <a:pt x="65533" y="36597"/>
                      <a:pt x="61187" y="37296"/>
                      <a:pt x="60670" y="37387"/>
                    </a:cubicBezTo>
                    <a:cubicBezTo>
                      <a:pt x="68877" y="35837"/>
                      <a:pt x="74986" y="30883"/>
                      <a:pt x="74561" y="30366"/>
                    </a:cubicBezTo>
                    <a:cubicBezTo>
                      <a:pt x="74465" y="30251"/>
                      <a:pt x="74316" y="30200"/>
                      <a:pt x="74119" y="30200"/>
                    </a:cubicBezTo>
                    <a:cubicBezTo>
                      <a:pt x="73378" y="30200"/>
                      <a:pt x="71951" y="30910"/>
                      <a:pt x="70032" y="31582"/>
                    </a:cubicBezTo>
                    <a:cubicBezTo>
                      <a:pt x="66393" y="32871"/>
                      <a:pt x="61593" y="33836"/>
                      <a:pt x="60799" y="34019"/>
                    </a:cubicBezTo>
                    <a:lnTo>
                      <a:pt x="60799" y="34019"/>
                    </a:lnTo>
                    <a:cubicBezTo>
                      <a:pt x="69854" y="31761"/>
                      <a:pt x="74588" y="27233"/>
                      <a:pt x="73770" y="26658"/>
                    </a:cubicBezTo>
                    <a:cubicBezTo>
                      <a:pt x="73715" y="26621"/>
                      <a:pt x="73640" y="26604"/>
                      <a:pt x="73547" y="26604"/>
                    </a:cubicBezTo>
                    <a:cubicBezTo>
                      <a:pt x="72727" y="26604"/>
                      <a:pt x="70545" y="27932"/>
                      <a:pt x="68634" y="28451"/>
                    </a:cubicBezTo>
                    <a:cubicBezTo>
                      <a:pt x="65077" y="29393"/>
                      <a:pt x="61187" y="30153"/>
                      <a:pt x="60700" y="30244"/>
                    </a:cubicBezTo>
                    <a:cubicBezTo>
                      <a:pt x="64013" y="29606"/>
                      <a:pt x="71308" y="25594"/>
                      <a:pt x="69941" y="24955"/>
                    </a:cubicBezTo>
                    <a:cubicBezTo>
                      <a:pt x="69916" y="24943"/>
                      <a:pt x="69882" y="24938"/>
                      <a:pt x="69837" y="24938"/>
                    </a:cubicBezTo>
                    <a:cubicBezTo>
                      <a:pt x="69324" y="24938"/>
                      <a:pt x="67507" y="25703"/>
                      <a:pt x="65381" y="26262"/>
                    </a:cubicBezTo>
                    <a:cubicBezTo>
                      <a:pt x="63163" y="26857"/>
                      <a:pt x="60619" y="27348"/>
                      <a:pt x="58860" y="27348"/>
                    </a:cubicBezTo>
                    <a:cubicBezTo>
                      <a:pt x="58281" y="27348"/>
                      <a:pt x="57787" y="27295"/>
                      <a:pt x="57418" y="27174"/>
                    </a:cubicBezTo>
                    <a:cubicBezTo>
                      <a:pt x="54773" y="26293"/>
                      <a:pt x="50183" y="22797"/>
                      <a:pt x="46293" y="22493"/>
                    </a:cubicBezTo>
                    <a:cubicBezTo>
                      <a:pt x="46015" y="22472"/>
                      <a:pt x="45741" y="22461"/>
                      <a:pt x="45471" y="22461"/>
                    </a:cubicBezTo>
                    <a:cubicBezTo>
                      <a:pt x="42337" y="22461"/>
                      <a:pt x="39789" y="23823"/>
                      <a:pt x="38718" y="23823"/>
                    </a:cubicBezTo>
                    <a:cubicBezTo>
                      <a:pt x="38601" y="23823"/>
                      <a:pt x="38501" y="23806"/>
                      <a:pt x="38420" y="23770"/>
                    </a:cubicBezTo>
                    <a:cubicBezTo>
                      <a:pt x="37721" y="23466"/>
                      <a:pt x="32736" y="17600"/>
                      <a:pt x="27903" y="11733"/>
                    </a:cubicBezTo>
                    <a:cubicBezTo>
                      <a:pt x="23040" y="5837"/>
                      <a:pt x="18329" y="1"/>
                      <a:pt x="183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46"/>
              <p:cNvSpPr/>
              <p:nvPr/>
            </p:nvSpPr>
            <p:spPr>
              <a:xfrm>
                <a:off x="2610350" y="13754625"/>
                <a:ext cx="362650" cy="438825"/>
              </a:xfrm>
              <a:custGeom>
                <a:avLst/>
                <a:gdLst/>
                <a:ahLst/>
                <a:cxnLst/>
                <a:rect l="l" t="t" r="r" b="b"/>
                <a:pathLst>
                  <a:path w="14506" h="17553" extrusionOk="0">
                    <a:moveTo>
                      <a:pt x="9856" y="0"/>
                    </a:moveTo>
                    <a:cubicBezTo>
                      <a:pt x="7783" y="0"/>
                      <a:pt x="5878" y="1947"/>
                      <a:pt x="4809" y="3635"/>
                    </a:cubicBezTo>
                    <a:cubicBezTo>
                      <a:pt x="2408" y="7404"/>
                      <a:pt x="797" y="12024"/>
                      <a:pt x="341" y="16492"/>
                    </a:cubicBezTo>
                    <a:cubicBezTo>
                      <a:pt x="219" y="16796"/>
                      <a:pt x="98" y="17100"/>
                      <a:pt x="37" y="17404"/>
                    </a:cubicBezTo>
                    <a:cubicBezTo>
                      <a:pt x="1" y="17494"/>
                      <a:pt x="83" y="17553"/>
                      <a:pt x="162" y="17553"/>
                    </a:cubicBezTo>
                    <a:cubicBezTo>
                      <a:pt x="216" y="17553"/>
                      <a:pt x="268" y="17526"/>
                      <a:pt x="280" y="17465"/>
                    </a:cubicBezTo>
                    <a:cubicBezTo>
                      <a:pt x="1161" y="15002"/>
                      <a:pt x="2742" y="12723"/>
                      <a:pt x="4870" y="11203"/>
                    </a:cubicBezTo>
                    <a:cubicBezTo>
                      <a:pt x="6937" y="9774"/>
                      <a:pt x="9247" y="8741"/>
                      <a:pt x="11192" y="7130"/>
                    </a:cubicBezTo>
                    <a:cubicBezTo>
                      <a:pt x="13289" y="5428"/>
                      <a:pt x="14505" y="2176"/>
                      <a:pt x="11618" y="504"/>
                    </a:cubicBezTo>
                    <a:cubicBezTo>
                      <a:pt x="11027" y="152"/>
                      <a:pt x="10435" y="0"/>
                      <a:pt x="98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46"/>
              <p:cNvSpPr/>
              <p:nvPr/>
            </p:nvSpPr>
            <p:spPr>
              <a:xfrm>
                <a:off x="2438000" y="13820225"/>
                <a:ext cx="197600" cy="372725"/>
              </a:xfrm>
              <a:custGeom>
                <a:avLst/>
                <a:gdLst/>
                <a:ahLst/>
                <a:cxnLst/>
                <a:rect l="l" t="t" r="r" b="b"/>
                <a:pathLst>
                  <a:path w="7904" h="14909" extrusionOk="0">
                    <a:moveTo>
                      <a:pt x="3160" y="0"/>
                    </a:moveTo>
                    <a:cubicBezTo>
                      <a:pt x="2852" y="0"/>
                      <a:pt x="2528" y="50"/>
                      <a:pt x="2189" y="159"/>
                    </a:cubicBezTo>
                    <a:cubicBezTo>
                      <a:pt x="153" y="828"/>
                      <a:pt x="1" y="3290"/>
                      <a:pt x="730" y="5023"/>
                    </a:cubicBezTo>
                    <a:cubicBezTo>
                      <a:pt x="2159" y="8518"/>
                      <a:pt x="5806" y="10251"/>
                      <a:pt x="6809" y="13929"/>
                    </a:cubicBezTo>
                    <a:cubicBezTo>
                      <a:pt x="6748" y="14141"/>
                      <a:pt x="6748" y="14324"/>
                      <a:pt x="6718" y="14506"/>
                    </a:cubicBezTo>
                    <a:cubicBezTo>
                      <a:pt x="6701" y="14574"/>
                      <a:pt x="6751" y="14614"/>
                      <a:pt x="6809" y="14614"/>
                    </a:cubicBezTo>
                    <a:cubicBezTo>
                      <a:pt x="6854" y="14614"/>
                      <a:pt x="6904" y="14590"/>
                      <a:pt x="6931" y="14537"/>
                    </a:cubicBezTo>
                    <a:cubicBezTo>
                      <a:pt x="6961" y="14658"/>
                      <a:pt x="6992" y="14749"/>
                      <a:pt x="6992" y="14841"/>
                    </a:cubicBezTo>
                    <a:cubicBezTo>
                      <a:pt x="7007" y="14886"/>
                      <a:pt x="7037" y="14909"/>
                      <a:pt x="7064" y="14909"/>
                    </a:cubicBezTo>
                    <a:cubicBezTo>
                      <a:pt x="7090" y="14909"/>
                      <a:pt x="7113" y="14886"/>
                      <a:pt x="7113" y="14841"/>
                    </a:cubicBezTo>
                    <a:cubicBezTo>
                      <a:pt x="7113" y="14537"/>
                      <a:pt x="7113" y="14233"/>
                      <a:pt x="7083" y="13989"/>
                    </a:cubicBezTo>
                    <a:cubicBezTo>
                      <a:pt x="7721" y="10828"/>
                      <a:pt x="7903" y="7333"/>
                      <a:pt x="7083" y="4172"/>
                    </a:cubicBezTo>
                    <a:cubicBezTo>
                      <a:pt x="6606" y="2317"/>
                      <a:pt x="5251" y="0"/>
                      <a:pt x="31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46"/>
              <p:cNvSpPr/>
              <p:nvPr/>
            </p:nvSpPr>
            <p:spPr>
              <a:xfrm>
                <a:off x="2558825" y="13875750"/>
                <a:ext cx="235275" cy="581350"/>
              </a:xfrm>
              <a:custGeom>
                <a:avLst/>
                <a:gdLst/>
                <a:ahLst/>
                <a:cxnLst/>
                <a:rect l="l" t="t" r="r" b="b"/>
                <a:pathLst>
                  <a:path w="9411" h="23254" extrusionOk="0">
                    <a:moveTo>
                      <a:pt x="9262" y="1"/>
                    </a:moveTo>
                    <a:cubicBezTo>
                      <a:pt x="9254" y="1"/>
                      <a:pt x="9247" y="2"/>
                      <a:pt x="9241" y="5"/>
                    </a:cubicBezTo>
                    <a:cubicBezTo>
                      <a:pt x="6414" y="1525"/>
                      <a:pt x="4985" y="4230"/>
                      <a:pt x="3830" y="7148"/>
                    </a:cubicBezTo>
                    <a:cubicBezTo>
                      <a:pt x="3314" y="8516"/>
                      <a:pt x="2797" y="9975"/>
                      <a:pt x="2432" y="11404"/>
                    </a:cubicBezTo>
                    <a:cubicBezTo>
                      <a:pt x="2463" y="8577"/>
                      <a:pt x="2007" y="5781"/>
                      <a:pt x="608" y="3288"/>
                    </a:cubicBezTo>
                    <a:cubicBezTo>
                      <a:pt x="599" y="3259"/>
                      <a:pt x="583" y="3249"/>
                      <a:pt x="566" y="3249"/>
                    </a:cubicBezTo>
                    <a:cubicBezTo>
                      <a:pt x="529" y="3249"/>
                      <a:pt x="487" y="3298"/>
                      <a:pt x="487" y="3318"/>
                    </a:cubicBezTo>
                    <a:cubicBezTo>
                      <a:pt x="3010" y="9945"/>
                      <a:pt x="304" y="16297"/>
                      <a:pt x="0" y="22984"/>
                    </a:cubicBezTo>
                    <a:cubicBezTo>
                      <a:pt x="0" y="23145"/>
                      <a:pt x="127" y="23254"/>
                      <a:pt x="243" y="23254"/>
                    </a:cubicBezTo>
                    <a:cubicBezTo>
                      <a:pt x="324" y="23254"/>
                      <a:pt x="401" y="23201"/>
                      <a:pt x="426" y="23076"/>
                    </a:cubicBezTo>
                    <a:cubicBezTo>
                      <a:pt x="821" y="21373"/>
                      <a:pt x="1277" y="19580"/>
                      <a:pt x="1642" y="17756"/>
                    </a:cubicBezTo>
                    <a:cubicBezTo>
                      <a:pt x="1672" y="17726"/>
                      <a:pt x="1703" y="17665"/>
                      <a:pt x="1703" y="17635"/>
                    </a:cubicBezTo>
                    <a:cubicBezTo>
                      <a:pt x="3070" y="11708"/>
                      <a:pt x="3922" y="4048"/>
                      <a:pt x="9302" y="188"/>
                    </a:cubicBezTo>
                    <a:cubicBezTo>
                      <a:pt x="9410" y="106"/>
                      <a:pt x="9325" y="1"/>
                      <a:pt x="92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46"/>
              <p:cNvSpPr/>
              <p:nvPr/>
            </p:nvSpPr>
            <p:spPr>
              <a:xfrm>
                <a:off x="2269525" y="14393475"/>
                <a:ext cx="505900" cy="312775"/>
              </a:xfrm>
              <a:custGeom>
                <a:avLst/>
                <a:gdLst/>
                <a:ahLst/>
                <a:cxnLst/>
                <a:rect l="l" t="t" r="r" b="b"/>
                <a:pathLst>
                  <a:path w="20236" h="12511" extrusionOk="0">
                    <a:moveTo>
                      <a:pt x="12062" y="0"/>
                    </a:moveTo>
                    <a:cubicBezTo>
                      <a:pt x="8712" y="0"/>
                      <a:pt x="1" y="6759"/>
                      <a:pt x="1086" y="8902"/>
                    </a:cubicBezTo>
                    <a:cubicBezTo>
                      <a:pt x="1656" y="10015"/>
                      <a:pt x="14087" y="12511"/>
                      <a:pt x="17817" y="12511"/>
                    </a:cubicBezTo>
                    <a:cubicBezTo>
                      <a:pt x="18262" y="12511"/>
                      <a:pt x="18584" y="12475"/>
                      <a:pt x="18746" y="12397"/>
                    </a:cubicBezTo>
                    <a:cubicBezTo>
                      <a:pt x="20235" y="11668"/>
                      <a:pt x="15402" y="1120"/>
                      <a:pt x="12636" y="87"/>
                    </a:cubicBezTo>
                    <a:cubicBezTo>
                      <a:pt x="12470" y="28"/>
                      <a:pt x="12277" y="0"/>
                      <a:pt x="120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46"/>
              <p:cNvSpPr/>
              <p:nvPr/>
            </p:nvSpPr>
            <p:spPr>
              <a:xfrm>
                <a:off x="2186475" y="14547975"/>
                <a:ext cx="715075" cy="353425"/>
              </a:xfrm>
              <a:custGeom>
                <a:avLst/>
                <a:gdLst/>
                <a:ahLst/>
                <a:cxnLst/>
                <a:rect l="l" t="t" r="r" b="b"/>
                <a:pathLst>
                  <a:path w="28603" h="14137" extrusionOk="0">
                    <a:moveTo>
                      <a:pt x="26826" y="0"/>
                    </a:moveTo>
                    <a:cubicBezTo>
                      <a:pt x="25302" y="0"/>
                      <a:pt x="22391" y="2089"/>
                      <a:pt x="19727" y="2144"/>
                    </a:cubicBezTo>
                    <a:cubicBezTo>
                      <a:pt x="19665" y="2146"/>
                      <a:pt x="19602" y="2147"/>
                      <a:pt x="19539" y="2147"/>
                    </a:cubicBezTo>
                    <a:cubicBezTo>
                      <a:pt x="17172" y="2147"/>
                      <a:pt x="14910" y="809"/>
                      <a:pt x="10876" y="809"/>
                    </a:cubicBezTo>
                    <a:cubicBezTo>
                      <a:pt x="9955" y="809"/>
                      <a:pt x="8941" y="878"/>
                      <a:pt x="7812" y="1050"/>
                    </a:cubicBezTo>
                    <a:cubicBezTo>
                      <a:pt x="3496" y="1688"/>
                      <a:pt x="1" y="3968"/>
                      <a:pt x="1" y="3968"/>
                    </a:cubicBezTo>
                    <a:cubicBezTo>
                      <a:pt x="1" y="3968"/>
                      <a:pt x="5016" y="12266"/>
                      <a:pt x="11946" y="13846"/>
                    </a:cubicBezTo>
                    <a:cubicBezTo>
                      <a:pt x="12784" y="14048"/>
                      <a:pt x="13628" y="14136"/>
                      <a:pt x="14465" y="14136"/>
                    </a:cubicBezTo>
                    <a:cubicBezTo>
                      <a:pt x="20584" y="14136"/>
                      <a:pt x="26323" y="9409"/>
                      <a:pt x="26323" y="9409"/>
                    </a:cubicBezTo>
                    <a:lnTo>
                      <a:pt x="26323" y="9409"/>
                    </a:lnTo>
                    <a:cubicBezTo>
                      <a:pt x="26323" y="9409"/>
                      <a:pt x="22665" y="10119"/>
                      <a:pt x="20446" y="10119"/>
                    </a:cubicBezTo>
                    <a:cubicBezTo>
                      <a:pt x="19989" y="10119"/>
                      <a:pt x="19592" y="10089"/>
                      <a:pt x="19302" y="10017"/>
                    </a:cubicBezTo>
                    <a:cubicBezTo>
                      <a:pt x="17569" y="9591"/>
                      <a:pt x="17478" y="8436"/>
                      <a:pt x="18542" y="8010"/>
                    </a:cubicBezTo>
                    <a:cubicBezTo>
                      <a:pt x="25138" y="5579"/>
                      <a:pt x="28603" y="594"/>
                      <a:pt x="27266" y="77"/>
                    </a:cubicBezTo>
                    <a:cubicBezTo>
                      <a:pt x="27136" y="24"/>
                      <a:pt x="26989" y="0"/>
                      <a:pt x="268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46"/>
              <p:cNvSpPr/>
              <p:nvPr/>
            </p:nvSpPr>
            <p:spPr>
              <a:xfrm>
                <a:off x="2122900" y="14539025"/>
                <a:ext cx="771050" cy="264550"/>
              </a:xfrm>
              <a:custGeom>
                <a:avLst/>
                <a:gdLst/>
                <a:ahLst/>
                <a:cxnLst/>
                <a:rect l="l" t="t" r="r" b="b"/>
                <a:pathLst>
                  <a:path w="30842" h="10582" extrusionOk="0">
                    <a:moveTo>
                      <a:pt x="29496" y="1"/>
                    </a:moveTo>
                    <a:cubicBezTo>
                      <a:pt x="29067" y="1"/>
                      <a:pt x="28582" y="221"/>
                      <a:pt x="28198" y="405"/>
                    </a:cubicBezTo>
                    <a:cubicBezTo>
                      <a:pt x="26101" y="1329"/>
                      <a:pt x="24289" y="1952"/>
                      <a:pt x="22240" y="1952"/>
                    </a:cubicBezTo>
                    <a:cubicBezTo>
                      <a:pt x="21526" y="1952"/>
                      <a:pt x="20784" y="1877"/>
                      <a:pt x="19991" y="1712"/>
                    </a:cubicBezTo>
                    <a:cubicBezTo>
                      <a:pt x="17857" y="1269"/>
                      <a:pt x="15875" y="598"/>
                      <a:pt x="13699" y="598"/>
                    </a:cubicBezTo>
                    <a:cubicBezTo>
                      <a:pt x="13488" y="598"/>
                      <a:pt x="13275" y="604"/>
                      <a:pt x="13060" y="618"/>
                    </a:cubicBezTo>
                    <a:cubicBezTo>
                      <a:pt x="8532" y="891"/>
                      <a:pt x="3486" y="2867"/>
                      <a:pt x="82" y="5815"/>
                    </a:cubicBezTo>
                    <a:cubicBezTo>
                      <a:pt x="0" y="5897"/>
                      <a:pt x="64" y="6002"/>
                      <a:pt x="144" y="6002"/>
                    </a:cubicBezTo>
                    <a:cubicBezTo>
                      <a:pt x="153" y="6002"/>
                      <a:pt x="163" y="6001"/>
                      <a:pt x="173" y="5998"/>
                    </a:cubicBezTo>
                    <a:cubicBezTo>
                      <a:pt x="4356" y="3838"/>
                      <a:pt x="8875" y="1344"/>
                      <a:pt x="13666" y="1344"/>
                    </a:cubicBezTo>
                    <a:cubicBezTo>
                      <a:pt x="14270" y="1344"/>
                      <a:pt x="14879" y="1384"/>
                      <a:pt x="15492" y="1469"/>
                    </a:cubicBezTo>
                    <a:cubicBezTo>
                      <a:pt x="17772" y="1773"/>
                      <a:pt x="19930" y="2745"/>
                      <a:pt x="22270" y="2776"/>
                    </a:cubicBezTo>
                    <a:cubicBezTo>
                      <a:pt x="22326" y="2777"/>
                      <a:pt x="22382" y="2777"/>
                      <a:pt x="22437" y="2777"/>
                    </a:cubicBezTo>
                    <a:cubicBezTo>
                      <a:pt x="24259" y="2777"/>
                      <a:pt x="25968" y="2296"/>
                      <a:pt x="27620" y="1529"/>
                    </a:cubicBezTo>
                    <a:cubicBezTo>
                      <a:pt x="27903" y="1388"/>
                      <a:pt x="28790" y="771"/>
                      <a:pt x="29301" y="771"/>
                    </a:cubicBezTo>
                    <a:cubicBezTo>
                      <a:pt x="29448" y="771"/>
                      <a:pt x="29565" y="822"/>
                      <a:pt x="29626" y="952"/>
                    </a:cubicBezTo>
                    <a:cubicBezTo>
                      <a:pt x="29961" y="1590"/>
                      <a:pt x="28532" y="3809"/>
                      <a:pt x="24884" y="6058"/>
                    </a:cubicBezTo>
                    <a:cubicBezTo>
                      <a:pt x="21997" y="7821"/>
                      <a:pt x="21419" y="7761"/>
                      <a:pt x="20507" y="8703"/>
                    </a:cubicBezTo>
                    <a:cubicBezTo>
                      <a:pt x="20234" y="8976"/>
                      <a:pt x="20325" y="9463"/>
                      <a:pt x="20386" y="9706"/>
                    </a:cubicBezTo>
                    <a:cubicBezTo>
                      <a:pt x="20633" y="10369"/>
                      <a:pt x="21903" y="10582"/>
                      <a:pt x="23348" y="10582"/>
                    </a:cubicBezTo>
                    <a:cubicBezTo>
                      <a:pt x="25280" y="10582"/>
                      <a:pt x="27524" y="10201"/>
                      <a:pt x="28046" y="10010"/>
                    </a:cubicBezTo>
                    <a:cubicBezTo>
                      <a:pt x="28188" y="9915"/>
                      <a:pt x="28164" y="9839"/>
                      <a:pt x="28045" y="9839"/>
                    </a:cubicBezTo>
                    <a:cubicBezTo>
                      <a:pt x="28011" y="9839"/>
                      <a:pt x="27971" y="9845"/>
                      <a:pt x="27924" y="9858"/>
                    </a:cubicBezTo>
                    <a:cubicBezTo>
                      <a:pt x="27377" y="9964"/>
                      <a:pt x="25675" y="10154"/>
                      <a:pt x="24075" y="10154"/>
                    </a:cubicBezTo>
                    <a:cubicBezTo>
                      <a:pt x="22476" y="10154"/>
                      <a:pt x="20979" y="9964"/>
                      <a:pt x="20842" y="9311"/>
                    </a:cubicBezTo>
                    <a:cubicBezTo>
                      <a:pt x="20659" y="8399"/>
                      <a:pt x="24641" y="7791"/>
                      <a:pt x="28593" y="3840"/>
                    </a:cubicBezTo>
                    <a:cubicBezTo>
                      <a:pt x="29505" y="2928"/>
                      <a:pt x="30842" y="1681"/>
                      <a:pt x="30356" y="587"/>
                    </a:cubicBezTo>
                    <a:cubicBezTo>
                      <a:pt x="30164" y="149"/>
                      <a:pt x="29849" y="1"/>
                      <a:pt x="29496" y="1"/>
                    </a:cubicBezTo>
                    <a:close/>
                  </a:path>
                </a:pathLst>
              </a:custGeom>
              <a:solidFill>
                <a:srgbClr val="E5A4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46"/>
              <p:cNvSpPr/>
              <p:nvPr/>
            </p:nvSpPr>
            <p:spPr>
              <a:xfrm>
                <a:off x="1319450" y="13851550"/>
                <a:ext cx="1524350" cy="1138500"/>
              </a:xfrm>
              <a:custGeom>
                <a:avLst/>
                <a:gdLst/>
                <a:ahLst/>
                <a:cxnLst/>
                <a:rect l="l" t="t" r="r" b="b"/>
                <a:pathLst>
                  <a:path w="60974" h="45540" extrusionOk="0">
                    <a:moveTo>
                      <a:pt x="18329" y="1"/>
                    </a:moveTo>
                    <a:cubicBezTo>
                      <a:pt x="3830" y="1065"/>
                      <a:pt x="0" y="14864"/>
                      <a:pt x="0" y="14864"/>
                    </a:cubicBezTo>
                    <a:cubicBezTo>
                      <a:pt x="0" y="14864"/>
                      <a:pt x="24317" y="44652"/>
                      <a:pt x="40518" y="45472"/>
                    </a:cubicBezTo>
                    <a:cubicBezTo>
                      <a:pt x="41362" y="45518"/>
                      <a:pt x="42196" y="45540"/>
                      <a:pt x="43021" y="45540"/>
                    </a:cubicBezTo>
                    <a:cubicBezTo>
                      <a:pt x="49879" y="45540"/>
                      <a:pt x="56008" y="44025"/>
                      <a:pt x="60974" y="42099"/>
                    </a:cubicBezTo>
                    <a:lnTo>
                      <a:pt x="60974" y="42099"/>
                    </a:lnTo>
                    <a:cubicBezTo>
                      <a:pt x="58088" y="42597"/>
                      <a:pt x="55184" y="42870"/>
                      <a:pt x="52286" y="42870"/>
                    </a:cubicBezTo>
                    <a:cubicBezTo>
                      <a:pt x="46178" y="42870"/>
                      <a:pt x="40100" y="41661"/>
                      <a:pt x="34286" y="38816"/>
                    </a:cubicBezTo>
                    <a:cubicBezTo>
                      <a:pt x="28116" y="35776"/>
                      <a:pt x="22037" y="30883"/>
                      <a:pt x="19241" y="24378"/>
                    </a:cubicBezTo>
                    <a:cubicBezTo>
                      <a:pt x="17569" y="20518"/>
                      <a:pt x="17386" y="16110"/>
                      <a:pt x="21277" y="13527"/>
                    </a:cubicBezTo>
                    <a:cubicBezTo>
                      <a:pt x="23222" y="12189"/>
                      <a:pt x="25563" y="11825"/>
                      <a:pt x="27903" y="11733"/>
                    </a:cubicBezTo>
                    <a:cubicBezTo>
                      <a:pt x="23040" y="5837"/>
                      <a:pt x="18329" y="1"/>
                      <a:pt x="18329" y="1"/>
                    </a:cubicBezTo>
                    <a:close/>
                  </a:path>
                </a:pathLst>
              </a:custGeom>
              <a:solidFill>
                <a:srgbClr val="E5A4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46"/>
              <p:cNvSpPr/>
              <p:nvPr/>
            </p:nvSpPr>
            <p:spPr>
              <a:xfrm>
                <a:off x="1200225" y="14290850"/>
                <a:ext cx="188400" cy="128175"/>
              </a:xfrm>
              <a:custGeom>
                <a:avLst/>
                <a:gdLst/>
                <a:ahLst/>
                <a:cxnLst/>
                <a:rect l="l" t="t" r="r" b="b"/>
                <a:pathLst>
                  <a:path w="7536" h="5127" extrusionOk="0">
                    <a:moveTo>
                      <a:pt x="4860" y="1092"/>
                    </a:moveTo>
                    <a:cubicBezTo>
                      <a:pt x="5590" y="1699"/>
                      <a:pt x="6380" y="2672"/>
                      <a:pt x="5377" y="3371"/>
                    </a:cubicBezTo>
                    <a:cubicBezTo>
                      <a:pt x="5143" y="3518"/>
                      <a:pt x="4910" y="3582"/>
                      <a:pt x="4684" y="3582"/>
                    </a:cubicBezTo>
                    <a:cubicBezTo>
                      <a:pt x="4116" y="3582"/>
                      <a:pt x="3597" y="3181"/>
                      <a:pt x="3249" y="2703"/>
                    </a:cubicBezTo>
                    <a:lnTo>
                      <a:pt x="4860" y="1092"/>
                    </a:lnTo>
                    <a:close/>
                    <a:moveTo>
                      <a:pt x="4848" y="1"/>
                    </a:moveTo>
                    <a:cubicBezTo>
                      <a:pt x="4735" y="1"/>
                      <a:pt x="4622" y="39"/>
                      <a:pt x="4526" y="119"/>
                    </a:cubicBezTo>
                    <a:cubicBezTo>
                      <a:pt x="3097" y="1548"/>
                      <a:pt x="1669" y="2946"/>
                      <a:pt x="301" y="4374"/>
                    </a:cubicBezTo>
                    <a:cubicBezTo>
                      <a:pt x="0" y="4698"/>
                      <a:pt x="333" y="5127"/>
                      <a:pt x="696" y="5127"/>
                    </a:cubicBezTo>
                    <a:cubicBezTo>
                      <a:pt x="811" y="5127"/>
                      <a:pt x="928" y="5084"/>
                      <a:pt x="1030" y="4982"/>
                    </a:cubicBezTo>
                    <a:cubicBezTo>
                      <a:pt x="1578" y="4465"/>
                      <a:pt x="2094" y="3888"/>
                      <a:pt x="2641" y="3371"/>
                    </a:cubicBezTo>
                    <a:cubicBezTo>
                      <a:pt x="3165" y="4011"/>
                      <a:pt x="3961" y="4466"/>
                      <a:pt x="4761" y="4466"/>
                    </a:cubicBezTo>
                    <a:cubicBezTo>
                      <a:pt x="5215" y="4466"/>
                      <a:pt x="5669" y="4320"/>
                      <a:pt x="6076" y="3979"/>
                    </a:cubicBezTo>
                    <a:cubicBezTo>
                      <a:pt x="7535" y="2794"/>
                      <a:pt x="6441" y="1152"/>
                      <a:pt x="5316" y="210"/>
                    </a:cubicBezTo>
                    <a:cubicBezTo>
                      <a:pt x="5255" y="180"/>
                      <a:pt x="5225" y="119"/>
                      <a:pt x="5134" y="89"/>
                    </a:cubicBezTo>
                    <a:cubicBezTo>
                      <a:pt x="5048" y="31"/>
                      <a:pt x="4948" y="1"/>
                      <a:pt x="48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46"/>
              <p:cNvSpPr/>
              <p:nvPr/>
            </p:nvSpPr>
            <p:spPr>
              <a:xfrm>
                <a:off x="2209100" y="15010375"/>
                <a:ext cx="132425" cy="182925"/>
              </a:xfrm>
              <a:custGeom>
                <a:avLst/>
                <a:gdLst/>
                <a:ahLst/>
                <a:cxnLst/>
                <a:rect l="l" t="t" r="r" b="b"/>
                <a:pathLst>
                  <a:path w="5297" h="7317" extrusionOk="0">
                    <a:moveTo>
                      <a:pt x="2135" y="974"/>
                    </a:moveTo>
                    <a:cubicBezTo>
                      <a:pt x="3017" y="1126"/>
                      <a:pt x="4232" y="1521"/>
                      <a:pt x="3777" y="2645"/>
                    </a:cubicBezTo>
                    <a:cubicBezTo>
                      <a:pt x="3524" y="3189"/>
                      <a:pt x="3037" y="3385"/>
                      <a:pt x="2520" y="3385"/>
                    </a:cubicBezTo>
                    <a:cubicBezTo>
                      <a:pt x="2227" y="3385"/>
                      <a:pt x="1924" y="3322"/>
                      <a:pt x="1649" y="3223"/>
                    </a:cubicBezTo>
                    <a:cubicBezTo>
                      <a:pt x="1801" y="2463"/>
                      <a:pt x="1983" y="1703"/>
                      <a:pt x="2135" y="974"/>
                    </a:cubicBezTo>
                    <a:close/>
                    <a:moveTo>
                      <a:pt x="2044" y="1"/>
                    </a:moveTo>
                    <a:cubicBezTo>
                      <a:pt x="1983" y="1"/>
                      <a:pt x="1892" y="1"/>
                      <a:pt x="1831" y="31"/>
                    </a:cubicBezTo>
                    <a:cubicBezTo>
                      <a:pt x="1588" y="31"/>
                      <a:pt x="1406" y="153"/>
                      <a:pt x="1345" y="426"/>
                    </a:cubicBezTo>
                    <a:cubicBezTo>
                      <a:pt x="889" y="2341"/>
                      <a:pt x="463" y="4287"/>
                      <a:pt x="68" y="6262"/>
                    </a:cubicBezTo>
                    <a:cubicBezTo>
                      <a:pt x="1" y="6584"/>
                      <a:pt x="263" y="6774"/>
                      <a:pt x="524" y="6774"/>
                    </a:cubicBezTo>
                    <a:cubicBezTo>
                      <a:pt x="732" y="6774"/>
                      <a:pt x="940" y="6653"/>
                      <a:pt x="980" y="6384"/>
                    </a:cubicBezTo>
                    <a:cubicBezTo>
                      <a:pt x="1132" y="5624"/>
                      <a:pt x="1284" y="4895"/>
                      <a:pt x="1436" y="4135"/>
                    </a:cubicBezTo>
                    <a:cubicBezTo>
                      <a:pt x="1790" y="4253"/>
                      <a:pt x="2143" y="4297"/>
                      <a:pt x="2511" y="4297"/>
                    </a:cubicBezTo>
                    <a:cubicBezTo>
                      <a:pt x="2617" y="4297"/>
                      <a:pt x="2725" y="4294"/>
                      <a:pt x="2834" y="4287"/>
                    </a:cubicBezTo>
                    <a:cubicBezTo>
                      <a:pt x="2986" y="5168"/>
                      <a:pt x="3169" y="6050"/>
                      <a:pt x="3229" y="6901"/>
                    </a:cubicBezTo>
                    <a:cubicBezTo>
                      <a:pt x="3272" y="7185"/>
                      <a:pt x="3495" y="7317"/>
                      <a:pt x="3710" y="7317"/>
                    </a:cubicBezTo>
                    <a:cubicBezTo>
                      <a:pt x="3955" y="7317"/>
                      <a:pt x="4190" y="7147"/>
                      <a:pt x="4141" y="6840"/>
                    </a:cubicBezTo>
                    <a:cubicBezTo>
                      <a:pt x="4020" y="5898"/>
                      <a:pt x="3868" y="4925"/>
                      <a:pt x="3716" y="3983"/>
                    </a:cubicBezTo>
                    <a:cubicBezTo>
                      <a:pt x="4172" y="3770"/>
                      <a:pt x="4536" y="3344"/>
                      <a:pt x="4719" y="2767"/>
                    </a:cubicBezTo>
                    <a:cubicBezTo>
                      <a:pt x="5296" y="943"/>
                      <a:pt x="3503" y="183"/>
                      <a:pt x="20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46"/>
              <p:cNvSpPr/>
              <p:nvPr/>
            </p:nvSpPr>
            <p:spPr>
              <a:xfrm>
                <a:off x="1285250" y="14384425"/>
                <a:ext cx="141475" cy="178600"/>
              </a:xfrm>
              <a:custGeom>
                <a:avLst/>
                <a:gdLst/>
                <a:ahLst/>
                <a:cxnLst/>
                <a:rect l="l" t="t" r="r" b="b"/>
                <a:pathLst>
                  <a:path w="5659" h="7144" extrusionOk="0">
                    <a:moveTo>
                      <a:pt x="4958" y="0"/>
                    </a:moveTo>
                    <a:cubicBezTo>
                      <a:pt x="4842" y="0"/>
                      <a:pt x="4722" y="43"/>
                      <a:pt x="4620" y="145"/>
                    </a:cubicBezTo>
                    <a:cubicBezTo>
                      <a:pt x="3192" y="1543"/>
                      <a:pt x="1885" y="2820"/>
                      <a:pt x="456" y="4218"/>
                    </a:cubicBezTo>
                    <a:cubicBezTo>
                      <a:pt x="395" y="4248"/>
                      <a:pt x="395" y="4279"/>
                      <a:pt x="365" y="4279"/>
                    </a:cubicBezTo>
                    <a:cubicBezTo>
                      <a:pt x="152" y="4400"/>
                      <a:pt x="0" y="4674"/>
                      <a:pt x="213" y="4947"/>
                    </a:cubicBezTo>
                    <a:cubicBezTo>
                      <a:pt x="821" y="5647"/>
                      <a:pt x="1459" y="6346"/>
                      <a:pt x="2158" y="7014"/>
                    </a:cubicBezTo>
                    <a:cubicBezTo>
                      <a:pt x="2243" y="7105"/>
                      <a:pt x="2338" y="7143"/>
                      <a:pt x="2432" y="7143"/>
                    </a:cubicBezTo>
                    <a:cubicBezTo>
                      <a:pt x="2778" y="7143"/>
                      <a:pt x="3101" y="6626"/>
                      <a:pt x="2766" y="6315"/>
                    </a:cubicBezTo>
                    <a:cubicBezTo>
                      <a:pt x="2219" y="5799"/>
                      <a:pt x="1733" y="5282"/>
                      <a:pt x="1247" y="4704"/>
                    </a:cubicBezTo>
                    <a:cubicBezTo>
                      <a:pt x="2645" y="3337"/>
                      <a:pt x="3891" y="2121"/>
                      <a:pt x="5289" y="753"/>
                    </a:cubicBezTo>
                    <a:cubicBezTo>
                      <a:pt x="5659" y="429"/>
                      <a:pt x="5326" y="0"/>
                      <a:pt x="49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46"/>
              <p:cNvSpPr/>
              <p:nvPr/>
            </p:nvSpPr>
            <p:spPr>
              <a:xfrm>
                <a:off x="1356150" y="14500825"/>
                <a:ext cx="183025" cy="174425"/>
              </a:xfrm>
              <a:custGeom>
                <a:avLst/>
                <a:gdLst/>
                <a:ahLst/>
                <a:cxnLst/>
                <a:rect l="l" t="t" r="r" b="b"/>
                <a:pathLst>
                  <a:path w="7321" h="6977" extrusionOk="0">
                    <a:moveTo>
                      <a:pt x="5857" y="1447"/>
                    </a:moveTo>
                    <a:lnTo>
                      <a:pt x="5857" y="1447"/>
                    </a:lnTo>
                    <a:cubicBezTo>
                      <a:pt x="5280" y="2450"/>
                      <a:pt x="4733" y="3483"/>
                      <a:pt x="4216" y="4486"/>
                    </a:cubicBezTo>
                    <a:lnTo>
                      <a:pt x="2727" y="3118"/>
                    </a:lnTo>
                    <a:cubicBezTo>
                      <a:pt x="3791" y="2602"/>
                      <a:pt x="4824" y="2024"/>
                      <a:pt x="5857" y="1447"/>
                    </a:cubicBezTo>
                    <a:close/>
                    <a:moveTo>
                      <a:pt x="6508" y="1"/>
                    </a:moveTo>
                    <a:cubicBezTo>
                      <a:pt x="6480" y="1"/>
                      <a:pt x="6455" y="6"/>
                      <a:pt x="6435" y="18"/>
                    </a:cubicBezTo>
                    <a:cubicBezTo>
                      <a:pt x="4216" y="1143"/>
                      <a:pt x="2514" y="2024"/>
                      <a:pt x="447" y="3179"/>
                    </a:cubicBezTo>
                    <a:cubicBezTo>
                      <a:pt x="0" y="3416"/>
                      <a:pt x="167" y="4084"/>
                      <a:pt x="554" y="4084"/>
                    </a:cubicBezTo>
                    <a:cubicBezTo>
                      <a:pt x="615" y="4084"/>
                      <a:pt x="681" y="4067"/>
                      <a:pt x="751" y="4030"/>
                    </a:cubicBezTo>
                    <a:cubicBezTo>
                      <a:pt x="1146" y="3878"/>
                      <a:pt x="1511" y="3696"/>
                      <a:pt x="1876" y="3513"/>
                    </a:cubicBezTo>
                    <a:cubicBezTo>
                      <a:pt x="1906" y="3574"/>
                      <a:pt x="1936" y="3605"/>
                      <a:pt x="1967" y="3665"/>
                    </a:cubicBezTo>
                    <a:cubicBezTo>
                      <a:pt x="2544" y="4213"/>
                      <a:pt x="3152" y="4760"/>
                      <a:pt x="3760" y="5337"/>
                    </a:cubicBezTo>
                    <a:cubicBezTo>
                      <a:pt x="3608" y="5671"/>
                      <a:pt x="3426" y="5975"/>
                      <a:pt x="3274" y="6310"/>
                    </a:cubicBezTo>
                    <a:cubicBezTo>
                      <a:pt x="3090" y="6677"/>
                      <a:pt x="3414" y="6976"/>
                      <a:pt x="3720" y="6976"/>
                    </a:cubicBezTo>
                    <a:cubicBezTo>
                      <a:pt x="3869" y="6976"/>
                      <a:pt x="4015" y="6905"/>
                      <a:pt x="4095" y="6735"/>
                    </a:cubicBezTo>
                    <a:cubicBezTo>
                      <a:pt x="5098" y="4638"/>
                      <a:pt x="6161" y="2997"/>
                      <a:pt x="7073" y="930"/>
                    </a:cubicBezTo>
                    <a:cubicBezTo>
                      <a:pt x="7321" y="490"/>
                      <a:pt x="6773" y="1"/>
                      <a:pt x="6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46"/>
              <p:cNvSpPr/>
              <p:nvPr/>
            </p:nvSpPr>
            <p:spPr>
              <a:xfrm>
                <a:off x="1785525" y="14847250"/>
                <a:ext cx="170200" cy="183825"/>
              </a:xfrm>
              <a:custGeom>
                <a:avLst/>
                <a:gdLst/>
                <a:ahLst/>
                <a:cxnLst/>
                <a:rect l="l" t="t" r="r" b="b"/>
                <a:pathLst>
                  <a:path w="6808" h="7353" extrusionOk="0">
                    <a:moveTo>
                      <a:pt x="5552" y="1541"/>
                    </a:moveTo>
                    <a:lnTo>
                      <a:pt x="5552" y="1541"/>
                    </a:lnTo>
                    <a:cubicBezTo>
                      <a:pt x="5096" y="2575"/>
                      <a:pt x="4671" y="3669"/>
                      <a:pt x="4306" y="4763"/>
                    </a:cubicBezTo>
                    <a:cubicBezTo>
                      <a:pt x="3759" y="4398"/>
                      <a:pt x="3181" y="3973"/>
                      <a:pt x="2664" y="3608"/>
                    </a:cubicBezTo>
                    <a:cubicBezTo>
                      <a:pt x="3637" y="2939"/>
                      <a:pt x="4579" y="2271"/>
                      <a:pt x="5552" y="1541"/>
                    </a:cubicBezTo>
                    <a:close/>
                    <a:moveTo>
                      <a:pt x="5971" y="0"/>
                    </a:moveTo>
                    <a:cubicBezTo>
                      <a:pt x="5936" y="0"/>
                      <a:pt x="5908" y="7"/>
                      <a:pt x="5886" y="21"/>
                    </a:cubicBezTo>
                    <a:cubicBezTo>
                      <a:pt x="3880" y="1420"/>
                      <a:pt x="2239" y="2483"/>
                      <a:pt x="385" y="3942"/>
                    </a:cubicBezTo>
                    <a:cubicBezTo>
                      <a:pt x="0" y="4224"/>
                      <a:pt x="200" y="4831"/>
                      <a:pt x="582" y="4831"/>
                    </a:cubicBezTo>
                    <a:cubicBezTo>
                      <a:pt x="653" y="4831"/>
                      <a:pt x="730" y="4810"/>
                      <a:pt x="810" y="4763"/>
                    </a:cubicBezTo>
                    <a:cubicBezTo>
                      <a:pt x="1145" y="4550"/>
                      <a:pt x="1479" y="4307"/>
                      <a:pt x="1813" y="4125"/>
                    </a:cubicBezTo>
                    <a:cubicBezTo>
                      <a:pt x="1874" y="4155"/>
                      <a:pt x="1905" y="4246"/>
                      <a:pt x="1965" y="4277"/>
                    </a:cubicBezTo>
                    <a:cubicBezTo>
                      <a:pt x="2634" y="4763"/>
                      <a:pt x="3272" y="5219"/>
                      <a:pt x="3941" y="5736"/>
                    </a:cubicBezTo>
                    <a:cubicBezTo>
                      <a:pt x="3820" y="6070"/>
                      <a:pt x="3698" y="6404"/>
                      <a:pt x="3576" y="6739"/>
                    </a:cubicBezTo>
                    <a:cubicBezTo>
                      <a:pt x="3463" y="7099"/>
                      <a:pt x="3751" y="7353"/>
                      <a:pt x="4035" y="7353"/>
                    </a:cubicBezTo>
                    <a:cubicBezTo>
                      <a:pt x="4207" y="7353"/>
                      <a:pt x="4378" y="7260"/>
                      <a:pt x="4458" y="7043"/>
                    </a:cubicBezTo>
                    <a:cubicBezTo>
                      <a:pt x="5157" y="4885"/>
                      <a:pt x="6008" y="3091"/>
                      <a:pt x="6646" y="903"/>
                    </a:cubicBezTo>
                    <a:cubicBezTo>
                      <a:pt x="6808" y="392"/>
                      <a:pt x="6232" y="0"/>
                      <a:pt x="59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46"/>
              <p:cNvSpPr/>
              <p:nvPr/>
            </p:nvSpPr>
            <p:spPr>
              <a:xfrm>
                <a:off x="1472450" y="14579700"/>
                <a:ext cx="214875" cy="199425"/>
              </a:xfrm>
              <a:custGeom>
                <a:avLst/>
                <a:gdLst/>
                <a:ahLst/>
                <a:cxnLst/>
                <a:rect l="l" t="t" r="r" b="b"/>
                <a:pathLst>
                  <a:path w="8595" h="7977" extrusionOk="0">
                    <a:moveTo>
                      <a:pt x="4918" y="1"/>
                    </a:moveTo>
                    <a:cubicBezTo>
                      <a:pt x="4805" y="1"/>
                      <a:pt x="4692" y="63"/>
                      <a:pt x="4579" y="176"/>
                    </a:cubicBezTo>
                    <a:cubicBezTo>
                      <a:pt x="3120" y="1848"/>
                      <a:pt x="1844" y="3064"/>
                      <a:pt x="324" y="4644"/>
                    </a:cubicBezTo>
                    <a:cubicBezTo>
                      <a:pt x="0" y="4968"/>
                      <a:pt x="345" y="5397"/>
                      <a:pt x="715" y="5397"/>
                    </a:cubicBezTo>
                    <a:cubicBezTo>
                      <a:pt x="832" y="5397"/>
                      <a:pt x="951" y="5354"/>
                      <a:pt x="1053" y="5252"/>
                    </a:cubicBezTo>
                    <a:cubicBezTo>
                      <a:pt x="2148" y="4097"/>
                      <a:pt x="3212" y="2881"/>
                      <a:pt x="4275" y="1726"/>
                    </a:cubicBezTo>
                    <a:lnTo>
                      <a:pt x="4275" y="1726"/>
                    </a:lnTo>
                    <a:cubicBezTo>
                      <a:pt x="3759" y="3550"/>
                      <a:pt x="2938" y="6893"/>
                      <a:pt x="2877" y="7258"/>
                    </a:cubicBezTo>
                    <a:cubicBezTo>
                      <a:pt x="2788" y="7658"/>
                      <a:pt x="3008" y="7977"/>
                      <a:pt x="3299" y="7977"/>
                    </a:cubicBezTo>
                    <a:cubicBezTo>
                      <a:pt x="3406" y="7977"/>
                      <a:pt x="3523" y="7934"/>
                      <a:pt x="3637" y="7836"/>
                    </a:cubicBezTo>
                    <a:cubicBezTo>
                      <a:pt x="5339" y="6194"/>
                      <a:pt x="6737" y="4918"/>
                      <a:pt x="8318" y="3155"/>
                    </a:cubicBezTo>
                    <a:cubicBezTo>
                      <a:pt x="8595" y="2809"/>
                      <a:pt x="8277" y="2411"/>
                      <a:pt x="7922" y="2411"/>
                    </a:cubicBezTo>
                    <a:cubicBezTo>
                      <a:pt x="7808" y="2411"/>
                      <a:pt x="7691" y="2451"/>
                      <a:pt x="7589" y="2547"/>
                    </a:cubicBezTo>
                    <a:cubicBezTo>
                      <a:pt x="6190" y="3884"/>
                      <a:pt x="5309" y="4827"/>
                      <a:pt x="4002" y="6134"/>
                    </a:cubicBezTo>
                    <a:cubicBezTo>
                      <a:pt x="4579" y="4158"/>
                      <a:pt x="4883" y="2638"/>
                      <a:pt x="5522" y="662"/>
                    </a:cubicBezTo>
                    <a:cubicBezTo>
                      <a:pt x="5633" y="301"/>
                      <a:pt x="5388" y="16"/>
                      <a:pt x="5114" y="16"/>
                    </a:cubicBezTo>
                    <a:cubicBezTo>
                      <a:pt x="5088" y="16"/>
                      <a:pt x="5061" y="19"/>
                      <a:pt x="5035" y="24"/>
                    </a:cubicBezTo>
                    <a:cubicBezTo>
                      <a:pt x="4996" y="8"/>
                      <a:pt x="4957" y="1"/>
                      <a:pt x="49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46"/>
              <p:cNvSpPr/>
              <p:nvPr/>
            </p:nvSpPr>
            <p:spPr>
              <a:xfrm>
                <a:off x="1620150" y="14670975"/>
                <a:ext cx="183925" cy="178075"/>
              </a:xfrm>
              <a:custGeom>
                <a:avLst/>
                <a:gdLst/>
                <a:ahLst/>
                <a:cxnLst/>
                <a:rect l="l" t="t" r="r" b="b"/>
                <a:pathLst>
                  <a:path w="7357" h="7123" extrusionOk="0">
                    <a:moveTo>
                      <a:pt x="3229" y="1"/>
                    </a:moveTo>
                    <a:cubicBezTo>
                      <a:pt x="2861" y="1"/>
                      <a:pt x="2561" y="548"/>
                      <a:pt x="2927" y="841"/>
                    </a:cubicBezTo>
                    <a:cubicBezTo>
                      <a:pt x="3383" y="1267"/>
                      <a:pt x="3808" y="1631"/>
                      <a:pt x="4264" y="2057"/>
                    </a:cubicBezTo>
                    <a:cubicBezTo>
                      <a:pt x="2775" y="3729"/>
                      <a:pt x="1833" y="4762"/>
                      <a:pt x="313" y="6404"/>
                    </a:cubicBezTo>
                    <a:cubicBezTo>
                      <a:pt x="0" y="6738"/>
                      <a:pt x="327" y="7122"/>
                      <a:pt x="679" y="7122"/>
                    </a:cubicBezTo>
                    <a:cubicBezTo>
                      <a:pt x="806" y="7122"/>
                      <a:pt x="937" y="7072"/>
                      <a:pt x="1042" y="6951"/>
                    </a:cubicBezTo>
                    <a:cubicBezTo>
                      <a:pt x="2562" y="5340"/>
                      <a:pt x="3474" y="4337"/>
                      <a:pt x="4933" y="2665"/>
                    </a:cubicBezTo>
                    <a:cubicBezTo>
                      <a:pt x="5450" y="3121"/>
                      <a:pt x="5936" y="3577"/>
                      <a:pt x="6422" y="4002"/>
                    </a:cubicBezTo>
                    <a:cubicBezTo>
                      <a:pt x="6522" y="4102"/>
                      <a:pt x="6627" y="4144"/>
                      <a:pt x="6727" y="4144"/>
                    </a:cubicBezTo>
                    <a:cubicBezTo>
                      <a:pt x="7081" y="4144"/>
                      <a:pt x="7356" y="3612"/>
                      <a:pt x="7000" y="3303"/>
                    </a:cubicBezTo>
                    <a:cubicBezTo>
                      <a:pt x="5814" y="2239"/>
                      <a:pt x="4690" y="1176"/>
                      <a:pt x="3504" y="112"/>
                    </a:cubicBezTo>
                    <a:cubicBezTo>
                      <a:pt x="3414" y="34"/>
                      <a:pt x="3320" y="1"/>
                      <a:pt x="32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46"/>
              <p:cNvSpPr/>
              <p:nvPr/>
            </p:nvSpPr>
            <p:spPr>
              <a:xfrm>
                <a:off x="2070000" y="14945750"/>
                <a:ext cx="142900" cy="190450"/>
              </a:xfrm>
              <a:custGeom>
                <a:avLst/>
                <a:gdLst/>
                <a:ahLst/>
                <a:cxnLst/>
                <a:rect l="l" t="t" r="r" b="b"/>
                <a:pathLst>
                  <a:path w="5716" h="7618" extrusionOk="0">
                    <a:moveTo>
                      <a:pt x="723" y="1"/>
                    </a:moveTo>
                    <a:cubicBezTo>
                      <a:pt x="271" y="1"/>
                      <a:pt x="126" y="751"/>
                      <a:pt x="617" y="914"/>
                    </a:cubicBezTo>
                    <a:cubicBezTo>
                      <a:pt x="1194" y="1127"/>
                      <a:pt x="1742" y="1370"/>
                      <a:pt x="2289" y="1553"/>
                    </a:cubicBezTo>
                    <a:cubicBezTo>
                      <a:pt x="1498" y="3650"/>
                      <a:pt x="1012" y="4926"/>
                      <a:pt x="131" y="7024"/>
                    </a:cubicBezTo>
                    <a:cubicBezTo>
                      <a:pt x="0" y="7377"/>
                      <a:pt x="269" y="7617"/>
                      <a:pt x="553" y="7617"/>
                    </a:cubicBezTo>
                    <a:cubicBezTo>
                      <a:pt x="732" y="7617"/>
                      <a:pt x="918" y="7521"/>
                      <a:pt x="1012" y="7297"/>
                    </a:cubicBezTo>
                    <a:cubicBezTo>
                      <a:pt x="1833" y="5230"/>
                      <a:pt x="2350" y="3954"/>
                      <a:pt x="3140" y="1887"/>
                    </a:cubicBezTo>
                    <a:cubicBezTo>
                      <a:pt x="3748" y="2130"/>
                      <a:pt x="4386" y="2404"/>
                      <a:pt x="4994" y="2616"/>
                    </a:cubicBezTo>
                    <a:cubicBezTo>
                      <a:pt x="5066" y="2653"/>
                      <a:pt x="5133" y="2669"/>
                      <a:pt x="5194" y="2669"/>
                    </a:cubicBezTo>
                    <a:cubicBezTo>
                      <a:pt x="5592" y="2669"/>
                      <a:pt x="5716" y="1980"/>
                      <a:pt x="5267" y="1796"/>
                    </a:cubicBezTo>
                    <a:cubicBezTo>
                      <a:pt x="3809" y="1218"/>
                      <a:pt x="2350" y="641"/>
                      <a:pt x="891" y="33"/>
                    </a:cubicBezTo>
                    <a:cubicBezTo>
                      <a:pt x="831" y="11"/>
                      <a:pt x="775" y="1"/>
                      <a:pt x="7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46"/>
              <p:cNvSpPr/>
              <p:nvPr/>
            </p:nvSpPr>
            <p:spPr>
              <a:xfrm>
                <a:off x="2369600" y="15029375"/>
                <a:ext cx="103125" cy="176950"/>
              </a:xfrm>
              <a:custGeom>
                <a:avLst/>
                <a:gdLst/>
                <a:ahLst/>
                <a:cxnLst/>
                <a:rect l="l" t="t" r="r" b="b"/>
                <a:pathLst>
                  <a:path w="4125" h="7078" extrusionOk="0">
                    <a:moveTo>
                      <a:pt x="1034" y="1"/>
                    </a:moveTo>
                    <a:cubicBezTo>
                      <a:pt x="882" y="1"/>
                      <a:pt x="761" y="62"/>
                      <a:pt x="639" y="153"/>
                    </a:cubicBezTo>
                    <a:cubicBezTo>
                      <a:pt x="548" y="214"/>
                      <a:pt x="457" y="305"/>
                      <a:pt x="457" y="457"/>
                    </a:cubicBezTo>
                    <a:cubicBezTo>
                      <a:pt x="244" y="2463"/>
                      <a:pt x="123" y="4226"/>
                      <a:pt x="1" y="6232"/>
                    </a:cubicBezTo>
                    <a:cubicBezTo>
                      <a:pt x="1" y="6262"/>
                      <a:pt x="1" y="6354"/>
                      <a:pt x="31" y="6384"/>
                    </a:cubicBezTo>
                    <a:cubicBezTo>
                      <a:pt x="1" y="6597"/>
                      <a:pt x="123" y="6901"/>
                      <a:pt x="426" y="6961"/>
                    </a:cubicBezTo>
                    <a:cubicBezTo>
                      <a:pt x="1084" y="7027"/>
                      <a:pt x="1757" y="7077"/>
                      <a:pt x="2423" y="7077"/>
                    </a:cubicBezTo>
                    <a:cubicBezTo>
                      <a:pt x="2681" y="7077"/>
                      <a:pt x="2938" y="7070"/>
                      <a:pt x="3192" y="7053"/>
                    </a:cubicBezTo>
                    <a:cubicBezTo>
                      <a:pt x="3770" y="7053"/>
                      <a:pt x="3648" y="6141"/>
                      <a:pt x="3041" y="6141"/>
                    </a:cubicBezTo>
                    <a:cubicBezTo>
                      <a:pt x="2372" y="6141"/>
                      <a:pt x="1642" y="6110"/>
                      <a:pt x="943" y="6080"/>
                    </a:cubicBezTo>
                    <a:cubicBezTo>
                      <a:pt x="1004" y="5776"/>
                      <a:pt x="1004" y="5442"/>
                      <a:pt x="1034" y="5138"/>
                    </a:cubicBezTo>
                    <a:cubicBezTo>
                      <a:pt x="1673" y="5198"/>
                      <a:pt x="2311" y="5229"/>
                      <a:pt x="2980" y="5290"/>
                    </a:cubicBezTo>
                    <a:cubicBezTo>
                      <a:pt x="2990" y="5290"/>
                      <a:pt x="3000" y="5290"/>
                      <a:pt x="3009" y="5290"/>
                    </a:cubicBezTo>
                    <a:cubicBezTo>
                      <a:pt x="3590" y="5290"/>
                      <a:pt x="3669" y="4408"/>
                      <a:pt x="3071" y="4378"/>
                    </a:cubicBezTo>
                    <a:cubicBezTo>
                      <a:pt x="2402" y="4317"/>
                      <a:pt x="1764" y="4256"/>
                      <a:pt x="1065" y="4165"/>
                    </a:cubicBezTo>
                    <a:cubicBezTo>
                      <a:pt x="1126" y="3010"/>
                      <a:pt x="1217" y="2098"/>
                      <a:pt x="1338" y="913"/>
                    </a:cubicBezTo>
                    <a:cubicBezTo>
                      <a:pt x="2007" y="913"/>
                      <a:pt x="2706" y="943"/>
                      <a:pt x="3405" y="1034"/>
                    </a:cubicBezTo>
                    <a:cubicBezTo>
                      <a:pt x="3415" y="1035"/>
                      <a:pt x="3425" y="1035"/>
                      <a:pt x="3435" y="1035"/>
                    </a:cubicBezTo>
                    <a:cubicBezTo>
                      <a:pt x="4017" y="1035"/>
                      <a:pt x="4125" y="152"/>
                      <a:pt x="3527" y="122"/>
                    </a:cubicBezTo>
                    <a:cubicBezTo>
                      <a:pt x="2706" y="31"/>
                      <a:pt x="1855" y="1"/>
                      <a:pt x="10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46"/>
              <p:cNvSpPr/>
              <p:nvPr/>
            </p:nvSpPr>
            <p:spPr>
              <a:xfrm>
                <a:off x="2517025" y="15013275"/>
                <a:ext cx="110225" cy="182550"/>
              </a:xfrm>
              <a:custGeom>
                <a:avLst/>
                <a:gdLst/>
                <a:ahLst/>
                <a:cxnLst/>
                <a:rect l="l" t="t" r="r" b="b"/>
                <a:pathLst>
                  <a:path w="4409" h="7302" extrusionOk="0">
                    <a:moveTo>
                      <a:pt x="3090" y="0"/>
                    </a:moveTo>
                    <a:cubicBezTo>
                      <a:pt x="3065" y="0"/>
                      <a:pt x="3038" y="2"/>
                      <a:pt x="3010" y="7"/>
                    </a:cubicBezTo>
                    <a:cubicBezTo>
                      <a:pt x="2159" y="67"/>
                      <a:pt x="1338" y="189"/>
                      <a:pt x="487" y="310"/>
                    </a:cubicBezTo>
                    <a:cubicBezTo>
                      <a:pt x="335" y="341"/>
                      <a:pt x="213" y="402"/>
                      <a:pt x="153" y="523"/>
                    </a:cubicBezTo>
                    <a:cubicBezTo>
                      <a:pt x="62" y="614"/>
                      <a:pt x="1" y="706"/>
                      <a:pt x="1" y="858"/>
                    </a:cubicBezTo>
                    <a:cubicBezTo>
                      <a:pt x="122" y="2894"/>
                      <a:pt x="305" y="4627"/>
                      <a:pt x="517" y="6633"/>
                    </a:cubicBezTo>
                    <a:cubicBezTo>
                      <a:pt x="517" y="6694"/>
                      <a:pt x="578" y="6724"/>
                      <a:pt x="578" y="6785"/>
                    </a:cubicBezTo>
                    <a:cubicBezTo>
                      <a:pt x="578" y="7028"/>
                      <a:pt x="730" y="7301"/>
                      <a:pt x="1034" y="7301"/>
                    </a:cubicBezTo>
                    <a:cubicBezTo>
                      <a:pt x="1946" y="7241"/>
                      <a:pt x="2888" y="7149"/>
                      <a:pt x="3800" y="6937"/>
                    </a:cubicBezTo>
                    <a:cubicBezTo>
                      <a:pt x="4408" y="6850"/>
                      <a:pt x="4161" y="6018"/>
                      <a:pt x="3637" y="6018"/>
                    </a:cubicBezTo>
                    <a:cubicBezTo>
                      <a:pt x="3611" y="6018"/>
                      <a:pt x="3584" y="6021"/>
                      <a:pt x="3557" y="6025"/>
                    </a:cubicBezTo>
                    <a:cubicBezTo>
                      <a:pt x="2888" y="6177"/>
                      <a:pt x="2189" y="6268"/>
                      <a:pt x="1490" y="6298"/>
                    </a:cubicBezTo>
                    <a:cubicBezTo>
                      <a:pt x="1429" y="5994"/>
                      <a:pt x="1399" y="5660"/>
                      <a:pt x="1369" y="5356"/>
                    </a:cubicBezTo>
                    <a:cubicBezTo>
                      <a:pt x="2007" y="5326"/>
                      <a:pt x="2645" y="5265"/>
                      <a:pt x="3314" y="5204"/>
                    </a:cubicBezTo>
                    <a:cubicBezTo>
                      <a:pt x="3893" y="5117"/>
                      <a:pt x="3865" y="4286"/>
                      <a:pt x="3336" y="4286"/>
                    </a:cubicBezTo>
                    <a:cubicBezTo>
                      <a:pt x="3310" y="4286"/>
                      <a:pt x="3282" y="4288"/>
                      <a:pt x="3253" y="4292"/>
                    </a:cubicBezTo>
                    <a:cubicBezTo>
                      <a:pt x="2584" y="4353"/>
                      <a:pt x="1946" y="4414"/>
                      <a:pt x="1247" y="4444"/>
                    </a:cubicBezTo>
                    <a:cubicBezTo>
                      <a:pt x="1125" y="3259"/>
                      <a:pt x="1065" y="2347"/>
                      <a:pt x="973" y="1162"/>
                    </a:cubicBezTo>
                    <a:cubicBezTo>
                      <a:pt x="1672" y="1070"/>
                      <a:pt x="2341" y="979"/>
                      <a:pt x="3040" y="918"/>
                    </a:cubicBezTo>
                    <a:cubicBezTo>
                      <a:pt x="3620" y="860"/>
                      <a:pt x="3619" y="0"/>
                      <a:pt x="30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46"/>
              <p:cNvSpPr/>
              <p:nvPr/>
            </p:nvSpPr>
            <p:spPr>
              <a:xfrm>
                <a:off x="2692575" y="14982450"/>
                <a:ext cx="181625" cy="157800"/>
              </a:xfrm>
              <a:custGeom>
                <a:avLst/>
                <a:gdLst/>
                <a:ahLst/>
                <a:cxnLst/>
                <a:rect l="l" t="t" r="r" b="b"/>
                <a:pathLst>
                  <a:path w="7265" h="6312" extrusionOk="0">
                    <a:moveTo>
                      <a:pt x="5730" y="0"/>
                    </a:moveTo>
                    <a:cubicBezTo>
                      <a:pt x="4420" y="0"/>
                      <a:pt x="4302" y="1589"/>
                      <a:pt x="4529" y="3124"/>
                    </a:cubicBezTo>
                    <a:cubicBezTo>
                      <a:pt x="4286" y="2820"/>
                      <a:pt x="4104" y="2486"/>
                      <a:pt x="3830" y="2212"/>
                    </a:cubicBezTo>
                    <a:cubicBezTo>
                      <a:pt x="3467" y="1769"/>
                      <a:pt x="2837" y="1352"/>
                      <a:pt x="2276" y="1352"/>
                    </a:cubicBezTo>
                    <a:cubicBezTo>
                      <a:pt x="1992" y="1352"/>
                      <a:pt x="1725" y="1460"/>
                      <a:pt x="1520" y="1726"/>
                    </a:cubicBezTo>
                    <a:cubicBezTo>
                      <a:pt x="0" y="3702"/>
                      <a:pt x="4225" y="5708"/>
                      <a:pt x="5289" y="6194"/>
                    </a:cubicBezTo>
                    <a:cubicBezTo>
                      <a:pt x="5427" y="6275"/>
                      <a:pt x="5565" y="6312"/>
                      <a:pt x="5688" y="6312"/>
                    </a:cubicBezTo>
                    <a:cubicBezTo>
                      <a:pt x="5891" y="6312"/>
                      <a:pt x="6053" y="6212"/>
                      <a:pt x="6110" y="6042"/>
                    </a:cubicBezTo>
                    <a:cubicBezTo>
                      <a:pt x="6383" y="5525"/>
                      <a:pt x="7082" y="2820"/>
                      <a:pt x="7174" y="2060"/>
                    </a:cubicBezTo>
                    <a:cubicBezTo>
                      <a:pt x="7265" y="1179"/>
                      <a:pt x="6961" y="115"/>
                      <a:pt x="6018" y="24"/>
                    </a:cubicBezTo>
                    <a:cubicBezTo>
                      <a:pt x="5916" y="8"/>
                      <a:pt x="5820" y="0"/>
                      <a:pt x="57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19" name="Google Shape;519;p46"/>
          <p:cNvGrpSpPr/>
          <p:nvPr/>
        </p:nvGrpSpPr>
        <p:grpSpPr>
          <a:xfrm rot="5400000">
            <a:off x="7516650" y="526468"/>
            <a:ext cx="793244" cy="996922"/>
            <a:chOff x="10557275" y="3740843"/>
            <a:chExt cx="793244" cy="996922"/>
          </a:xfrm>
        </p:grpSpPr>
        <p:sp>
          <p:nvSpPr>
            <p:cNvPr id="520" name="Google Shape;520;p46"/>
            <p:cNvSpPr/>
            <p:nvPr/>
          </p:nvSpPr>
          <p:spPr>
            <a:xfrm rot="-6299960">
              <a:off x="10546141" y="3866190"/>
              <a:ext cx="588157" cy="428262"/>
            </a:xfrm>
            <a:custGeom>
              <a:avLst/>
              <a:gdLst/>
              <a:ahLst/>
              <a:cxnLst/>
              <a:rect l="l" t="t" r="r" b="b"/>
              <a:pathLst>
                <a:path w="23527" h="17131" extrusionOk="0">
                  <a:moveTo>
                    <a:pt x="4870" y="1"/>
                  </a:moveTo>
                  <a:cubicBezTo>
                    <a:pt x="3250" y="1"/>
                    <a:pt x="1619" y="93"/>
                    <a:pt x="0" y="195"/>
                  </a:cubicBezTo>
                  <a:cubicBezTo>
                    <a:pt x="3678" y="2809"/>
                    <a:pt x="5988" y="6912"/>
                    <a:pt x="8845" y="10438"/>
                  </a:cubicBezTo>
                  <a:cubicBezTo>
                    <a:pt x="11608" y="13944"/>
                    <a:pt x="15388" y="17130"/>
                    <a:pt x="19786" y="17130"/>
                  </a:cubicBezTo>
                  <a:cubicBezTo>
                    <a:pt x="19888" y="17130"/>
                    <a:pt x="19990" y="17128"/>
                    <a:pt x="20092" y="17125"/>
                  </a:cubicBezTo>
                  <a:cubicBezTo>
                    <a:pt x="22371" y="17064"/>
                    <a:pt x="23526" y="16183"/>
                    <a:pt x="23162" y="13933"/>
                  </a:cubicBezTo>
                  <a:cubicBezTo>
                    <a:pt x="22858" y="11988"/>
                    <a:pt x="22219" y="10164"/>
                    <a:pt x="21277" y="8462"/>
                  </a:cubicBezTo>
                  <a:cubicBezTo>
                    <a:pt x="19453" y="5210"/>
                    <a:pt x="16475" y="2505"/>
                    <a:pt x="12949" y="1228"/>
                  </a:cubicBezTo>
                  <a:cubicBezTo>
                    <a:pt x="10363" y="270"/>
                    <a:pt x="7632" y="1"/>
                    <a:pt x="4870" y="1"/>
                  </a:cubicBezTo>
                  <a:close/>
                </a:path>
              </a:pathLst>
            </a:custGeom>
            <a:solidFill>
              <a:schemeClr val="accent1"/>
            </a:solidFill>
            <a:ln w="762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46"/>
            <p:cNvSpPr/>
            <p:nvPr/>
          </p:nvSpPr>
          <p:spPr>
            <a:xfrm rot="9900040" flipH="1">
              <a:off x="10716962" y="4240688"/>
              <a:ext cx="588157" cy="428262"/>
            </a:xfrm>
            <a:custGeom>
              <a:avLst/>
              <a:gdLst/>
              <a:ahLst/>
              <a:cxnLst/>
              <a:rect l="l" t="t" r="r" b="b"/>
              <a:pathLst>
                <a:path w="23527" h="17131" extrusionOk="0">
                  <a:moveTo>
                    <a:pt x="4870" y="1"/>
                  </a:moveTo>
                  <a:cubicBezTo>
                    <a:pt x="3250" y="1"/>
                    <a:pt x="1619" y="93"/>
                    <a:pt x="0" y="195"/>
                  </a:cubicBezTo>
                  <a:cubicBezTo>
                    <a:pt x="3678" y="2809"/>
                    <a:pt x="5988" y="6912"/>
                    <a:pt x="8845" y="10438"/>
                  </a:cubicBezTo>
                  <a:cubicBezTo>
                    <a:pt x="11608" y="13944"/>
                    <a:pt x="15388" y="17130"/>
                    <a:pt x="19786" y="17130"/>
                  </a:cubicBezTo>
                  <a:cubicBezTo>
                    <a:pt x="19888" y="17130"/>
                    <a:pt x="19990" y="17128"/>
                    <a:pt x="20092" y="17125"/>
                  </a:cubicBezTo>
                  <a:cubicBezTo>
                    <a:pt x="22371" y="17064"/>
                    <a:pt x="23526" y="16183"/>
                    <a:pt x="23162" y="13933"/>
                  </a:cubicBezTo>
                  <a:cubicBezTo>
                    <a:pt x="22858" y="11988"/>
                    <a:pt x="22219" y="10164"/>
                    <a:pt x="21277" y="8462"/>
                  </a:cubicBezTo>
                  <a:cubicBezTo>
                    <a:pt x="19453" y="5210"/>
                    <a:pt x="16475" y="2505"/>
                    <a:pt x="12949" y="1228"/>
                  </a:cubicBezTo>
                  <a:cubicBezTo>
                    <a:pt x="10363" y="270"/>
                    <a:pt x="7632" y="1"/>
                    <a:pt x="4870" y="1"/>
                  </a:cubicBezTo>
                  <a:close/>
                </a:path>
              </a:pathLst>
            </a:custGeom>
            <a:solidFill>
              <a:schemeClr val="accent1"/>
            </a:solidFill>
            <a:ln w="762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578;p50">
            <a:extLst>
              <a:ext uri="{FF2B5EF4-FFF2-40B4-BE49-F238E27FC236}">
                <a16:creationId xmlns:a16="http://schemas.microsoft.com/office/drawing/2014/main" id="{467862DF-A533-442D-BCB0-D8F93CC2185B}"/>
              </a:ext>
            </a:extLst>
          </p:cNvPr>
          <p:cNvGrpSpPr/>
          <p:nvPr/>
        </p:nvGrpSpPr>
        <p:grpSpPr>
          <a:xfrm rot="923822">
            <a:off x="6363963" y="120172"/>
            <a:ext cx="937624" cy="1299749"/>
            <a:chOff x="10531450" y="1276800"/>
            <a:chExt cx="1455975" cy="2255375"/>
          </a:xfrm>
        </p:grpSpPr>
        <p:sp>
          <p:nvSpPr>
            <p:cNvPr id="30" name="Google Shape;579;p50">
              <a:extLst>
                <a:ext uri="{FF2B5EF4-FFF2-40B4-BE49-F238E27FC236}">
                  <a16:creationId xmlns:a16="http://schemas.microsoft.com/office/drawing/2014/main" id="{9E3980C8-9090-495F-BCD9-780E148D379A}"/>
                </a:ext>
              </a:extLst>
            </p:cNvPr>
            <p:cNvSpPr/>
            <p:nvPr/>
          </p:nvSpPr>
          <p:spPr>
            <a:xfrm>
              <a:off x="10531450" y="1276800"/>
              <a:ext cx="1455975" cy="2255375"/>
            </a:xfrm>
            <a:custGeom>
              <a:avLst/>
              <a:gdLst/>
              <a:ahLst/>
              <a:cxnLst/>
              <a:rect l="l" t="t" r="r" b="b"/>
              <a:pathLst>
                <a:path w="58239" h="90215" extrusionOk="0">
                  <a:moveTo>
                    <a:pt x="21764" y="1"/>
                  </a:moveTo>
                  <a:cubicBezTo>
                    <a:pt x="20305" y="1"/>
                    <a:pt x="19059" y="153"/>
                    <a:pt x="17934" y="426"/>
                  </a:cubicBezTo>
                  <a:cubicBezTo>
                    <a:pt x="15412" y="1034"/>
                    <a:pt x="13557" y="2523"/>
                    <a:pt x="12767" y="4530"/>
                  </a:cubicBezTo>
                  <a:cubicBezTo>
                    <a:pt x="12463" y="5289"/>
                    <a:pt x="12372" y="6019"/>
                    <a:pt x="12342" y="6475"/>
                  </a:cubicBezTo>
                  <a:cubicBezTo>
                    <a:pt x="12311" y="6505"/>
                    <a:pt x="12250" y="6536"/>
                    <a:pt x="12250" y="6566"/>
                  </a:cubicBezTo>
                  <a:cubicBezTo>
                    <a:pt x="11339" y="7904"/>
                    <a:pt x="10883" y="9545"/>
                    <a:pt x="10974" y="11095"/>
                  </a:cubicBezTo>
                  <a:cubicBezTo>
                    <a:pt x="11004" y="11825"/>
                    <a:pt x="11247" y="12493"/>
                    <a:pt x="11582" y="13071"/>
                  </a:cubicBezTo>
                  <a:cubicBezTo>
                    <a:pt x="11187" y="15046"/>
                    <a:pt x="11946" y="17144"/>
                    <a:pt x="13527" y="18420"/>
                  </a:cubicBezTo>
                  <a:cubicBezTo>
                    <a:pt x="13588" y="18512"/>
                    <a:pt x="13679" y="18542"/>
                    <a:pt x="13740" y="18633"/>
                  </a:cubicBezTo>
                  <a:cubicBezTo>
                    <a:pt x="13162" y="19575"/>
                    <a:pt x="12463" y="20518"/>
                    <a:pt x="11886" y="21278"/>
                  </a:cubicBezTo>
                  <a:cubicBezTo>
                    <a:pt x="11612" y="21612"/>
                    <a:pt x="11339" y="21977"/>
                    <a:pt x="11126" y="22311"/>
                  </a:cubicBezTo>
                  <a:cubicBezTo>
                    <a:pt x="10335" y="23405"/>
                    <a:pt x="9424" y="24439"/>
                    <a:pt x="8451" y="25563"/>
                  </a:cubicBezTo>
                  <a:cubicBezTo>
                    <a:pt x="6931" y="27326"/>
                    <a:pt x="5381" y="29120"/>
                    <a:pt x="4135" y="31278"/>
                  </a:cubicBezTo>
                  <a:cubicBezTo>
                    <a:pt x="1" y="38177"/>
                    <a:pt x="31" y="46475"/>
                    <a:pt x="31" y="53071"/>
                  </a:cubicBezTo>
                  <a:cubicBezTo>
                    <a:pt x="62" y="59454"/>
                    <a:pt x="62" y="62403"/>
                    <a:pt x="92" y="65230"/>
                  </a:cubicBezTo>
                  <a:cubicBezTo>
                    <a:pt x="153" y="68056"/>
                    <a:pt x="153" y="70974"/>
                    <a:pt x="183" y="77357"/>
                  </a:cubicBezTo>
                  <a:cubicBezTo>
                    <a:pt x="214" y="84318"/>
                    <a:pt x="2433" y="88573"/>
                    <a:pt x="6749" y="90002"/>
                  </a:cubicBezTo>
                  <a:cubicBezTo>
                    <a:pt x="7144" y="90124"/>
                    <a:pt x="7539" y="90215"/>
                    <a:pt x="7934" y="90215"/>
                  </a:cubicBezTo>
                  <a:lnTo>
                    <a:pt x="50306" y="90215"/>
                  </a:lnTo>
                  <a:cubicBezTo>
                    <a:pt x="50701" y="90215"/>
                    <a:pt x="51096" y="90124"/>
                    <a:pt x="51461" y="90002"/>
                  </a:cubicBezTo>
                  <a:cubicBezTo>
                    <a:pt x="55807" y="88573"/>
                    <a:pt x="58057" y="84318"/>
                    <a:pt x="58057" y="77357"/>
                  </a:cubicBezTo>
                  <a:cubicBezTo>
                    <a:pt x="58087" y="70974"/>
                    <a:pt x="58087" y="68087"/>
                    <a:pt x="58117" y="65230"/>
                  </a:cubicBezTo>
                  <a:cubicBezTo>
                    <a:pt x="58148" y="62403"/>
                    <a:pt x="58148" y="59454"/>
                    <a:pt x="58178" y="53071"/>
                  </a:cubicBezTo>
                  <a:cubicBezTo>
                    <a:pt x="58209" y="46506"/>
                    <a:pt x="58239" y="38269"/>
                    <a:pt x="54105" y="31338"/>
                  </a:cubicBezTo>
                  <a:cubicBezTo>
                    <a:pt x="52798" y="29211"/>
                    <a:pt x="51248" y="27387"/>
                    <a:pt x="49759" y="25655"/>
                  </a:cubicBezTo>
                  <a:cubicBezTo>
                    <a:pt x="48816" y="24560"/>
                    <a:pt x="47905" y="23496"/>
                    <a:pt x="47114" y="22372"/>
                  </a:cubicBezTo>
                  <a:cubicBezTo>
                    <a:pt x="46871" y="22037"/>
                    <a:pt x="46598" y="21733"/>
                    <a:pt x="46354" y="21369"/>
                  </a:cubicBezTo>
                  <a:cubicBezTo>
                    <a:pt x="45686" y="20487"/>
                    <a:pt x="44835" y="19332"/>
                    <a:pt x="44257" y="18329"/>
                  </a:cubicBezTo>
                  <a:cubicBezTo>
                    <a:pt x="46263" y="16870"/>
                    <a:pt x="46658" y="14986"/>
                    <a:pt x="46689" y="13831"/>
                  </a:cubicBezTo>
                  <a:cubicBezTo>
                    <a:pt x="46689" y="13253"/>
                    <a:pt x="46658" y="12706"/>
                    <a:pt x="46506" y="12128"/>
                  </a:cubicBezTo>
                  <a:cubicBezTo>
                    <a:pt x="46567" y="11825"/>
                    <a:pt x="46658" y="11490"/>
                    <a:pt x="46689" y="11125"/>
                  </a:cubicBezTo>
                  <a:cubicBezTo>
                    <a:pt x="46810" y="9545"/>
                    <a:pt x="46354" y="7934"/>
                    <a:pt x="45382" y="6566"/>
                  </a:cubicBezTo>
                  <a:cubicBezTo>
                    <a:pt x="45351" y="6536"/>
                    <a:pt x="45321" y="6505"/>
                    <a:pt x="45321" y="6475"/>
                  </a:cubicBezTo>
                  <a:cubicBezTo>
                    <a:pt x="45291" y="5958"/>
                    <a:pt x="45199" y="5289"/>
                    <a:pt x="44895" y="4530"/>
                  </a:cubicBezTo>
                  <a:cubicBezTo>
                    <a:pt x="44105" y="2523"/>
                    <a:pt x="42251" y="1034"/>
                    <a:pt x="39728" y="426"/>
                  </a:cubicBezTo>
                  <a:cubicBezTo>
                    <a:pt x="38603" y="153"/>
                    <a:pt x="37327" y="1"/>
                    <a:pt x="35898"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 name="Google Shape;580;p50">
              <a:extLst>
                <a:ext uri="{FF2B5EF4-FFF2-40B4-BE49-F238E27FC236}">
                  <a16:creationId xmlns:a16="http://schemas.microsoft.com/office/drawing/2014/main" id="{42418229-0F1B-4B18-8ED1-9612621961B0}"/>
                </a:ext>
              </a:extLst>
            </p:cNvPr>
            <p:cNvGrpSpPr/>
            <p:nvPr/>
          </p:nvGrpSpPr>
          <p:grpSpPr>
            <a:xfrm>
              <a:off x="10623400" y="1397308"/>
              <a:ext cx="1268300" cy="2065550"/>
              <a:chOff x="10623400" y="6402875"/>
              <a:chExt cx="1268300" cy="2065550"/>
            </a:xfrm>
          </p:grpSpPr>
          <p:sp>
            <p:nvSpPr>
              <p:cNvPr id="32" name="Google Shape;581;p50">
                <a:extLst>
                  <a:ext uri="{FF2B5EF4-FFF2-40B4-BE49-F238E27FC236}">
                    <a16:creationId xmlns:a16="http://schemas.microsoft.com/office/drawing/2014/main" id="{0ACFCB4A-91B8-49B2-AAFB-FF1444D5184B}"/>
                  </a:ext>
                </a:extLst>
              </p:cNvPr>
              <p:cNvSpPr/>
              <p:nvPr/>
            </p:nvSpPr>
            <p:spPr>
              <a:xfrm>
                <a:off x="10623400" y="6499675"/>
                <a:ext cx="1268300" cy="1968750"/>
              </a:xfrm>
              <a:custGeom>
                <a:avLst/>
                <a:gdLst/>
                <a:ahLst/>
                <a:cxnLst/>
                <a:rect l="l" t="t" r="r" b="b"/>
                <a:pathLst>
                  <a:path w="50732" h="78750" extrusionOk="0">
                    <a:moveTo>
                      <a:pt x="29750" y="0"/>
                    </a:moveTo>
                    <a:cubicBezTo>
                      <a:pt x="25177" y="0"/>
                      <a:pt x="21244" y="116"/>
                      <a:pt x="15959" y="116"/>
                    </a:cubicBezTo>
                    <a:lnTo>
                      <a:pt x="15685" y="116"/>
                    </a:lnTo>
                    <a:cubicBezTo>
                      <a:pt x="15442" y="146"/>
                      <a:pt x="15206" y="146"/>
                      <a:pt x="14971" y="146"/>
                    </a:cubicBezTo>
                    <a:cubicBezTo>
                      <a:pt x="14735" y="146"/>
                      <a:pt x="14500" y="146"/>
                      <a:pt x="14256" y="177"/>
                    </a:cubicBezTo>
                    <a:cubicBezTo>
                      <a:pt x="13892" y="177"/>
                      <a:pt x="13557" y="207"/>
                      <a:pt x="13223" y="329"/>
                    </a:cubicBezTo>
                    <a:cubicBezTo>
                      <a:pt x="12433" y="572"/>
                      <a:pt x="11886" y="1423"/>
                      <a:pt x="11886" y="2244"/>
                    </a:cubicBezTo>
                    <a:cubicBezTo>
                      <a:pt x="11886" y="2821"/>
                      <a:pt x="12372" y="3703"/>
                      <a:pt x="13223" y="3976"/>
                    </a:cubicBezTo>
                    <a:cubicBezTo>
                      <a:pt x="12645" y="4584"/>
                      <a:pt x="11673" y="5283"/>
                      <a:pt x="11521" y="6134"/>
                    </a:cubicBezTo>
                    <a:cubicBezTo>
                      <a:pt x="11399" y="6773"/>
                      <a:pt x="11612" y="7472"/>
                      <a:pt x="12129" y="7867"/>
                    </a:cubicBezTo>
                    <a:cubicBezTo>
                      <a:pt x="12676" y="8384"/>
                      <a:pt x="13527" y="8414"/>
                      <a:pt x="14287" y="8444"/>
                    </a:cubicBezTo>
                    <a:lnTo>
                      <a:pt x="14712" y="8444"/>
                    </a:lnTo>
                    <a:cubicBezTo>
                      <a:pt x="14864" y="11454"/>
                      <a:pt x="12220" y="14463"/>
                      <a:pt x="10396" y="16925"/>
                    </a:cubicBezTo>
                    <a:cubicBezTo>
                      <a:pt x="8238" y="19873"/>
                      <a:pt x="5472" y="22426"/>
                      <a:pt x="3557" y="25588"/>
                    </a:cubicBezTo>
                    <a:cubicBezTo>
                      <a:pt x="62" y="31423"/>
                      <a:pt x="1" y="38627"/>
                      <a:pt x="31" y="45466"/>
                    </a:cubicBezTo>
                    <a:cubicBezTo>
                      <a:pt x="62" y="58232"/>
                      <a:pt x="153" y="56956"/>
                      <a:pt x="183" y="69692"/>
                    </a:cubicBezTo>
                    <a:cubicBezTo>
                      <a:pt x="183" y="73217"/>
                      <a:pt x="791" y="77625"/>
                      <a:pt x="4165" y="78749"/>
                    </a:cubicBezTo>
                    <a:lnTo>
                      <a:pt x="46537" y="78749"/>
                    </a:lnTo>
                    <a:cubicBezTo>
                      <a:pt x="49880" y="77625"/>
                      <a:pt x="50488" y="73217"/>
                      <a:pt x="50518" y="69692"/>
                    </a:cubicBezTo>
                    <a:cubicBezTo>
                      <a:pt x="50549" y="56925"/>
                      <a:pt x="50640" y="58172"/>
                      <a:pt x="50670" y="45466"/>
                    </a:cubicBezTo>
                    <a:cubicBezTo>
                      <a:pt x="50731" y="38566"/>
                      <a:pt x="50640" y="31363"/>
                      <a:pt x="47145" y="25557"/>
                    </a:cubicBezTo>
                    <a:cubicBezTo>
                      <a:pt x="45260" y="22396"/>
                      <a:pt x="42464" y="19843"/>
                      <a:pt x="40305" y="16894"/>
                    </a:cubicBezTo>
                    <a:cubicBezTo>
                      <a:pt x="38482" y="14432"/>
                      <a:pt x="35868" y="11393"/>
                      <a:pt x="36050" y="8384"/>
                    </a:cubicBezTo>
                    <a:cubicBezTo>
                      <a:pt x="36506" y="8292"/>
                      <a:pt x="36962" y="8232"/>
                      <a:pt x="37388" y="8019"/>
                    </a:cubicBezTo>
                    <a:cubicBezTo>
                      <a:pt x="38360" y="7624"/>
                      <a:pt x="39181" y="7046"/>
                      <a:pt x="39211" y="5982"/>
                    </a:cubicBezTo>
                    <a:cubicBezTo>
                      <a:pt x="39242" y="5040"/>
                      <a:pt x="38451" y="3915"/>
                      <a:pt x="37509" y="3855"/>
                    </a:cubicBezTo>
                    <a:cubicBezTo>
                      <a:pt x="38482" y="3429"/>
                      <a:pt x="38725" y="2213"/>
                      <a:pt x="38330" y="1423"/>
                    </a:cubicBezTo>
                    <a:cubicBezTo>
                      <a:pt x="37752" y="177"/>
                      <a:pt x="36172" y="86"/>
                      <a:pt x="34986" y="55"/>
                    </a:cubicBezTo>
                    <a:cubicBezTo>
                      <a:pt x="33099" y="15"/>
                      <a:pt x="31383" y="0"/>
                      <a:pt x="297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82;p50">
                <a:extLst>
                  <a:ext uri="{FF2B5EF4-FFF2-40B4-BE49-F238E27FC236}">
                    <a16:creationId xmlns:a16="http://schemas.microsoft.com/office/drawing/2014/main" id="{A30D7B3E-64EE-48D7-92D5-00112B1DA26F}"/>
                  </a:ext>
                </a:extLst>
              </p:cNvPr>
              <p:cNvSpPr/>
              <p:nvPr/>
            </p:nvSpPr>
            <p:spPr>
              <a:xfrm>
                <a:off x="10668250" y="6558025"/>
                <a:ext cx="1174050" cy="1865550"/>
              </a:xfrm>
              <a:custGeom>
                <a:avLst/>
                <a:gdLst/>
                <a:ahLst/>
                <a:cxnLst/>
                <a:rect l="l" t="t" r="r" b="b"/>
                <a:pathLst>
                  <a:path w="46962" h="74622" extrusionOk="0">
                    <a:moveTo>
                      <a:pt x="27903" y="122"/>
                    </a:moveTo>
                    <a:cubicBezTo>
                      <a:pt x="27903" y="153"/>
                      <a:pt x="27934" y="183"/>
                      <a:pt x="27995" y="183"/>
                    </a:cubicBezTo>
                    <a:lnTo>
                      <a:pt x="30882" y="274"/>
                    </a:lnTo>
                    <a:cubicBezTo>
                      <a:pt x="31724" y="302"/>
                      <a:pt x="32590" y="305"/>
                      <a:pt x="33459" y="326"/>
                    </a:cubicBezTo>
                    <a:lnTo>
                      <a:pt x="33459" y="326"/>
                    </a:lnTo>
                    <a:cubicBezTo>
                      <a:pt x="33184" y="853"/>
                      <a:pt x="33089" y="1467"/>
                      <a:pt x="33192" y="2037"/>
                    </a:cubicBezTo>
                    <a:cubicBezTo>
                      <a:pt x="33285" y="2568"/>
                      <a:pt x="33534" y="3064"/>
                      <a:pt x="33902" y="3445"/>
                    </a:cubicBezTo>
                    <a:lnTo>
                      <a:pt x="33902" y="3445"/>
                    </a:lnTo>
                    <a:lnTo>
                      <a:pt x="33800" y="3466"/>
                    </a:lnTo>
                    <a:cubicBezTo>
                      <a:pt x="33618" y="3496"/>
                      <a:pt x="33375" y="3527"/>
                      <a:pt x="33192" y="3648"/>
                    </a:cubicBezTo>
                    <a:cubicBezTo>
                      <a:pt x="32767" y="3831"/>
                      <a:pt x="32432" y="4135"/>
                      <a:pt x="32159" y="4469"/>
                    </a:cubicBezTo>
                    <a:cubicBezTo>
                      <a:pt x="31885" y="4834"/>
                      <a:pt x="31733" y="5229"/>
                      <a:pt x="31672" y="5685"/>
                    </a:cubicBezTo>
                    <a:cubicBezTo>
                      <a:pt x="31581" y="6141"/>
                      <a:pt x="31581" y="6536"/>
                      <a:pt x="31642" y="6961"/>
                    </a:cubicBezTo>
                    <a:cubicBezTo>
                      <a:pt x="31733" y="8572"/>
                      <a:pt x="32341" y="10183"/>
                      <a:pt x="33162" y="11582"/>
                    </a:cubicBezTo>
                    <a:cubicBezTo>
                      <a:pt x="33952" y="12980"/>
                      <a:pt x="34894" y="14287"/>
                      <a:pt x="35837" y="15563"/>
                    </a:cubicBezTo>
                    <a:cubicBezTo>
                      <a:pt x="36353" y="16232"/>
                      <a:pt x="36809" y="16870"/>
                      <a:pt x="37296" y="17509"/>
                    </a:cubicBezTo>
                    <a:cubicBezTo>
                      <a:pt x="37782" y="18147"/>
                      <a:pt x="38268" y="18755"/>
                      <a:pt x="38815" y="19363"/>
                    </a:cubicBezTo>
                    <a:cubicBezTo>
                      <a:pt x="39849" y="20639"/>
                      <a:pt x="40852" y="21795"/>
                      <a:pt x="41825" y="23071"/>
                    </a:cubicBezTo>
                    <a:cubicBezTo>
                      <a:pt x="42736" y="24317"/>
                      <a:pt x="43527" y="25655"/>
                      <a:pt x="44104" y="27083"/>
                    </a:cubicBezTo>
                    <a:cubicBezTo>
                      <a:pt x="45229" y="29971"/>
                      <a:pt x="45685" y="33132"/>
                      <a:pt x="45867" y="36293"/>
                    </a:cubicBezTo>
                    <a:cubicBezTo>
                      <a:pt x="46080" y="39424"/>
                      <a:pt x="45989" y="42615"/>
                      <a:pt x="45989" y="45807"/>
                    </a:cubicBezTo>
                    <a:lnTo>
                      <a:pt x="45989" y="50610"/>
                    </a:lnTo>
                    <a:lnTo>
                      <a:pt x="46019" y="55382"/>
                    </a:lnTo>
                    <a:lnTo>
                      <a:pt x="46110" y="64956"/>
                    </a:lnTo>
                    <a:cubicBezTo>
                      <a:pt x="46110" y="66567"/>
                      <a:pt x="46171" y="68148"/>
                      <a:pt x="46019" y="69728"/>
                    </a:cubicBezTo>
                    <a:cubicBezTo>
                      <a:pt x="45928" y="70488"/>
                      <a:pt x="45806" y="71279"/>
                      <a:pt x="45533" y="72008"/>
                    </a:cubicBezTo>
                    <a:cubicBezTo>
                      <a:pt x="45267" y="72687"/>
                      <a:pt x="44916" y="73394"/>
                      <a:pt x="44312" y="73741"/>
                    </a:cubicBezTo>
                    <a:lnTo>
                      <a:pt x="44312" y="73741"/>
                    </a:lnTo>
                    <a:cubicBezTo>
                      <a:pt x="40909" y="73741"/>
                      <a:pt x="37446" y="73710"/>
                      <a:pt x="33983" y="73710"/>
                    </a:cubicBezTo>
                    <a:cubicBezTo>
                      <a:pt x="30578" y="73710"/>
                      <a:pt x="27113" y="73619"/>
                      <a:pt x="23648" y="73589"/>
                    </a:cubicBezTo>
                    <a:lnTo>
                      <a:pt x="13313" y="73437"/>
                    </a:lnTo>
                    <a:lnTo>
                      <a:pt x="3114" y="73317"/>
                    </a:lnTo>
                    <a:lnTo>
                      <a:pt x="3114" y="73317"/>
                    </a:lnTo>
                    <a:cubicBezTo>
                      <a:pt x="2691" y="73008"/>
                      <a:pt x="2350" y="72427"/>
                      <a:pt x="2158" y="71795"/>
                    </a:cubicBezTo>
                    <a:cubicBezTo>
                      <a:pt x="1915" y="71127"/>
                      <a:pt x="1763" y="70367"/>
                      <a:pt x="1702" y="69607"/>
                    </a:cubicBezTo>
                    <a:cubicBezTo>
                      <a:pt x="1611" y="68847"/>
                      <a:pt x="1581" y="68087"/>
                      <a:pt x="1581" y="67297"/>
                    </a:cubicBezTo>
                    <a:lnTo>
                      <a:pt x="1550" y="64895"/>
                    </a:lnTo>
                    <a:cubicBezTo>
                      <a:pt x="1490" y="61734"/>
                      <a:pt x="1490" y="58543"/>
                      <a:pt x="1490" y="55351"/>
                    </a:cubicBezTo>
                    <a:lnTo>
                      <a:pt x="1459" y="45837"/>
                    </a:lnTo>
                    <a:cubicBezTo>
                      <a:pt x="1459" y="42615"/>
                      <a:pt x="1338" y="39485"/>
                      <a:pt x="1550" y="36324"/>
                    </a:cubicBezTo>
                    <a:cubicBezTo>
                      <a:pt x="1733" y="33162"/>
                      <a:pt x="2189" y="30062"/>
                      <a:pt x="3313" y="27175"/>
                    </a:cubicBezTo>
                    <a:cubicBezTo>
                      <a:pt x="3891" y="25716"/>
                      <a:pt x="4651" y="24409"/>
                      <a:pt x="5563" y="23132"/>
                    </a:cubicBezTo>
                    <a:cubicBezTo>
                      <a:pt x="6474" y="21886"/>
                      <a:pt x="7538" y="20700"/>
                      <a:pt x="8572" y="19484"/>
                    </a:cubicBezTo>
                    <a:cubicBezTo>
                      <a:pt x="9058" y="18877"/>
                      <a:pt x="9605" y="18269"/>
                      <a:pt x="10092" y="17630"/>
                    </a:cubicBezTo>
                    <a:cubicBezTo>
                      <a:pt x="10578" y="16992"/>
                      <a:pt x="11095" y="16354"/>
                      <a:pt x="11520" y="15685"/>
                    </a:cubicBezTo>
                    <a:cubicBezTo>
                      <a:pt x="12493" y="14439"/>
                      <a:pt x="13465" y="13162"/>
                      <a:pt x="14256" y="11703"/>
                    </a:cubicBezTo>
                    <a:cubicBezTo>
                      <a:pt x="15076" y="10305"/>
                      <a:pt x="15684" y="8694"/>
                      <a:pt x="15836" y="7022"/>
                    </a:cubicBezTo>
                    <a:cubicBezTo>
                      <a:pt x="15867" y="6627"/>
                      <a:pt x="15867" y="6232"/>
                      <a:pt x="15836" y="5776"/>
                    </a:cubicBezTo>
                    <a:cubicBezTo>
                      <a:pt x="15745" y="5320"/>
                      <a:pt x="15593" y="4864"/>
                      <a:pt x="15320" y="4499"/>
                    </a:cubicBezTo>
                    <a:cubicBezTo>
                      <a:pt x="15076" y="4104"/>
                      <a:pt x="14712" y="3800"/>
                      <a:pt x="14317" y="3588"/>
                    </a:cubicBezTo>
                    <a:cubicBezTo>
                      <a:pt x="14132" y="3474"/>
                      <a:pt x="13934" y="3387"/>
                      <a:pt x="13729" y="3326"/>
                    </a:cubicBezTo>
                    <a:lnTo>
                      <a:pt x="13729" y="3326"/>
                    </a:lnTo>
                    <a:cubicBezTo>
                      <a:pt x="13787" y="3245"/>
                      <a:pt x="13839" y="3158"/>
                      <a:pt x="13891" y="3071"/>
                    </a:cubicBezTo>
                    <a:cubicBezTo>
                      <a:pt x="14073" y="2767"/>
                      <a:pt x="14195" y="2433"/>
                      <a:pt x="14256" y="2098"/>
                    </a:cubicBezTo>
                    <a:cubicBezTo>
                      <a:pt x="14345" y="1585"/>
                      <a:pt x="14287" y="1038"/>
                      <a:pt x="14081" y="567"/>
                    </a:cubicBezTo>
                    <a:lnTo>
                      <a:pt x="14081" y="567"/>
                    </a:lnTo>
                    <a:lnTo>
                      <a:pt x="20700" y="426"/>
                    </a:lnTo>
                    <a:cubicBezTo>
                      <a:pt x="23040" y="396"/>
                      <a:pt x="25441" y="244"/>
                      <a:pt x="27843" y="183"/>
                    </a:cubicBezTo>
                    <a:cubicBezTo>
                      <a:pt x="27873" y="183"/>
                      <a:pt x="27903" y="153"/>
                      <a:pt x="27903" y="122"/>
                    </a:cubicBezTo>
                    <a:close/>
                    <a:moveTo>
                      <a:pt x="30730" y="1"/>
                    </a:moveTo>
                    <a:lnTo>
                      <a:pt x="27843" y="31"/>
                    </a:lnTo>
                    <a:cubicBezTo>
                      <a:pt x="27492" y="23"/>
                      <a:pt x="27143" y="14"/>
                      <a:pt x="26794" y="14"/>
                    </a:cubicBezTo>
                    <a:cubicBezTo>
                      <a:pt x="25935" y="14"/>
                      <a:pt x="25073" y="67"/>
                      <a:pt x="24165" y="305"/>
                    </a:cubicBezTo>
                    <a:lnTo>
                      <a:pt x="20578" y="274"/>
                    </a:lnTo>
                    <a:lnTo>
                      <a:pt x="17022" y="244"/>
                    </a:lnTo>
                    <a:lnTo>
                      <a:pt x="13908" y="244"/>
                    </a:lnTo>
                    <a:cubicBezTo>
                      <a:pt x="13874" y="192"/>
                      <a:pt x="13838" y="141"/>
                      <a:pt x="13800" y="92"/>
                    </a:cubicBezTo>
                    <a:lnTo>
                      <a:pt x="13724" y="244"/>
                    </a:lnTo>
                    <a:lnTo>
                      <a:pt x="13435" y="244"/>
                    </a:lnTo>
                    <a:cubicBezTo>
                      <a:pt x="13405" y="244"/>
                      <a:pt x="13313" y="244"/>
                      <a:pt x="13283" y="274"/>
                    </a:cubicBezTo>
                    <a:cubicBezTo>
                      <a:pt x="13161" y="335"/>
                      <a:pt x="13131" y="518"/>
                      <a:pt x="13222" y="700"/>
                    </a:cubicBezTo>
                    <a:cubicBezTo>
                      <a:pt x="13526" y="1126"/>
                      <a:pt x="13617" y="1703"/>
                      <a:pt x="13526" y="2250"/>
                    </a:cubicBezTo>
                    <a:cubicBezTo>
                      <a:pt x="13465" y="2524"/>
                      <a:pt x="13374" y="2767"/>
                      <a:pt x="13222" y="3010"/>
                    </a:cubicBezTo>
                    <a:cubicBezTo>
                      <a:pt x="13155" y="3077"/>
                      <a:pt x="13105" y="3144"/>
                      <a:pt x="13034" y="3223"/>
                    </a:cubicBezTo>
                    <a:lnTo>
                      <a:pt x="13034" y="3223"/>
                    </a:lnTo>
                    <a:cubicBezTo>
                      <a:pt x="13026" y="3223"/>
                      <a:pt x="13018" y="3223"/>
                      <a:pt x="13010" y="3223"/>
                    </a:cubicBezTo>
                    <a:lnTo>
                      <a:pt x="13017" y="3242"/>
                    </a:lnTo>
                    <a:lnTo>
                      <a:pt x="13017" y="3242"/>
                    </a:lnTo>
                    <a:cubicBezTo>
                      <a:pt x="12996" y="3265"/>
                      <a:pt x="12974" y="3289"/>
                      <a:pt x="12949" y="3314"/>
                    </a:cubicBezTo>
                    <a:lnTo>
                      <a:pt x="12645" y="3618"/>
                    </a:lnTo>
                    <a:cubicBezTo>
                      <a:pt x="12554" y="3648"/>
                      <a:pt x="12523" y="3770"/>
                      <a:pt x="12523" y="3831"/>
                    </a:cubicBezTo>
                    <a:cubicBezTo>
                      <a:pt x="12523" y="4013"/>
                      <a:pt x="12675" y="4165"/>
                      <a:pt x="12858" y="4165"/>
                    </a:cubicBezTo>
                    <a:cubicBezTo>
                      <a:pt x="13557" y="4165"/>
                      <a:pt x="14195" y="4560"/>
                      <a:pt x="14590" y="5138"/>
                    </a:cubicBezTo>
                    <a:cubicBezTo>
                      <a:pt x="14772" y="5442"/>
                      <a:pt x="14894" y="5746"/>
                      <a:pt x="14924" y="6080"/>
                    </a:cubicBezTo>
                    <a:cubicBezTo>
                      <a:pt x="14924" y="6414"/>
                      <a:pt x="14924" y="6810"/>
                      <a:pt x="14894" y="7174"/>
                    </a:cubicBezTo>
                    <a:cubicBezTo>
                      <a:pt x="14742" y="8694"/>
                      <a:pt x="14073" y="10153"/>
                      <a:pt x="13313" y="11460"/>
                    </a:cubicBezTo>
                    <a:cubicBezTo>
                      <a:pt x="12554" y="12797"/>
                      <a:pt x="11611" y="14044"/>
                      <a:pt x="10639" y="15320"/>
                    </a:cubicBezTo>
                    <a:cubicBezTo>
                      <a:pt x="10122" y="15959"/>
                      <a:pt x="9666" y="16566"/>
                      <a:pt x="9180" y="17174"/>
                    </a:cubicBezTo>
                    <a:cubicBezTo>
                      <a:pt x="8693" y="17813"/>
                      <a:pt x="8207" y="18390"/>
                      <a:pt x="7660" y="18998"/>
                    </a:cubicBezTo>
                    <a:cubicBezTo>
                      <a:pt x="6596" y="20184"/>
                      <a:pt x="5532" y="21399"/>
                      <a:pt x="4559" y="22676"/>
                    </a:cubicBezTo>
                    <a:cubicBezTo>
                      <a:pt x="3556" y="23983"/>
                      <a:pt x="2736" y="25412"/>
                      <a:pt x="2128" y="26931"/>
                    </a:cubicBezTo>
                    <a:cubicBezTo>
                      <a:pt x="851" y="29971"/>
                      <a:pt x="395" y="33254"/>
                      <a:pt x="183" y="36445"/>
                    </a:cubicBezTo>
                    <a:cubicBezTo>
                      <a:pt x="0" y="39637"/>
                      <a:pt x="61" y="42828"/>
                      <a:pt x="61" y="46020"/>
                    </a:cubicBezTo>
                    <a:lnTo>
                      <a:pt x="91" y="55564"/>
                    </a:lnTo>
                    <a:cubicBezTo>
                      <a:pt x="152" y="58695"/>
                      <a:pt x="152" y="61886"/>
                      <a:pt x="213" y="65078"/>
                    </a:cubicBezTo>
                    <a:lnTo>
                      <a:pt x="243" y="67479"/>
                    </a:lnTo>
                    <a:cubicBezTo>
                      <a:pt x="243" y="68269"/>
                      <a:pt x="304" y="69120"/>
                      <a:pt x="395" y="69911"/>
                    </a:cubicBezTo>
                    <a:cubicBezTo>
                      <a:pt x="486" y="70762"/>
                      <a:pt x="638" y="71582"/>
                      <a:pt x="942" y="72373"/>
                    </a:cubicBezTo>
                    <a:cubicBezTo>
                      <a:pt x="1064" y="72768"/>
                      <a:pt x="1246" y="73163"/>
                      <a:pt x="1520" y="73558"/>
                    </a:cubicBezTo>
                    <a:cubicBezTo>
                      <a:pt x="1763" y="73923"/>
                      <a:pt x="2128" y="74318"/>
                      <a:pt x="2584" y="74531"/>
                    </a:cubicBezTo>
                    <a:cubicBezTo>
                      <a:pt x="2645" y="74592"/>
                      <a:pt x="2766" y="74622"/>
                      <a:pt x="2827" y="74622"/>
                    </a:cubicBezTo>
                    <a:lnTo>
                      <a:pt x="13161" y="74500"/>
                    </a:lnTo>
                    <a:lnTo>
                      <a:pt x="23496" y="74348"/>
                    </a:lnTo>
                    <a:cubicBezTo>
                      <a:pt x="26931" y="74318"/>
                      <a:pt x="30396" y="74227"/>
                      <a:pt x="33831" y="74227"/>
                    </a:cubicBezTo>
                    <a:cubicBezTo>
                      <a:pt x="36259" y="74205"/>
                      <a:pt x="38703" y="74184"/>
                      <a:pt x="41141" y="74184"/>
                    </a:cubicBezTo>
                    <a:cubicBezTo>
                      <a:pt x="42150" y="74184"/>
                      <a:pt x="43159" y="74188"/>
                      <a:pt x="44165" y="74197"/>
                    </a:cubicBezTo>
                    <a:cubicBezTo>
                      <a:pt x="44165" y="74197"/>
                      <a:pt x="44226" y="74166"/>
                      <a:pt x="44256" y="74166"/>
                    </a:cubicBezTo>
                    <a:cubicBezTo>
                      <a:pt x="45047" y="73741"/>
                      <a:pt x="45472" y="72950"/>
                      <a:pt x="45746" y="72190"/>
                    </a:cubicBezTo>
                    <a:cubicBezTo>
                      <a:pt x="45989" y="71400"/>
                      <a:pt x="46141" y="70579"/>
                      <a:pt x="46262" y="69789"/>
                    </a:cubicBezTo>
                    <a:cubicBezTo>
                      <a:pt x="46354" y="68999"/>
                      <a:pt x="46384" y="68209"/>
                      <a:pt x="46414" y="67418"/>
                    </a:cubicBezTo>
                    <a:lnTo>
                      <a:pt x="46445" y="65017"/>
                    </a:lnTo>
                    <a:lnTo>
                      <a:pt x="46658" y="55442"/>
                    </a:lnTo>
                    <a:lnTo>
                      <a:pt x="46749" y="50640"/>
                    </a:lnTo>
                    <a:lnTo>
                      <a:pt x="46840" y="45868"/>
                    </a:lnTo>
                    <a:cubicBezTo>
                      <a:pt x="46840" y="42676"/>
                      <a:pt x="46962" y="39485"/>
                      <a:pt x="46718" y="36263"/>
                    </a:cubicBezTo>
                    <a:cubicBezTo>
                      <a:pt x="46536" y="33010"/>
                      <a:pt x="46050" y="29789"/>
                      <a:pt x="44773" y="26749"/>
                    </a:cubicBezTo>
                    <a:cubicBezTo>
                      <a:pt x="44165" y="25229"/>
                      <a:pt x="43344" y="23801"/>
                      <a:pt x="42341" y="22494"/>
                    </a:cubicBezTo>
                    <a:cubicBezTo>
                      <a:pt x="41399" y="21217"/>
                      <a:pt x="40305" y="20032"/>
                      <a:pt x="39271" y="18816"/>
                    </a:cubicBezTo>
                    <a:cubicBezTo>
                      <a:pt x="38755" y="18208"/>
                      <a:pt x="38208" y="17600"/>
                      <a:pt x="37721" y="16992"/>
                    </a:cubicBezTo>
                    <a:cubicBezTo>
                      <a:pt x="37235" y="16384"/>
                      <a:pt x="36779" y="15746"/>
                      <a:pt x="36262" y="15077"/>
                    </a:cubicBezTo>
                    <a:cubicBezTo>
                      <a:pt x="35290" y="13831"/>
                      <a:pt x="34347" y="12585"/>
                      <a:pt x="33527" y="11217"/>
                    </a:cubicBezTo>
                    <a:cubicBezTo>
                      <a:pt x="32767" y="9879"/>
                      <a:pt x="32159" y="8390"/>
                      <a:pt x="32007" y="6870"/>
                    </a:cubicBezTo>
                    <a:cubicBezTo>
                      <a:pt x="31976" y="6506"/>
                      <a:pt x="31976" y="6080"/>
                      <a:pt x="32007" y="5746"/>
                    </a:cubicBezTo>
                    <a:cubicBezTo>
                      <a:pt x="32068" y="5411"/>
                      <a:pt x="32220" y="5047"/>
                      <a:pt x="32402" y="4743"/>
                    </a:cubicBezTo>
                    <a:cubicBezTo>
                      <a:pt x="32584" y="4499"/>
                      <a:pt x="32888" y="4226"/>
                      <a:pt x="33192" y="4074"/>
                    </a:cubicBezTo>
                    <a:cubicBezTo>
                      <a:pt x="33527" y="3892"/>
                      <a:pt x="33831" y="3831"/>
                      <a:pt x="34286" y="3770"/>
                    </a:cubicBezTo>
                    <a:cubicBezTo>
                      <a:pt x="34378" y="3740"/>
                      <a:pt x="34408" y="3679"/>
                      <a:pt x="34438" y="3648"/>
                    </a:cubicBezTo>
                    <a:cubicBezTo>
                      <a:pt x="34530" y="3588"/>
                      <a:pt x="34499" y="3436"/>
                      <a:pt x="34378" y="3344"/>
                    </a:cubicBezTo>
                    <a:cubicBezTo>
                      <a:pt x="33922" y="3010"/>
                      <a:pt x="33527" y="2524"/>
                      <a:pt x="33435" y="1946"/>
                    </a:cubicBezTo>
                    <a:cubicBezTo>
                      <a:pt x="33319" y="1392"/>
                      <a:pt x="33426" y="809"/>
                      <a:pt x="33704" y="333"/>
                    </a:cubicBezTo>
                    <a:lnTo>
                      <a:pt x="33704" y="333"/>
                    </a:lnTo>
                    <a:cubicBezTo>
                      <a:pt x="33726" y="334"/>
                      <a:pt x="33748" y="335"/>
                      <a:pt x="33770" y="335"/>
                    </a:cubicBezTo>
                    <a:lnTo>
                      <a:pt x="33738" y="277"/>
                    </a:lnTo>
                    <a:lnTo>
                      <a:pt x="33738" y="277"/>
                    </a:lnTo>
                    <a:cubicBezTo>
                      <a:pt x="33738" y="276"/>
                      <a:pt x="33739" y="275"/>
                      <a:pt x="33739" y="274"/>
                    </a:cubicBezTo>
                    <a:cubicBezTo>
                      <a:pt x="33770" y="274"/>
                      <a:pt x="33770" y="244"/>
                      <a:pt x="33770" y="183"/>
                    </a:cubicBezTo>
                    <a:cubicBezTo>
                      <a:pt x="33770" y="92"/>
                      <a:pt x="33679" y="1"/>
                      <a:pt x="336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83;p50">
                <a:extLst>
                  <a:ext uri="{FF2B5EF4-FFF2-40B4-BE49-F238E27FC236}">
                    <a16:creationId xmlns:a16="http://schemas.microsoft.com/office/drawing/2014/main" id="{325B9AF8-603B-4606-B072-E0ADC9DF0D5A}"/>
                  </a:ext>
                </a:extLst>
              </p:cNvPr>
              <p:cNvSpPr/>
              <p:nvPr/>
            </p:nvSpPr>
            <p:spPr>
              <a:xfrm>
                <a:off x="10896200" y="6402875"/>
                <a:ext cx="707500" cy="196975"/>
              </a:xfrm>
              <a:custGeom>
                <a:avLst/>
                <a:gdLst/>
                <a:ahLst/>
                <a:cxnLst/>
                <a:rect l="l" t="t" r="r" b="b"/>
                <a:pathLst>
                  <a:path w="28300" h="7879" extrusionOk="0">
                    <a:moveTo>
                      <a:pt x="7222" y="1"/>
                    </a:moveTo>
                    <a:cubicBezTo>
                      <a:pt x="6177" y="1"/>
                      <a:pt x="5121" y="97"/>
                      <a:pt x="4135" y="310"/>
                    </a:cubicBezTo>
                    <a:cubicBezTo>
                      <a:pt x="3040" y="584"/>
                      <a:pt x="1977" y="1222"/>
                      <a:pt x="1612" y="2103"/>
                    </a:cubicBezTo>
                    <a:cubicBezTo>
                      <a:pt x="1369" y="2803"/>
                      <a:pt x="1521" y="3593"/>
                      <a:pt x="1156" y="4231"/>
                    </a:cubicBezTo>
                    <a:cubicBezTo>
                      <a:pt x="1065" y="4444"/>
                      <a:pt x="852" y="4687"/>
                      <a:pt x="670" y="4930"/>
                    </a:cubicBezTo>
                    <a:cubicBezTo>
                      <a:pt x="214" y="5569"/>
                      <a:pt x="1" y="6328"/>
                      <a:pt x="62" y="7088"/>
                    </a:cubicBezTo>
                    <a:cubicBezTo>
                      <a:pt x="92" y="7544"/>
                      <a:pt x="548" y="7879"/>
                      <a:pt x="1125" y="7879"/>
                    </a:cubicBezTo>
                    <a:lnTo>
                      <a:pt x="27144" y="7879"/>
                    </a:lnTo>
                    <a:cubicBezTo>
                      <a:pt x="27722" y="7879"/>
                      <a:pt x="28208" y="7544"/>
                      <a:pt x="28208" y="7088"/>
                    </a:cubicBezTo>
                    <a:cubicBezTo>
                      <a:pt x="28299" y="6328"/>
                      <a:pt x="28056" y="5569"/>
                      <a:pt x="27661" y="4930"/>
                    </a:cubicBezTo>
                    <a:cubicBezTo>
                      <a:pt x="27509" y="4687"/>
                      <a:pt x="27296" y="4444"/>
                      <a:pt x="27144" y="4231"/>
                    </a:cubicBezTo>
                    <a:cubicBezTo>
                      <a:pt x="26810" y="3562"/>
                      <a:pt x="26962" y="2803"/>
                      <a:pt x="26688" y="2103"/>
                    </a:cubicBezTo>
                    <a:cubicBezTo>
                      <a:pt x="26354" y="1192"/>
                      <a:pt x="25290" y="584"/>
                      <a:pt x="24196" y="310"/>
                    </a:cubicBezTo>
                    <a:cubicBezTo>
                      <a:pt x="23236" y="97"/>
                      <a:pt x="22137" y="1"/>
                      <a:pt x="21101" y="1"/>
                    </a:cubicBezTo>
                    <a:cubicBezTo>
                      <a:pt x="20956" y="1"/>
                      <a:pt x="20812" y="2"/>
                      <a:pt x="20670" y="6"/>
                    </a:cubicBezTo>
                    <a:lnTo>
                      <a:pt x="7661" y="6"/>
                    </a:lnTo>
                    <a:cubicBezTo>
                      <a:pt x="7515" y="2"/>
                      <a:pt x="7368" y="1"/>
                      <a:pt x="72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84;p50">
                <a:extLst>
                  <a:ext uri="{FF2B5EF4-FFF2-40B4-BE49-F238E27FC236}">
                    <a16:creationId xmlns:a16="http://schemas.microsoft.com/office/drawing/2014/main" id="{BB7EC35A-FC72-4C20-AFB1-88F19E2274F6}"/>
                  </a:ext>
                </a:extLst>
              </p:cNvPr>
              <p:cNvSpPr/>
              <p:nvPr/>
            </p:nvSpPr>
            <p:spPr>
              <a:xfrm>
                <a:off x="10947125" y="6531850"/>
                <a:ext cx="16725" cy="36400"/>
              </a:xfrm>
              <a:custGeom>
                <a:avLst/>
                <a:gdLst/>
                <a:ahLst/>
                <a:cxnLst/>
                <a:rect l="l" t="t" r="r" b="b"/>
                <a:pathLst>
                  <a:path w="669" h="1456" extrusionOk="0">
                    <a:moveTo>
                      <a:pt x="495" y="1"/>
                    </a:moveTo>
                    <a:cubicBezTo>
                      <a:pt x="480" y="1"/>
                      <a:pt x="466" y="4"/>
                      <a:pt x="456" y="14"/>
                    </a:cubicBezTo>
                    <a:cubicBezTo>
                      <a:pt x="426" y="14"/>
                      <a:pt x="396" y="45"/>
                      <a:pt x="396" y="106"/>
                    </a:cubicBezTo>
                    <a:cubicBezTo>
                      <a:pt x="335" y="136"/>
                      <a:pt x="304" y="227"/>
                      <a:pt x="274" y="258"/>
                    </a:cubicBezTo>
                    <a:cubicBezTo>
                      <a:pt x="244" y="379"/>
                      <a:pt x="152" y="440"/>
                      <a:pt x="122" y="562"/>
                    </a:cubicBezTo>
                    <a:cubicBezTo>
                      <a:pt x="92" y="683"/>
                      <a:pt x="31" y="774"/>
                      <a:pt x="31" y="866"/>
                    </a:cubicBezTo>
                    <a:cubicBezTo>
                      <a:pt x="0" y="987"/>
                      <a:pt x="0" y="1139"/>
                      <a:pt x="0" y="1230"/>
                    </a:cubicBezTo>
                    <a:cubicBezTo>
                      <a:pt x="0" y="1379"/>
                      <a:pt x="126" y="1456"/>
                      <a:pt x="246" y="1456"/>
                    </a:cubicBezTo>
                    <a:cubicBezTo>
                      <a:pt x="346" y="1456"/>
                      <a:pt x="442" y="1402"/>
                      <a:pt x="456" y="1291"/>
                    </a:cubicBezTo>
                    <a:cubicBezTo>
                      <a:pt x="456" y="1200"/>
                      <a:pt x="456" y="1169"/>
                      <a:pt x="487" y="1078"/>
                    </a:cubicBezTo>
                    <a:lnTo>
                      <a:pt x="487" y="1018"/>
                    </a:lnTo>
                    <a:lnTo>
                      <a:pt x="487" y="987"/>
                    </a:lnTo>
                    <a:cubicBezTo>
                      <a:pt x="487" y="926"/>
                      <a:pt x="487" y="896"/>
                      <a:pt x="517" y="805"/>
                    </a:cubicBezTo>
                    <a:cubicBezTo>
                      <a:pt x="578" y="714"/>
                      <a:pt x="578" y="592"/>
                      <a:pt x="608" y="470"/>
                    </a:cubicBezTo>
                    <a:cubicBezTo>
                      <a:pt x="639" y="410"/>
                      <a:pt x="639" y="288"/>
                      <a:pt x="669" y="197"/>
                    </a:cubicBezTo>
                    <a:lnTo>
                      <a:pt x="669" y="14"/>
                    </a:lnTo>
                    <a:cubicBezTo>
                      <a:pt x="659" y="45"/>
                      <a:pt x="649" y="55"/>
                      <a:pt x="639" y="55"/>
                    </a:cubicBezTo>
                    <a:cubicBezTo>
                      <a:pt x="618" y="55"/>
                      <a:pt x="598" y="14"/>
                      <a:pt x="578" y="14"/>
                    </a:cubicBezTo>
                    <a:cubicBezTo>
                      <a:pt x="558" y="14"/>
                      <a:pt x="524" y="1"/>
                      <a:pt x="49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85;p50">
                <a:extLst>
                  <a:ext uri="{FF2B5EF4-FFF2-40B4-BE49-F238E27FC236}">
                    <a16:creationId xmlns:a16="http://schemas.microsoft.com/office/drawing/2014/main" id="{50A756EB-7158-405E-91E6-C41B4D76A88B}"/>
                  </a:ext>
                </a:extLst>
              </p:cNvPr>
              <p:cNvSpPr/>
              <p:nvPr/>
            </p:nvSpPr>
            <p:spPr>
              <a:xfrm>
                <a:off x="10991200" y="6530325"/>
                <a:ext cx="12925" cy="35325"/>
              </a:xfrm>
              <a:custGeom>
                <a:avLst/>
                <a:gdLst/>
                <a:ahLst/>
                <a:cxnLst/>
                <a:rect l="l" t="t" r="r" b="b"/>
                <a:pathLst>
                  <a:path w="517" h="1413" extrusionOk="0">
                    <a:moveTo>
                      <a:pt x="284" y="1"/>
                    </a:moveTo>
                    <a:cubicBezTo>
                      <a:pt x="221" y="1"/>
                      <a:pt x="165" y="29"/>
                      <a:pt x="152" y="106"/>
                    </a:cubicBezTo>
                    <a:cubicBezTo>
                      <a:pt x="92" y="319"/>
                      <a:pt x="61" y="471"/>
                      <a:pt x="31" y="653"/>
                    </a:cubicBezTo>
                    <a:cubicBezTo>
                      <a:pt x="0" y="744"/>
                      <a:pt x="31" y="835"/>
                      <a:pt x="0" y="927"/>
                    </a:cubicBezTo>
                    <a:lnTo>
                      <a:pt x="0" y="1200"/>
                    </a:lnTo>
                    <a:cubicBezTo>
                      <a:pt x="0" y="1291"/>
                      <a:pt x="92" y="1413"/>
                      <a:pt x="213" y="1413"/>
                    </a:cubicBezTo>
                    <a:cubicBezTo>
                      <a:pt x="335" y="1413"/>
                      <a:pt x="456" y="1382"/>
                      <a:pt x="456" y="1230"/>
                    </a:cubicBezTo>
                    <a:cubicBezTo>
                      <a:pt x="456" y="1139"/>
                      <a:pt x="487" y="1079"/>
                      <a:pt x="487" y="957"/>
                    </a:cubicBezTo>
                    <a:cubicBezTo>
                      <a:pt x="487" y="866"/>
                      <a:pt x="517" y="805"/>
                      <a:pt x="517" y="683"/>
                    </a:cubicBezTo>
                    <a:cubicBezTo>
                      <a:pt x="517" y="592"/>
                      <a:pt x="517" y="471"/>
                      <a:pt x="487" y="349"/>
                    </a:cubicBezTo>
                    <a:lnTo>
                      <a:pt x="487" y="106"/>
                    </a:lnTo>
                    <a:cubicBezTo>
                      <a:pt x="469" y="53"/>
                      <a:pt x="370" y="1"/>
                      <a:pt x="28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86;p50">
                <a:extLst>
                  <a:ext uri="{FF2B5EF4-FFF2-40B4-BE49-F238E27FC236}">
                    <a16:creationId xmlns:a16="http://schemas.microsoft.com/office/drawing/2014/main" id="{CDBF3A74-1E3D-4CB3-B486-741619649FBC}"/>
                  </a:ext>
                </a:extLst>
              </p:cNvPr>
              <p:cNvSpPr/>
              <p:nvPr/>
            </p:nvSpPr>
            <p:spPr>
              <a:xfrm>
                <a:off x="11033000" y="6520525"/>
                <a:ext cx="18250" cy="45325"/>
              </a:xfrm>
              <a:custGeom>
                <a:avLst/>
                <a:gdLst/>
                <a:ahLst/>
                <a:cxnLst/>
                <a:rect l="l" t="t" r="r" b="b"/>
                <a:pathLst>
                  <a:path w="730" h="1813" extrusionOk="0">
                    <a:moveTo>
                      <a:pt x="500" y="1"/>
                    </a:moveTo>
                    <a:cubicBezTo>
                      <a:pt x="447" y="1"/>
                      <a:pt x="388" y="40"/>
                      <a:pt x="365" y="133"/>
                    </a:cubicBezTo>
                    <a:cubicBezTo>
                      <a:pt x="334" y="346"/>
                      <a:pt x="243" y="619"/>
                      <a:pt x="182" y="863"/>
                    </a:cubicBezTo>
                    <a:cubicBezTo>
                      <a:pt x="91" y="1075"/>
                      <a:pt x="61" y="1319"/>
                      <a:pt x="30" y="1501"/>
                    </a:cubicBezTo>
                    <a:cubicBezTo>
                      <a:pt x="0" y="1653"/>
                      <a:pt x="152" y="1774"/>
                      <a:pt x="243" y="1805"/>
                    </a:cubicBezTo>
                    <a:cubicBezTo>
                      <a:pt x="269" y="1810"/>
                      <a:pt x="294" y="1813"/>
                      <a:pt x="318" y="1813"/>
                    </a:cubicBezTo>
                    <a:cubicBezTo>
                      <a:pt x="434" y="1813"/>
                      <a:pt x="522" y="1754"/>
                      <a:pt x="547" y="1653"/>
                    </a:cubicBezTo>
                    <a:cubicBezTo>
                      <a:pt x="608" y="1531"/>
                      <a:pt x="638" y="1440"/>
                      <a:pt x="638" y="1319"/>
                    </a:cubicBezTo>
                    <a:cubicBezTo>
                      <a:pt x="669" y="1197"/>
                      <a:pt x="669" y="1075"/>
                      <a:pt x="699" y="923"/>
                    </a:cubicBezTo>
                    <a:cubicBezTo>
                      <a:pt x="730" y="711"/>
                      <a:pt x="730" y="467"/>
                      <a:pt x="730" y="255"/>
                    </a:cubicBezTo>
                    <a:cubicBezTo>
                      <a:pt x="730" y="133"/>
                      <a:pt x="669" y="42"/>
                      <a:pt x="547" y="12"/>
                    </a:cubicBezTo>
                    <a:cubicBezTo>
                      <a:pt x="533" y="4"/>
                      <a:pt x="517" y="1"/>
                      <a:pt x="50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87;p50">
                <a:extLst>
                  <a:ext uri="{FF2B5EF4-FFF2-40B4-BE49-F238E27FC236}">
                    <a16:creationId xmlns:a16="http://schemas.microsoft.com/office/drawing/2014/main" id="{11F10FE8-3CBC-4C62-9A22-AC64E81FC02F}"/>
                  </a:ext>
                </a:extLst>
              </p:cNvPr>
              <p:cNvSpPr/>
              <p:nvPr/>
            </p:nvSpPr>
            <p:spPr>
              <a:xfrm>
                <a:off x="11079350" y="6532200"/>
                <a:ext cx="13700" cy="33450"/>
              </a:xfrm>
              <a:custGeom>
                <a:avLst/>
                <a:gdLst/>
                <a:ahLst/>
                <a:cxnLst/>
                <a:rect l="l" t="t" r="r" b="b"/>
                <a:pathLst>
                  <a:path w="548" h="1338" extrusionOk="0">
                    <a:moveTo>
                      <a:pt x="304" y="0"/>
                    </a:moveTo>
                    <a:cubicBezTo>
                      <a:pt x="152" y="0"/>
                      <a:pt x="61" y="0"/>
                      <a:pt x="61" y="92"/>
                    </a:cubicBezTo>
                    <a:cubicBezTo>
                      <a:pt x="31" y="274"/>
                      <a:pt x="31" y="456"/>
                      <a:pt x="0" y="608"/>
                    </a:cubicBezTo>
                    <a:lnTo>
                      <a:pt x="0" y="882"/>
                    </a:lnTo>
                    <a:cubicBezTo>
                      <a:pt x="0" y="973"/>
                      <a:pt x="0" y="1034"/>
                      <a:pt x="31" y="1125"/>
                    </a:cubicBezTo>
                    <a:cubicBezTo>
                      <a:pt x="31" y="1216"/>
                      <a:pt x="152" y="1338"/>
                      <a:pt x="304" y="1338"/>
                    </a:cubicBezTo>
                    <a:cubicBezTo>
                      <a:pt x="365" y="1338"/>
                      <a:pt x="426" y="1338"/>
                      <a:pt x="487" y="1307"/>
                    </a:cubicBezTo>
                    <a:cubicBezTo>
                      <a:pt x="517" y="1277"/>
                      <a:pt x="547" y="1186"/>
                      <a:pt x="547" y="1155"/>
                    </a:cubicBezTo>
                    <a:cubicBezTo>
                      <a:pt x="547" y="1064"/>
                      <a:pt x="517" y="973"/>
                      <a:pt x="517" y="882"/>
                    </a:cubicBezTo>
                    <a:cubicBezTo>
                      <a:pt x="517" y="791"/>
                      <a:pt x="487" y="730"/>
                      <a:pt x="487" y="669"/>
                    </a:cubicBezTo>
                    <a:cubicBezTo>
                      <a:pt x="456" y="517"/>
                      <a:pt x="456" y="365"/>
                      <a:pt x="456" y="152"/>
                    </a:cubicBezTo>
                    <a:cubicBezTo>
                      <a:pt x="456" y="92"/>
                      <a:pt x="365" y="0"/>
                      <a:pt x="3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88;p50">
                <a:extLst>
                  <a:ext uri="{FF2B5EF4-FFF2-40B4-BE49-F238E27FC236}">
                    <a16:creationId xmlns:a16="http://schemas.microsoft.com/office/drawing/2014/main" id="{50E78A1D-55F6-4C1D-BD97-FBFAFA3D4014}"/>
                  </a:ext>
                </a:extLst>
              </p:cNvPr>
              <p:cNvSpPr/>
              <p:nvPr/>
            </p:nvSpPr>
            <p:spPr>
              <a:xfrm>
                <a:off x="11133300" y="6532200"/>
                <a:ext cx="15975" cy="29650"/>
              </a:xfrm>
              <a:custGeom>
                <a:avLst/>
                <a:gdLst/>
                <a:ahLst/>
                <a:cxnLst/>
                <a:rect l="l" t="t" r="r" b="b"/>
                <a:pathLst>
                  <a:path w="639" h="1186" extrusionOk="0">
                    <a:moveTo>
                      <a:pt x="243" y="0"/>
                    </a:moveTo>
                    <a:cubicBezTo>
                      <a:pt x="122" y="31"/>
                      <a:pt x="0" y="122"/>
                      <a:pt x="0" y="244"/>
                    </a:cubicBezTo>
                    <a:cubicBezTo>
                      <a:pt x="31" y="456"/>
                      <a:pt x="31" y="730"/>
                      <a:pt x="91" y="973"/>
                    </a:cubicBezTo>
                    <a:cubicBezTo>
                      <a:pt x="91" y="1125"/>
                      <a:pt x="243" y="1186"/>
                      <a:pt x="395" y="1186"/>
                    </a:cubicBezTo>
                    <a:cubicBezTo>
                      <a:pt x="456" y="1186"/>
                      <a:pt x="547" y="1155"/>
                      <a:pt x="578" y="1095"/>
                    </a:cubicBezTo>
                    <a:cubicBezTo>
                      <a:pt x="608" y="1064"/>
                      <a:pt x="639" y="1004"/>
                      <a:pt x="639" y="912"/>
                    </a:cubicBezTo>
                    <a:cubicBezTo>
                      <a:pt x="608" y="760"/>
                      <a:pt x="608" y="639"/>
                      <a:pt x="578" y="517"/>
                    </a:cubicBezTo>
                    <a:lnTo>
                      <a:pt x="578" y="578"/>
                    </a:lnTo>
                    <a:cubicBezTo>
                      <a:pt x="547" y="456"/>
                      <a:pt x="547" y="304"/>
                      <a:pt x="487" y="213"/>
                    </a:cubicBezTo>
                    <a:cubicBezTo>
                      <a:pt x="487" y="152"/>
                      <a:pt x="426" y="92"/>
                      <a:pt x="395" y="31"/>
                    </a:cubicBezTo>
                    <a:cubicBezTo>
                      <a:pt x="335" y="0"/>
                      <a:pt x="274" y="0"/>
                      <a:pt x="24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89;p50">
                <a:extLst>
                  <a:ext uri="{FF2B5EF4-FFF2-40B4-BE49-F238E27FC236}">
                    <a16:creationId xmlns:a16="http://schemas.microsoft.com/office/drawing/2014/main" id="{915C9902-04AC-4B43-86F4-066D76B14A40}"/>
                  </a:ext>
                </a:extLst>
              </p:cNvPr>
              <p:cNvSpPr/>
              <p:nvPr/>
            </p:nvSpPr>
            <p:spPr>
              <a:xfrm>
                <a:off x="11181925" y="6534675"/>
                <a:ext cx="16750" cy="31750"/>
              </a:xfrm>
              <a:custGeom>
                <a:avLst/>
                <a:gdLst/>
                <a:ahLst/>
                <a:cxnLst/>
                <a:rect l="l" t="t" r="r" b="b"/>
                <a:pathLst>
                  <a:path w="670" h="1270" extrusionOk="0">
                    <a:moveTo>
                      <a:pt x="160" y="0"/>
                    </a:moveTo>
                    <a:cubicBezTo>
                      <a:pt x="137" y="0"/>
                      <a:pt x="107" y="8"/>
                      <a:pt x="61" y="23"/>
                    </a:cubicBezTo>
                    <a:cubicBezTo>
                      <a:pt x="31" y="53"/>
                      <a:pt x="1" y="114"/>
                      <a:pt x="1" y="145"/>
                    </a:cubicBezTo>
                    <a:lnTo>
                      <a:pt x="1" y="327"/>
                    </a:lnTo>
                    <a:lnTo>
                      <a:pt x="1" y="418"/>
                    </a:lnTo>
                    <a:cubicBezTo>
                      <a:pt x="1" y="479"/>
                      <a:pt x="31" y="570"/>
                      <a:pt x="31" y="631"/>
                    </a:cubicBezTo>
                    <a:lnTo>
                      <a:pt x="31" y="540"/>
                    </a:lnTo>
                    <a:cubicBezTo>
                      <a:pt x="61" y="631"/>
                      <a:pt x="61" y="753"/>
                      <a:pt x="61" y="813"/>
                    </a:cubicBezTo>
                    <a:cubicBezTo>
                      <a:pt x="61" y="905"/>
                      <a:pt x="92" y="965"/>
                      <a:pt x="92" y="1056"/>
                    </a:cubicBezTo>
                    <a:cubicBezTo>
                      <a:pt x="92" y="1208"/>
                      <a:pt x="244" y="1269"/>
                      <a:pt x="426" y="1269"/>
                    </a:cubicBezTo>
                    <a:cubicBezTo>
                      <a:pt x="578" y="1269"/>
                      <a:pt x="669" y="1208"/>
                      <a:pt x="669" y="1056"/>
                    </a:cubicBezTo>
                    <a:lnTo>
                      <a:pt x="669" y="783"/>
                    </a:lnTo>
                    <a:cubicBezTo>
                      <a:pt x="669" y="692"/>
                      <a:pt x="639" y="601"/>
                      <a:pt x="609" y="509"/>
                    </a:cubicBezTo>
                    <a:lnTo>
                      <a:pt x="487" y="297"/>
                    </a:lnTo>
                    <a:cubicBezTo>
                      <a:pt x="426" y="175"/>
                      <a:pt x="335" y="84"/>
                      <a:pt x="213" y="23"/>
                    </a:cubicBezTo>
                    <a:cubicBezTo>
                      <a:pt x="198" y="8"/>
                      <a:pt x="183" y="0"/>
                      <a:pt x="1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90;p50">
                <a:extLst>
                  <a:ext uri="{FF2B5EF4-FFF2-40B4-BE49-F238E27FC236}">
                    <a16:creationId xmlns:a16="http://schemas.microsoft.com/office/drawing/2014/main" id="{5D0DDFF0-6AF8-4798-BAF2-74B38FB3195E}"/>
                  </a:ext>
                </a:extLst>
              </p:cNvPr>
              <p:cNvSpPr/>
              <p:nvPr/>
            </p:nvSpPr>
            <p:spPr>
              <a:xfrm>
                <a:off x="11231325" y="6536000"/>
                <a:ext cx="14450" cy="29800"/>
              </a:xfrm>
              <a:custGeom>
                <a:avLst/>
                <a:gdLst/>
                <a:ahLst/>
                <a:cxnLst/>
                <a:rect l="l" t="t" r="r" b="b"/>
                <a:pathLst>
                  <a:path w="578" h="1192" extrusionOk="0">
                    <a:moveTo>
                      <a:pt x="122" y="0"/>
                    </a:moveTo>
                    <a:cubicBezTo>
                      <a:pt x="31" y="0"/>
                      <a:pt x="0" y="61"/>
                      <a:pt x="0" y="122"/>
                    </a:cubicBezTo>
                    <a:lnTo>
                      <a:pt x="0" y="548"/>
                    </a:lnTo>
                    <a:lnTo>
                      <a:pt x="0" y="730"/>
                    </a:lnTo>
                    <a:cubicBezTo>
                      <a:pt x="0" y="821"/>
                      <a:pt x="31" y="882"/>
                      <a:pt x="31" y="943"/>
                    </a:cubicBezTo>
                    <a:cubicBezTo>
                      <a:pt x="57" y="1102"/>
                      <a:pt x="176" y="1192"/>
                      <a:pt x="307" y="1192"/>
                    </a:cubicBezTo>
                    <a:cubicBezTo>
                      <a:pt x="326" y="1192"/>
                      <a:pt x="346" y="1190"/>
                      <a:pt x="365" y="1186"/>
                    </a:cubicBezTo>
                    <a:cubicBezTo>
                      <a:pt x="456" y="1186"/>
                      <a:pt x="487" y="1155"/>
                      <a:pt x="517" y="1095"/>
                    </a:cubicBezTo>
                    <a:cubicBezTo>
                      <a:pt x="578" y="1034"/>
                      <a:pt x="578" y="1003"/>
                      <a:pt x="578" y="912"/>
                    </a:cubicBezTo>
                    <a:cubicBezTo>
                      <a:pt x="578" y="852"/>
                      <a:pt x="517" y="791"/>
                      <a:pt x="517" y="730"/>
                    </a:cubicBezTo>
                    <a:cubicBezTo>
                      <a:pt x="487" y="639"/>
                      <a:pt x="456" y="548"/>
                      <a:pt x="426" y="456"/>
                    </a:cubicBezTo>
                    <a:cubicBezTo>
                      <a:pt x="365" y="335"/>
                      <a:pt x="304" y="244"/>
                      <a:pt x="274" y="122"/>
                    </a:cubicBezTo>
                    <a:cubicBezTo>
                      <a:pt x="213" y="31"/>
                      <a:pt x="183" y="0"/>
                      <a:pt x="1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591;p50">
                <a:extLst>
                  <a:ext uri="{FF2B5EF4-FFF2-40B4-BE49-F238E27FC236}">
                    <a16:creationId xmlns:a16="http://schemas.microsoft.com/office/drawing/2014/main" id="{F1466176-9762-4766-94ED-B5EFC2B6D88F}"/>
                  </a:ext>
                </a:extLst>
              </p:cNvPr>
              <p:cNvSpPr/>
              <p:nvPr/>
            </p:nvSpPr>
            <p:spPr>
              <a:xfrm>
                <a:off x="11276925" y="6537525"/>
                <a:ext cx="14450" cy="34350"/>
              </a:xfrm>
              <a:custGeom>
                <a:avLst/>
                <a:gdLst/>
                <a:ahLst/>
                <a:cxnLst/>
                <a:rect l="l" t="t" r="r" b="b"/>
                <a:pathLst>
                  <a:path w="578" h="1374" extrusionOk="0">
                    <a:moveTo>
                      <a:pt x="152" y="0"/>
                    </a:moveTo>
                    <a:cubicBezTo>
                      <a:pt x="152" y="0"/>
                      <a:pt x="30" y="31"/>
                      <a:pt x="30" y="91"/>
                    </a:cubicBezTo>
                    <a:cubicBezTo>
                      <a:pt x="30" y="304"/>
                      <a:pt x="0" y="456"/>
                      <a:pt x="0" y="639"/>
                    </a:cubicBezTo>
                    <a:lnTo>
                      <a:pt x="0" y="912"/>
                    </a:lnTo>
                    <a:cubicBezTo>
                      <a:pt x="0" y="1003"/>
                      <a:pt x="30" y="1094"/>
                      <a:pt x="61" y="1216"/>
                    </a:cubicBezTo>
                    <a:cubicBezTo>
                      <a:pt x="114" y="1295"/>
                      <a:pt x="235" y="1374"/>
                      <a:pt x="325" y="1374"/>
                    </a:cubicBezTo>
                    <a:cubicBezTo>
                      <a:pt x="339" y="1374"/>
                      <a:pt x="353" y="1372"/>
                      <a:pt x="365" y="1368"/>
                    </a:cubicBezTo>
                    <a:cubicBezTo>
                      <a:pt x="486" y="1307"/>
                      <a:pt x="578" y="1216"/>
                      <a:pt x="517" y="1094"/>
                    </a:cubicBezTo>
                    <a:cubicBezTo>
                      <a:pt x="486" y="1003"/>
                      <a:pt x="486" y="942"/>
                      <a:pt x="456" y="851"/>
                    </a:cubicBezTo>
                    <a:cubicBezTo>
                      <a:pt x="426" y="791"/>
                      <a:pt x="426" y="699"/>
                      <a:pt x="365" y="639"/>
                    </a:cubicBezTo>
                    <a:cubicBezTo>
                      <a:pt x="334" y="487"/>
                      <a:pt x="304" y="335"/>
                      <a:pt x="304" y="152"/>
                    </a:cubicBezTo>
                    <a:cubicBezTo>
                      <a:pt x="304" y="61"/>
                      <a:pt x="213" y="0"/>
                      <a:pt x="15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592;p50">
                <a:extLst>
                  <a:ext uri="{FF2B5EF4-FFF2-40B4-BE49-F238E27FC236}">
                    <a16:creationId xmlns:a16="http://schemas.microsoft.com/office/drawing/2014/main" id="{20640D09-5260-41B3-923E-6183ED31B04D}"/>
                  </a:ext>
                </a:extLst>
              </p:cNvPr>
              <p:cNvSpPr/>
              <p:nvPr/>
            </p:nvSpPr>
            <p:spPr>
              <a:xfrm>
                <a:off x="11315675" y="6524600"/>
                <a:ext cx="22825" cy="53225"/>
              </a:xfrm>
              <a:custGeom>
                <a:avLst/>
                <a:gdLst/>
                <a:ahLst/>
                <a:cxnLst/>
                <a:rect l="l" t="t" r="r" b="b"/>
                <a:pathLst>
                  <a:path w="913" h="2129" extrusionOk="0">
                    <a:moveTo>
                      <a:pt x="243" y="0"/>
                    </a:moveTo>
                    <a:cubicBezTo>
                      <a:pt x="91" y="0"/>
                      <a:pt x="0" y="122"/>
                      <a:pt x="31" y="244"/>
                    </a:cubicBezTo>
                    <a:lnTo>
                      <a:pt x="152" y="1034"/>
                    </a:lnTo>
                    <a:cubicBezTo>
                      <a:pt x="152" y="1186"/>
                      <a:pt x="152" y="1338"/>
                      <a:pt x="183" y="1490"/>
                    </a:cubicBezTo>
                    <a:cubicBezTo>
                      <a:pt x="183" y="1642"/>
                      <a:pt x="243" y="1763"/>
                      <a:pt x="274" y="1915"/>
                    </a:cubicBezTo>
                    <a:cubicBezTo>
                      <a:pt x="304" y="2067"/>
                      <a:pt x="456" y="2128"/>
                      <a:pt x="608" y="2128"/>
                    </a:cubicBezTo>
                    <a:cubicBezTo>
                      <a:pt x="730" y="2128"/>
                      <a:pt x="912" y="2067"/>
                      <a:pt x="912" y="1915"/>
                    </a:cubicBezTo>
                    <a:cubicBezTo>
                      <a:pt x="912" y="1763"/>
                      <a:pt x="912" y="1611"/>
                      <a:pt x="882" y="1459"/>
                    </a:cubicBezTo>
                    <a:cubicBezTo>
                      <a:pt x="851" y="1338"/>
                      <a:pt x="791" y="1216"/>
                      <a:pt x="760" y="1064"/>
                    </a:cubicBezTo>
                    <a:cubicBezTo>
                      <a:pt x="699" y="760"/>
                      <a:pt x="578" y="487"/>
                      <a:pt x="487" y="183"/>
                    </a:cubicBezTo>
                    <a:cubicBezTo>
                      <a:pt x="456" y="92"/>
                      <a:pt x="335" y="0"/>
                      <a:pt x="24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93;p50">
                <a:extLst>
                  <a:ext uri="{FF2B5EF4-FFF2-40B4-BE49-F238E27FC236}">
                    <a16:creationId xmlns:a16="http://schemas.microsoft.com/office/drawing/2014/main" id="{ADE19C9D-D17D-4C53-B3A3-5F6200D9981C}"/>
                  </a:ext>
                </a:extLst>
              </p:cNvPr>
              <p:cNvSpPr/>
              <p:nvPr/>
            </p:nvSpPr>
            <p:spPr>
              <a:xfrm>
                <a:off x="11372650" y="6530600"/>
                <a:ext cx="26250" cy="41425"/>
              </a:xfrm>
              <a:custGeom>
                <a:avLst/>
                <a:gdLst/>
                <a:ahLst/>
                <a:cxnLst/>
                <a:rect l="l" t="t" r="r" b="b"/>
                <a:pathLst>
                  <a:path w="1050" h="1657" extrusionOk="0">
                    <a:moveTo>
                      <a:pt x="255" y="1"/>
                    </a:moveTo>
                    <a:cubicBezTo>
                      <a:pt x="206" y="1"/>
                      <a:pt x="157" y="11"/>
                      <a:pt x="123" y="34"/>
                    </a:cubicBezTo>
                    <a:cubicBezTo>
                      <a:pt x="31" y="156"/>
                      <a:pt x="1" y="277"/>
                      <a:pt x="92" y="338"/>
                    </a:cubicBezTo>
                    <a:cubicBezTo>
                      <a:pt x="183" y="520"/>
                      <a:pt x="305" y="672"/>
                      <a:pt x="335" y="916"/>
                    </a:cubicBezTo>
                    <a:cubicBezTo>
                      <a:pt x="335" y="946"/>
                      <a:pt x="335" y="946"/>
                      <a:pt x="396" y="976"/>
                    </a:cubicBezTo>
                    <a:cubicBezTo>
                      <a:pt x="396" y="1037"/>
                      <a:pt x="426" y="1098"/>
                      <a:pt x="426" y="1128"/>
                    </a:cubicBezTo>
                    <a:cubicBezTo>
                      <a:pt x="426" y="1250"/>
                      <a:pt x="457" y="1341"/>
                      <a:pt x="457" y="1432"/>
                    </a:cubicBezTo>
                    <a:cubicBezTo>
                      <a:pt x="472" y="1581"/>
                      <a:pt x="617" y="1657"/>
                      <a:pt x="758" y="1657"/>
                    </a:cubicBezTo>
                    <a:cubicBezTo>
                      <a:pt x="906" y="1657"/>
                      <a:pt x="1050" y="1573"/>
                      <a:pt x="1034" y="1402"/>
                    </a:cubicBezTo>
                    <a:cubicBezTo>
                      <a:pt x="1034" y="1280"/>
                      <a:pt x="1034" y="1189"/>
                      <a:pt x="974" y="1068"/>
                    </a:cubicBezTo>
                    <a:lnTo>
                      <a:pt x="882" y="733"/>
                    </a:lnTo>
                    <a:cubicBezTo>
                      <a:pt x="761" y="490"/>
                      <a:pt x="639" y="277"/>
                      <a:pt x="457" y="64"/>
                    </a:cubicBezTo>
                    <a:cubicBezTo>
                      <a:pt x="419" y="27"/>
                      <a:pt x="335" y="1"/>
                      <a:pt x="25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94;p50">
                <a:extLst>
                  <a:ext uri="{FF2B5EF4-FFF2-40B4-BE49-F238E27FC236}">
                    <a16:creationId xmlns:a16="http://schemas.microsoft.com/office/drawing/2014/main" id="{4379A64F-5138-424C-BFFE-BE33F99539F1}"/>
                  </a:ext>
                </a:extLst>
              </p:cNvPr>
              <p:cNvSpPr/>
              <p:nvPr/>
            </p:nvSpPr>
            <p:spPr>
              <a:xfrm>
                <a:off x="11422050" y="6538275"/>
                <a:ext cx="23575" cy="27950"/>
              </a:xfrm>
              <a:custGeom>
                <a:avLst/>
                <a:gdLst/>
                <a:ahLst/>
                <a:cxnLst/>
                <a:rect l="l" t="t" r="r" b="b"/>
                <a:pathLst>
                  <a:path w="943" h="1118" extrusionOk="0">
                    <a:moveTo>
                      <a:pt x="183" y="1"/>
                    </a:moveTo>
                    <a:cubicBezTo>
                      <a:pt x="92" y="31"/>
                      <a:pt x="1" y="153"/>
                      <a:pt x="31" y="274"/>
                    </a:cubicBezTo>
                    <a:lnTo>
                      <a:pt x="153" y="609"/>
                    </a:lnTo>
                    <a:cubicBezTo>
                      <a:pt x="183" y="669"/>
                      <a:pt x="183" y="730"/>
                      <a:pt x="244" y="791"/>
                    </a:cubicBezTo>
                    <a:cubicBezTo>
                      <a:pt x="274" y="821"/>
                      <a:pt x="274" y="912"/>
                      <a:pt x="305" y="943"/>
                    </a:cubicBezTo>
                    <a:cubicBezTo>
                      <a:pt x="335" y="1034"/>
                      <a:pt x="426" y="1064"/>
                      <a:pt x="487" y="1095"/>
                    </a:cubicBezTo>
                    <a:cubicBezTo>
                      <a:pt x="533" y="1110"/>
                      <a:pt x="586" y="1118"/>
                      <a:pt x="635" y="1118"/>
                    </a:cubicBezTo>
                    <a:cubicBezTo>
                      <a:pt x="685" y="1118"/>
                      <a:pt x="730" y="1110"/>
                      <a:pt x="761" y="1095"/>
                    </a:cubicBezTo>
                    <a:cubicBezTo>
                      <a:pt x="821" y="1064"/>
                      <a:pt x="913" y="1034"/>
                      <a:pt x="913" y="943"/>
                    </a:cubicBezTo>
                    <a:cubicBezTo>
                      <a:pt x="943" y="882"/>
                      <a:pt x="943" y="791"/>
                      <a:pt x="882" y="730"/>
                    </a:cubicBezTo>
                    <a:cubicBezTo>
                      <a:pt x="852" y="669"/>
                      <a:pt x="791" y="609"/>
                      <a:pt x="791" y="578"/>
                    </a:cubicBezTo>
                    <a:cubicBezTo>
                      <a:pt x="761" y="487"/>
                      <a:pt x="730" y="457"/>
                      <a:pt x="700" y="365"/>
                    </a:cubicBezTo>
                    <a:cubicBezTo>
                      <a:pt x="609" y="305"/>
                      <a:pt x="578" y="213"/>
                      <a:pt x="487" y="122"/>
                    </a:cubicBezTo>
                    <a:cubicBezTo>
                      <a:pt x="457" y="61"/>
                      <a:pt x="426" y="31"/>
                      <a:pt x="33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95;p50">
                <a:extLst>
                  <a:ext uri="{FF2B5EF4-FFF2-40B4-BE49-F238E27FC236}">
                    <a16:creationId xmlns:a16="http://schemas.microsoft.com/office/drawing/2014/main" id="{63F53D67-A905-4EA3-867E-19BA3EAF1CA9}"/>
                  </a:ext>
                </a:extLst>
              </p:cNvPr>
              <p:cNvSpPr/>
              <p:nvPr/>
            </p:nvSpPr>
            <p:spPr>
              <a:xfrm>
                <a:off x="11477525" y="6531450"/>
                <a:ext cx="17500" cy="42575"/>
              </a:xfrm>
              <a:custGeom>
                <a:avLst/>
                <a:gdLst/>
                <a:ahLst/>
                <a:cxnLst/>
                <a:rect l="l" t="t" r="r" b="b"/>
                <a:pathLst>
                  <a:path w="700" h="1703" extrusionOk="0">
                    <a:moveTo>
                      <a:pt x="183" y="0"/>
                    </a:moveTo>
                    <a:cubicBezTo>
                      <a:pt x="92" y="122"/>
                      <a:pt x="1" y="182"/>
                      <a:pt x="1" y="334"/>
                    </a:cubicBezTo>
                    <a:cubicBezTo>
                      <a:pt x="1" y="578"/>
                      <a:pt x="31" y="760"/>
                      <a:pt x="31" y="942"/>
                    </a:cubicBezTo>
                    <a:cubicBezTo>
                      <a:pt x="31" y="1034"/>
                      <a:pt x="61" y="1125"/>
                      <a:pt x="61" y="1216"/>
                    </a:cubicBezTo>
                    <a:cubicBezTo>
                      <a:pt x="61" y="1307"/>
                      <a:pt x="61" y="1337"/>
                      <a:pt x="92" y="1398"/>
                    </a:cubicBezTo>
                    <a:cubicBezTo>
                      <a:pt x="153" y="1489"/>
                      <a:pt x="183" y="1550"/>
                      <a:pt x="213" y="1581"/>
                    </a:cubicBezTo>
                    <a:cubicBezTo>
                      <a:pt x="244" y="1672"/>
                      <a:pt x="365" y="1702"/>
                      <a:pt x="487" y="1702"/>
                    </a:cubicBezTo>
                    <a:cubicBezTo>
                      <a:pt x="548" y="1702"/>
                      <a:pt x="669" y="1672"/>
                      <a:pt x="669" y="1550"/>
                    </a:cubicBezTo>
                    <a:cubicBezTo>
                      <a:pt x="669" y="1489"/>
                      <a:pt x="700" y="1429"/>
                      <a:pt x="700" y="1368"/>
                    </a:cubicBezTo>
                    <a:lnTo>
                      <a:pt x="700" y="1125"/>
                    </a:lnTo>
                    <a:cubicBezTo>
                      <a:pt x="700" y="1034"/>
                      <a:pt x="669" y="942"/>
                      <a:pt x="669" y="821"/>
                    </a:cubicBezTo>
                    <a:cubicBezTo>
                      <a:pt x="639" y="608"/>
                      <a:pt x="548" y="426"/>
                      <a:pt x="517" y="182"/>
                    </a:cubicBezTo>
                    <a:cubicBezTo>
                      <a:pt x="517" y="122"/>
                      <a:pt x="456" y="61"/>
                      <a:pt x="365" y="30"/>
                    </a:cubicBezTo>
                    <a:cubicBezTo>
                      <a:pt x="305" y="0"/>
                      <a:pt x="244" y="0"/>
                      <a:pt x="18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96;p50">
                <a:extLst>
                  <a:ext uri="{FF2B5EF4-FFF2-40B4-BE49-F238E27FC236}">
                    <a16:creationId xmlns:a16="http://schemas.microsoft.com/office/drawing/2014/main" id="{43637018-FAAB-418B-91E8-1BC5153EB5CE}"/>
                  </a:ext>
                </a:extLst>
              </p:cNvPr>
              <p:cNvSpPr/>
              <p:nvPr/>
            </p:nvSpPr>
            <p:spPr>
              <a:xfrm>
                <a:off x="11530725" y="6524750"/>
                <a:ext cx="25100" cy="43950"/>
              </a:xfrm>
              <a:custGeom>
                <a:avLst/>
                <a:gdLst/>
                <a:ahLst/>
                <a:cxnLst/>
                <a:rect l="l" t="t" r="r" b="b"/>
                <a:pathLst>
                  <a:path w="1004" h="1758" extrusionOk="0">
                    <a:moveTo>
                      <a:pt x="240" y="0"/>
                    </a:moveTo>
                    <a:cubicBezTo>
                      <a:pt x="193" y="0"/>
                      <a:pt x="142" y="17"/>
                      <a:pt x="91" y="55"/>
                    </a:cubicBezTo>
                    <a:cubicBezTo>
                      <a:pt x="31" y="116"/>
                      <a:pt x="0" y="238"/>
                      <a:pt x="61" y="298"/>
                    </a:cubicBezTo>
                    <a:cubicBezTo>
                      <a:pt x="91" y="329"/>
                      <a:pt x="152" y="420"/>
                      <a:pt x="152" y="450"/>
                    </a:cubicBezTo>
                    <a:lnTo>
                      <a:pt x="152" y="511"/>
                    </a:lnTo>
                    <a:cubicBezTo>
                      <a:pt x="152" y="542"/>
                      <a:pt x="183" y="542"/>
                      <a:pt x="183" y="572"/>
                    </a:cubicBezTo>
                    <a:cubicBezTo>
                      <a:pt x="213" y="694"/>
                      <a:pt x="243" y="754"/>
                      <a:pt x="243" y="876"/>
                    </a:cubicBezTo>
                    <a:cubicBezTo>
                      <a:pt x="274" y="998"/>
                      <a:pt x="274" y="1089"/>
                      <a:pt x="335" y="1180"/>
                    </a:cubicBezTo>
                    <a:lnTo>
                      <a:pt x="335" y="1271"/>
                    </a:lnTo>
                    <a:lnTo>
                      <a:pt x="335" y="1302"/>
                    </a:lnTo>
                    <a:lnTo>
                      <a:pt x="335" y="1453"/>
                    </a:lnTo>
                    <a:cubicBezTo>
                      <a:pt x="335" y="1636"/>
                      <a:pt x="487" y="1757"/>
                      <a:pt x="669" y="1757"/>
                    </a:cubicBezTo>
                    <a:cubicBezTo>
                      <a:pt x="821" y="1757"/>
                      <a:pt x="1003" y="1666"/>
                      <a:pt x="1003" y="1484"/>
                    </a:cubicBezTo>
                    <a:cubicBezTo>
                      <a:pt x="1003" y="1210"/>
                      <a:pt x="973" y="998"/>
                      <a:pt x="851" y="724"/>
                    </a:cubicBezTo>
                    <a:cubicBezTo>
                      <a:pt x="730" y="511"/>
                      <a:pt x="578" y="268"/>
                      <a:pt x="395" y="86"/>
                    </a:cubicBezTo>
                    <a:cubicBezTo>
                      <a:pt x="360" y="33"/>
                      <a:pt x="304" y="0"/>
                      <a:pt x="24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97;p50">
                <a:extLst>
                  <a:ext uri="{FF2B5EF4-FFF2-40B4-BE49-F238E27FC236}">
                    <a16:creationId xmlns:a16="http://schemas.microsoft.com/office/drawing/2014/main" id="{DA9AEBA3-9C4E-4414-AC5C-89D70FC0D0A7}"/>
                  </a:ext>
                </a:extLst>
              </p:cNvPr>
              <p:cNvSpPr/>
              <p:nvPr/>
            </p:nvSpPr>
            <p:spPr>
              <a:xfrm>
                <a:off x="11075550" y="6916700"/>
                <a:ext cx="140600" cy="229525"/>
              </a:xfrm>
              <a:custGeom>
                <a:avLst/>
                <a:gdLst/>
                <a:ahLst/>
                <a:cxnLst/>
                <a:rect l="l" t="t" r="r" b="b"/>
                <a:pathLst>
                  <a:path w="5624" h="9181" extrusionOk="0">
                    <a:moveTo>
                      <a:pt x="4894" y="1"/>
                    </a:moveTo>
                    <a:cubicBezTo>
                      <a:pt x="4620" y="1"/>
                      <a:pt x="4438" y="122"/>
                      <a:pt x="4316" y="365"/>
                    </a:cubicBezTo>
                    <a:cubicBezTo>
                      <a:pt x="4256" y="457"/>
                      <a:pt x="4164" y="730"/>
                      <a:pt x="4134" y="1125"/>
                    </a:cubicBezTo>
                    <a:cubicBezTo>
                      <a:pt x="4073" y="1490"/>
                      <a:pt x="4012" y="1733"/>
                      <a:pt x="3952" y="1885"/>
                    </a:cubicBezTo>
                    <a:cubicBezTo>
                      <a:pt x="3709" y="2341"/>
                      <a:pt x="3496" y="3010"/>
                      <a:pt x="3313" y="3861"/>
                    </a:cubicBezTo>
                    <a:cubicBezTo>
                      <a:pt x="3040" y="4955"/>
                      <a:pt x="2888" y="5654"/>
                      <a:pt x="2797" y="5897"/>
                    </a:cubicBezTo>
                    <a:cubicBezTo>
                      <a:pt x="2584" y="6627"/>
                      <a:pt x="2250" y="7235"/>
                      <a:pt x="1824" y="7691"/>
                    </a:cubicBezTo>
                    <a:cubicBezTo>
                      <a:pt x="1672" y="7113"/>
                      <a:pt x="1581" y="6748"/>
                      <a:pt x="1550" y="6566"/>
                    </a:cubicBezTo>
                    <a:cubicBezTo>
                      <a:pt x="1520" y="6171"/>
                      <a:pt x="1520" y="5745"/>
                      <a:pt x="1520" y="5259"/>
                    </a:cubicBezTo>
                    <a:cubicBezTo>
                      <a:pt x="1520" y="4803"/>
                      <a:pt x="1550" y="4074"/>
                      <a:pt x="1581" y="3071"/>
                    </a:cubicBezTo>
                    <a:cubicBezTo>
                      <a:pt x="1642" y="2098"/>
                      <a:pt x="1642" y="1368"/>
                      <a:pt x="1642" y="882"/>
                    </a:cubicBezTo>
                    <a:cubicBezTo>
                      <a:pt x="1520" y="852"/>
                      <a:pt x="1429" y="791"/>
                      <a:pt x="1277" y="730"/>
                    </a:cubicBezTo>
                    <a:cubicBezTo>
                      <a:pt x="1125" y="700"/>
                      <a:pt x="1064" y="669"/>
                      <a:pt x="943" y="669"/>
                    </a:cubicBezTo>
                    <a:cubicBezTo>
                      <a:pt x="456" y="669"/>
                      <a:pt x="213" y="973"/>
                      <a:pt x="213" y="1581"/>
                    </a:cubicBezTo>
                    <a:lnTo>
                      <a:pt x="213" y="2432"/>
                    </a:lnTo>
                    <a:cubicBezTo>
                      <a:pt x="61" y="3557"/>
                      <a:pt x="0" y="4469"/>
                      <a:pt x="0" y="5137"/>
                    </a:cubicBezTo>
                    <a:cubicBezTo>
                      <a:pt x="0" y="6353"/>
                      <a:pt x="183" y="7417"/>
                      <a:pt x="578" y="8329"/>
                    </a:cubicBezTo>
                    <a:cubicBezTo>
                      <a:pt x="791" y="8907"/>
                      <a:pt x="1125" y="9180"/>
                      <a:pt x="1581" y="9180"/>
                    </a:cubicBezTo>
                    <a:cubicBezTo>
                      <a:pt x="2128" y="9180"/>
                      <a:pt x="2584" y="8907"/>
                      <a:pt x="2949" y="8420"/>
                    </a:cubicBezTo>
                    <a:cubicBezTo>
                      <a:pt x="3557" y="7630"/>
                      <a:pt x="3982" y="6748"/>
                      <a:pt x="4225" y="5745"/>
                    </a:cubicBezTo>
                    <a:cubicBezTo>
                      <a:pt x="4286" y="5441"/>
                      <a:pt x="4560" y="4530"/>
                      <a:pt x="5016" y="3010"/>
                    </a:cubicBezTo>
                    <a:cubicBezTo>
                      <a:pt x="5350" y="1885"/>
                      <a:pt x="5532" y="1004"/>
                      <a:pt x="5623" y="335"/>
                    </a:cubicBezTo>
                    <a:cubicBezTo>
                      <a:pt x="5471" y="92"/>
                      <a:pt x="5228" y="31"/>
                      <a:pt x="48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98;p50">
                <a:extLst>
                  <a:ext uri="{FF2B5EF4-FFF2-40B4-BE49-F238E27FC236}">
                    <a16:creationId xmlns:a16="http://schemas.microsoft.com/office/drawing/2014/main" id="{8C1D514C-2B7D-4016-806C-887EE011AB45}"/>
                  </a:ext>
                </a:extLst>
              </p:cNvPr>
              <p:cNvSpPr/>
              <p:nvPr/>
            </p:nvSpPr>
            <p:spPr>
              <a:xfrm>
                <a:off x="11223725" y="6885550"/>
                <a:ext cx="86650" cy="272825"/>
              </a:xfrm>
              <a:custGeom>
                <a:avLst/>
                <a:gdLst/>
                <a:ahLst/>
                <a:cxnLst/>
                <a:rect l="l" t="t" r="r" b="b"/>
                <a:pathLst>
                  <a:path w="3466" h="10913" extrusionOk="0">
                    <a:moveTo>
                      <a:pt x="2250" y="0"/>
                    </a:moveTo>
                    <a:cubicBezTo>
                      <a:pt x="2007" y="0"/>
                      <a:pt x="1794" y="61"/>
                      <a:pt x="1551" y="152"/>
                    </a:cubicBezTo>
                    <a:cubicBezTo>
                      <a:pt x="1034" y="396"/>
                      <a:pt x="639" y="760"/>
                      <a:pt x="365" y="1307"/>
                    </a:cubicBezTo>
                    <a:cubicBezTo>
                      <a:pt x="122" y="1763"/>
                      <a:pt x="0" y="2280"/>
                      <a:pt x="0" y="2858"/>
                    </a:cubicBezTo>
                    <a:cubicBezTo>
                      <a:pt x="0" y="3587"/>
                      <a:pt x="335" y="4529"/>
                      <a:pt x="973" y="5715"/>
                    </a:cubicBezTo>
                    <a:cubicBezTo>
                      <a:pt x="1642" y="6900"/>
                      <a:pt x="1976" y="7812"/>
                      <a:pt x="1976" y="8420"/>
                    </a:cubicBezTo>
                    <a:cubicBezTo>
                      <a:pt x="1976" y="8876"/>
                      <a:pt x="1885" y="9271"/>
                      <a:pt x="1672" y="9697"/>
                    </a:cubicBezTo>
                    <a:cubicBezTo>
                      <a:pt x="1642" y="9818"/>
                      <a:pt x="1520" y="9879"/>
                      <a:pt x="1368" y="9879"/>
                    </a:cubicBezTo>
                    <a:cubicBezTo>
                      <a:pt x="1216" y="9879"/>
                      <a:pt x="1095" y="9940"/>
                      <a:pt x="1064" y="9970"/>
                    </a:cubicBezTo>
                    <a:cubicBezTo>
                      <a:pt x="912" y="10122"/>
                      <a:pt x="821" y="10274"/>
                      <a:pt x="821" y="10396"/>
                    </a:cubicBezTo>
                    <a:cubicBezTo>
                      <a:pt x="821" y="10608"/>
                      <a:pt x="973" y="10760"/>
                      <a:pt x="1277" y="10882"/>
                    </a:cubicBezTo>
                    <a:cubicBezTo>
                      <a:pt x="1368" y="10912"/>
                      <a:pt x="1490" y="10912"/>
                      <a:pt x="1551" y="10912"/>
                    </a:cubicBezTo>
                    <a:cubicBezTo>
                      <a:pt x="1794" y="10912"/>
                      <a:pt x="2037" y="10791"/>
                      <a:pt x="2341" y="10608"/>
                    </a:cubicBezTo>
                    <a:cubicBezTo>
                      <a:pt x="2736" y="10335"/>
                      <a:pt x="2949" y="10122"/>
                      <a:pt x="3040" y="9970"/>
                    </a:cubicBezTo>
                    <a:cubicBezTo>
                      <a:pt x="3314" y="9484"/>
                      <a:pt x="3466" y="8967"/>
                      <a:pt x="3466" y="8450"/>
                    </a:cubicBezTo>
                    <a:cubicBezTo>
                      <a:pt x="3466" y="7812"/>
                      <a:pt x="3222" y="6991"/>
                      <a:pt x="2736" y="6080"/>
                    </a:cubicBezTo>
                    <a:cubicBezTo>
                      <a:pt x="2007" y="4681"/>
                      <a:pt x="1642" y="3952"/>
                      <a:pt x="1581" y="3861"/>
                    </a:cubicBezTo>
                    <a:cubicBezTo>
                      <a:pt x="1490" y="3617"/>
                      <a:pt x="1429" y="3344"/>
                      <a:pt x="1429" y="3101"/>
                    </a:cubicBezTo>
                    <a:cubicBezTo>
                      <a:pt x="1429" y="2341"/>
                      <a:pt x="1703" y="1733"/>
                      <a:pt x="2250" y="1186"/>
                    </a:cubicBezTo>
                    <a:cubicBezTo>
                      <a:pt x="2310" y="1155"/>
                      <a:pt x="2341" y="1095"/>
                      <a:pt x="2432" y="1095"/>
                    </a:cubicBezTo>
                    <a:cubicBezTo>
                      <a:pt x="2432" y="1095"/>
                      <a:pt x="2493" y="1155"/>
                      <a:pt x="2645" y="1186"/>
                    </a:cubicBezTo>
                    <a:cubicBezTo>
                      <a:pt x="2706" y="1201"/>
                      <a:pt x="2759" y="1209"/>
                      <a:pt x="2804" y="1209"/>
                    </a:cubicBezTo>
                    <a:cubicBezTo>
                      <a:pt x="2850" y="1209"/>
                      <a:pt x="2888" y="1201"/>
                      <a:pt x="2918" y="1186"/>
                    </a:cubicBezTo>
                    <a:cubicBezTo>
                      <a:pt x="3222" y="1034"/>
                      <a:pt x="3374" y="882"/>
                      <a:pt x="3374" y="699"/>
                    </a:cubicBezTo>
                    <a:cubicBezTo>
                      <a:pt x="3374" y="578"/>
                      <a:pt x="3314" y="517"/>
                      <a:pt x="3192" y="365"/>
                    </a:cubicBezTo>
                    <a:cubicBezTo>
                      <a:pt x="2949" y="122"/>
                      <a:pt x="2645" y="0"/>
                      <a:pt x="22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99;p50">
                <a:extLst>
                  <a:ext uri="{FF2B5EF4-FFF2-40B4-BE49-F238E27FC236}">
                    <a16:creationId xmlns:a16="http://schemas.microsoft.com/office/drawing/2014/main" id="{EAC1B5B2-7E69-4288-9675-8567BB150AC8}"/>
                  </a:ext>
                </a:extLst>
              </p:cNvPr>
              <p:cNvSpPr/>
              <p:nvPr/>
            </p:nvSpPr>
            <p:spPr>
              <a:xfrm>
                <a:off x="11324025" y="6917475"/>
                <a:ext cx="140600" cy="213725"/>
              </a:xfrm>
              <a:custGeom>
                <a:avLst/>
                <a:gdLst/>
                <a:ahLst/>
                <a:cxnLst/>
                <a:rect l="l" t="t" r="r" b="b"/>
                <a:pathLst>
                  <a:path w="5624" h="8549" extrusionOk="0">
                    <a:moveTo>
                      <a:pt x="4347" y="0"/>
                    </a:moveTo>
                    <a:cubicBezTo>
                      <a:pt x="3891" y="91"/>
                      <a:pt x="3375" y="213"/>
                      <a:pt x="2888" y="334"/>
                    </a:cubicBezTo>
                    <a:cubicBezTo>
                      <a:pt x="2311" y="486"/>
                      <a:pt x="1855" y="638"/>
                      <a:pt x="1490" y="821"/>
                    </a:cubicBezTo>
                    <a:cubicBezTo>
                      <a:pt x="1186" y="942"/>
                      <a:pt x="852" y="1094"/>
                      <a:pt x="548" y="1216"/>
                    </a:cubicBezTo>
                    <a:cubicBezTo>
                      <a:pt x="183" y="1368"/>
                      <a:pt x="1" y="1581"/>
                      <a:pt x="1" y="1854"/>
                    </a:cubicBezTo>
                    <a:cubicBezTo>
                      <a:pt x="1" y="2158"/>
                      <a:pt x="274" y="2340"/>
                      <a:pt x="852" y="2462"/>
                    </a:cubicBezTo>
                    <a:cubicBezTo>
                      <a:pt x="791" y="3283"/>
                      <a:pt x="761" y="3739"/>
                      <a:pt x="730" y="3830"/>
                    </a:cubicBezTo>
                    <a:cubicBezTo>
                      <a:pt x="700" y="3891"/>
                      <a:pt x="609" y="3982"/>
                      <a:pt x="457" y="4043"/>
                    </a:cubicBezTo>
                    <a:cubicBezTo>
                      <a:pt x="305" y="4134"/>
                      <a:pt x="244" y="4195"/>
                      <a:pt x="244" y="4286"/>
                    </a:cubicBezTo>
                    <a:cubicBezTo>
                      <a:pt x="183" y="4468"/>
                      <a:pt x="335" y="4620"/>
                      <a:pt x="609" y="4803"/>
                    </a:cubicBezTo>
                    <a:cubicBezTo>
                      <a:pt x="548" y="5441"/>
                      <a:pt x="548" y="6201"/>
                      <a:pt x="609" y="7052"/>
                    </a:cubicBezTo>
                    <a:cubicBezTo>
                      <a:pt x="609" y="7325"/>
                      <a:pt x="761" y="7569"/>
                      <a:pt x="1004" y="7812"/>
                    </a:cubicBezTo>
                    <a:cubicBezTo>
                      <a:pt x="1216" y="8055"/>
                      <a:pt x="1490" y="8176"/>
                      <a:pt x="1764" y="8268"/>
                    </a:cubicBezTo>
                    <a:cubicBezTo>
                      <a:pt x="2483" y="8473"/>
                      <a:pt x="3354" y="8548"/>
                      <a:pt x="4341" y="8548"/>
                    </a:cubicBezTo>
                    <a:cubicBezTo>
                      <a:pt x="4522" y="8548"/>
                      <a:pt x="4706" y="8546"/>
                      <a:pt x="4894" y="8541"/>
                    </a:cubicBezTo>
                    <a:cubicBezTo>
                      <a:pt x="5107" y="8541"/>
                      <a:pt x="5198" y="8450"/>
                      <a:pt x="5289" y="8359"/>
                    </a:cubicBezTo>
                    <a:cubicBezTo>
                      <a:pt x="5350" y="8237"/>
                      <a:pt x="5411" y="8085"/>
                      <a:pt x="5350" y="7933"/>
                    </a:cubicBezTo>
                    <a:cubicBezTo>
                      <a:pt x="5272" y="7541"/>
                      <a:pt x="5103" y="7306"/>
                      <a:pt x="4903" y="7306"/>
                    </a:cubicBezTo>
                    <a:cubicBezTo>
                      <a:pt x="4871" y="7306"/>
                      <a:pt x="4837" y="7313"/>
                      <a:pt x="4803" y="7325"/>
                    </a:cubicBezTo>
                    <a:cubicBezTo>
                      <a:pt x="4712" y="7325"/>
                      <a:pt x="4651" y="7356"/>
                      <a:pt x="4560" y="7447"/>
                    </a:cubicBezTo>
                    <a:cubicBezTo>
                      <a:pt x="4438" y="7508"/>
                      <a:pt x="4378" y="7538"/>
                      <a:pt x="4286" y="7538"/>
                    </a:cubicBezTo>
                    <a:cubicBezTo>
                      <a:pt x="4118" y="7547"/>
                      <a:pt x="3956" y="7551"/>
                      <a:pt x="3801" y="7551"/>
                    </a:cubicBezTo>
                    <a:cubicBezTo>
                      <a:pt x="2891" y="7551"/>
                      <a:pt x="2214" y="7403"/>
                      <a:pt x="1824" y="7143"/>
                    </a:cubicBezTo>
                    <a:cubicBezTo>
                      <a:pt x="1764" y="6991"/>
                      <a:pt x="1703" y="6748"/>
                      <a:pt x="1703" y="6474"/>
                    </a:cubicBezTo>
                    <a:cubicBezTo>
                      <a:pt x="1703" y="6079"/>
                      <a:pt x="1824" y="5532"/>
                      <a:pt x="2007" y="4803"/>
                    </a:cubicBezTo>
                    <a:cubicBezTo>
                      <a:pt x="2341" y="4711"/>
                      <a:pt x="2706" y="4620"/>
                      <a:pt x="3162" y="4620"/>
                    </a:cubicBezTo>
                    <a:cubicBezTo>
                      <a:pt x="3739" y="4620"/>
                      <a:pt x="4104" y="4590"/>
                      <a:pt x="4347" y="4559"/>
                    </a:cubicBezTo>
                    <a:cubicBezTo>
                      <a:pt x="4438" y="4559"/>
                      <a:pt x="4560" y="4499"/>
                      <a:pt x="4651" y="4438"/>
                    </a:cubicBezTo>
                    <a:cubicBezTo>
                      <a:pt x="4803" y="4316"/>
                      <a:pt x="4834" y="4255"/>
                      <a:pt x="4864" y="4255"/>
                    </a:cubicBezTo>
                    <a:cubicBezTo>
                      <a:pt x="4955" y="4195"/>
                      <a:pt x="4986" y="4164"/>
                      <a:pt x="4986" y="4103"/>
                    </a:cubicBezTo>
                    <a:cubicBezTo>
                      <a:pt x="4986" y="4012"/>
                      <a:pt x="4925" y="3891"/>
                      <a:pt x="4773" y="3708"/>
                    </a:cubicBezTo>
                    <a:cubicBezTo>
                      <a:pt x="4560" y="3587"/>
                      <a:pt x="4286" y="3526"/>
                      <a:pt x="4043" y="3526"/>
                    </a:cubicBezTo>
                    <a:cubicBezTo>
                      <a:pt x="3891" y="3526"/>
                      <a:pt x="3618" y="3556"/>
                      <a:pt x="3314" y="3587"/>
                    </a:cubicBezTo>
                    <a:cubicBezTo>
                      <a:pt x="2979" y="3647"/>
                      <a:pt x="2736" y="3678"/>
                      <a:pt x="2584" y="3678"/>
                    </a:cubicBezTo>
                    <a:cubicBezTo>
                      <a:pt x="2371" y="3678"/>
                      <a:pt x="2159" y="3678"/>
                      <a:pt x="2007" y="3587"/>
                    </a:cubicBezTo>
                    <a:cubicBezTo>
                      <a:pt x="2068" y="2705"/>
                      <a:pt x="2128" y="2188"/>
                      <a:pt x="2220" y="1915"/>
                    </a:cubicBezTo>
                    <a:cubicBezTo>
                      <a:pt x="2584" y="1763"/>
                      <a:pt x="3131" y="1611"/>
                      <a:pt x="3861" y="1429"/>
                    </a:cubicBezTo>
                    <a:cubicBezTo>
                      <a:pt x="4560" y="1246"/>
                      <a:pt x="5107" y="1094"/>
                      <a:pt x="5472" y="942"/>
                    </a:cubicBezTo>
                    <a:cubicBezTo>
                      <a:pt x="5563" y="912"/>
                      <a:pt x="5593" y="821"/>
                      <a:pt x="5624" y="729"/>
                    </a:cubicBezTo>
                    <a:cubicBezTo>
                      <a:pt x="5624" y="699"/>
                      <a:pt x="5593" y="638"/>
                      <a:pt x="5563" y="517"/>
                    </a:cubicBezTo>
                    <a:cubicBezTo>
                      <a:pt x="5502" y="395"/>
                      <a:pt x="5472" y="334"/>
                      <a:pt x="5472" y="304"/>
                    </a:cubicBezTo>
                    <a:cubicBezTo>
                      <a:pt x="5107" y="91"/>
                      <a:pt x="4803" y="0"/>
                      <a:pt x="4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600;p50">
                <a:extLst>
                  <a:ext uri="{FF2B5EF4-FFF2-40B4-BE49-F238E27FC236}">
                    <a16:creationId xmlns:a16="http://schemas.microsoft.com/office/drawing/2014/main" id="{E9FEDBCA-D013-450A-A449-2C9514C84BFA}"/>
                  </a:ext>
                </a:extLst>
              </p:cNvPr>
              <p:cNvSpPr/>
              <p:nvPr/>
            </p:nvSpPr>
            <p:spPr>
              <a:xfrm>
                <a:off x="10734350" y="7197100"/>
                <a:ext cx="245475" cy="424800"/>
              </a:xfrm>
              <a:custGeom>
                <a:avLst/>
                <a:gdLst/>
                <a:ahLst/>
                <a:cxnLst/>
                <a:rect l="l" t="t" r="r" b="b"/>
                <a:pathLst>
                  <a:path w="9819" h="16992" extrusionOk="0">
                    <a:moveTo>
                      <a:pt x="6931" y="1"/>
                    </a:moveTo>
                    <a:cubicBezTo>
                      <a:pt x="6201" y="1"/>
                      <a:pt x="5350" y="578"/>
                      <a:pt x="4438" y="1764"/>
                    </a:cubicBezTo>
                    <a:cubicBezTo>
                      <a:pt x="2615" y="4104"/>
                      <a:pt x="1247" y="6505"/>
                      <a:pt x="426" y="8967"/>
                    </a:cubicBezTo>
                    <a:cubicBezTo>
                      <a:pt x="153" y="9727"/>
                      <a:pt x="1" y="10426"/>
                      <a:pt x="1" y="11004"/>
                    </a:cubicBezTo>
                    <a:cubicBezTo>
                      <a:pt x="1" y="11642"/>
                      <a:pt x="183" y="12159"/>
                      <a:pt x="548" y="12615"/>
                    </a:cubicBezTo>
                    <a:cubicBezTo>
                      <a:pt x="1156" y="13435"/>
                      <a:pt x="1824" y="13800"/>
                      <a:pt x="2554" y="13800"/>
                    </a:cubicBezTo>
                    <a:cubicBezTo>
                      <a:pt x="2736" y="13800"/>
                      <a:pt x="2919" y="13800"/>
                      <a:pt x="3131" y="13709"/>
                    </a:cubicBezTo>
                    <a:cubicBezTo>
                      <a:pt x="4499" y="13223"/>
                      <a:pt x="5745" y="12493"/>
                      <a:pt x="6840" y="11520"/>
                    </a:cubicBezTo>
                    <a:lnTo>
                      <a:pt x="6840" y="11520"/>
                    </a:lnTo>
                    <a:cubicBezTo>
                      <a:pt x="6779" y="12402"/>
                      <a:pt x="6688" y="13040"/>
                      <a:pt x="6627" y="13496"/>
                    </a:cubicBezTo>
                    <a:cubicBezTo>
                      <a:pt x="6627" y="13679"/>
                      <a:pt x="6566" y="14043"/>
                      <a:pt x="6505" y="14438"/>
                    </a:cubicBezTo>
                    <a:cubicBezTo>
                      <a:pt x="6414" y="14864"/>
                      <a:pt x="6384" y="15168"/>
                      <a:pt x="6384" y="15411"/>
                    </a:cubicBezTo>
                    <a:cubicBezTo>
                      <a:pt x="6384" y="16110"/>
                      <a:pt x="6718" y="16657"/>
                      <a:pt x="7417" y="16931"/>
                    </a:cubicBezTo>
                    <a:cubicBezTo>
                      <a:pt x="7569" y="16961"/>
                      <a:pt x="7691" y="16992"/>
                      <a:pt x="7843" y="16992"/>
                    </a:cubicBezTo>
                    <a:cubicBezTo>
                      <a:pt x="8329" y="16992"/>
                      <a:pt x="8603" y="16809"/>
                      <a:pt x="8633" y="16414"/>
                    </a:cubicBezTo>
                    <a:lnTo>
                      <a:pt x="8846" y="12554"/>
                    </a:lnTo>
                    <a:cubicBezTo>
                      <a:pt x="8967" y="11065"/>
                      <a:pt x="9271" y="9818"/>
                      <a:pt x="9697" y="8785"/>
                    </a:cubicBezTo>
                    <a:cubicBezTo>
                      <a:pt x="9758" y="8633"/>
                      <a:pt x="9818" y="8481"/>
                      <a:pt x="9818" y="8451"/>
                    </a:cubicBezTo>
                    <a:cubicBezTo>
                      <a:pt x="9818" y="8147"/>
                      <a:pt x="9666" y="7812"/>
                      <a:pt x="9362" y="7387"/>
                    </a:cubicBezTo>
                    <a:cubicBezTo>
                      <a:pt x="9294" y="7318"/>
                      <a:pt x="9209" y="7284"/>
                      <a:pt x="9093" y="7284"/>
                    </a:cubicBezTo>
                    <a:cubicBezTo>
                      <a:pt x="9055" y="7284"/>
                      <a:pt x="9013" y="7288"/>
                      <a:pt x="8967" y="7296"/>
                    </a:cubicBezTo>
                    <a:cubicBezTo>
                      <a:pt x="8603" y="7356"/>
                      <a:pt x="8481" y="7356"/>
                      <a:pt x="8603" y="7356"/>
                    </a:cubicBezTo>
                    <a:cubicBezTo>
                      <a:pt x="8177" y="7356"/>
                      <a:pt x="7873" y="7569"/>
                      <a:pt x="7721" y="7995"/>
                    </a:cubicBezTo>
                    <a:cubicBezTo>
                      <a:pt x="7539" y="8603"/>
                      <a:pt x="7326" y="8937"/>
                      <a:pt x="7174" y="9058"/>
                    </a:cubicBezTo>
                    <a:cubicBezTo>
                      <a:pt x="5046" y="10730"/>
                      <a:pt x="3496" y="11794"/>
                      <a:pt x="2432" y="12159"/>
                    </a:cubicBezTo>
                    <a:cubicBezTo>
                      <a:pt x="2397" y="12186"/>
                      <a:pt x="2366" y="12197"/>
                      <a:pt x="2339" y="12197"/>
                    </a:cubicBezTo>
                    <a:cubicBezTo>
                      <a:pt x="2272" y="12197"/>
                      <a:pt x="2223" y="12132"/>
                      <a:pt x="2159" y="12068"/>
                    </a:cubicBezTo>
                    <a:cubicBezTo>
                      <a:pt x="2098" y="11916"/>
                      <a:pt x="2067" y="11824"/>
                      <a:pt x="2007" y="11824"/>
                    </a:cubicBezTo>
                    <a:cubicBezTo>
                      <a:pt x="1976" y="11612"/>
                      <a:pt x="1976" y="11399"/>
                      <a:pt x="1976" y="11217"/>
                    </a:cubicBezTo>
                    <a:cubicBezTo>
                      <a:pt x="1976" y="10122"/>
                      <a:pt x="2311" y="8876"/>
                      <a:pt x="3010" y="7508"/>
                    </a:cubicBezTo>
                    <a:cubicBezTo>
                      <a:pt x="4134" y="5259"/>
                      <a:pt x="5350" y="3435"/>
                      <a:pt x="6688" y="2037"/>
                    </a:cubicBezTo>
                    <a:cubicBezTo>
                      <a:pt x="6718" y="1976"/>
                      <a:pt x="6992" y="1824"/>
                      <a:pt x="7569" y="1520"/>
                    </a:cubicBezTo>
                    <a:cubicBezTo>
                      <a:pt x="7903" y="1338"/>
                      <a:pt x="8055" y="1064"/>
                      <a:pt x="7995" y="700"/>
                    </a:cubicBezTo>
                    <a:cubicBezTo>
                      <a:pt x="7903" y="244"/>
                      <a:pt x="7569" y="1"/>
                      <a:pt x="69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601;p50">
                <a:extLst>
                  <a:ext uri="{FF2B5EF4-FFF2-40B4-BE49-F238E27FC236}">
                    <a16:creationId xmlns:a16="http://schemas.microsoft.com/office/drawing/2014/main" id="{00D42FDE-00B4-458A-AA93-1CF995D7DF23}"/>
                  </a:ext>
                </a:extLst>
              </p:cNvPr>
              <p:cNvSpPr/>
              <p:nvPr/>
            </p:nvSpPr>
            <p:spPr>
              <a:xfrm>
                <a:off x="11012475" y="7218375"/>
                <a:ext cx="180875" cy="364775"/>
              </a:xfrm>
              <a:custGeom>
                <a:avLst/>
                <a:gdLst/>
                <a:ahLst/>
                <a:cxnLst/>
                <a:rect l="l" t="t" r="r" b="b"/>
                <a:pathLst>
                  <a:path w="7235" h="14591" extrusionOk="0">
                    <a:moveTo>
                      <a:pt x="1338" y="1"/>
                    </a:moveTo>
                    <a:cubicBezTo>
                      <a:pt x="1003" y="1"/>
                      <a:pt x="730" y="122"/>
                      <a:pt x="548" y="305"/>
                    </a:cubicBezTo>
                    <a:cubicBezTo>
                      <a:pt x="608" y="973"/>
                      <a:pt x="669" y="1733"/>
                      <a:pt x="669" y="2493"/>
                    </a:cubicBezTo>
                    <a:cubicBezTo>
                      <a:pt x="669" y="3648"/>
                      <a:pt x="548" y="5472"/>
                      <a:pt x="304" y="8025"/>
                    </a:cubicBezTo>
                    <a:cubicBezTo>
                      <a:pt x="92" y="10396"/>
                      <a:pt x="0" y="12280"/>
                      <a:pt x="61" y="13587"/>
                    </a:cubicBezTo>
                    <a:lnTo>
                      <a:pt x="517" y="14165"/>
                    </a:lnTo>
                    <a:cubicBezTo>
                      <a:pt x="699" y="14439"/>
                      <a:pt x="882" y="14591"/>
                      <a:pt x="1125" y="14591"/>
                    </a:cubicBezTo>
                    <a:cubicBezTo>
                      <a:pt x="1216" y="14591"/>
                      <a:pt x="1307" y="14530"/>
                      <a:pt x="1429" y="14499"/>
                    </a:cubicBezTo>
                    <a:cubicBezTo>
                      <a:pt x="2250" y="14165"/>
                      <a:pt x="3192" y="13587"/>
                      <a:pt x="4256" y="12858"/>
                    </a:cubicBezTo>
                    <a:cubicBezTo>
                      <a:pt x="6080" y="11612"/>
                      <a:pt x="6991" y="10973"/>
                      <a:pt x="7052" y="10973"/>
                    </a:cubicBezTo>
                    <a:cubicBezTo>
                      <a:pt x="7235" y="10761"/>
                      <a:pt x="7235" y="10487"/>
                      <a:pt x="7083" y="10153"/>
                    </a:cubicBezTo>
                    <a:cubicBezTo>
                      <a:pt x="6931" y="9879"/>
                      <a:pt x="6687" y="9758"/>
                      <a:pt x="6383" y="9758"/>
                    </a:cubicBezTo>
                    <a:cubicBezTo>
                      <a:pt x="6262" y="9758"/>
                      <a:pt x="6110" y="9758"/>
                      <a:pt x="5928" y="9788"/>
                    </a:cubicBezTo>
                    <a:cubicBezTo>
                      <a:pt x="5745" y="9849"/>
                      <a:pt x="5593" y="9849"/>
                      <a:pt x="5502" y="9849"/>
                    </a:cubicBezTo>
                    <a:cubicBezTo>
                      <a:pt x="5137" y="10001"/>
                      <a:pt x="4590" y="10335"/>
                      <a:pt x="3800" y="10852"/>
                    </a:cubicBezTo>
                    <a:cubicBezTo>
                      <a:pt x="3070" y="11308"/>
                      <a:pt x="2523" y="11612"/>
                      <a:pt x="2067" y="11825"/>
                    </a:cubicBezTo>
                    <a:cubicBezTo>
                      <a:pt x="2037" y="10609"/>
                      <a:pt x="2098" y="8694"/>
                      <a:pt x="2250" y="6232"/>
                    </a:cubicBezTo>
                    <a:cubicBezTo>
                      <a:pt x="2402" y="3770"/>
                      <a:pt x="2432" y="1885"/>
                      <a:pt x="2402" y="639"/>
                    </a:cubicBezTo>
                    <a:cubicBezTo>
                      <a:pt x="2280" y="213"/>
                      <a:pt x="1946" y="1"/>
                      <a:pt x="1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602;p50">
                <a:extLst>
                  <a:ext uri="{FF2B5EF4-FFF2-40B4-BE49-F238E27FC236}">
                    <a16:creationId xmlns:a16="http://schemas.microsoft.com/office/drawing/2014/main" id="{664CABF9-CE93-4CB9-BAA3-C474ECD6A4EC}"/>
                  </a:ext>
                </a:extLst>
              </p:cNvPr>
              <p:cNvSpPr/>
              <p:nvPr/>
            </p:nvSpPr>
            <p:spPr>
              <a:xfrm>
                <a:off x="11188775" y="7219150"/>
                <a:ext cx="236350" cy="389800"/>
              </a:xfrm>
              <a:custGeom>
                <a:avLst/>
                <a:gdLst/>
                <a:ahLst/>
                <a:cxnLst/>
                <a:rect l="l" t="t" r="r" b="b"/>
                <a:pathLst>
                  <a:path w="9454" h="15592" extrusionOk="0">
                    <a:moveTo>
                      <a:pt x="5046" y="4438"/>
                    </a:moveTo>
                    <a:lnTo>
                      <a:pt x="5502" y="6262"/>
                    </a:lnTo>
                    <a:cubicBezTo>
                      <a:pt x="5654" y="6991"/>
                      <a:pt x="5775" y="7599"/>
                      <a:pt x="5806" y="8176"/>
                    </a:cubicBezTo>
                    <a:cubicBezTo>
                      <a:pt x="4742" y="8176"/>
                      <a:pt x="4043" y="8176"/>
                      <a:pt x="3769" y="8237"/>
                    </a:cubicBezTo>
                    <a:cubicBezTo>
                      <a:pt x="4164" y="6961"/>
                      <a:pt x="4529" y="5714"/>
                      <a:pt x="5046" y="4438"/>
                    </a:cubicBezTo>
                    <a:close/>
                    <a:moveTo>
                      <a:pt x="5137" y="0"/>
                    </a:moveTo>
                    <a:cubicBezTo>
                      <a:pt x="4864" y="0"/>
                      <a:pt x="4651" y="91"/>
                      <a:pt x="4529" y="304"/>
                    </a:cubicBezTo>
                    <a:cubicBezTo>
                      <a:pt x="4134" y="1307"/>
                      <a:pt x="3678" y="2675"/>
                      <a:pt x="3131" y="4438"/>
                    </a:cubicBezTo>
                    <a:cubicBezTo>
                      <a:pt x="2493" y="6535"/>
                      <a:pt x="2067" y="7933"/>
                      <a:pt x="1763" y="8693"/>
                    </a:cubicBezTo>
                    <a:cubicBezTo>
                      <a:pt x="1733" y="8815"/>
                      <a:pt x="1581" y="8906"/>
                      <a:pt x="1307" y="8936"/>
                    </a:cubicBezTo>
                    <a:cubicBezTo>
                      <a:pt x="1064" y="8967"/>
                      <a:pt x="912" y="9058"/>
                      <a:pt x="821" y="9119"/>
                    </a:cubicBezTo>
                    <a:cubicBezTo>
                      <a:pt x="730" y="9210"/>
                      <a:pt x="699" y="9271"/>
                      <a:pt x="699" y="9362"/>
                    </a:cubicBezTo>
                    <a:cubicBezTo>
                      <a:pt x="699" y="9423"/>
                      <a:pt x="821" y="9575"/>
                      <a:pt x="1064" y="9727"/>
                    </a:cubicBezTo>
                    <a:cubicBezTo>
                      <a:pt x="1277" y="9879"/>
                      <a:pt x="1368" y="10031"/>
                      <a:pt x="1368" y="10183"/>
                    </a:cubicBezTo>
                    <a:cubicBezTo>
                      <a:pt x="1277" y="10638"/>
                      <a:pt x="1064" y="11429"/>
                      <a:pt x="547" y="12553"/>
                    </a:cubicBezTo>
                    <a:cubicBezTo>
                      <a:pt x="152" y="13496"/>
                      <a:pt x="0" y="14286"/>
                      <a:pt x="31" y="14863"/>
                    </a:cubicBezTo>
                    <a:cubicBezTo>
                      <a:pt x="61" y="15167"/>
                      <a:pt x="335" y="15380"/>
                      <a:pt x="851" y="15532"/>
                    </a:cubicBezTo>
                    <a:cubicBezTo>
                      <a:pt x="989" y="15572"/>
                      <a:pt x="1111" y="15592"/>
                      <a:pt x="1218" y="15592"/>
                    </a:cubicBezTo>
                    <a:cubicBezTo>
                      <a:pt x="1438" y="15592"/>
                      <a:pt x="1590" y="15504"/>
                      <a:pt x="1672" y="15319"/>
                    </a:cubicBezTo>
                    <a:cubicBezTo>
                      <a:pt x="1915" y="14712"/>
                      <a:pt x="2189" y="13860"/>
                      <a:pt x="2462" y="12766"/>
                    </a:cubicBezTo>
                    <a:cubicBezTo>
                      <a:pt x="2736" y="11550"/>
                      <a:pt x="2949" y="10730"/>
                      <a:pt x="3131" y="10274"/>
                    </a:cubicBezTo>
                    <a:cubicBezTo>
                      <a:pt x="3496" y="10000"/>
                      <a:pt x="3982" y="9818"/>
                      <a:pt x="4590" y="9727"/>
                    </a:cubicBezTo>
                    <a:cubicBezTo>
                      <a:pt x="5167" y="9666"/>
                      <a:pt x="5684" y="9605"/>
                      <a:pt x="6231" y="9575"/>
                    </a:cubicBezTo>
                    <a:cubicBezTo>
                      <a:pt x="6535" y="10335"/>
                      <a:pt x="6778" y="11307"/>
                      <a:pt x="7022" y="12462"/>
                    </a:cubicBezTo>
                    <a:cubicBezTo>
                      <a:pt x="7204" y="13526"/>
                      <a:pt x="7690" y="14104"/>
                      <a:pt x="8511" y="14256"/>
                    </a:cubicBezTo>
                    <a:cubicBezTo>
                      <a:pt x="8517" y="14259"/>
                      <a:pt x="8525" y="14260"/>
                      <a:pt x="8533" y="14260"/>
                    </a:cubicBezTo>
                    <a:cubicBezTo>
                      <a:pt x="8610" y="14260"/>
                      <a:pt x="8782" y="14143"/>
                      <a:pt x="9028" y="13952"/>
                    </a:cubicBezTo>
                    <a:cubicBezTo>
                      <a:pt x="9301" y="13708"/>
                      <a:pt x="9453" y="13465"/>
                      <a:pt x="9453" y="13161"/>
                    </a:cubicBezTo>
                    <a:cubicBezTo>
                      <a:pt x="9453" y="12949"/>
                      <a:pt x="9423" y="12736"/>
                      <a:pt x="9301" y="12493"/>
                    </a:cubicBezTo>
                    <a:cubicBezTo>
                      <a:pt x="8420" y="10183"/>
                      <a:pt x="7599" y="7234"/>
                      <a:pt x="6900" y="3678"/>
                    </a:cubicBezTo>
                    <a:cubicBezTo>
                      <a:pt x="6809" y="3070"/>
                      <a:pt x="6748" y="2432"/>
                      <a:pt x="6626" y="1824"/>
                    </a:cubicBezTo>
                    <a:cubicBezTo>
                      <a:pt x="6474" y="1094"/>
                      <a:pt x="6201" y="578"/>
                      <a:pt x="5745" y="182"/>
                    </a:cubicBezTo>
                    <a:cubicBezTo>
                      <a:pt x="5563" y="91"/>
                      <a:pt x="5380" y="0"/>
                      <a:pt x="51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603;p50">
                <a:extLst>
                  <a:ext uri="{FF2B5EF4-FFF2-40B4-BE49-F238E27FC236}">
                    <a16:creationId xmlns:a16="http://schemas.microsoft.com/office/drawing/2014/main" id="{F0A8C7A6-1E12-409D-A4E5-1CC4EB5C4004}"/>
                  </a:ext>
                </a:extLst>
              </p:cNvPr>
              <p:cNvSpPr/>
              <p:nvPr/>
            </p:nvSpPr>
            <p:spPr>
              <a:xfrm>
                <a:off x="11437250" y="7190275"/>
                <a:ext cx="136050" cy="431625"/>
              </a:xfrm>
              <a:custGeom>
                <a:avLst/>
                <a:gdLst/>
                <a:ahLst/>
                <a:cxnLst/>
                <a:rect l="l" t="t" r="r" b="b"/>
                <a:pathLst>
                  <a:path w="5442" h="17265" extrusionOk="0">
                    <a:moveTo>
                      <a:pt x="3466" y="0"/>
                    </a:moveTo>
                    <a:cubicBezTo>
                      <a:pt x="3131" y="0"/>
                      <a:pt x="2767" y="122"/>
                      <a:pt x="2402" y="274"/>
                    </a:cubicBezTo>
                    <a:cubicBezTo>
                      <a:pt x="1612" y="608"/>
                      <a:pt x="1004" y="1216"/>
                      <a:pt x="578" y="2067"/>
                    </a:cubicBezTo>
                    <a:cubicBezTo>
                      <a:pt x="183" y="2796"/>
                      <a:pt x="1" y="3617"/>
                      <a:pt x="1" y="4529"/>
                    </a:cubicBezTo>
                    <a:cubicBezTo>
                      <a:pt x="1" y="5623"/>
                      <a:pt x="548" y="7143"/>
                      <a:pt x="1551" y="9028"/>
                    </a:cubicBezTo>
                    <a:cubicBezTo>
                      <a:pt x="2584" y="10882"/>
                      <a:pt x="3131" y="12310"/>
                      <a:pt x="3131" y="13313"/>
                    </a:cubicBezTo>
                    <a:cubicBezTo>
                      <a:pt x="3131" y="13982"/>
                      <a:pt x="2949" y="14681"/>
                      <a:pt x="2615" y="15350"/>
                    </a:cubicBezTo>
                    <a:cubicBezTo>
                      <a:pt x="2493" y="15502"/>
                      <a:pt x="2341" y="15623"/>
                      <a:pt x="2128" y="15623"/>
                    </a:cubicBezTo>
                    <a:cubicBezTo>
                      <a:pt x="1885" y="15654"/>
                      <a:pt x="1733" y="15715"/>
                      <a:pt x="1672" y="15775"/>
                    </a:cubicBezTo>
                    <a:cubicBezTo>
                      <a:pt x="1429" y="16018"/>
                      <a:pt x="1338" y="16231"/>
                      <a:pt x="1338" y="16414"/>
                    </a:cubicBezTo>
                    <a:cubicBezTo>
                      <a:pt x="1338" y="16718"/>
                      <a:pt x="1551" y="16991"/>
                      <a:pt x="2037" y="17174"/>
                    </a:cubicBezTo>
                    <a:cubicBezTo>
                      <a:pt x="2189" y="17234"/>
                      <a:pt x="2311" y="17265"/>
                      <a:pt x="2463" y="17265"/>
                    </a:cubicBezTo>
                    <a:cubicBezTo>
                      <a:pt x="2858" y="17265"/>
                      <a:pt x="3283" y="17082"/>
                      <a:pt x="3709" y="16778"/>
                    </a:cubicBezTo>
                    <a:cubicBezTo>
                      <a:pt x="4286" y="16383"/>
                      <a:pt x="4651" y="16049"/>
                      <a:pt x="4803" y="15775"/>
                    </a:cubicBezTo>
                    <a:cubicBezTo>
                      <a:pt x="5198" y="14985"/>
                      <a:pt x="5441" y="14195"/>
                      <a:pt x="5441" y="13344"/>
                    </a:cubicBezTo>
                    <a:cubicBezTo>
                      <a:pt x="5441" y="12310"/>
                      <a:pt x="5046" y="11064"/>
                      <a:pt x="4286" y="9635"/>
                    </a:cubicBezTo>
                    <a:cubicBezTo>
                      <a:pt x="3162" y="7417"/>
                      <a:pt x="2554" y="6262"/>
                      <a:pt x="2463" y="6110"/>
                    </a:cubicBezTo>
                    <a:cubicBezTo>
                      <a:pt x="2311" y="5714"/>
                      <a:pt x="2250" y="5350"/>
                      <a:pt x="2250" y="4863"/>
                    </a:cubicBezTo>
                    <a:cubicBezTo>
                      <a:pt x="2250" y="3708"/>
                      <a:pt x="2645" y="2705"/>
                      <a:pt x="3526" y="1885"/>
                    </a:cubicBezTo>
                    <a:cubicBezTo>
                      <a:pt x="3648" y="1763"/>
                      <a:pt x="3709" y="1733"/>
                      <a:pt x="3830" y="1733"/>
                    </a:cubicBezTo>
                    <a:cubicBezTo>
                      <a:pt x="3830" y="1733"/>
                      <a:pt x="3952" y="1733"/>
                      <a:pt x="4195" y="1793"/>
                    </a:cubicBezTo>
                    <a:cubicBezTo>
                      <a:pt x="4258" y="1806"/>
                      <a:pt x="4316" y="1813"/>
                      <a:pt x="4371" y="1813"/>
                    </a:cubicBezTo>
                    <a:cubicBezTo>
                      <a:pt x="4448" y="1813"/>
                      <a:pt x="4519" y="1799"/>
                      <a:pt x="4590" y="1763"/>
                    </a:cubicBezTo>
                    <a:cubicBezTo>
                      <a:pt x="5046" y="1550"/>
                      <a:pt x="5289" y="1277"/>
                      <a:pt x="5289" y="973"/>
                    </a:cubicBezTo>
                    <a:cubicBezTo>
                      <a:pt x="5289" y="821"/>
                      <a:pt x="5198" y="638"/>
                      <a:pt x="4985" y="547"/>
                    </a:cubicBezTo>
                    <a:cubicBezTo>
                      <a:pt x="4651" y="213"/>
                      <a:pt x="4134" y="0"/>
                      <a:pt x="34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604;p50">
                <a:extLst>
                  <a:ext uri="{FF2B5EF4-FFF2-40B4-BE49-F238E27FC236}">
                    <a16:creationId xmlns:a16="http://schemas.microsoft.com/office/drawing/2014/main" id="{4C1032CD-C491-4284-A713-42033621CA7D}"/>
                  </a:ext>
                </a:extLst>
              </p:cNvPr>
              <p:cNvSpPr/>
              <p:nvPr/>
            </p:nvSpPr>
            <p:spPr>
              <a:xfrm>
                <a:off x="11602900" y="7190275"/>
                <a:ext cx="135300" cy="431625"/>
              </a:xfrm>
              <a:custGeom>
                <a:avLst/>
                <a:gdLst/>
                <a:ahLst/>
                <a:cxnLst/>
                <a:rect l="l" t="t" r="r" b="b"/>
                <a:pathLst>
                  <a:path w="5412" h="17265" extrusionOk="0">
                    <a:moveTo>
                      <a:pt x="3436" y="0"/>
                    </a:moveTo>
                    <a:cubicBezTo>
                      <a:pt x="3101" y="0"/>
                      <a:pt x="2767" y="122"/>
                      <a:pt x="2372" y="274"/>
                    </a:cubicBezTo>
                    <a:cubicBezTo>
                      <a:pt x="1581" y="608"/>
                      <a:pt x="974" y="1216"/>
                      <a:pt x="548" y="2067"/>
                    </a:cubicBezTo>
                    <a:cubicBezTo>
                      <a:pt x="183" y="2796"/>
                      <a:pt x="1" y="3617"/>
                      <a:pt x="1" y="4529"/>
                    </a:cubicBezTo>
                    <a:cubicBezTo>
                      <a:pt x="1" y="5623"/>
                      <a:pt x="518" y="7143"/>
                      <a:pt x="1551" y="9028"/>
                    </a:cubicBezTo>
                    <a:cubicBezTo>
                      <a:pt x="2584" y="10882"/>
                      <a:pt x="3101" y="12310"/>
                      <a:pt x="3101" y="13313"/>
                    </a:cubicBezTo>
                    <a:cubicBezTo>
                      <a:pt x="3101" y="13982"/>
                      <a:pt x="2949" y="14681"/>
                      <a:pt x="2615" y="15350"/>
                    </a:cubicBezTo>
                    <a:cubicBezTo>
                      <a:pt x="2493" y="15502"/>
                      <a:pt x="2341" y="15623"/>
                      <a:pt x="2098" y="15623"/>
                    </a:cubicBezTo>
                    <a:cubicBezTo>
                      <a:pt x="1885" y="15654"/>
                      <a:pt x="1733" y="15715"/>
                      <a:pt x="1642" y="15775"/>
                    </a:cubicBezTo>
                    <a:cubicBezTo>
                      <a:pt x="1429" y="16018"/>
                      <a:pt x="1308" y="16231"/>
                      <a:pt x="1308" y="16414"/>
                    </a:cubicBezTo>
                    <a:cubicBezTo>
                      <a:pt x="1308" y="16718"/>
                      <a:pt x="1551" y="16991"/>
                      <a:pt x="2037" y="17174"/>
                    </a:cubicBezTo>
                    <a:cubicBezTo>
                      <a:pt x="2189" y="17234"/>
                      <a:pt x="2311" y="17265"/>
                      <a:pt x="2463" y="17265"/>
                    </a:cubicBezTo>
                    <a:cubicBezTo>
                      <a:pt x="2828" y="17265"/>
                      <a:pt x="3253" y="17082"/>
                      <a:pt x="3709" y="16778"/>
                    </a:cubicBezTo>
                    <a:cubicBezTo>
                      <a:pt x="4287" y="16383"/>
                      <a:pt x="4621" y="16049"/>
                      <a:pt x="4773" y="15775"/>
                    </a:cubicBezTo>
                    <a:cubicBezTo>
                      <a:pt x="5199" y="14985"/>
                      <a:pt x="5411" y="14195"/>
                      <a:pt x="5411" y="13344"/>
                    </a:cubicBezTo>
                    <a:cubicBezTo>
                      <a:pt x="5411" y="12310"/>
                      <a:pt x="5047" y="11064"/>
                      <a:pt x="4287" y="9635"/>
                    </a:cubicBezTo>
                    <a:cubicBezTo>
                      <a:pt x="3132" y="7417"/>
                      <a:pt x="2524" y="6262"/>
                      <a:pt x="2463" y="6110"/>
                    </a:cubicBezTo>
                    <a:cubicBezTo>
                      <a:pt x="2311" y="5714"/>
                      <a:pt x="2220" y="5350"/>
                      <a:pt x="2220" y="4863"/>
                    </a:cubicBezTo>
                    <a:cubicBezTo>
                      <a:pt x="2220" y="3708"/>
                      <a:pt x="2645" y="2705"/>
                      <a:pt x="3527" y="1885"/>
                    </a:cubicBezTo>
                    <a:cubicBezTo>
                      <a:pt x="3648" y="1763"/>
                      <a:pt x="3709" y="1733"/>
                      <a:pt x="3831" y="1733"/>
                    </a:cubicBezTo>
                    <a:cubicBezTo>
                      <a:pt x="3831" y="1733"/>
                      <a:pt x="3952" y="1733"/>
                      <a:pt x="4165" y="1793"/>
                    </a:cubicBezTo>
                    <a:cubicBezTo>
                      <a:pt x="4228" y="1806"/>
                      <a:pt x="4291" y="1813"/>
                      <a:pt x="4352" y="1813"/>
                    </a:cubicBezTo>
                    <a:cubicBezTo>
                      <a:pt x="4438" y="1813"/>
                      <a:pt x="4519" y="1799"/>
                      <a:pt x="4591" y="1763"/>
                    </a:cubicBezTo>
                    <a:cubicBezTo>
                      <a:pt x="5047" y="1550"/>
                      <a:pt x="5259" y="1277"/>
                      <a:pt x="5259" y="973"/>
                    </a:cubicBezTo>
                    <a:cubicBezTo>
                      <a:pt x="5259" y="821"/>
                      <a:pt x="5199" y="638"/>
                      <a:pt x="4955" y="547"/>
                    </a:cubicBezTo>
                    <a:cubicBezTo>
                      <a:pt x="4621" y="213"/>
                      <a:pt x="4135" y="0"/>
                      <a:pt x="34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605;p50">
                <a:extLst>
                  <a:ext uri="{FF2B5EF4-FFF2-40B4-BE49-F238E27FC236}">
                    <a16:creationId xmlns:a16="http://schemas.microsoft.com/office/drawing/2014/main" id="{C7D5D592-FA38-47EA-9C6A-F7E84B6C326B}"/>
                  </a:ext>
                </a:extLst>
              </p:cNvPr>
              <p:cNvSpPr/>
              <p:nvPr/>
            </p:nvSpPr>
            <p:spPr>
              <a:xfrm>
                <a:off x="11035275" y="7689500"/>
                <a:ext cx="155800" cy="267525"/>
              </a:xfrm>
              <a:custGeom>
                <a:avLst/>
                <a:gdLst/>
                <a:ahLst/>
                <a:cxnLst/>
                <a:rect l="l" t="t" r="r" b="b"/>
                <a:pathLst>
                  <a:path w="6232" h="10701" extrusionOk="0">
                    <a:moveTo>
                      <a:pt x="5441" y="1"/>
                    </a:moveTo>
                    <a:cubicBezTo>
                      <a:pt x="5168" y="1"/>
                      <a:pt x="5016" y="92"/>
                      <a:pt x="4985" y="305"/>
                    </a:cubicBezTo>
                    <a:cubicBezTo>
                      <a:pt x="4651" y="2888"/>
                      <a:pt x="4408" y="4773"/>
                      <a:pt x="4256" y="6080"/>
                    </a:cubicBezTo>
                    <a:cubicBezTo>
                      <a:pt x="3891" y="5411"/>
                      <a:pt x="3465" y="4469"/>
                      <a:pt x="3009" y="3223"/>
                    </a:cubicBezTo>
                    <a:cubicBezTo>
                      <a:pt x="2554" y="1885"/>
                      <a:pt x="2128" y="943"/>
                      <a:pt x="1824" y="366"/>
                    </a:cubicBezTo>
                    <a:cubicBezTo>
                      <a:pt x="1518" y="171"/>
                      <a:pt x="1263" y="27"/>
                      <a:pt x="1106" y="27"/>
                    </a:cubicBezTo>
                    <a:cubicBezTo>
                      <a:pt x="1091" y="27"/>
                      <a:pt x="1077" y="29"/>
                      <a:pt x="1064" y="31"/>
                    </a:cubicBezTo>
                    <a:cubicBezTo>
                      <a:pt x="699" y="31"/>
                      <a:pt x="517" y="92"/>
                      <a:pt x="517" y="335"/>
                    </a:cubicBezTo>
                    <a:cubicBezTo>
                      <a:pt x="517" y="609"/>
                      <a:pt x="395" y="1885"/>
                      <a:pt x="213" y="4195"/>
                    </a:cubicBezTo>
                    <a:cubicBezTo>
                      <a:pt x="91" y="5715"/>
                      <a:pt x="0" y="6992"/>
                      <a:pt x="0" y="7995"/>
                    </a:cubicBezTo>
                    <a:cubicBezTo>
                      <a:pt x="0" y="8572"/>
                      <a:pt x="0" y="9150"/>
                      <a:pt x="61" y="9667"/>
                    </a:cubicBezTo>
                    <a:cubicBezTo>
                      <a:pt x="61" y="9879"/>
                      <a:pt x="91" y="10031"/>
                      <a:pt x="91" y="10183"/>
                    </a:cubicBezTo>
                    <a:cubicBezTo>
                      <a:pt x="91" y="10366"/>
                      <a:pt x="213" y="10487"/>
                      <a:pt x="304" y="10518"/>
                    </a:cubicBezTo>
                    <a:cubicBezTo>
                      <a:pt x="395" y="10518"/>
                      <a:pt x="456" y="10548"/>
                      <a:pt x="608" y="10639"/>
                    </a:cubicBezTo>
                    <a:cubicBezTo>
                      <a:pt x="730" y="10670"/>
                      <a:pt x="821" y="10700"/>
                      <a:pt x="882" y="10700"/>
                    </a:cubicBezTo>
                    <a:cubicBezTo>
                      <a:pt x="973" y="10700"/>
                      <a:pt x="1034" y="10670"/>
                      <a:pt x="1125" y="10579"/>
                    </a:cubicBezTo>
                    <a:cubicBezTo>
                      <a:pt x="1307" y="10487"/>
                      <a:pt x="1368" y="10305"/>
                      <a:pt x="1368" y="10031"/>
                    </a:cubicBezTo>
                    <a:cubicBezTo>
                      <a:pt x="1338" y="9272"/>
                      <a:pt x="1307" y="8512"/>
                      <a:pt x="1307" y="7782"/>
                    </a:cubicBezTo>
                    <a:cubicBezTo>
                      <a:pt x="1307" y="6262"/>
                      <a:pt x="1368" y="4803"/>
                      <a:pt x="1581" y="3436"/>
                    </a:cubicBezTo>
                    <a:cubicBezTo>
                      <a:pt x="1611" y="3344"/>
                      <a:pt x="1642" y="3253"/>
                      <a:pt x="1733" y="3253"/>
                    </a:cubicBezTo>
                    <a:cubicBezTo>
                      <a:pt x="1763" y="3253"/>
                      <a:pt x="1763" y="3253"/>
                      <a:pt x="1794" y="3344"/>
                    </a:cubicBezTo>
                    <a:cubicBezTo>
                      <a:pt x="2736" y="5928"/>
                      <a:pt x="3557" y="7782"/>
                      <a:pt x="4195" y="8998"/>
                    </a:cubicBezTo>
                    <a:cubicBezTo>
                      <a:pt x="4408" y="9424"/>
                      <a:pt x="4681" y="9606"/>
                      <a:pt x="4985" y="9606"/>
                    </a:cubicBezTo>
                    <a:cubicBezTo>
                      <a:pt x="5137" y="9606"/>
                      <a:pt x="5259" y="9515"/>
                      <a:pt x="5411" y="9424"/>
                    </a:cubicBezTo>
                    <a:cubicBezTo>
                      <a:pt x="5563" y="9302"/>
                      <a:pt x="5593" y="9150"/>
                      <a:pt x="5593" y="8998"/>
                    </a:cubicBezTo>
                    <a:cubicBezTo>
                      <a:pt x="5563" y="8694"/>
                      <a:pt x="5563" y="8360"/>
                      <a:pt x="5563" y="8025"/>
                    </a:cubicBezTo>
                    <a:cubicBezTo>
                      <a:pt x="5563" y="6992"/>
                      <a:pt x="5623" y="5685"/>
                      <a:pt x="5836" y="4165"/>
                    </a:cubicBezTo>
                    <a:cubicBezTo>
                      <a:pt x="5988" y="2888"/>
                      <a:pt x="6079" y="1581"/>
                      <a:pt x="6231" y="305"/>
                    </a:cubicBezTo>
                    <a:cubicBezTo>
                      <a:pt x="6201" y="183"/>
                      <a:pt x="6140" y="153"/>
                      <a:pt x="6049" y="92"/>
                    </a:cubicBezTo>
                    <a:cubicBezTo>
                      <a:pt x="6019" y="92"/>
                      <a:pt x="5897" y="62"/>
                      <a:pt x="5745" y="31"/>
                    </a:cubicBezTo>
                    <a:cubicBezTo>
                      <a:pt x="5623" y="1"/>
                      <a:pt x="5532" y="1"/>
                      <a:pt x="54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606;p50">
                <a:extLst>
                  <a:ext uri="{FF2B5EF4-FFF2-40B4-BE49-F238E27FC236}">
                    <a16:creationId xmlns:a16="http://schemas.microsoft.com/office/drawing/2014/main" id="{452D5F84-558B-4369-A198-4B2BD8649E23}"/>
                  </a:ext>
                </a:extLst>
              </p:cNvPr>
              <p:cNvSpPr/>
              <p:nvPr/>
            </p:nvSpPr>
            <p:spPr>
              <a:xfrm>
                <a:off x="11208525" y="7744225"/>
                <a:ext cx="133775" cy="151250"/>
              </a:xfrm>
              <a:custGeom>
                <a:avLst/>
                <a:gdLst/>
                <a:ahLst/>
                <a:cxnLst/>
                <a:rect l="l" t="t" r="r" b="b"/>
                <a:pathLst>
                  <a:path w="5351" h="6050" extrusionOk="0">
                    <a:moveTo>
                      <a:pt x="3253" y="1520"/>
                    </a:moveTo>
                    <a:cubicBezTo>
                      <a:pt x="3314" y="1520"/>
                      <a:pt x="3374" y="1581"/>
                      <a:pt x="3405" y="1581"/>
                    </a:cubicBezTo>
                    <a:cubicBezTo>
                      <a:pt x="3709" y="1703"/>
                      <a:pt x="3922" y="2128"/>
                      <a:pt x="3982" y="2827"/>
                    </a:cubicBezTo>
                    <a:cubicBezTo>
                      <a:pt x="4013" y="3283"/>
                      <a:pt x="3861" y="3739"/>
                      <a:pt x="3496" y="4256"/>
                    </a:cubicBezTo>
                    <a:cubicBezTo>
                      <a:pt x="3070" y="4803"/>
                      <a:pt x="2645" y="5076"/>
                      <a:pt x="2189" y="5076"/>
                    </a:cubicBezTo>
                    <a:cubicBezTo>
                      <a:pt x="2007" y="5076"/>
                      <a:pt x="1733" y="4833"/>
                      <a:pt x="1490" y="4469"/>
                    </a:cubicBezTo>
                    <a:cubicBezTo>
                      <a:pt x="1277" y="4165"/>
                      <a:pt x="1186" y="3800"/>
                      <a:pt x="1186" y="3405"/>
                    </a:cubicBezTo>
                    <a:cubicBezTo>
                      <a:pt x="1186" y="2797"/>
                      <a:pt x="1368" y="2371"/>
                      <a:pt x="1703" y="2067"/>
                    </a:cubicBezTo>
                    <a:cubicBezTo>
                      <a:pt x="1733" y="2037"/>
                      <a:pt x="1733" y="2037"/>
                      <a:pt x="1794" y="2037"/>
                    </a:cubicBezTo>
                    <a:cubicBezTo>
                      <a:pt x="1824" y="2037"/>
                      <a:pt x="1946" y="2067"/>
                      <a:pt x="2037" y="2128"/>
                    </a:cubicBezTo>
                    <a:cubicBezTo>
                      <a:pt x="2128" y="2196"/>
                      <a:pt x="2219" y="2231"/>
                      <a:pt x="2285" y="2231"/>
                    </a:cubicBezTo>
                    <a:cubicBezTo>
                      <a:pt x="2307" y="2231"/>
                      <a:pt x="2326" y="2227"/>
                      <a:pt x="2341" y="2219"/>
                    </a:cubicBezTo>
                    <a:cubicBezTo>
                      <a:pt x="2463" y="2189"/>
                      <a:pt x="2615" y="2067"/>
                      <a:pt x="2797" y="1824"/>
                    </a:cubicBezTo>
                    <a:cubicBezTo>
                      <a:pt x="3010" y="1642"/>
                      <a:pt x="3162" y="1520"/>
                      <a:pt x="3253" y="1520"/>
                    </a:cubicBezTo>
                    <a:close/>
                    <a:moveTo>
                      <a:pt x="2189" y="0"/>
                    </a:moveTo>
                    <a:cubicBezTo>
                      <a:pt x="1946" y="0"/>
                      <a:pt x="1642" y="152"/>
                      <a:pt x="1338" y="456"/>
                    </a:cubicBezTo>
                    <a:cubicBezTo>
                      <a:pt x="1064" y="699"/>
                      <a:pt x="821" y="1003"/>
                      <a:pt x="639" y="1338"/>
                    </a:cubicBezTo>
                    <a:cubicBezTo>
                      <a:pt x="213" y="2128"/>
                      <a:pt x="0" y="2888"/>
                      <a:pt x="0" y="3617"/>
                    </a:cubicBezTo>
                    <a:cubicBezTo>
                      <a:pt x="0" y="4256"/>
                      <a:pt x="183" y="4772"/>
                      <a:pt x="578" y="5168"/>
                    </a:cubicBezTo>
                    <a:cubicBezTo>
                      <a:pt x="1186" y="5745"/>
                      <a:pt x="1733" y="6049"/>
                      <a:pt x="2311" y="6049"/>
                    </a:cubicBezTo>
                    <a:cubicBezTo>
                      <a:pt x="2432" y="6049"/>
                      <a:pt x="2584" y="6049"/>
                      <a:pt x="2706" y="6019"/>
                    </a:cubicBezTo>
                    <a:cubicBezTo>
                      <a:pt x="3739" y="5776"/>
                      <a:pt x="4590" y="5016"/>
                      <a:pt x="5198" y="3739"/>
                    </a:cubicBezTo>
                    <a:cubicBezTo>
                      <a:pt x="5289" y="3496"/>
                      <a:pt x="5350" y="3283"/>
                      <a:pt x="5350" y="3101"/>
                    </a:cubicBezTo>
                    <a:cubicBezTo>
                      <a:pt x="5350" y="2584"/>
                      <a:pt x="5168" y="2067"/>
                      <a:pt x="4833" y="1429"/>
                    </a:cubicBezTo>
                    <a:cubicBezTo>
                      <a:pt x="4621" y="1064"/>
                      <a:pt x="4286" y="821"/>
                      <a:pt x="3800" y="669"/>
                    </a:cubicBezTo>
                    <a:cubicBezTo>
                      <a:pt x="3192" y="456"/>
                      <a:pt x="2797" y="304"/>
                      <a:pt x="2645" y="213"/>
                    </a:cubicBezTo>
                    <a:cubicBezTo>
                      <a:pt x="2493" y="92"/>
                      <a:pt x="2341" y="0"/>
                      <a:pt x="21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607;p50">
                <a:extLst>
                  <a:ext uri="{FF2B5EF4-FFF2-40B4-BE49-F238E27FC236}">
                    <a16:creationId xmlns:a16="http://schemas.microsoft.com/office/drawing/2014/main" id="{61C085F8-9AC7-478B-A51D-58F545B7B4E9}"/>
                  </a:ext>
                </a:extLst>
              </p:cNvPr>
              <p:cNvSpPr/>
              <p:nvPr/>
            </p:nvSpPr>
            <p:spPr>
              <a:xfrm>
                <a:off x="11319475" y="7679350"/>
                <a:ext cx="224950" cy="251075"/>
              </a:xfrm>
              <a:custGeom>
                <a:avLst/>
                <a:gdLst/>
                <a:ahLst/>
                <a:cxnLst/>
                <a:rect l="l" t="t" r="r" b="b"/>
                <a:pathLst>
                  <a:path w="8998" h="10043" extrusionOk="0">
                    <a:moveTo>
                      <a:pt x="8187" y="0"/>
                    </a:moveTo>
                    <a:cubicBezTo>
                      <a:pt x="7985" y="0"/>
                      <a:pt x="7774" y="35"/>
                      <a:pt x="7478" y="103"/>
                    </a:cubicBezTo>
                    <a:cubicBezTo>
                      <a:pt x="6991" y="194"/>
                      <a:pt x="6687" y="285"/>
                      <a:pt x="6566" y="285"/>
                    </a:cubicBezTo>
                    <a:cubicBezTo>
                      <a:pt x="6140" y="407"/>
                      <a:pt x="5745" y="437"/>
                      <a:pt x="5289" y="437"/>
                    </a:cubicBezTo>
                    <a:cubicBezTo>
                      <a:pt x="4833" y="437"/>
                      <a:pt x="4408" y="346"/>
                      <a:pt x="4073" y="255"/>
                    </a:cubicBezTo>
                    <a:cubicBezTo>
                      <a:pt x="3617" y="468"/>
                      <a:pt x="2979" y="620"/>
                      <a:pt x="2098" y="711"/>
                    </a:cubicBezTo>
                    <a:cubicBezTo>
                      <a:pt x="1095" y="802"/>
                      <a:pt x="426" y="893"/>
                      <a:pt x="122" y="1015"/>
                    </a:cubicBezTo>
                    <a:cubicBezTo>
                      <a:pt x="31" y="1076"/>
                      <a:pt x="0" y="1167"/>
                      <a:pt x="0" y="1228"/>
                    </a:cubicBezTo>
                    <a:cubicBezTo>
                      <a:pt x="0" y="1228"/>
                      <a:pt x="61" y="1349"/>
                      <a:pt x="183" y="1623"/>
                    </a:cubicBezTo>
                    <a:cubicBezTo>
                      <a:pt x="487" y="1866"/>
                      <a:pt x="912" y="1987"/>
                      <a:pt x="1398" y="1987"/>
                    </a:cubicBezTo>
                    <a:cubicBezTo>
                      <a:pt x="1581" y="1987"/>
                      <a:pt x="1976" y="1957"/>
                      <a:pt x="2553" y="1866"/>
                    </a:cubicBezTo>
                    <a:cubicBezTo>
                      <a:pt x="2910" y="1821"/>
                      <a:pt x="3217" y="1793"/>
                      <a:pt x="3451" y="1793"/>
                    </a:cubicBezTo>
                    <a:cubicBezTo>
                      <a:pt x="3537" y="1793"/>
                      <a:pt x="3613" y="1797"/>
                      <a:pt x="3678" y="1805"/>
                    </a:cubicBezTo>
                    <a:cubicBezTo>
                      <a:pt x="3678" y="2474"/>
                      <a:pt x="3648" y="3477"/>
                      <a:pt x="3557" y="4814"/>
                    </a:cubicBezTo>
                    <a:cubicBezTo>
                      <a:pt x="3465" y="6182"/>
                      <a:pt x="3405" y="7155"/>
                      <a:pt x="3405" y="7793"/>
                    </a:cubicBezTo>
                    <a:cubicBezTo>
                      <a:pt x="3405" y="8219"/>
                      <a:pt x="3405" y="8614"/>
                      <a:pt x="3465" y="8948"/>
                    </a:cubicBezTo>
                    <a:cubicBezTo>
                      <a:pt x="3465" y="9222"/>
                      <a:pt x="3557" y="9465"/>
                      <a:pt x="3769" y="9708"/>
                    </a:cubicBezTo>
                    <a:cubicBezTo>
                      <a:pt x="3952" y="9951"/>
                      <a:pt x="4164" y="10042"/>
                      <a:pt x="4468" y="10042"/>
                    </a:cubicBezTo>
                    <a:cubicBezTo>
                      <a:pt x="4620" y="10042"/>
                      <a:pt x="4742" y="9982"/>
                      <a:pt x="4803" y="9830"/>
                    </a:cubicBezTo>
                    <a:cubicBezTo>
                      <a:pt x="4833" y="9708"/>
                      <a:pt x="4833" y="9586"/>
                      <a:pt x="4833" y="9404"/>
                    </a:cubicBezTo>
                    <a:cubicBezTo>
                      <a:pt x="4803" y="8826"/>
                      <a:pt x="4803" y="8219"/>
                      <a:pt x="4803" y="7611"/>
                    </a:cubicBezTo>
                    <a:cubicBezTo>
                      <a:pt x="4803" y="6030"/>
                      <a:pt x="4894" y="4054"/>
                      <a:pt x="5107" y="1653"/>
                    </a:cubicBezTo>
                    <a:cubicBezTo>
                      <a:pt x="6718" y="1380"/>
                      <a:pt x="7873" y="1197"/>
                      <a:pt x="8511" y="1045"/>
                    </a:cubicBezTo>
                    <a:cubicBezTo>
                      <a:pt x="8754" y="984"/>
                      <a:pt x="8937" y="772"/>
                      <a:pt x="8997" y="437"/>
                    </a:cubicBezTo>
                    <a:cubicBezTo>
                      <a:pt x="8997" y="311"/>
                      <a:pt x="8934" y="247"/>
                      <a:pt x="8755" y="247"/>
                    </a:cubicBezTo>
                    <a:cubicBezTo>
                      <a:pt x="8719" y="247"/>
                      <a:pt x="8678" y="250"/>
                      <a:pt x="8633" y="255"/>
                    </a:cubicBezTo>
                    <a:cubicBezTo>
                      <a:pt x="8663" y="103"/>
                      <a:pt x="8602" y="12"/>
                      <a:pt x="8389" y="12"/>
                    </a:cubicBezTo>
                    <a:cubicBezTo>
                      <a:pt x="8321" y="4"/>
                      <a:pt x="8255" y="0"/>
                      <a:pt x="81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608;p50">
                <a:extLst>
                  <a:ext uri="{FF2B5EF4-FFF2-40B4-BE49-F238E27FC236}">
                    <a16:creationId xmlns:a16="http://schemas.microsoft.com/office/drawing/2014/main" id="{9486A8B4-7842-4E1E-9C52-D41397170C84}"/>
                  </a:ext>
                </a:extLst>
              </p:cNvPr>
              <p:cNvSpPr/>
              <p:nvPr/>
            </p:nvSpPr>
            <p:spPr>
              <a:xfrm>
                <a:off x="10730550" y="7998925"/>
                <a:ext cx="146675" cy="329675"/>
              </a:xfrm>
              <a:custGeom>
                <a:avLst/>
                <a:gdLst/>
                <a:ahLst/>
                <a:cxnLst/>
                <a:rect l="l" t="t" r="r" b="b"/>
                <a:pathLst>
                  <a:path w="5867" h="13187" extrusionOk="0">
                    <a:moveTo>
                      <a:pt x="2159" y="1606"/>
                    </a:moveTo>
                    <a:lnTo>
                      <a:pt x="2159" y="1606"/>
                    </a:lnTo>
                    <a:cubicBezTo>
                      <a:pt x="3071" y="1940"/>
                      <a:pt x="3526" y="2123"/>
                      <a:pt x="3587" y="2123"/>
                    </a:cubicBezTo>
                    <a:cubicBezTo>
                      <a:pt x="4104" y="2396"/>
                      <a:pt x="4347" y="2822"/>
                      <a:pt x="4256" y="3308"/>
                    </a:cubicBezTo>
                    <a:cubicBezTo>
                      <a:pt x="4104" y="4372"/>
                      <a:pt x="3466" y="5405"/>
                      <a:pt x="2311" y="6469"/>
                    </a:cubicBezTo>
                    <a:cubicBezTo>
                      <a:pt x="2371" y="5527"/>
                      <a:pt x="2311" y="3916"/>
                      <a:pt x="2159" y="1606"/>
                    </a:cubicBezTo>
                    <a:close/>
                    <a:moveTo>
                      <a:pt x="701" y="1"/>
                    </a:moveTo>
                    <a:cubicBezTo>
                      <a:pt x="545" y="1"/>
                      <a:pt x="424" y="18"/>
                      <a:pt x="335" y="56"/>
                    </a:cubicBezTo>
                    <a:cubicBezTo>
                      <a:pt x="183" y="56"/>
                      <a:pt x="92" y="238"/>
                      <a:pt x="1" y="664"/>
                    </a:cubicBezTo>
                    <a:cubicBezTo>
                      <a:pt x="31" y="664"/>
                      <a:pt x="153" y="755"/>
                      <a:pt x="244" y="907"/>
                    </a:cubicBezTo>
                    <a:cubicBezTo>
                      <a:pt x="323" y="1039"/>
                      <a:pt x="403" y="1125"/>
                      <a:pt x="502" y="1125"/>
                    </a:cubicBezTo>
                    <a:cubicBezTo>
                      <a:pt x="517" y="1125"/>
                      <a:pt x="532" y="1123"/>
                      <a:pt x="548" y="1120"/>
                    </a:cubicBezTo>
                    <a:cubicBezTo>
                      <a:pt x="639" y="1940"/>
                      <a:pt x="730" y="2822"/>
                      <a:pt x="730" y="3794"/>
                    </a:cubicBezTo>
                    <a:cubicBezTo>
                      <a:pt x="730" y="4493"/>
                      <a:pt x="700" y="5466"/>
                      <a:pt x="609" y="6804"/>
                    </a:cubicBezTo>
                    <a:cubicBezTo>
                      <a:pt x="548" y="8080"/>
                      <a:pt x="487" y="9083"/>
                      <a:pt x="487" y="9782"/>
                    </a:cubicBezTo>
                    <a:cubicBezTo>
                      <a:pt x="487" y="10785"/>
                      <a:pt x="578" y="11697"/>
                      <a:pt x="700" y="12518"/>
                    </a:cubicBezTo>
                    <a:cubicBezTo>
                      <a:pt x="730" y="12639"/>
                      <a:pt x="852" y="12822"/>
                      <a:pt x="1064" y="12913"/>
                    </a:cubicBezTo>
                    <a:lnTo>
                      <a:pt x="1642" y="13187"/>
                    </a:lnTo>
                    <a:cubicBezTo>
                      <a:pt x="2067" y="12731"/>
                      <a:pt x="2280" y="12092"/>
                      <a:pt x="2280" y="11241"/>
                    </a:cubicBezTo>
                    <a:cubicBezTo>
                      <a:pt x="2280" y="11029"/>
                      <a:pt x="2250" y="10694"/>
                      <a:pt x="2219" y="10177"/>
                    </a:cubicBezTo>
                    <a:cubicBezTo>
                      <a:pt x="2159" y="9722"/>
                      <a:pt x="2128" y="9357"/>
                      <a:pt x="2128" y="9114"/>
                    </a:cubicBezTo>
                    <a:cubicBezTo>
                      <a:pt x="2128" y="8779"/>
                      <a:pt x="2159" y="8506"/>
                      <a:pt x="2219" y="8263"/>
                    </a:cubicBezTo>
                    <a:cubicBezTo>
                      <a:pt x="2584" y="8171"/>
                      <a:pt x="2979" y="8019"/>
                      <a:pt x="3344" y="7715"/>
                    </a:cubicBezTo>
                    <a:cubicBezTo>
                      <a:pt x="3435" y="7655"/>
                      <a:pt x="3678" y="7381"/>
                      <a:pt x="4256" y="6834"/>
                    </a:cubicBezTo>
                    <a:cubicBezTo>
                      <a:pt x="4651" y="6500"/>
                      <a:pt x="5046" y="5831"/>
                      <a:pt x="5563" y="4797"/>
                    </a:cubicBezTo>
                    <a:cubicBezTo>
                      <a:pt x="5745" y="4341"/>
                      <a:pt x="5867" y="3886"/>
                      <a:pt x="5867" y="3551"/>
                    </a:cubicBezTo>
                    <a:cubicBezTo>
                      <a:pt x="5867" y="3034"/>
                      <a:pt x="5715" y="2639"/>
                      <a:pt x="5441" y="2244"/>
                    </a:cubicBezTo>
                    <a:cubicBezTo>
                      <a:pt x="4560" y="1059"/>
                      <a:pt x="3283" y="360"/>
                      <a:pt x="1551" y="86"/>
                    </a:cubicBezTo>
                    <a:cubicBezTo>
                      <a:pt x="1197" y="33"/>
                      <a:pt x="916" y="1"/>
                      <a:pt x="7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9;p50">
                <a:extLst>
                  <a:ext uri="{FF2B5EF4-FFF2-40B4-BE49-F238E27FC236}">
                    <a16:creationId xmlns:a16="http://schemas.microsoft.com/office/drawing/2014/main" id="{E8D64638-2B0D-407A-A27E-642EF7756FDC}"/>
                  </a:ext>
                </a:extLst>
              </p:cNvPr>
              <p:cNvSpPr/>
              <p:nvPr/>
            </p:nvSpPr>
            <p:spPr>
              <a:xfrm>
                <a:off x="10897725" y="8000300"/>
                <a:ext cx="148975" cy="300950"/>
              </a:xfrm>
              <a:custGeom>
                <a:avLst/>
                <a:gdLst/>
                <a:ahLst/>
                <a:cxnLst/>
                <a:rect l="l" t="t" r="r" b="b"/>
                <a:pathLst>
                  <a:path w="5959" h="12038" extrusionOk="0">
                    <a:moveTo>
                      <a:pt x="1156" y="1"/>
                    </a:moveTo>
                    <a:cubicBezTo>
                      <a:pt x="882" y="1"/>
                      <a:pt x="639" y="61"/>
                      <a:pt x="487" y="213"/>
                    </a:cubicBezTo>
                    <a:cubicBezTo>
                      <a:pt x="548" y="791"/>
                      <a:pt x="578" y="1399"/>
                      <a:pt x="578" y="2037"/>
                    </a:cubicBezTo>
                    <a:cubicBezTo>
                      <a:pt x="578" y="2979"/>
                      <a:pt x="457" y="4499"/>
                      <a:pt x="274" y="6597"/>
                    </a:cubicBezTo>
                    <a:cubicBezTo>
                      <a:pt x="92" y="8572"/>
                      <a:pt x="1" y="10122"/>
                      <a:pt x="31" y="11247"/>
                    </a:cubicBezTo>
                    <a:cubicBezTo>
                      <a:pt x="31" y="11247"/>
                      <a:pt x="183" y="11399"/>
                      <a:pt x="426" y="11703"/>
                    </a:cubicBezTo>
                    <a:cubicBezTo>
                      <a:pt x="578" y="11916"/>
                      <a:pt x="730" y="12037"/>
                      <a:pt x="913" y="12037"/>
                    </a:cubicBezTo>
                    <a:cubicBezTo>
                      <a:pt x="1004" y="12037"/>
                      <a:pt x="1064" y="12007"/>
                      <a:pt x="1156" y="11946"/>
                    </a:cubicBezTo>
                    <a:cubicBezTo>
                      <a:pt x="1824" y="11703"/>
                      <a:pt x="2615" y="11247"/>
                      <a:pt x="3496" y="10639"/>
                    </a:cubicBezTo>
                    <a:cubicBezTo>
                      <a:pt x="5016" y="9606"/>
                      <a:pt x="5776" y="9059"/>
                      <a:pt x="5806" y="9059"/>
                    </a:cubicBezTo>
                    <a:cubicBezTo>
                      <a:pt x="5958" y="8876"/>
                      <a:pt x="5958" y="8663"/>
                      <a:pt x="5867" y="8390"/>
                    </a:cubicBezTo>
                    <a:cubicBezTo>
                      <a:pt x="5745" y="8208"/>
                      <a:pt x="5563" y="8086"/>
                      <a:pt x="5289" y="8086"/>
                    </a:cubicBezTo>
                    <a:cubicBezTo>
                      <a:pt x="5198" y="8086"/>
                      <a:pt x="5046" y="8086"/>
                      <a:pt x="4894" y="8116"/>
                    </a:cubicBezTo>
                    <a:cubicBezTo>
                      <a:pt x="4742" y="8147"/>
                      <a:pt x="4651" y="8147"/>
                      <a:pt x="4560" y="8147"/>
                    </a:cubicBezTo>
                    <a:cubicBezTo>
                      <a:pt x="4256" y="8268"/>
                      <a:pt x="3800" y="8572"/>
                      <a:pt x="3162" y="8998"/>
                    </a:cubicBezTo>
                    <a:cubicBezTo>
                      <a:pt x="2554" y="9363"/>
                      <a:pt x="2098" y="9636"/>
                      <a:pt x="1703" y="9788"/>
                    </a:cubicBezTo>
                    <a:cubicBezTo>
                      <a:pt x="1672" y="8755"/>
                      <a:pt x="1764" y="7204"/>
                      <a:pt x="1855" y="5168"/>
                    </a:cubicBezTo>
                    <a:cubicBezTo>
                      <a:pt x="2007" y="3101"/>
                      <a:pt x="2068" y="1551"/>
                      <a:pt x="2007" y="517"/>
                    </a:cubicBezTo>
                    <a:cubicBezTo>
                      <a:pt x="1946" y="183"/>
                      <a:pt x="1642" y="1"/>
                      <a:pt x="1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0;p50">
                <a:extLst>
                  <a:ext uri="{FF2B5EF4-FFF2-40B4-BE49-F238E27FC236}">
                    <a16:creationId xmlns:a16="http://schemas.microsoft.com/office/drawing/2014/main" id="{710A2086-0150-4C3F-A04C-6B0833C9C471}"/>
                  </a:ext>
                </a:extLst>
              </p:cNvPr>
              <p:cNvSpPr/>
              <p:nvPr/>
            </p:nvSpPr>
            <p:spPr>
              <a:xfrm>
                <a:off x="11042100" y="7998775"/>
                <a:ext cx="196075" cy="323600"/>
              </a:xfrm>
              <a:custGeom>
                <a:avLst/>
                <a:gdLst/>
                <a:ahLst/>
                <a:cxnLst/>
                <a:rect l="l" t="t" r="r" b="b"/>
                <a:pathLst>
                  <a:path w="7843" h="12944" extrusionOk="0">
                    <a:moveTo>
                      <a:pt x="4195" y="3740"/>
                    </a:moveTo>
                    <a:cubicBezTo>
                      <a:pt x="4287" y="4256"/>
                      <a:pt x="4439" y="4773"/>
                      <a:pt x="4560" y="5259"/>
                    </a:cubicBezTo>
                    <a:cubicBezTo>
                      <a:pt x="4712" y="5837"/>
                      <a:pt x="4803" y="6354"/>
                      <a:pt x="4834" y="6810"/>
                    </a:cubicBezTo>
                    <a:cubicBezTo>
                      <a:pt x="3922" y="6810"/>
                      <a:pt x="3375" y="6810"/>
                      <a:pt x="3162" y="6840"/>
                    </a:cubicBezTo>
                    <a:cubicBezTo>
                      <a:pt x="3466" y="5837"/>
                      <a:pt x="3800" y="4773"/>
                      <a:pt x="4195" y="3740"/>
                    </a:cubicBezTo>
                    <a:close/>
                    <a:moveTo>
                      <a:pt x="4256" y="1"/>
                    </a:moveTo>
                    <a:cubicBezTo>
                      <a:pt x="3983" y="1"/>
                      <a:pt x="3831" y="92"/>
                      <a:pt x="3770" y="274"/>
                    </a:cubicBezTo>
                    <a:cubicBezTo>
                      <a:pt x="3436" y="1065"/>
                      <a:pt x="3010" y="2220"/>
                      <a:pt x="2584" y="3709"/>
                    </a:cubicBezTo>
                    <a:cubicBezTo>
                      <a:pt x="2068" y="5411"/>
                      <a:pt x="1673" y="6536"/>
                      <a:pt x="1460" y="7205"/>
                    </a:cubicBezTo>
                    <a:cubicBezTo>
                      <a:pt x="1399" y="7265"/>
                      <a:pt x="1308" y="7357"/>
                      <a:pt x="1065" y="7387"/>
                    </a:cubicBezTo>
                    <a:cubicBezTo>
                      <a:pt x="852" y="7417"/>
                      <a:pt x="730" y="7448"/>
                      <a:pt x="639" y="7539"/>
                    </a:cubicBezTo>
                    <a:cubicBezTo>
                      <a:pt x="609" y="7600"/>
                      <a:pt x="578" y="7661"/>
                      <a:pt x="578" y="7721"/>
                    </a:cubicBezTo>
                    <a:cubicBezTo>
                      <a:pt x="578" y="7813"/>
                      <a:pt x="639" y="7873"/>
                      <a:pt x="852" y="8025"/>
                    </a:cubicBezTo>
                    <a:cubicBezTo>
                      <a:pt x="1034" y="8177"/>
                      <a:pt x="1095" y="8299"/>
                      <a:pt x="1095" y="8420"/>
                    </a:cubicBezTo>
                    <a:cubicBezTo>
                      <a:pt x="1065" y="8816"/>
                      <a:pt x="852" y="9484"/>
                      <a:pt x="457" y="10396"/>
                    </a:cubicBezTo>
                    <a:cubicBezTo>
                      <a:pt x="153" y="11217"/>
                      <a:pt x="1" y="11825"/>
                      <a:pt x="31" y="12311"/>
                    </a:cubicBezTo>
                    <a:cubicBezTo>
                      <a:pt x="92" y="12554"/>
                      <a:pt x="305" y="12737"/>
                      <a:pt x="730" y="12889"/>
                    </a:cubicBezTo>
                    <a:cubicBezTo>
                      <a:pt x="833" y="12926"/>
                      <a:pt x="926" y="12943"/>
                      <a:pt x="1010" y="12943"/>
                    </a:cubicBezTo>
                    <a:cubicBezTo>
                      <a:pt x="1199" y="12943"/>
                      <a:pt x="1336" y="12854"/>
                      <a:pt x="1399" y="12706"/>
                    </a:cubicBezTo>
                    <a:cubicBezTo>
                      <a:pt x="1612" y="12220"/>
                      <a:pt x="1825" y="11521"/>
                      <a:pt x="2068" y="10609"/>
                    </a:cubicBezTo>
                    <a:cubicBezTo>
                      <a:pt x="2281" y="9576"/>
                      <a:pt x="2463" y="8907"/>
                      <a:pt x="2615" y="8512"/>
                    </a:cubicBezTo>
                    <a:cubicBezTo>
                      <a:pt x="2919" y="8299"/>
                      <a:pt x="3344" y="8147"/>
                      <a:pt x="3831" y="8056"/>
                    </a:cubicBezTo>
                    <a:cubicBezTo>
                      <a:pt x="4256" y="8025"/>
                      <a:pt x="4712" y="7995"/>
                      <a:pt x="5168" y="7965"/>
                    </a:cubicBezTo>
                    <a:cubicBezTo>
                      <a:pt x="5411" y="8603"/>
                      <a:pt x="5624" y="9393"/>
                      <a:pt x="5806" y="10335"/>
                    </a:cubicBezTo>
                    <a:cubicBezTo>
                      <a:pt x="5958" y="11217"/>
                      <a:pt x="6384" y="11703"/>
                      <a:pt x="7022" y="11825"/>
                    </a:cubicBezTo>
                    <a:cubicBezTo>
                      <a:pt x="7113" y="11825"/>
                      <a:pt x="7265" y="11764"/>
                      <a:pt x="7478" y="11551"/>
                    </a:cubicBezTo>
                    <a:cubicBezTo>
                      <a:pt x="7721" y="11369"/>
                      <a:pt x="7843" y="11186"/>
                      <a:pt x="7843" y="10913"/>
                    </a:cubicBezTo>
                    <a:cubicBezTo>
                      <a:pt x="7843" y="10761"/>
                      <a:pt x="7782" y="10579"/>
                      <a:pt x="7721" y="10396"/>
                    </a:cubicBezTo>
                    <a:cubicBezTo>
                      <a:pt x="6992" y="8481"/>
                      <a:pt x="6323" y="6050"/>
                      <a:pt x="5715" y="3101"/>
                    </a:cubicBezTo>
                    <a:cubicBezTo>
                      <a:pt x="5624" y="2554"/>
                      <a:pt x="5563" y="2068"/>
                      <a:pt x="5472" y="1521"/>
                    </a:cubicBezTo>
                    <a:cubicBezTo>
                      <a:pt x="5350" y="913"/>
                      <a:pt x="5138" y="457"/>
                      <a:pt x="4743" y="153"/>
                    </a:cubicBezTo>
                    <a:cubicBezTo>
                      <a:pt x="4591" y="62"/>
                      <a:pt x="4439" y="1"/>
                      <a:pt x="4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11;p50">
                <a:extLst>
                  <a:ext uri="{FF2B5EF4-FFF2-40B4-BE49-F238E27FC236}">
                    <a16:creationId xmlns:a16="http://schemas.microsoft.com/office/drawing/2014/main" id="{B5FC2931-F7E2-4027-8D7A-9A78CABB4AA3}"/>
                  </a:ext>
                </a:extLst>
              </p:cNvPr>
              <p:cNvSpPr/>
              <p:nvPr/>
            </p:nvSpPr>
            <p:spPr>
              <a:xfrm>
                <a:off x="11250325" y="7976000"/>
                <a:ext cx="110200" cy="355650"/>
              </a:xfrm>
              <a:custGeom>
                <a:avLst/>
                <a:gdLst/>
                <a:ahLst/>
                <a:cxnLst/>
                <a:rect l="l" t="t" r="r" b="b"/>
                <a:pathLst>
                  <a:path w="4408" h="14226" extrusionOk="0">
                    <a:moveTo>
                      <a:pt x="2827" y="0"/>
                    </a:moveTo>
                    <a:cubicBezTo>
                      <a:pt x="2584" y="0"/>
                      <a:pt x="2280" y="61"/>
                      <a:pt x="1976" y="213"/>
                    </a:cubicBezTo>
                    <a:cubicBezTo>
                      <a:pt x="1307" y="517"/>
                      <a:pt x="791" y="1003"/>
                      <a:pt x="456" y="1672"/>
                    </a:cubicBezTo>
                    <a:cubicBezTo>
                      <a:pt x="152" y="2280"/>
                      <a:pt x="0" y="2979"/>
                      <a:pt x="0" y="3739"/>
                    </a:cubicBezTo>
                    <a:cubicBezTo>
                      <a:pt x="0" y="4681"/>
                      <a:pt x="395" y="5897"/>
                      <a:pt x="1246" y="7447"/>
                    </a:cubicBezTo>
                    <a:cubicBezTo>
                      <a:pt x="2067" y="8967"/>
                      <a:pt x="2493" y="10183"/>
                      <a:pt x="2493" y="11003"/>
                    </a:cubicBezTo>
                    <a:cubicBezTo>
                      <a:pt x="2493" y="11611"/>
                      <a:pt x="2341" y="12128"/>
                      <a:pt x="2067" y="12705"/>
                    </a:cubicBezTo>
                    <a:cubicBezTo>
                      <a:pt x="2037" y="12857"/>
                      <a:pt x="1885" y="12918"/>
                      <a:pt x="1702" y="12918"/>
                    </a:cubicBezTo>
                    <a:cubicBezTo>
                      <a:pt x="1520" y="12918"/>
                      <a:pt x="1368" y="12979"/>
                      <a:pt x="1307" y="13040"/>
                    </a:cubicBezTo>
                    <a:cubicBezTo>
                      <a:pt x="1125" y="13222"/>
                      <a:pt x="1003" y="13435"/>
                      <a:pt x="1003" y="13587"/>
                    </a:cubicBezTo>
                    <a:cubicBezTo>
                      <a:pt x="1003" y="13800"/>
                      <a:pt x="1246" y="14043"/>
                      <a:pt x="1611" y="14195"/>
                    </a:cubicBezTo>
                    <a:cubicBezTo>
                      <a:pt x="1733" y="14195"/>
                      <a:pt x="1854" y="14225"/>
                      <a:pt x="1976" y="14225"/>
                    </a:cubicBezTo>
                    <a:cubicBezTo>
                      <a:pt x="2280" y="14225"/>
                      <a:pt x="2614" y="14104"/>
                      <a:pt x="2979" y="13830"/>
                    </a:cubicBezTo>
                    <a:cubicBezTo>
                      <a:pt x="3435" y="13496"/>
                      <a:pt x="3739" y="13222"/>
                      <a:pt x="3861" y="13009"/>
                    </a:cubicBezTo>
                    <a:cubicBezTo>
                      <a:pt x="4195" y="12341"/>
                      <a:pt x="4408" y="11672"/>
                      <a:pt x="4408" y="11003"/>
                    </a:cubicBezTo>
                    <a:cubicBezTo>
                      <a:pt x="4408" y="10152"/>
                      <a:pt x="4104" y="9119"/>
                      <a:pt x="3435" y="7903"/>
                    </a:cubicBezTo>
                    <a:cubicBezTo>
                      <a:pt x="2523" y="6079"/>
                      <a:pt x="2006" y="5137"/>
                      <a:pt x="1976" y="4985"/>
                    </a:cubicBezTo>
                    <a:cubicBezTo>
                      <a:pt x="1854" y="4681"/>
                      <a:pt x="1763" y="4347"/>
                      <a:pt x="1763" y="3951"/>
                    </a:cubicBezTo>
                    <a:cubicBezTo>
                      <a:pt x="1763" y="3009"/>
                      <a:pt x="2128" y="2158"/>
                      <a:pt x="2827" y="1489"/>
                    </a:cubicBezTo>
                    <a:cubicBezTo>
                      <a:pt x="2918" y="1398"/>
                      <a:pt x="3009" y="1368"/>
                      <a:pt x="3070" y="1368"/>
                    </a:cubicBezTo>
                    <a:cubicBezTo>
                      <a:pt x="3101" y="1368"/>
                      <a:pt x="3192" y="1429"/>
                      <a:pt x="3374" y="1459"/>
                    </a:cubicBezTo>
                    <a:cubicBezTo>
                      <a:pt x="3435" y="1474"/>
                      <a:pt x="3488" y="1482"/>
                      <a:pt x="3541" y="1482"/>
                    </a:cubicBezTo>
                    <a:cubicBezTo>
                      <a:pt x="3595" y="1482"/>
                      <a:pt x="3648" y="1474"/>
                      <a:pt x="3709" y="1459"/>
                    </a:cubicBezTo>
                    <a:cubicBezTo>
                      <a:pt x="4104" y="1277"/>
                      <a:pt x="4286" y="1064"/>
                      <a:pt x="4286" y="821"/>
                    </a:cubicBezTo>
                    <a:cubicBezTo>
                      <a:pt x="4286" y="699"/>
                      <a:pt x="4225" y="547"/>
                      <a:pt x="4104" y="426"/>
                    </a:cubicBezTo>
                    <a:cubicBezTo>
                      <a:pt x="3800" y="152"/>
                      <a:pt x="3405" y="0"/>
                      <a:pt x="28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12;p50">
                <a:extLst>
                  <a:ext uri="{FF2B5EF4-FFF2-40B4-BE49-F238E27FC236}">
                    <a16:creationId xmlns:a16="http://schemas.microsoft.com/office/drawing/2014/main" id="{D1DBDF24-A2AD-40F1-A9B0-0E3B03F89F80}"/>
                  </a:ext>
                </a:extLst>
              </p:cNvPr>
              <p:cNvSpPr/>
              <p:nvPr/>
            </p:nvSpPr>
            <p:spPr>
              <a:xfrm>
                <a:off x="11343025" y="7970050"/>
                <a:ext cx="294100" cy="331300"/>
              </a:xfrm>
              <a:custGeom>
                <a:avLst/>
                <a:gdLst/>
                <a:ahLst/>
                <a:cxnLst/>
                <a:rect l="l" t="t" r="r" b="b"/>
                <a:pathLst>
                  <a:path w="11764" h="13252" extrusionOk="0">
                    <a:moveTo>
                      <a:pt x="10723" y="1"/>
                    </a:moveTo>
                    <a:cubicBezTo>
                      <a:pt x="10460" y="1"/>
                      <a:pt x="10147" y="51"/>
                      <a:pt x="9818" y="116"/>
                    </a:cubicBezTo>
                    <a:cubicBezTo>
                      <a:pt x="9180" y="299"/>
                      <a:pt x="8754" y="390"/>
                      <a:pt x="8603" y="390"/>
                    </a:cubicBezTo>
                    <a:cubicBezTo>
                      <a:pt x="8025" y="512"/>
                      <a:pt x="7508" y="603"/>
                      <a:pt x="6900" y="603"/>
                    </a:cubicBezTo>
                    <a:cubicBezTo>
                      <a:pt x="6292" y="603"/>
                      <a:pt x="5745" y="512"/>
                      <a:pt x="5289" y="360"/>
                    </a:cubicBezTo>
                    <a:cubicBezTo>
                      <a:pt x="4773" y="664"/>
                      <a:pt x="3891" y="846"/>
                      <a:pt x="2736" y="968"/>
                    </a:cubicBezTo>
                    <a:cubicBezTo>
                      <a:pt x="1460" y="1089"/>
                      <a:pt x="578" y="1180"/>
                      <a:pt x="153" y="1363"/>
                    </a:cubicBezTo>
                    <a:cubicBezTo>
                      <a:pt x="61" y="1454"/>
                      <a:pt x="1" y="1575"/>
                      <a:pt x="1" y="1636"/>
                    </a:cubicBezTo>
                    <a:cubicBezTo>
                      <a:pt x="1" y="1636"/>
                      <a:pt x="92" y="1788"/>
                      <a:pt x="244" y="2153"/>
                    </a:cubicBezTo>
                    <a:cubicBezTo>
                      <a:pt x="669" y="2487"/>
                      <a:pt x="1186" y="2639"/>
                      <a:pt x="1824" y="2639"/>
                    </a:cubicBezTo>
                    <a:cubicBezTo>
                      <a:pt x="2098" y="2639"/>
                      <a:pt x="2584" y="2609"/>
                      <a:pt x="3314" y="2487"/>
                    </a:cubicBezTo>
                    <a:cubicBezTo>
                      <a:pt x="3792" y="2419"/>
                      <a:pt x="4203" y="2385"/>
                      <a:pt x="4519" y="2385"/>
                    </a:cubicBezTo>
                    <a:cubicBezTo>
                      <a:pt x="4624" y="2385"/>
                      <a:pt x="4719" y="2389"/>
                      <a:pt x="4803" y="2396"/>
                    </a:cubicBezTo>
                    <a:cubicBezTo>
                      <a:pt x="4803" y="3308"/>
                      <a:pt x="4773" y="4645"/>
                      <a:pt x="4651" y="6348"/>
                    </a:cubicBezTo>
                    <a:cubicBezTo>
                      <a:pt x="4529" y="8202"/>
                      <a:pt x="4469" y="9478"/>
                      <a:pt x="4469" y="10299"/>
                    </a:cubicBezTo>
                    <a:cubicBezTo>
                      <a:pt x="4469" y="10846"/>
                      <a:pt x="4469" y="11332"/>
                      <a:pt x="4499" y="11788"/>
                    </a:cubicBezTo>
                    <a:cubicBezTo>
                      <a:pt x="4529" y="12184"/>
                      <a:pt x="4651" y="12487"/>
                      <a:pt x="4925" y="12791"/>
                    </a:cubicBezTo>
                    <a:cubicBezTo>
                      <a:pt x="5168" y="13095"/>
                      <a:pt x="5472" y="13247"/>
                      <a:pt x="5867" y="13247"/>
                    </a:cubicBezTo>
                    <a:cubicBezTo>
                      <a:pt x="5886" y="13250"/>
                      <a:pt x="5904" y="13252"/>
                      <a:pt x="5921" y="13252"/>
                    </a:cubicBezTo>
                    <a:cubicBezTo>
                      <a:pt x="6074" y="13252"/>
                      <a:pt x="6177" y="13137"/>
                      <a:pt x="6232" y="12974"/>
                    </a:cubicBezTo>
                    <a:cubicBezTo>
                      <a:pt x="6292" y="12852"/>
                      <a:pt x="6292" y="12670"/>
                      <a:pt x="6292" y="12427"/>
                    </a:cubicBezTo>
                    <a:cubicBezTo>
                      <a:pt x="6232" y="11667"/>
                      <a:pt x="6232" y="10907"/>
                      <a:pt x="6232" y="10117"/>
                    </a:cubicBezTo>
                    <a:cubicBezTo>
                      <a:pt x="6232" y="8019"/>
                      <a:pt x="6353" y="5405"/>
                      <a:pt x="6627" y="2305"/>
                    </a:cubicBezTo>
                    <a:cubicBezTo>
                      <a:pt x="8724" y="1971"/>
                      <a:pt x="10183" y="1697"/>
                      <a:pt x="11065" y="1515"/>
                    </a:cubicBezTo>
                    <a:cubicBezTo>
                      <a:pt x="11399" y="1423"/>
                      <a:pt x="11642" y="1150"/>
                      <a:pt x="11764" y="694"/>
                    </a:cubicBezTo>
                    <a:cubicBezTo>
                      <a:pt x="11764" y="481"/>
                      <a:pt x="11551" y="360"/>
                      <a:pt x="11308" y="299"/>
                    </a:cubicBezTo>
                    <a:cubicBezTo>
                      <a:pt x="11338" y="86"/>
                      <a:pt x="11217" y="25"/>
                      <a:pt x="11004" y="25"/>
                    </a:cubicBezTo>
                    <a:cubicBezTo>
                      <a:pt x="10919" y="8"/>
                      <a:pt x="10825" y="1"/>
                      <a:pt x="107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13;p50">
                <a:extLst>
                  <a:ext uri="{FF2B5EF4-FFF2-40B4-BE49-F238E27FC236}">
                    <a16:creationId xmlns:a16="http://schemas.microsoft.com/office/drawing/2014/main" id="{CDB70B90-EB33-4F8E-86C3-F007AC02E648}"/>
                  </a:ext>
                </a:extLst>
              </p:cNvPr>
              <p:cNvSpPr/>
              <p:nvPr/>
            </p:nvSpPr>
            <p:spPr>
              <a:xfrm>
                <a:off x="11572525" y="8026900"/>
                <a:ext cx="57000" cy="275175"/>
              </a:xfrm>
              <a:custGeom>
                <a:avLst/>
                <a:gdLst/>
                <a:ahLst/>
                <a:cxnLst/>
                <a:rect l="l" t="t" r="r" b="b"/>
                <a:pathLst>
                  <a:path w="2280" h="11007" extrusionOk="0">
                    <a:moveTo>
                      <a:pt x="1307" y="1"/>
                    </a:moveTo>
                    <a:cubicBezTo>
                      <a:pt x="973" y="1"/>
                      <a:pt x="760" y="92"/>
                      <a:pt x="638" y="335"/>
                    </a:cubicBezTo>
                    <a:cubicBezTo>
                      <a:pt x="669" y="639"/>
                      <a:pt x="669" y="943"/>
                      <a:pt x="669" y="1277"/>
                    </a:cubicBezTo>
                    <a:cubicBezTo>
                      <a:pt x="669" y="2128"/>
                      <a:pt x="547" y="3374"/>
                      <a:pt x="334" y="5077"/>
                    </a:cubicBezTo>
                    <a:cubicBezTo>
                      <a:pt x="91" y="6779"/>
                      <a:pt x="0" y="8086"/>
                      <a:pt x="0" y="8906"/>
                    </a:cubicBezTo>
                    <a:cubicBezTo>
                      <a:pt x="0" y="9423"/>
                      <a:pt x="30" y="9879"/>
                      <a:pt x="61" y="10335"/>
                    </a:cubicBezTo>
                    <a:cubicBezTo>
                      <a:pt x="91" y="10730"/>
                      <a:pt x="395" y="10973"/>
                      <a:pt x="973" y="11004"/>
                    </a:cubicBezTo>
                    <a:cubicBezTo>
                      <a:pt x="1001" y="11006"/>
                      <a:pt x="1029" y="11007"/>
                      <a:pt x="1056" y="11007"/>
                    </a:cubicBezTo>
                    <a:cubicBezTo>
                      <a:pt x="1402" y="11007"/>
                      <a:pt x="1620" y="10828"/>
                      <a:pt x="1733" y="10517"/>
                    </a:cubicBezTo>
                    <a:cubicBezTo>
                      <a:pt x="1702" y="10213"/>
                      <a:pt x="1702" y="9910"/>
                      <a:pt x="1702" y="9575"/>
                    </a:cubicBezTo>
                    <a:cubicBezTo>
                      <a:pt x="1702" y="8663"/>
                      <a:pt x="1763" y="7356"/>
                      <a:pt x="1976" y="5654"/>
                    </a:cubicBezTo>
                    <a:cubicBezTo>
                      <a:pt x="2158" y="3891"/>
                      <a:pt x="2219" y="2615"/>
                      <a:pt x="2219" y="1764"/>
                    </a:cubicBezTo>
                    <a:cubicBezTo>
                      <a:pt x="2219" y="1399"/>
                      <a:pt x="2219" y="1004"/>
                      <a:pt x="2189" y="639"/>
                    </a:cubicBezTo>
                    <a:cubicBezTo>
                      <a:pt x="2158" y="639"/>
                      <a:pt x="2158" y="608"/>
                      <a:pt x="2280" y="608"/>
                    </a:cubicBezTo>
                    <a:lnTo>
                      <a:pt x="2280" y="335"/>
                    </a:lnTo>
                    <a:cubicBezTo>
                      <a:pt x="2280" y="213"/>
                      <a:pt x="2219" y="153"/>
                      <a:pt x="2189" y="153"/>
                    </a:cubicBezTo>
                    <a:cubicBezTo>
                      <a:pt x="2158" y="153"/>
                      <a:pt x="2128" y="153"/>
                      <a:pt x="2067" y="183"/>
                    </a:cubicBezTo>
                    <a:cubicBezTo>
                      <a:pt x="1824" y="61"/>
                      <a:pt x="1581" y="1"/>
                      <a:pt x="13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14;p50">
                <a:extLst>
                  <a:ext uri="{FF2B5EF4-FFF2-40B4-BE49-F238E27FC236}">
                    <a16:creationId xmlns:a16="http://schemas.microsoft.com/office/drawing/2014/main" id="{B7304433-6AD8-48F0-B246-B3B4AC95C3C5}"/>
                  </a:ext>
                </a:extLst>
              </p:cNvPr>
              <p:cNvSpPr/>
              <p:nvPr/>
            </p:nvSpPr>
            <p:spPr>
              <a:xfrm>
                <a:off x="11649250" y="7977500"/>
                <a:ext cx="140625" cy="375125"/>
              </a:xfrm>
              <a:custGeom>
                <a:avLst/>
                <a:gdLst/>
                <a:ahLst/>
                <a:cxnLst/>
                <a:rect l="l" t="t" r="r" b="b"/>
                <a:pathLst>
                  <a:path w="5625" h="15005" extrusionOk="0">
                    <a:moveTo>
                      <a:pt x="4469" y="1"/>
                    </a:moveTo>
                    <a:cubicBezTo>
                      <a:pt x="3588" y="1"/>
                      <a:pt x="2797" y="426"/>
                      <a:pt x="2007" y="1338"/>
                    </a:cubicBezTo>
                    <a:cubicBezTo>
                      <a:pt x="670" y="2919"/>
                      <a:pt x="1" y="4803"/>
                      <a:pt x="1" y="7022"/>
                    </a:cubicBezTo>
                    <a:cubicBezTo>
                      <a:pt x="1" y="7448"/>
                      <a:pt x="31" y="7843"/>
                      <a:pt x="62" y="8299"/>
                    </a:cubicBezTo>
                    <a:cubicBezTo>
                      <a:pt x="214" y="9727"/>
                      <a:pt x="335" y="10548"/>
                      <a:pt x="396" y="10730"/>
                    </a:cubicBezTo>
                    <a:cubicBezTo>
                      <a:pt x="487" y="11004"/>
                      <a:pt x="639" y="11308"/>
                      <a:pt x="822" y="11612"/>
                    </a:cubicBezTo>
                    <a:cubicBezTo>
                      <a:pt x="1004" y="11946"/>
                      <a:pt x="1217" y="12220"/>
                      <a:pt x="1399" y="12524"/>
                    </a:cubicBezTo>
                    <a:cubicBezTo>
                      <a:pt x="2129" y="13679"/>
                      <a:pt x="2797" y="14439"/>
                      <a:pt x="3436" y="14773"/>
                    </a:cubicBezTo>
                    <a:cubicBezTo>
                      <a:pt x="3831" y="14895"/>
                      <a:pt x="4044" y="14955"/>
                      <a:pt x="4256" y="14986"/>
                    </a:cubicBezTo>
                    <a:cubicBezTo>
                      <a:pt x="4289" y="14999"/>
                      <a:pt x="4323" y="15005"/>
                      <a:pt x="4357" y="15005"/>
                    </a:cubicBezTo>
                    <a:cubicBezTo>
                      <a:pt x="4484" y="15005"/>
                      <a:pt x="4617" y="14923"/>
                      <a:pt x="4712" y="14803"/>
                    </a:cubicBezTo>
                    <a:cubicBezTo>
                      <a:pt x="4804" y="14652"/>
                      <a:pt x="4895" y="14469"/>
                      <a:pt x="4895" y="14287"/>
                    </a:cubicBezTo>
                    <a:cubicBezTo>
                      <a:pt x="4895" y="14074"/>
                      <a:pt x="4804" y="13922"/>
                      <a:pt x="4591" y="13831"/>
                    </a:cubicBezTo>
                    <a:cubicBezTo>
                      <a:pt x="4348" y="13740"/>
                      <a:pt x="4165" y="13679"/>
                      <a:pt x="3983" y="13588"/>
                    </a:cubicBezTo>
                    <a:cubicBezTo>
                      <a:pt x="3496" y="13314"/>
                      <a:pt x="3101" y="12858"/>
                      <a:pt x="2767" y="12250"/>
                    </a:cubicBezTo>
                    <a:cubicBezTo>
                      <a:pt x="2645" y="12007"/>
                      <a:pt x="2433" y="11460"/>
                      <a:pt x="2129" y="10670"/>
                    </a:cubicBezTo>
                    <a:cubicBezTo>
                      <a:pt x="1734" y="9727"/>
                      <a:pt x="1551" y="8664"/>
                      <a:pt x="1551" y="7539"/>
                    </a:cubicBezTo>
                    <a:cubicBezTo>
                      <a:pt x="1551" y="5198"/>
                      <a:pt x="2281" y="3284"/>
                      <a:pt x="3770" y="1825"/>
                    </a:cubicBezTo>
                    <a:cubicBezTo>
                      <a:pt x="3922" y="1673"/>
                      <a:pt x="4287" y="1551"/>
                      <a:pt x="4895" y="1429"/>
                    </a:cubicBezTo>
                    <a:cubicBezTo>
                      <a:pt x="5381" y="1369"/>
                      <a:pt x="5624" y="1125"/>
                      <a:pt x="5624" y="791"/>
                    </a:cubicBezTo>
                    <a:cubicBezTo>
                      <a:pt x="5624" y="609"/>
                      <a:pt x="5594" y="457"/>
                      <a:pt x="5472" y="305"/>
                    </a:cubicBezTo>
                    <a:cubicBezTo>
                      <a:pt x="5199" y="92"/>
                      <a:pt x="4864" y="1"/>
                      <a:pt x="44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5" name="Google Shape;696;p51">
            <a:extLst>
              <a:ext uri="{FF2B5EF4-FFF2-40B4-BE49-F238E27FC236}">
                <a16:creationId xmlns:a16="http://schemas.microsoft.com/office/drawing/2014/main" id="{60FB8E82-1CF9-400B-AB29-178FE14CEF05}"/>
              </a:ext>
            </a:extLst>
          </p:cNvPr>
          <p:cNvGrpSpPr/>
          <p:nvPr/>
        </p:nvGrpSpPr>
        <p:grpSpPr>
          <a:xfrm>
            <a:off x="7571708" y="3449860"/>
            <a:ext cx="1161305" cy="1594016"/>
            <a:chOff x="4505325" y="8317538"/>
            <a:chExt cx="961825" cy="1418875"/>
          </a:xfrm>
        </p:grpSpPr>
        <p:sp>
          <p:nvSpPr>
            <p:cNvPr id="116" name="Google Shape;697;p51">
              <a:extLst>
                <a:ext uri="{FF2B5EF4-FFF2-40B4-BE49-F238E27FC236}">
                  <a16:creationId xmlns:a16="http://schemas.microsoft.com/office/drawing/2014/main" id="{F07D11C3-7D78-4AAD-A624-1934EC84241A}"/>
                </a:ext>
              </a:extLst>
            </p:cNvPr>
            <p:cNvSpPr/>
            <p:nvPr/>
          </p:nvSpPr>
          <p:spPr>
            <a:xfrm>
              <a:off x="4505325" y="8317538"/>
              <a:ext cx="961825" cy="1418875"/>
            </a:xfrm>
            <a:custGeom>
              <a:avLst/>
              <a:gdLst/>
              <a:ahLst/>
              <a:cxnLst/>
              <a:rect l="l" t="t" r="r" b="b"/>
              <a:pathLst>
                <a:path w="38473" h="56755" extrusionOk="0">
                  <a:moveTo>
                    <a:pt x="7500" y="0"/>
                  </a:moveTo>
                  <a:cubicBezTo>
                    <a:pt x="5511" y="0"/>
                    <a:pt x="3581" y="1274"/>
                    <a:pt x="2726" y="3163"/>
                  </a:cubicBezTo>
                  <a:cubicBezTo>
                    <a:pt x="2049" y="4615"/>
                    <a:pt x="2109" y="6187"/>
                    <a:pt x="2825" y="7560"/>
                  </a:cubicBezTo>
                  <a:cubicBezTo>
                    <a:pt x="1114" y="8395"/>
                    <a:pt x="0" y="10126"/>
                    <a:pt x="0" y="12215"/>
                  </a:cubicBezTo>
                  <a:cubicBezTo>
                    <a:pt x="0" y="14999"/>
                    <a:pt x="1990" y="17168"/>
                    <a:pt x="4695" y="17367"/>
                  </a:cubicBezTo>
                  <a:cubicBezTo>
                    <a:pt x="4894" y="17387"/>
                    <a:pt x="5073" y="17387"/>
                    <a:pt x="5252" y="17387"/>
                  </a:cubicBezTo>
                  <a:cubicBezTo>
                    <a:pt x="7540" y="17387"/>
                    <a:pt x="6366" y="18003"/>
                    <a:pt x="5531" y="19833"/>
                  </a:cubicBezTo>
                  <a:cubicBezTo>
                    <a:pt x="4695" y="21664"/>
                    <a:pt x="4974" y="23673"/>
                    <a:pt x="6306" y="25224"/>
                  </a:cubicBezTo>
                  <a:cubicBezTo>
                    <a:pt x="6426" y="25364"/>
                    <a:pt x="6545" y="25503"/>
                    <a:pt x="6664" y="25622"/>
                  </a:cubicBezTo>
                  <a:cubicBezTo>
                    <a:pt x="8395" y="27353"/>
                    <a:pt x="10742" y="27890"/>
                    <a:pt x="12354" y="28049"/>
                  </a:cubicBezTo>
                  <a:lnTo>
                    <a:pt x="14741" y="30436"/>
                  </a:lnTo>
                  <a:cubicBezTo>
                    <a:pt x="13448" y="30934"/>
                    <a:pt x="12334" y="31948"/>
                    <a:pt x="11737" y="33261"/>
                  </a:cubicBezTo>
                  <a:cubicBezTo>
                    <a:pt x="10902" y="35071"/>
                    <a:pt x="11180" y="37100"/>
                    <a:pt x="12513" y="38632"/>
                  </a:cubicBezTo>
                  <a:cubicBezTo>
                    <a:pt x="12632" y="38771"/>
                    <a:pt x="12752" y="38911"/>
                    <a:pt x="12891" y="39030"/>
                  </a:cubicBezTo>
                  <a:cubicBezTo>
                    <a:pt x="14184" y="40343"/>
                    <a:pt x="15855" y="40979"/>
                    <a:pt x="17287" y="41278"/>
                  </a:cubicBezTo>
                  <a:lnTo>
                    <a:pt x="17287" y="47186"/>
                  </a:lnTo>
                  <a:cubicBezTo>
                    <a:pt x="16491" y="46848"/>
                    <a:pt x="15636" y="46669"/>
                    <a:pt x="14741" y="46669"/>
                  </a:cubicBezTo>
                  <a:cubicBezTo>
                    <a:pt x="13408" y="46669"/>
                    <a:pt x="12135" y="47086"/>
                    <a:pt x="11061" y="47822"/>
                  </a:cubicBezTo>
                  <a:cubicBezTo>
                    <a:pt x="10484" y="47624"/>
                    <a:pt x="9867" y="47524"/>
                    <a:pt x="9250" y="47524"/>
                  </a:cubicBezTo>
                  <a:cubicBezTo>
                    <a:pt x="8037" y="47524"/>
                    <a:pt x="6843" y="47942"/>
                    <a:pt x="5869" y="48698"/>
                  </a:cubicBezTo>
                  <a:lnTo>
                    <a:pt x="3004" y="50966"/>
                  </a:lnTo>
                  <a:cubicBezTo>
                    <a:pt x="2268" y="51542"/>
                    <a:pt x="1930" y="52477"/>
                    <a:pt x="2109" y="53392"/>
                  </a:cubicBezTo>
                  <a:lnTo>
                    <a:pt x="2109" y="54268"/>
                  </a:lnTo>
                  <a:cubicBezTo>
                    <a:pt x="2109" y="55640"/>
                    <a:pt x="3223" y="56754"/>
                    <a:pt x="4596" y="56754"/>
                  </a:cubicBezTo>
                  <a:lnTo>
                    <a:pt x="35986" y="56754"/>
                  </a:lnTo>
                  <a:cubicBezTo>
                    <a:pt x="37359" y="56754"/>
                    <a:pt x="38473" y="55640"/>
                    <a:pt x="38473" y="54268"/>
                  </a:cubicBezTo>
                  <a:lnTo>
                    <a:pt x="38473" y="52915"/>
                  </a:lnTo>
                  <a:cubicBezTo>
                    <a:pt x="38473" y="52219"/>
                    <a:pt x="38194" y="51602"/>
                    <a:pt x="37737" y="51145"/>
                  </a:cubicBezTo>
                  <a:lnTo>
                    <a:pt x="36484" y="49374"/>
                  </a:lnTo>
                  <a:cubicBezTo>
                    <a:pt x="35270" y="47683"/>
                    <a:pt x="33321" y="46669"/>
                    <a:pt x="31252" y="46669"/>
                  </a:cubicBezTo>
                  <a:cubicBezTo>
                    <a:pt x="30098" y="46669"/>
                    <a:pt x="28984" y="46987"/>
                    <a:pt x="28009" y="47544"/>
                  </a:cubicBezTo>
                  <a:cubicBezTo>
                    <a:pt x="27293" y="47285"/>
                    <a:pt x="26517" y="47126"/>
                    <a:pt x="25741" y="47126"/>
                  </a:cubicBezTo>
                  <a:cubicBezTo>
                    <a:pt x="24966" y="47126"/>
                    <a:pt x="24190" y="47285"/>
                    <a:pt x="23474" y="47544"/>
                  </a:cubicBezTo>
                  <a:cubicBezTo>
                    <a:pt x="23354" y="47484"/>
                    <a:pt x="23215" y="47405"/>
                    <a:pt x="23096" y="47345"/>
                  </a:cubicBezTo>
                  <a:lnTo>
                    <a:pt x="23096" y="41278"/>
                  </a:lnTo>
                  <a:cubicBezTo>
                    <a:pt x="24528" y="40979"/>
                    <a:pt x="26199" y="40363"/>
                    <a:pt x="27512" y="39050"/>
                  </a:cubicBezTo>
                  <a:cubicBezTo>
                    <a:pt x="27631" y="38911"/>
                    <a:pt x="27771" y="38791"/>
                    <a:pt x="27890" y="38652"/>
                  </a:cubicBezTo>
                  <a:cubicBezTo>
                    <a:pt x="29203" y="37100"/>
                    <a:pt x="29501" y="35091"/>
                    <a:pt x="28666" y="33261"/>
                  </a:cubicBezTo>
                  <a:cubicBezTo>
                    <a:pt x="27790" y="31371"/>
                    <a:pt x="25881" y="30118"/>
                    <a:pt x="23872" y="30118"/>
                  </a:cubicBezTo>
                  <a:lnTo>
                    <a:pt x="23553" y="30118"/>
                  </a:lnTo>
                  <a:lnTo>
                    <a:pt x="27412" y="26259"/>
                  </a:lnTo>
                  <a:cubicBezTo>
                    <a:pt x="29004" y="26100"/>
                    <a:pt x="31292" y="25523"/>
                    <a:pt x="32982" y="23852"/>
                  </a:cubicBezTo>
                  <a:cubicBezTo>
                    <a:pt x="33102" y="23713"/>
                    <a:pt x="33221" y="23593"/>
                    <a:pt x="33341" y="23454"/>
                  </a:cubicBezTo>
                  <a:cubicBezTo>
                    <a:pt x="34673" y="21902"/>
                    <a:pt x="34972" y="19893"/>
                    <a:pt x="34116" y="18063"/>
                  </a:cubicBezTo>
                  <a:cubicBezTo>
                    <a:pt x="33440" y="16551"/>
                    <a:pt x="32067" y="15457"/>
                    <a:pt x="30536" y="15059"/>
                  </a:cubicBezTo>
                  <a:cubicBezTo>
                    <a:pt x="31351" y="14820"/>
                    <a:pt x="32207" y="14383"/>
                    <a:pt x="32923" y="13667"/>
                  </a:cubicBezTo>
                  <a:cubicBezTo>
                    <a:pt x="33022" y="13567"/>
                    <a:pt x="33122" y="13468"/>
                    <a:pt x="33201" y="13368"/>
                  </a:cubicBezTo>
                  <a:cubicBezTo>
                    <a:pt x="34216" y="12175"/>
                    <a:pt x="34454" y="10544"/>
                    <a:pt x="33798" y="9131"/>
                  </a:cubicBezTo>
                  <a:cubicBezTo>
                    <a:pt x="33122" y="7639"/>
                    <a:pt x="31650" y="6684"/>
                    <a:pt x="30078" y="6684"/>
                  </a:cubicBezTo>
                  <a:cubicBezTo>
                    <a:pt x="29700" y="6684"/>
                    <a:pt x="29322" y="6744"/>
                    <a:pt x="28964" y="6843"/>
                  </a:cubicBezTo>
                  <a:cubicBezTo>
                    <a:pt x="28646" y="4914"/>
                    <a:pt x="27015" y="3521"/>
                    <a:pt x="24966" y="3521"/>
                  </a:cubicBezTo>
                  <a:cubicBezTo>
                    <a:pt x="24886" y="3521"/>
                    <a:pt x="24807" y="3541"/>
                    <a:pt x="24707" y="3541"/>
                  </a:cubicBezTo>
                  <a:cubicBezTo>
                    <a:pt x="23852" y="1970"/>
                    <a:pt x="22181" y="955"/>
                    <a:pt x="20191" y="955"/>
                  </a:cubicBezTo>
                  <a:cubicBezTo>
                    <a:pt x="17406" y="955"/>
                    <a:pt x="15238" y="2944"/>
                    <a:pt x="15039" y="5650"/>
                  </a:cubicBezTo>
                  <a:cubicBezTo>
                    <a:pt x="15019" y="5829"/>
                    <a:pt x="15019" y="6008"/>
                    <a:pt x="15019" y="6207"/>
                  </a:cubicBezTo>
                  <a:cubicBezTo>
                    <a:pt x="15019" y="7191"/>
                    <a:pt x="13992" y="7263"/>
                    <a:pt x="13690" y="7263"/>
                  </a:cubicBezTo>
                  <a:cubicBezTo>
                    <a:pt x="13638" y="7263"/>
                    <a:pt x="13607" y="7261"/>
                    <a:pt x="13607" y="7261"/>
                  </a:cubicBezTo>
                  <a:cubicBezTo>
                    <a:pt x="13448" y="5650"/>
                    <a:pt x="12891" y="3342"/>
                    <a:pt x="11180" y="1632"/>
                  </a:cubicBezTo>
                  <a:cubicBezTo>
                    <a:pt x="11041" y="1492"/>
                    <a:pt x="10921" y="1373"/>
                    <a:pt x="10782" y="1254"/>
                  </a:cubicBezTo>
                  <a:cubicBezTo>
                    <a:pt x="9827" y="438"/>
                    <a:pt x="8693" y="0"/>
                    <a:pt x="7500"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 name="Google Shape;698;p51">
              <a:extLst>
                <a:ext uri="{FF2B5EF4-FFF2-40B4-BE49-F238E27FC236}">
                  <a16:creationId xmlns:a16="http://schemas.microsoft.com/office/drawing/2014/main" id="{66415FD3-9DD3-48ED-AB8F-92541F64965F}"/>
                </a:ext>
              </a:extLst>
            </p:cNvPr>
            <p:cNvGrpSpPr/>
            <p:nvPr/>
          </p:nvGrpSpPr>
          <p:grpSpPr>
            <a:xfrm>
              <a:off x="4547600" y="8380025"/>
              <a:ext cx="857400" cy="1294275"/>
              <a:chOff x="4547600" y="8380025"/>
              <a:chExt cx="857400" cy="1294275"/>
            </a:xfrm>
          </p:grpSpPr>
          <p:sp>
            <p:nvSpPr>
              <p:cNvPr id="118" name="Google Shape;699;p51">
                <a:extLst>
                  <a:ext uri="{FF2B5EF4-FFF2-40B4-BE49-F238E27FC236}">
                    <a16:creationId xmlns:a16="http://schemas.microsoft.com/office/drawing/2014/main" id="{714615FD-1BF7-4B38-899F-B2718FCDC218}"/>
                  </a:ext>
                </a:extLst>
              </p:cNvPr>
              <p:cNvSpPr/>
              <p:nvPr/>
            </p:nvSpPr>
            <p:spPr>
              <a:xfrm>
                <a:off x="4999650" y="8571725"/>
                <a:ext cx="20925" cy="976250"/>
              </a:xfrm>
              <a:custGeom>
                <a:avLst/>
                <a:gdLst/>
                <a:ahLst/>
                <a:cxnLst/>
                <a:rect l="l" t="t" r="r" b="b"/>
                <a:pathLst>
                  <a:path w="837" h="39050" extrusionOk="0">
                    <a:moveTo>
                      <a:pt x="1" y="0"/>
                    </a:moveTo>
                    <a:lnTo>
                      <a:pt x="1" y="39050"/>
                    </a:lnTo>
                    <a:lnTo>
                      <a:pt x="836" y="39050"/>
                    </a:lnTo>
                    <a:lnTo>
                      <a:pt x="8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700;p51">
                <a:extLst>
                  <a:ext uri="{FF2B5EF4-FFF2-40B4-BE49-F238E27FC236}">
                    <a16:creationId xmlns:a16="http://schemas.microsoft.com/office/drawing/2014/main" id="{59B54908-9B06-4BAF-BFA1-0A5AE1DFE536}"/>
                  </a:ext>
                </a:extLst>
              </p:cNvPr>
              <p:cNvSpPr/>
              <p:nvPr/>
            </p:nvSpPr>
            <p:spPr>
              <a:xfrm>
                <a:off x="5003625" y="9132675"/>
                <a:ext cx="192650" cy="161450"/>
              </a:xfrm>
              <a:custGeom>
                <a:avLst/>
                <a:gdLst/>
                <a:ahLst/>
                <a:cxnLst/>
                <a:rect l="l" t="t" r="r" b="b"/>
                <a:pathLst>
                  <a:path w="7706" h="6458" extrusionOk="0">
                    <a:moveTo>
                      <a:pt x="3937" y="0"/>
                    </a:moveTo>
                    <a:cubicBezTo>
                      <a:pt x="3384" y="0"/>
                      <a:pt x="2813" y="191"/>
                      <a:pt x="2288" y="638"/>
                    </a:cubicBezTo>
                    <a:cubicBezTo>
                      <a:pt x="2189" y="717"/>
                      <a:pt x="2109" y="797"/>
                      <a:pt x="2030" y="896"/>
                    </a:cubicBezTo>
                    <a:cubicBezTo>
                      <a:pt x="1" y="2905"/>
                      <a:pt x="259" y="6446"/>
                      <a:pt x="259" y="6446"/>
                    </a:cubicBezTo>
                    <a:cubicBezTo>
                      <a:pt x="259" y="6446"/>
                      <a:pt x="408" y="6457"/>
                      <a:pt x="661" y="6457"/>
                    </a:cubicBezTo>
                    <a:cubicBezTo>
                      <a:pt x="1646" y="6457"/>
                      <a:pt x="4216" y="6294"/>
                      <a:pt x="5829" y="4696"/>
                    </a:cubicBezTo>
                    <a:cubicBezTo>
                      <a:pt x="5909" y="4596"/>
                      <a:pt x="5989" y="4517"/>
                      <a:pt x="6068" y="4417"/>
                    </a:cubicBezTo>
                    <a:cubicBezTo>
                      <a:pt x="7706" y="2515"/>
                      <a:pt x="5944" y="0"/>
                      <a:pt x="39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701;p51">
                <a:extLst>
                  <a:ext uri="{FF2B5EF4-FFF2-40B4-BE49-F238E27FC236}">
                    <a16:creationId xmlns:a16="http://schemas.microsoft.com/office/drawing/2014/main" id="{FD502ADA-12AF-4641-81DD-254A4B2CCCF0}"/>
                  </a:ext>
                </a:extLst>
              </p:cNvPr>
              <p:cNvSpPr/>
              <p:nvPr/>
            </p:nvSpPr>
            <p:spPr>
              <a:xfrm>
                <a:off x="4824425" y="9132675"/>
                <a:ext cx="192175" cy="161450"/>
              </a:xfrm>
              <a:custGeom>
                <a:avLst/>
                <a:gdLst/>
                <a:ahLst/>
                <a:cxnLst/>
                <a:rect l="l" t="t" r="r" b="b"/>
                <a:pathLst>
                  <a:path w="7687" h="6458" extrusionOk="0">
                    <a:moveTo>
                      <a:pt x="3770" y="0"/>
                    </a:moveTo>
                    <a:cubicBezTo>
                      <a:pt x="1763" y="0"/>
                      <a:pt x="1" y="2515"/>
                      <a:pt x="1639" y="4417"/>
                    </a:cubicBezTo>
                    <a:cubicBezTo>
                      <a:pt x="1718" y="4517"/>
                      <a:pt x="1798" y="4596"/>
                      <a:pt x="1877" y="4696"/>
                    </a:cubicBezTo>
                    <a:cubicBezTo>
                      <a:pt x="3491" y="6294"/>
                      <a:pt x="6048" y="6457"/>
                      <a:pt x="7028" y="6457"/>
                    </a:cubicBezTo>
                    <a:cubicBezTo>
                      <a:pt x="7280" y="6457"/>
                      <a:pt x="7427" y="6446"/>
                      <a:pt x="7427" y="6446"/>
                    </a:cubicBezTo>
                    <a:cubicBezTo>
                      <a:pt x="7427" y="6446"/>
                      <a:pt x="7686" y="2905"/>
                      <a:pt x="5677" y="896"/>
                    </a:cubicBezTo>
                    <a:cubicBezTo>
                      <a:pt x="5597" y="797"/>
                      <a:pt x="5498" y="717"/>
                      <a:pt x="5418" y="638"/>
                    </a:cubicBezTo>
                    <a:cubicBezTo>
                      <a:pt x="4894" y="191"/>
                      <a:pt x="4323" y="0"/>
                      <a:pt x="3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702;p51">
                <a:extLst>
                  <a:ext uri="{FF2B5EF4-FFF2-40B4-BE49-F238E27FC236}">
                    <a16:creationId xmlns:a16="http://schemas.microsoft.com/office/drawing/2014/main" id="{EB4D6658-AFAE-4EDD-BB96-43F33AE6D5B0}"/>
                  </a:ext>
                </a:extLst>
              </p:cNvPr>
              <p:cNvSpPr/>
              <p:nvPr/>
            </p:nvSpPr>
            <p:spPr>
              <a:xfrm>
                <a:off x="5003125" y="8894475"/>
                <a:ext cx="164650" cy="164650"/>
              </a:xfrm>
              <a:custGeom>
                <a:avLst/>
                <a:gdLst/>
                <a:ahLst/>
                <a:cxnLst/>
                <a:rect l="l" t="t" r="r" b="b"/>
                <a:pathLst>
                  <a:path w="6586" h="6586" extrusionOk="0">
                    <a:moveTo>
                      <a:pt x="5989" y="1"/>
                    </a:moveTo>
                    <a:lnTo>
                      <a:pt x="1" y="5988"/>
                    </a:lnTo>
                    <a:lnTo>
                      <a:pt x="598" y="6585"/>
                    </a:lnTo>
                    <a:lnTo>
                      <a:pt x="6585" y="597"/>
                    </a:lnTo>
                    <a:lnTo>
                      <a:pt x="598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703;p51">
                <a:extLst>
                  <a:ext uri="{FF2B5EF4-FFF2-40B4-BE49-F238E27FC236}">
                    <a16:creationId xmlns:a16="http://schemas.microsoft.com/office/drawing/2014/main" id="{5B7A7FE7-7251-4B09-8F31-35DA84537C71}"/>
                  </a:ext>
                </a:extLst>
              </p:cNvPr>
              <p:cNvSpPr/>
              <p:nvPr/>
            </p:nvSpPr>
            <p:spPr>
              <a:xfrm>
                <a:off x="5140400" y="8752950"/>
                <a:ext cx="192075" cy="161225"/>
              </a:xfrm>
              <a:custGeom>
                <a:avLst/>
                <a:gdLst/>
                <a:ahLst/>
                <a:cxnLst/>
                <a:rect l="l" t="t" r="r" b="b"/>
                <a:pathLst>
                  <a:path w="7683" h="6449" extrusionOk="0">
                    <a:moveTo>
                      <a:pt x="3935" y="1"/>
                    </a:moveTo>
                    <a:cubicBezTo>
                      <a:pt x="3378" y="1"/>
                      <a:pt x="2800" y="195"/>
                      <a:pt x="2268" y="649"/>
                    </a:cubicBezTo>
                    <a:cubicBezTo>
                      <a:pt x="2189" y="708"/>
                      <a:pt x="2089" y="788"/>
                      <a:pt x="2009" y="887"/>
                    </a:cubicBezTo>
                    <a:cubicBezTo>
                      <a:pt x="0" y="2896"/>
                      <a:pt x="259" y="6437"/>
                      <a:pt x="259" y="6437"/>
                    </a:cubicBezTo>
                    <a:cubicBezTo>
                      <a:pt x="259" y="6437"/>
                      <a:pt x="407" y="6448"/>
                      <a:pt x="661" y="6448"/>
                    </a:cubicBezTo>
                    <a:cubicBezTo>
                      <a:pt x="1645" y="6448"/>
                      <a:pt x="4211" y="6285"/>
                      <a:pt x="5809" y="4687"/>
                    </a:cubicBezTo>
                    <a:cubicBezTo>
                      <a:pt x="5908" y="4587"/>
                      <a:pt x="5988" y="4508"/>
                      <a:pt x="6048" y="4428"/>
                    </a:cubicBezTo>
                    <a:cubicBezTo>
                      <a:pt x="7683" y="2513"/>
                      <a:pt x="5942" y="1"/>
                      <a:pt x="39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704;p51">
                <a:extLst>
                  <a:ext uri="{FF2B5EF4-FFF2-40B4-BE49-F238E27FC236}">
                    <a16:creationId xmlns:a16="http://schemas.microsoft.com/office/drawing/2014/main" id="{089F8A2D-BAD1-4FF0-A02F-D6FE23FF1F9A}"/>
                  </a:ext>
                </a:extLst>
              </p:cNvPr>
              <p:cNvSpPr/>
              <p:nvPr/>
            </p:nvSpPr>
            <p:spPr>
              <a:xfrm>
                <a:off x="4942475" y="8404125"/>
                <a:ext cx="134775" cy="197950"/>
              </a:xfrm>
              <a:custGeom>
                <a:avLst/>
                <a:gdLst/>
                <a:ahLst/>
                <a:cxnLst/>
                <a:rect l="l" t="t" r="r" b="b"/>
                <a:pathLst>
                  <a:path w="5391" h="7918" extrusionOk="0">
                    <a:moveTo>
                      <a:pt x="2695" y="0"/>
                    </a:moveTo>
                    <a:cubicBezTo>
                      <a:pt x="1417" y="0"/>
                      <a:pt x="139" y="796"/>
                      <a:pt x="20" y="2387"/>
                    </a:cubicBezTo>
                    <a:cubicBezTo>
                      <a:pt x="20" y="2507"/>
                      <a:pt x="0" y="2626"/>
                      <a:pt x="0" y="2745"/>
                    </a:cubicBezTo>
                    <a:cubicBezTo>
                      <a:pt x="0" y="5610"/>
                      <a:pt x="2705" y="7918"/>
                      <a:pt x="2705" y="7918"/>
                    </a:cubicBezTo>
                    <a:cubicBezTo>
                      <a:pt x="2705" y="7918"/>
                      <a:pt x="5391" y="5610"/>
                      <a:pt x="5391" y="2745"/>
                    </a:cubicBezTo>
                    <a:cubicBezTo>
                      <a:pt x="5391" y="2626"/>
                      <a:pt x="5391" y="2507"/>
                      <a:pt x="5371" y="2387"/>
                    </a:cubicBezTo>
                    <a:cubicBezTo>
                      <a:pt x="5252" y="796"/>
                      <a:pt x="3974" y="0"/>
                      <a:pt x="26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705;p51">
                <a:extLst>
                  <a:ext uri="{FF2B5EF4-FFF2-40B4-BE49-F238E27FC236}">
                    <a16:creationId xmlns:a16="http://schemas.microsoft.com/office/drawing/2014/main" id="{C953C6C8-175B-4C9B-87D3-5E5049EAFD2E}"/>
                  </a:ext>
                </a:extLst>
              </p:cNvPr>
              <p:cNvSpPr/>
              <p:nvPr/>
            </p:nvSpPr>
            <p:spPr>
              <a:xfrm>
                <a:off x="4831075" y="8933775"/>
                <a:ext cx="186500" cy="186500"/>
              </a:xfrm>
              <a:custGeom>
                <a:avLst/>
                <a:gdLst/>
                <a:ahLst/>
                <a:cxnLst/>
                <a:rect l="l" t="t" r="r" b="b"/>
                <a:pathLst>
                  <a:path w="7460" h="7460" extrusionOk="0">
                    <a:moveTo>
                      <a:pt x="597" y="0"/>
                    </a:moveTo>
                    <a:lnTo>
                      <a:pt x="0" y="597"/>
                    </a:lnTo>
                    <a:lnTo>
                      <a:pt x="6863" y="7460"/>
                    </a:lnTo>
                    <a:lnTo>
                      <a:pt x="7460" y="6863"/>
                    </a:lnTo>
                    <a:lnTo>
                      <a:pt x="59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706;p51">
                <a:extLst>
                  <a:ext uri="{FF2B5EF4-FFF2-40B4-BE49-F238E27FC236}">
                    <a16:creationId xmlns:a16="http://schemas.microsoft.com/office/drawing/2014/main" id="{60ABE1EC-4891-4B9D-B79D-9AE7F11B35CE}"/>
                  </a:ext>
                </a:extLst>
              </p:cNvPr>
              <p:cNvSpPr/>
              <p:nvPr/>
            </p:nvSpPr>
            <p:spPr>
              <a:xfrm>
                <a:off x="4669200" y="8797275"/>
                <a:ext cx="192225" cy="161650"/>
              </a:xfrm>
              <a:custGeom>
                <a:avLst/>
                <a:gdLst/>
                <a:ahLst/>
                <a:cxnLst/>
                <a:rect l="l" t="t" r="r" b="b"/>
                <a:pathLst>
                  <a:path w="7689" h="6466" extrusionOk="0">
                    <a:moveTo>
                      <a:pt x="3750" y="1"/>
                    </a:moveTo>
                    <a:cubicBezTo>
                      <a:pt x="1749" y="1"/>
                      <a:pt x="1" y="2524"/>
                      <a:pt x="1621" y="4426"/>
                    </a:cubicBezTo>
                    <a:cubicBezTo>
                      <a:pt x="1701" y="4525"/>
                      <a:pt x="1780" y="4605"/>
                      <a:pt x="1880" y="4684"/>
                    </a:cubicBezTo>
                    <a:cubicBezTo>
                      <a:pt x="3481" y="6301"/>
                      <a:pt x="6055" y="6465"/>
                      <a:pt x="7034" y="6465"/>
                    </a:cubicBezTo>
                    <a:cubicBezTo>
                      <a:pt x="7284" y="6465"/>
                      <a:pt x="7430" y="6455"/>
                      <a:pt x="7430" y="6455"/>
                    </a:cubicBezTo>
                    <a:cubicBezTo>
                      <a:pt x="7430" y="6455"/>
                      <a:pt x="7689" y="2914"/>
                      <a:pt x="5679" y="885"/>
                    </a:cubicBezTo>
                    <a:cubicBezTo>
                      <a:pt x="5580" y="805"/>
                      <a:pt x="5500" y="726"/>
                      <a:pt x="5401" y="646"/>
                    </a:cubicBezTo>
                    <a:cubicBezTo>
                      <a:pt x="4875" y="194"/>
                      <a:pt x="4303" y="1"/>
                      <a:pt x="37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707;p51">
                <a:extLst>
                  <a:ext uri="{FF2B5EF4-FFF2-40B4-BE49-F238E27FC236}">
                    <a16:creationId xmlns:a16="http://schemas.microsoft.com/office/drawing/2014/main" id="{3AF86F36-0730-4A74-9093-F69F5385F80A}"/>
                  </a:ext>
                </a:extLst>
              </p:cNvPr>
              <p:cNvSpPr/>
              <p:nvPr/>
            </p:nvSpPr>
            <p:spPr>
              <a:xfrm>
                <a:off x="4618700" y="9546750"/>
                <a:ext cx="786300" cy="127550"/>
              </a:xfrm>
              <a:custGeom>
                <a:avLst/>
                <a:gdLst/>
                <a:ahLst/>
                <a:cxnLst/>
                <a:rect l="l" t="t" r="r" b="b"/>
                <a:pathLst>
                  <a:path w="31452" h="5102" extrusionOk="0">
                    <a:moveTo>
                      <a:pt x="26704" y="0"/>
                    </a:moveTo>
                    <a:cubicBezTo>
                      <a:pt x="25601" y="0"/>
                      <a:pt x="24498" y="454"/>
                      <a:pt x="23713" y="1361"/>
                    </a:cubicBezTo>
                    <a:cubicBezTo>
                      <a:pt x="22987" y="755"/>
                      <a:pt x="22097" y="451"/>
                      <a:pt x="21206" y="451"/>
                    </a:cubicBezTo>
                    <a:cubicBezTo>
                      <a:pt x="20316" y="451"/>
                      <a:pt x="19426" y="755"/>
                      <a:pt x="18700" y="1361"/>
                    </a:cubicBezTo>
                    <a:cubicBezTo>
                      <a:pt x="17918" y="454"/>
                      <a:pt x="16819" y="1"/>
                      <a:pt x="15719" y="1"/>
                    </a:cubicBezTo>
                    <a:cubicBezTo>
                      <a:pt x="14719" y="1"/>
                      <a:pt x="13718" y="375"/>
                      <a:pt x="12951" y="1123"/>
                    </a:cubicBezTo>
                    <a:cubicBezTo>
                      <a:pt x="12197" y="378"/>
                      <a:pt x="11205" y="6"/>
                      <a:pt x="10211" y="6"/>
                    </a:cubicBezTo>
                    <a:cubicBezTo>
                      <a:pt x="9001" y="6"/>
                      <a:pt x="7789" y="557"/>
                      <a:pt x="7003" y="1660"/>
                    </a:cubicBezTo>
                    <a:lnTo>
                      <a:pt x="6904" y="1779"/>
                    </a:lnTo>
                    <a:lnTo>
                      <a:pt x="6565" y="1481"/>
                    </a:lnTo>
                    <a:cubicBezTo>
                      <a:pt x="6018" y="1063"/>
                      <a:pt x="5367" y="854"/>
                      <a:pt x="4715" y="854"/>
                    </a:cubicBezTo>
                    <a:cubicBezTo>
                      <a:pt x="4064" y="854"/>
                      <a:pt x="3412" y="1063"/>
                      <a:pt x="2865" y="1481"/>
                    </a:cubicBezTo>
                    <a:lnTo>
                      <a:pt x="1" y="3749"/>
                    </a:lnTo>
                    <a:lnTo>
                      <a:pt x="61" y="3749"/>
                    </a:lnTo>
                    <a:lnTo>
                      <a:pt x="61" y="5101"/>
                    </a:lnTo>
                    <a:lnTo>
                      <a:pt x="31451" y="5101"/>
                    </a:lnTo>
                    <a:lnTo>
                      <a:pt x="31451" y="3749"/>
                    </a:lnTo>
                    <a:lnTo>
                      <a:pt x="31411" y="3749"/>
                    </a:lnTo>
                    <a:lnTo>
                      <a:pt x="29919" y="1660"/>
                    </a:lnTo>
                    <a:cubicBezTo>
                      <a:pt x="29137" y="553"/>
                      <a:pt x="27921" y="0"/>
                      <a:pt x="267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708;p51">
                <a:extLst>
                  <a:ext uri="{FF2B5EF4-FFF2-40B4-BE49-F238E27FC236}">
                    <a16:creationId xmlns:a16="http://schemas.microsoft.com/office/drawing/2014/main" id="{30AAADDC-B5D1-4C1C-AAC2-E38AF900AAF3}"/>
                  </a:ext>
                </a:extLst>
              </p:cNvPr>
              <p:cNvSpPr/>
              <p:nvPr/>
            </p:nvSpPr>
            <p:spPr>
              <a:xfrm>
                <a:off x="4769900" y="8525975"/>
                <a:ext cx="247675" cy="248175"/>
              </a:xfrm>
              <a:custGeom>
                <a:avLst/>
                <a:gdLst/>
                <a:ahLst/>
                <a:cxnLst/>
                <a:rect l="l" t="t" r="r" b="b"/>
                <a:pathLst>
                  <a:path w="9907" h="9927" extrusionOk="0">
                    <a:moveTo>
                      <a:pt x="577" y="0"/>
                    </a:moveTo>
                    <a:lnTo>
                      <a:pt x="0" y="597"/>
                    </a:lnTo>
                    <a:lnTo>
                      <a:pt x="9310" y="9926"/>
                    </a:lnTo>
                    <a:lnTo>
                      <a:pt x="9907" y="9330"/>
                    </a:lnTo>
                    <a:lnTo>
                      <a:pt x="57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709;p51">
                <a:extLst>
                  <a:ext uri="{FF2B5EF4-FFF2-40B4-BE49-F238E27FC236}">
                    <a16:creationId xmlns:a16="http://schemas.microsoft.com/office/drawing/2014/main" id="{DC5F8729-9A82-49E3-893B-AE9146E23B3F}"/>
                  </a:ext>
                </a:extLst>
              </p:cNvPr>
              <p:cNvSpPr/>
              <p:nvPr/>
            </p:nvSpPr>
            <p:spPr>
              <a:xfrm>
                <a:off x="4737575" y="8613000"/>
                <a:ext cx="129325" cy="20900"/>
              </a:xfrm>
              <a:custGeom>
                <a:avLst/>
                <a:gdLst/>
                <a:ahLst/>
                <a:cxnLst/>
                <a:rect l="l" t="t" r="r" b="b"/>
                <a:pathLst>
                  <a:path w="5173" h="836" extrusionOk="0">
                    <a:moveTo>
                      <a:pt x="0" y="0"/>
                    </a:moveTo>
                    <a:lnTo>
                      <a:pt x="0" y="836"/>
                    </a:lnTo>
                    <a:lnTo>
                      <a:pt x="5172" y="836"/>
                    </a:lnTo>
                    <a:lnTo>
                      <a:pt x="517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710;p51">
                <a:extLst>
                  <a:ext uri="{FF2B5EF4-FFF2-40B4-BE49-F238E27FC236}">
                    <a16:creationId xmlns:a16="http://schemas.microsoft.com/office/drawing/2014/main" id="{51983491-A3F7-420F-859B-8F0EBE247714}"/>
                  </a:ext>
                </a:extLst>
              </p:cNvPr>
              <p:cNvSpPr/>
              <p:nvPr/>
            </p:nvSpPr>
            <p:spPr>
              <a:xfrm>
                <a:off x="4599075" y="8380025"/>
                <a:ext cx="192225" cy="161650"/>
              </a:xfrm>
              <a:custGeom>
                <a:avLst/>
                <a:gdLst/>
                <a:ahLst/>
                <a:cxnLst/>
                <a:rect l="l" t="t" r="r" b="b"/>
                <a:pathLst>
                  <a:path w="7689" h="6466" extrusionOk="0">
                    <a:moveTo>
                      <a:pt x="3750" y="1"/>
                    </a:moveTo>
                    <a:cubicBezTo>
                      <a:pt x="1749" y="1"/>
                      <a:pt x="1" y="2524"/>
                      <a:pt x="1621" y="4426"/>
                    </a:cubicBezTo>
                    <a:cubicBezTo>
                      <a:pt x="1701" y="4525"/>
                      <a:pt x="1781" y="4605"/>
                      <a:pt x="1880" y="4684"/>
                    </a:cubicBezTo>
                    <a:cubicBezTo>
                      <a:pt x="3481" y="6301"/>
                      <a:pt x="6055" y="6465"/>
                      <a:pt x="7034" y="6465"/>
                    </a:cubicBezTo>
                    <a:cubicBezTo>
                      <a:pt x="7284" y="6465"/>
                      <a:pt x="7430" y="6455"/>
                      <a:pt x="7430" y="6455"/>
                    </a:cubicBezTo>
                    <a:cubicBezTo>
                      <a:pt x="7430" y="6455"/>
                      <a:pt x="7689" y="2914"/>
                      <a:pt x="5679" y="885"/>
                    </a:cubicBezTo>
                    <a:cubicBezTo>
                      <a:pt x="5580" y="805"/>
                      <a:pt x="5500" y="726"/>
                      <a:pt x="5401" y="646"/>
                    </a:cubicBezTo>
                    <a:cubicBezTo>
                      <a:pt x="4875" y="194"/>
                      <a:pt x="4303" y="1"/>
                      <a:pt x="37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711;p51">
                <a:extLst>
                  <a:ext uri="{FF2B5EF4-FFF2-40B4-BE49-F238E27FC236}">
                    <a16:creationId xmlns:a16="http://schemas.microsoft.com/office/drawing/2014/main" id="{3174B436-6A56-45AC-9CCB-2CAF0738DFED}"/>
                  </a:ext>
                </a:extLst>
              </p:cNvPr>
              <p:cNvSpPr/>
              <p:nvPr/>
            </p:nvSpPr>
            <p:spPr>
              <a:xfrm>
                <a:off x="4547600" y="8555800"/>
                <a:ext cx="218350" cy="134800"/>
              </a:xfrm>
              <a:custGeom>
                <a:avLst/>
                <a:gdLst/>
                <a:ahLst/>
                <a:cxnLst/>
                <a:rect l="l" t="t" r="r" b="b"/>
                <a:pathLst>
                  <a:path w="8734" h="5392" extrusionOk="0">
                    <a:moveTo>
                      <a:pt x="3541" y="1"/>
                    </a:moveTo>
                    <a:cubicBezTo>
                      <a:pt x="3422" y="1"/>
                      <a:pt x="3302" y="20"/>
                      <a:pt x="3203" y="20"/>
                    </a:cubicBezTo>
                    <a:cubicBezTo>
                      <a:pt x="0" y="279"/>
                      <a:pt x="0" y="5133"/>
                      <a:pt x="3203" y="5372"/>
                    </a:cubicBezTo>
                    <a:cubicBezTo>
                      <a:pt x="3322" y="5372"/>
                      <a:pt x="3422" y="5392"/>
                      <a:pt x="3541" y="5392"/>
                    </a:cubicBezTo>
                    <a:cubicBezTo>
                      <a:pt x="6406" y="5392"/>
                      <a:pt x="8733" y="2706"/>
                      <a:pt x="8733" y="2706"/>
                    </a:cubicBezTo>
                    <a:cubicBezTo>
                      <a:pt x="8733" y="2706"/>
                      <a:pt x="6406" y="1"/>
                      <a:pt x="35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712;p51">
                <a:extLst>
                  <a:ext uri="{FF2B5EF4-FFF2-40B4-BE49-F238E27FC236}">
                    <a16:creationId xmlns:a16="http://schemas.microsoft.com/office/drawing/2014/main" id="{58A5846A-A24B-47D4-9CC1-101261FA730C}"/>
                  </a:ext>
                </a:extLst>
              </p:cNvPr>
              <p:cNvSpPr/>
              <p:nvPr/>
            </p:nvSpPr>
            <p:spPr>
              <a:xfrm>
                <a:off x="4891250" y="8783575"/>
                <a:ext cx="126325" cy="125850"/>
              </a:xfrm>
              <a:custGeom>
                <a:avLst/>
                <a:gdLst/>
                <a:ahLst/>
                <a:cxnLst/>
                <a:rect l="l" t="t" r="r" b="b"/>
                <a:pathLst>
                  <a:path w="5053" h="5034" extrusionOk="0">
                    <a:moveTo>
                      <a:pt x="597" y="0"/>
                    </a:moveTo>
                    <a:lnTo>
                      <a:pt x="0" y="577"/>
                    </a:lnTo>
                    <a:lnTo>
                      <a:pt x="4456" y="5033"/>
                    </a:lnTo>
                    <a:lnTo>
                      <a:pt x="5053" y="4437"/>
                    </a:lnTo>
                    <a:lnTo>
                      <a:pt x="59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713;p51">
                <a:extLst>
                  <a:ext uri="{FF2B5EF4-FFF2-40B4-BE49-F238E27FC236}">
                    <a16:creationId xmlns:a16="http://schemas.microsoft.com/office/drawing/2014/main" id="{5B094911-8D6C-4553-B5EB-6D73D579931E}"/>
                  </a:ext>
                </a:extLst>
              </p:cNvPr>
              <p:cNvSpPr/>
              <p:nvPr/>
            </p:nvSpPr>
            <p:spPr>
              <a:xfrm>
                <a:off x="4805325" y="8714500"/>
                <a:ext cx="112300" cy="94100"/>
              </a:xfrm>
              <a:custGeom>
                <a:avLst/>
                <a:gdLst/>
                <a:ahLst/>
                <a:cxnLst/>
                <a:rect l="l" t="t" r="r" b="b"/>
                <a:pathLst>
                  <a:path w="4492" h="3764" extrusionOk="0">
                    <a:moveTo>
                      <a:pt x="2192" y="0"/>
                    </a:moveTo>
                    <a:cubicBezTo>
                      <a:pt x="1025" y="0"/>
                      <a:pt x="1" y="1459"/>
                      <a:pt x="951" y="2565"/>
                    </a:cubicBezTo>
                    <a:cubicBezTo>
                      <a:pt x="990" y="2624"/>
                      <a:pt x="1050" y="2684"/>
                      <a:pt x="1090" y="2724"/>
                    </a:cubicBezTo>
                    <a:cubicBezTo>
                      <a:pt x="2038" y="3672"/>
                      <a:pt x="3572" y="3763"/>
                      <a:pt x="4125" y="3763"/>
                    </a:cubicBezTo>
                    <a:cubicBezTo>
                      <a:pt x="4256" y="3763"/>
                      <a:pt x="4332" y="3758"/>
                      <a:pt x="4332" y="3758"/>
                    </a:cubicBezTo>
                    <a:cubicBezTo>
                      <a:pt x="4332" y="3758"/>
                      <a:pt x="4491" y="1689"/>
                      <a:pt x="3318" y="516"/>
                    </a:cubicBezTo>
                    <a:cubicBezTo>
                      <a:pt x="3258" y="456"/>
                      <a:pt x="3218" y="416"/>
                      <a:pt x="3159" y="376"/>
                    </a:cubicBezTo>
                    <a:cubicBezTo>
                      <a:pt x="2852" y="113"/>
                      <a:pt x="2517" y="0"/>
                      <a:pt x="21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714;p51">
                <a:extLst>
                  <a:ext uri="{FF2B5EF4-FFF2-40B4-BE49-F238E27FC236}">
                    <a16:creationId xmlns:a16="http://schemas.microsoft.com/office/drawing/2014/main" id="{8D879828-E8DB-4089-854E-AE075F33E45F}"/>
                  </a:ext>
                </a:extLst>
              </p:cNvPr>
              <p:cNvSpPr/>
              <p:nvPr/>
            </p:nvSpPr>
            <p:spPr>
              <a:xfrm>
                <a:off x="5003125" y="8619950"/>
                <a:ext cx="220850" cy="220850"/>
              </a:xfrm>
              <a:custGeom>
                <a:avLst/>
                <a:gdLst/>
                <a:ahLst/>
                <a:cxnLst/>
                <a:rect l="l" t="t" r="r" b="b"/>
                <a:pathLst>
                  <a:path w="8834" h="8834" extrusionOk="0">
                    <a:moveTo>
                      <a:pt x="8237" y="1"/>
                    </a:moveTo>
                    <a:lnTo>
                      <a:pt x="1" y="8236"/>
                    </a:lnTo>
                    <a:lnTo>
                      <a:pt x="598" y="8833"/>
                    </a:lnTo>
                    <a:lnTo>
                      <a:pt x="8833" y="598"/>
                    </a:lnTo>
                    <a:lnTo>
                      <a:pt x="82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715;p51">
                <a:extLst>
                  <a:ext uri="{FF2B5EF4-FFF2-40B4-BE49-F238E27FC236}">
                    <a16:creationId xmlns:a16="http://schemas.microsoft.com/office/drawing/2014/main" id="{C03A41BE-C3C5-4331-B4A6-F92D233A730C}"/>
                  </a:ext>
                </a:extLst>
              </p:cNvPr>
              <p:cNvSpPr/>
              <p:nvPr/>
            </p:nvSpPr>
            <p:spPr>
              <a:xfrm>
                <a:off x="5199575" y="8546950"/>
                <a:ext cx="112325" cy="94100"/>
              </a:xfrm>
              <a:custGeom>
                <a:avLst/>
                <a:gdLst/>
                <a:ahLst/>
                <a:cxnLst/>
                <a:rect l="l" t="t" r="r" b="b"/>
                <a:pathLst>
                  <a:path w="4493" h="3764" extrusionOk="0">
                    <a:moveTo>
                      <a:pt x="2293" y="1"/>
                    </a:moveTo>
                    <a:cubicBezTo>
                      <a:pt x="1971" y="1"/>
                      <a:pt x="1638" y="112"/>
                      <a:pt x="1333" y="374"/>
                    </a:cubicBezTo>
                    <a:cubicBezTo>
                      <a:pt x="1294" y="434"/>
                      <a:pt x="1234" y="474"/>
                      <a:pt x="1194" y="514"/>
                    </a:cubicBezTo>
                    <a:cubicBezTo>
                      <a:pt x="1" y="1707"/>
                      <a:pt x="160" y="3756"/>
                      <a:pt x="160" y="3756"/>
                    </a:cubicBezTo>
                    <a:cubicBezTo>
                      <a:pt x="160" y="3756"/>
                      <a:pt x="254" y="3763"/>
                      <a:pt x="413" y="3763"/>
                    </a:cubicBezTo>
                    <a:cubicBezTo>
                      <a:pt x="1002" y="3763"/>
                      <a:pt x="2479" y="3665"/>
                      <a:pt x="3402" y="2742"/>
                    </a:cubicBezTo>
                    <a:cubicBezTo>
                      <a:pt x="3442" y="2682"/>
                      <a:pt x="3502" y="2642"/>
                      <a:pt x="3541" y="2583"/>
                    </a:cubicBezTo>
                    <a:cubicBezTo>
                      <a:pt x="4493" y="1475"/>
                      <a:pt x="3463" y="1"/>
                      <a:pt x="22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716;p51">
                <a:extLst>
                  <a:ext uri="{FF2B5EF4-FFF2-40B4-BE49-F238E27FC236}">
                    <a16:creationId xmlns:a16="http://schemas.microsoft.com/office/drawing/2014/main" id="{E68AAF89-A9F2-4AD3-8D39-77A394C45BD6}"/>
                  </a:ext>
                </a:extLst>
              </p:cNvPr>
              <p:cNvSpPr/>
              <p:nvPr/>
            </p:nvSpPr>
            <p:spPr>
              <a:xfrm>
                <a:off x="5119000" y="8571725"/>
                <a:ext cx="20925" cy="142750"/>
              </a:xfrm>
              <a:custGeom>
                <a:avLst/>
                <a:gdLst/>
                <a:ahLst/>
                <a:cxnLst/>
                <a:rect l="l" t="t" r="r" b="b"/>
                <a:pathLst>
                  <a:path w="837" h="5710" extrusionOk="0">
                    <a:moveTo>
                      <a:pt x="1" y="0"/>
                    </a:moveTo>
                    <a:lnTo>
                      <a:pt x="1" y="5709"/>
                    </a:lnTo>
                    <a:lnTo>
                      <a:pt x="836" y="5709"/>
                    </a:lnTo>
                    <a:lnTo>
                      <a:pt x="8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717;p51">
                <a:extLst>
                  <a:ext uri="{FF2B5EF4-FFF2-40B4-BE49-F238E27FC236}">
                    <a16:creationId xmlns:a16="http://schemas.microsoft.com/office/drawing/2014/main" id="{0DCDB43C-818A-46E0-A43E-0BC9FDB746F2}"/>
                  </a:ext>
                </a:extLst>
              </p:cNvPr>
              <p:cNvSpPr/>
              <p:nvPr/>
            </p:nvSpPr>
            <p:spPr>
              <a:xfrm>
                <a:off x="5090675" y="8468025"/>
                <a:ext cx="78100" cy="115650"/>
              </a:xfrm>
              <a:custGeom>
                <a:avLst/>
                <a:gdLst/>
                <a:ahLst/>
                <a:cxnLst/>
                <a:rect l="l" t="t" r="r" b="b"/>
                <a:pathLst>
                  <a:path w="3124" h="4626" extrusionOk="0">
                    <a:moveTo>
                      <a:pt x="1554" y="1"/>
                    </a:moveTo>
                    <a:cubicBezTo>
                      <a:pt x="811" y="1"/>
                      <a:pt x="70" y="468"/>
                      <a:pt x="0" y="1403"/>
                    </a:cubicBezTo>
                    <a:cubicBezTo>
                      <a:pt x="0" y="1463"/>
                      <a:pt x="0" y="1542"/>
                      <a:pt x="0" y="1602"/>
                    </a:cubicBezTo>
                    <a:cubicBezTo>
                      <a:pt x="0" y="3273"/>
                      <a:pt x="1552" y="4626"/>
                      <a:pt x="1552" y="4626"/>
                    </a:cubicBezTo>
                    <a:cubicBezTo>
                      <a:pt x="1552" y="4626"/>
                      <a:pt x="3123" y="3273"/>
                      <a:pt x="3123" y="1602"/>
                    </a:cubicBezTo>
                    <a:cubicBezTo>
                      <a:pt x="3123" y="1542"/>
                      <a:pt x="3123" y="1463"/>
                      <a:pt x="3123" y="1403"/>
                    </a:cubicBezTo>
                    <a:cubicBezTo>
                      <a:pt x="3044" y="468"/>
                      <a:pt x="2298" y="1"/>
                      <a:pt x="15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7" name="Google Shape;677;p51">
            <a:extLst>
              <a:ext uri="{FF2B5EF4-FFF2-40B4-BE49-F238E27FC236}">
                <a16:creationId xmlns:a16="http://schemas.microsoft.com/office/drawing/2014/main" id="{A8998C30-E3B7-45A4-ADCD-27F66E7C019B}"/>
              </a:ext>
            </a:extLst>
          </p:cNvPr>
          <p:cNvGrpSpPr/>
          <p:nvPr/>
        </p:nvGrpSpPr>
        <p:grpSpPr>
          <a:xfrm>
            <a:off x="4189632" y="4299988"/>
            <a:ext cx="909625" cy="665950"/>
            <a:chOff x="2718450" y="9070463"/>
            <a:chExt cx="909625" cy="665950"/>
          </a:xfrm>
        </p:grpSpPr>
        <p:sp>
          <p:nvSpPr>
            <p:cNvPr id="138" name="Google Shape;678;p51">
              <a:extLst>
                <a:ext uri="{FF2B5EF4-FFF2-40B4-BE49-F238E27FC236}">
                  <a16:creationId xmlns:a16="http://schemas.microsoft.com/office/drawing/2014/main" id="{C3F61945-A0ED-4FF3-A0DC-21D3178D8012}"/>
                </a:ext>
              </a:extLst>
            </p:cNvPr>
            <p:cNvSpPr/>
            <p:nvPr/>
          </p:nvSpPr>
          <p:spPr>
            <a:xfrm>
              <a:off x="2718450" y="9070463"/>
              <a:ext cx="909625" cy="665950"/>
            </a:xfrm>
            <a:custGeom>
              <a:avLst/>
              <a:gdLst/>
              <a:ahLst/>
              <a:cxnLst/>
              <a:rect l="l" t="t" r="r" b="b"/>
              <a:pathLst>
                <a:path w="36385" h="26638" extrusionOk="0">
                  <a:moveTo>
                    <a:pt x="14523" y="1"/>
                  </a:moveTo>
                  <a:cubicBezTo>
                    <a:pt x="12533" y="1"/>
                    <a:pt x="10604" y="1254"/>
                    <a:pt x="9748" y="3144"/>
                  </a:cubicBezTo>
                  <a:cubicBezTo>
                    <a:pt x="8893" y="4974"/>
                    <a:pt x="9191" y="6983"/>
                    <a:pt x="10524" y="8535"/>
                  </a:cubicBezTo>
                  <a:cubicBezTo>
                    <a:pt x="10644" y="8674"/>
                    <a:pt x="10763" y="8794"/>
                    <a:pt x="10882" y="8933"/>
                  </a:cubicBezTo>
                  <a:cubicBezTo>
                    <a:pt x="12195" y="10226"/>
                    <a:pt x="13866" y="10862"/>
                    <a:pt x="15298" y="11161"/>
                  </a:cubicBezTo>
                  <a:lnTo>
                    <a:pt x="15298" y="17109"/>
                  </a:lnTo>
                  <a:cubicBezTo>
                    <a:pt x="14483" y="16751"/>
                    <a:pt x="13608" y="16572"/>
                    <a:pt x="12692" y="16572"/>
                  </a:cubicBezTo>
                  <a:cubicBezTo>
                    <a:pt x="11360" y="16572"/>
                    <a:pt x="10067" y="16969"/>
                    <a:pt x="9012" y="17725"/>
                  </a:cubicBezTo>
                  <a:cubicBezTo>
                    <a:pt x="8435" y="17526"/>
                    <a:pt x="7819" y="17407"/>
                    <a:pt x="7202" y="17407"/>
                  </a:cubicBezTo>
                  <a:cubicBezTo>
                    <a:pt x="5989" y="17407"/>
                    <a:pt x="4775" y="17825"/>
                    <a:pt x="3820" y="18581"/>
                  </a:cubicBezTo>
                  <a:lnTo>
                    <a:pt x="956" y="20849"/>
                  </a:lnTo>
                  <a:cubicBezTo>
                    <a:pt x="359" y="21326"/>
                    <a:pt x="1" y="22042"/>
                    <a:pt x="1" y="22798"/>
                  </a:cubicBezTo>
                  <a:lnTo>
                    <a:pt x="1" y="24151"/>
                  </a:lnTo>
                  <a:cubicBezTo>
                    <a:pt x="1" y="25523"/>
                    <a:pt x="1115" y="26637"/>
                    <a:pt x="2488" y="26637"/>
                  </a:cubicBezTo>
                  <a:lnTo>
                    <a:pt x="33898" y="26637"/>
                  </a:lnTo>
                  <a:cubicBezTo>
                    <a:pt x="35271" y="26637"/>
                    <a:pt x="36385" y="25523"/>
                    <a:pt x="36385" y="24151"/>
                  </a:cubicBezTo>
                  <a:lnTo>
                    <a:pt x="36385" y="22798"/>
                  </a:lnTo>
                  <a:cubicBezTo>
                    <a:pt x="36385" y="22281"/>
                    <a:pt x="36226" y="21784"/>
                    <a:pt x="35927" y="21366"/>
                  </a:cubicBezTo>
                  <a:lnTo>
                    <a:pt x="34435" y="19257"/>
                  </a:lnTo>
                  <a:cubicBezTo>
                    <a:pt x="33222" y="17566"/>
                    <a:pt x="31272" y="16552"/>
                    <a:pt x="29184" y="16552"/>
                  </a:cubicBezTo>
                  <a:cubicBezTo>
                    <a:pt x="28050" y="16552"/>
                    <a:pt x="26936" y="16870"/>
                    <a:pt x="25961" y="17427"/>
                  </a:cubicBezTo>
                  <a:cubicBezTo>
                    <a:pt x="25245" y="17148"/>
                    <a:pt x="24469" y="17009"/>
                    <a:pt x="23693" y="17009"/>
                  </a:cubicBezTo>
                  <a:cubicBezTo>
                    <a:pt x="22917" y="17009"/>
                    <a:pt x="22142" y="17168"/>
                    <a:pt x="21425" y="17427"/>
                  </a:cubicBezTo>
                  <a:cubicBezTo>
                    <a:pt x="21326" y="17367"/>
                    <a:pt x="21207" y="17308"/>
                    <a:pt x="21107" y="17248"/>
                  </a:cubicBezTo>
                  <a:lnTo>
                    <a:pt x="21107" y="11161"/>
                  </a:lnTo>
                  <a:cubicBezTo>
                    <a:pt x="22539" y="10862"/>
                    <a:pt x="24210" y="10246"/>
                    <a:pt x="25523" y="8933"/>
                  </a:cubicBezTo>
                  <a:cubicBezTo>
                    <a:pt x="25643" y="8794"/>
                    <a:pt x="25762" y="8674"/>
                    <a:pt x="25881" y="8535"/>
                  </a:cubicBezTo>
                  <a:cubicBezTo>
                    <a:pt x="27214" y="6983"/>
                    <a:pt x="27513" y="4974"/>
                    <a:pt x="26657" y="3144"/>
                  </a:cubicBezTo>
                  <a:cubicBezTo>
                    <a:pt x="25802" y="1254"/>
                    <a:pt x="23872" y="1"/>
                    <a:pt x="21883" y="1"/>
                  </a:cubicBezTo>
                  <a:cubicBezTo>
                    <a:pt x="20689" y="1"/>
                    <a:pt x="19555" y="419"/>
                    <a:pt x="18601" y="1234"/>
                  </a:cubicBezTo>
                  <a:cubicBezTo>
                    <a:pt x="18461" y="1354"/>
                    <a:pt x="18322" y="1493"/>
                    <a:pt x="18203" y="1612"/>
                  </a:cubicBezTo>
                  <a:cubicBezTo>
                    <a:pt x="18083" y="1493"/>
                    <a:pt x="17944" y="1354"/>
                    <a:pt x="17805" y="1234"/>
                  </a:cubicBezTo>
                  <a:cubicBezTo>
                    <a:pt x="16850" y="419"/>
                    <a:pt x="15716" y="1"/>
                    <a:pt x="14523"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9" name="Google Shape;679;p51">
              <a:extLst>
                <a:ext uri="{FF2B5EF4-FFF2-40B4-BE49-F238E27FC236}">
                  <a16:creationId xmlns:a16="http://schemas.microsoft.com/office/drawing/2014/main" id="{2919DBFC-F12D-4ACD-B10B-4B26EA2BC704}"/>
                </a:ext>
              </a:extLst>
            </p:cNvPr>
            <p:cNvGrpSpPr/>
            <p:nvPr/>
          </p:nvGrpSpPr>
          <p:grpSpPr>
            <a:xfrm>
              <a:off x="2780625" y="9132675"/>
              <a:ext cx="785300" cy="541625"/>
              <a:chOff x="2780625" y="9132675"/>
              <a:chExt cx="785300" cy="541625"/>
            </a:xfrm>
          </p:grpSpPr>
          <p:sp>
            <p:nvSpPr>
              <p:cNvPr id="140" name="Google Shape;680;p51">
                <a:extLst>
                  <a:ext uri="{FF2B5EF4-FFF2-40B4-BE49-F238E27FC236}">
                    <a16:creationId xmlns:a16="http://schemas.microsoft.com/office/drawing/2014/main" id="{A8BAAD70-AC5E-43ED-9206-AEEE6403413D}"/>
                  </a:ext>
                </a:extLst>
              </p:cNvPr>
              <p:cNvSpPr/>
              <p:nvPr/>
            </p:nvSpPr>
            <p:spPr>
              <a:xfrm>
                <a:off x="3163075" y="9284375"/>
                <a:ext cx="20900" cy="263600"/>
              </a:xfrm>
              <a:custGeom>
                <a:avLst/>
                <a:gdLst/>
                <a:ahLst/>
                <a:cxnLst/>
                <a:rect l="l" t="t" r="r" b="b"/>
                <a:pathLst>
                  <a:path w="836" h="10544" extrusionOk="0">
                    <a:moveTo>
                      <a:pt x="0" y="0"/>
                    </a:moveTo>
                    <a:lnTo>
                      <a:pt x="0" y="10544"/>
                    </a:lnTo>
                    <a:lnTo>
                      <a:pt x="835" y="10544"/>
                    </a:lnTo>
                    <a:lnTo>
                      <a:pt x="8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681;p51">
                <a:extLst>
                  <a:ext uri="{FF2B5EF4-FFF2-40B4-BE49-F238E27FC236}">
                    <a16:creationId xmlns:a16="http://schemas.microsoft.com/office/drawing/2014/main" id="{E2A8E98F-9B7D-4E11-AAF9-4BF736E32624}"/>
                  </a:ext>
                </a:extLst>
              </p:cNvPr>
              <p:cNvSpPr/>
              <p:nvPr/>
            </p:nvSpPr>
            <p:spPr>
              <a:xfrm>
                <a:off x="3167050" y="9132675"/>
                <a:ext cx="192650" cy="161450"/>
              </a:xfrm>
              <a:custGeom>
                <a:avLst/>
                <a:gdLst/>
                <a:ahLst/>
                <a:cxnLst/>
                <a:rect l="l" t="t" r="r" b="b"/>
                <a:pathLst>
                  <a:path w="7706" h="6458" extrusionOk="0">
                    <a:moveTo>
                      <a:pt x="3936" y="0"/>
                    </a:moveTo>
                    <a:cubicBezTo>
                      <a:pt x="3383" y="0"/>
                      <a:pt x="2812" y="191"/>
                      <a:pt x="2288" y="638"/>
                    </a:cubicBezTo>
                    <a:cubicBezTo>
                      <a:pt x="2188" y="717"/>
                      <a:pt x="2109" y="797"/>
                      <a:pt x="2009" y="896"/>
                    </a:cubicBezTo>
                    <a:cubicBezTo>
                      <a:pt x="0" y="2905"/>
                      <a:pt x="259" y="6446"/>
                      <a:pt x="259" y="6446"/>
                    </a:cubicBezTo>
                    <a:cubicBezTo>
                      <a:pt x="259" y="6446"/>
                      <a:pt x="407" y="6457"/>
                      <a:pt x="661" y="6457"/>
                    </a:cubicBezTo>
                    <a:cubicBezTo>
                      <a:pt x="1645" y="6457"/>
                      <a:pt x="4215" y="6294"/>
                      <a:pt x="5829" y="4696"/>
                    </a:cubicBezTo>
                    <a:cubicBezTo>
                      <a:pt x="5908" y="4596"/>
                      <a:pt x="5988" y="4517"/>
                      <a:pt x="6067" y="4417"/>
                    </a:cubicBezTo>
                    <a:cubicBezTo>
                      <a:pt x="7705" y="2515"/>
                      <a:pt x="5943" y="0"/>
                      <a:pt x="39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682;p51">
                <a:extLst>
                  <a:ext uri="{FF2B5EF4-FFF2-40B4-BE49-F238E27FC236}">
                    <a16:creationId xmlns:a16="http://schemas.microsoft.com/office/drawing/2014/main" id="{7436ADC6-5DF5-49BA-8F94-F3C0F7C74464}"/>
                  </a:ext>
                </a:extLst>
              </p:cNvPr>
              <p:cNvSpPr/>
              <p:nvPr/>
            </p:nvSpPr>
            <p:spPr>
              <a:xfrm>
                <a:off x="2987350" y="9132675"/>
                <a:ext cx="192650" cy="161450"/>
              </a:xfrm>
              <a:custGeom>
                <a:avLst/>
                <a:gdLst/>
                <a:ahLst/>
                <a:cxnLst/>
                <a:rect l="l" t="t" r="r" b="b"/>
                <a:pathLst>
                  <a:path w="7706" h="6458" extrusionOk="0">
                    <a:moveTo>
                      <a:pt x="3769" y="0"/>
                    </a:moveTo>
                    <a:cubicBezTo>
                      <a:pt x="1762" y="0"/>
                      <a:pt x="0" y="2515"/>
                      <a:pt x="1638" y="4417"/>
                    </a:cubicBezTo>
                    <a:cubicBezTo>
                      <a:pt x="1718" y="4517"/>
                      <a:pt x="1797" y="4596"/>
                      <a:pt x="1897" y="4696"/>
                    </a:cubicBezTo>
                    <a:cubicBezTo>
                      <a:pt x="3495" y="6294"/>
                      <a:pt x="6061" y="6457"/>
                      <a:pt x="7045" y="6457"/>
                    </a:cubicBezTo>
                    <a:cubicBezTo>
                      <a:pt x="7298" y="6457"/>
                      <a:pt x="7447" y="6446"/>
                      <a:pt x="7447" y="6446"/>
                    </a:cubicBezTo>
                    <a:cubicBezTo>
                      <a:pt x="7447" y="6446"/>
                      <a:pt x="7705" y="2905"/>
                      <a:pt x="5696" y="896"/>
                    </a:cubicBezTo>
                    <a:cubicBezTo>
                      <a:pt x="5597" y="797"/>
                      <a:pt x="5517" y="717"/>
                      <a:pt x="5418" y="638"/>
                    </a:cubicBezTo>
                    <a:cubicBezTo>
                      <a:pt x="4894" y="191"/>
                      <a:pt x="4322" y="0"/>
                      <a:pt x="37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683;p51">
                <a:extLst>
                  <a:ext uri="{FF2B5EF4-FFF2-40B4-BE49-F238E27FC236}">
                    <a16:creationId xmlns:a16="http://schemas.microsoft.com/office/drawing/2014/main" id="{EFBAEB6E-2941-4DEE-848C-78801367D03F}"/>
                  </a:ext>
                </a:extLst>
              </p:cNvPr>
              <p:cNvSpPr/>
              <p:nvPr/>
            </p:nvSpPr>
            <p:spPr>
              <a:xfrm>
                <a:off x="2780625" y="9546750"/>
                <a:ext cx="785300" cy="127550"/>
              </a:xfrm>
              <a:custGeom>
                <a:avLst/>
                <a:gdLst/>
                <a:ahLst/>
                <a:cxnLst/>
                <a:rect l="l" t="t" r="r" b="b"/>
                <a:pathLst>
                  <a:path w="31412" h="5102" extrusionOk="0">
                    <a:moveTo>
                      <a:pt x="26696" y="0"/>
                    </a:moveTo>
                    <a:cubicBezTo>
                      <a:pt x="25596" y="0"/>
                      <a:pt x="24497" y="454"/>
                      <a:pt x="23713" y="1361"/>
                    </a:cubicBezTo>
                    <a:cubicBezTo>
                      <a:pt x="22987" y="755"/>
                      <a:pt x="22091" y="451"/>
                      <a:pt x="21196" y="451"/>
                    </a:cubicBezTo>
                    <a:cubicBezTo>
                      <a:pt x="20301" y="451"/>
                      <a:pt x="19406" y="755"/>
                      <a:pt x="18680" y="1361"/>
                    </a:cubicBezTo>
                    <a:cubicBezTo>
                      <a:pt x="17898" y="454"/>
                      <a:pt x="16804" y="1"/>
                      <a:pt x="15709" y="1"/>
                    </a:cubicBezTo>
                    <a:cubicBezTo>
                      <a:pt x="14714" y="1"/>
                      <a:pt x="13717" y="375"/>
                      <a:pt x="12951" y="1123"/>
                    </a:cubicBezTo>
                    <a:cubicBezTo>
                      <a:pt x="12197" y="378"/>
                      <a:pt x="11204" y="6"/>
                      <a:pt x="10210" y="6"/>
                    </a:cubicBezTo>
                    <a:cubicBezTo>
                      <a:pt x="9001" y="6"/>
                      <a:pt x="7789" y="557"/>
                      <a:pt x="7003" y="1660"/>
                    </a:cubicBezTo>
                    <a:lnTo>
                      <a:pt x="6903" y="1779"/>
                    </a:lnTo>
                    <a:lnTo>
                      <a:pt x="6545" y="1481"/>
                    </a:lnTo>
                    <a:cubicBezTo>
                      <a:pt x="6008" y="1063"/>
                      <a:pt x="5362" y="854"/>
                      <a:pt x="4713" y="854"/>
                    </a:cubicBezTo>
                    <a:cubicBezTo>
                      <a:pt x="4064" y="854"/>
                      <a:pt x="3412" y="1063"/>
                      <a:pt x="2865" y="1481"/>
                    </a:cubicBezTo>
                    <a:lnTo>
                      <a:pt x="1" y="3749"/>
                    </a:lnTo>
                    <a:lnTo>
                      <a:pt x="1" y="5101"/>
                    </a:lnTo>
                    <a:lnTo>
                      <a:pt x="31411" y="5101"/>
                    </a:lnTo>
                    <a:lnTo>
                      <a:pt x="31411" y="3749"/>
                    </a:lnTo>
                    <a:lnTo>
                      <a:pt x="29919" y="1660"/>
                    </a:lnTo>
                    <a:cubicBezTo>
                      <a:pt x="29126" y="553"/>
                      <a:pt x="27911" y="0"/>
                      <a:pt x="266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4" name="Google Shape;684;p51">
            <a:extLst>
              <a:ext uri="{FF2B5EF4-FFF2-40B4-BE49-F238E27FC236}">
                <a16:creationId xmlns:a16="http://schemas.microsoft.com/office/drawing/2014/main" id="{2AC22F52-63E8-44D7-9A47-2A069039CC2E}"/>
              </a:ext>
            </a:extLst>
          </p:cNvPr>
          <p:cNvGrpSpPr/>
          <p:nvPr/>
        </p:nvGrpSpPr>
        <p:grpSpPr>
          <a:xfrm>
            <a:off x="5772107" y="3850413"/>
            <a:ext cx="911625" cy="1115525"/>
            <a:chOff x="3636000" y="8620888"/>
            <a:chExt cx="911625" cy="1115525"/>
          </a:xfrm>
        </p:grpSpPr>
        <p:sp>
          <p:nvSpPr>
            <p:cNvPr id="145" name="Google Shape;685;p51">
              <a:extLst>
                <a:ext uri="{FF2B5EF4-FFF2-40B4-BE49-F238E27FC236}">
                  <a16:creationId xmlns:a16="http://schemas.microsoft.com/office/drawing/2014/main" id="{30E8690A-B3F4-4B4F-92E9-B91D0AD85B03}"/>
                </a:ext>
              </a:extLst>
            </p:cNvPr>
            <p:cNvSpPr/>
            <p:nvPr/>
          </p:nvSpPr>
          <p:spPr>
            <a:xfrm>
              <a:off x="3636000" y="8620888"/>
              <a:ext cx="911625" cy="1115525"/>
            </a:xfrm>
            <a:custGeom>
              <a:avLst/>
              <a:gdLst/>
              <a:ahLst/>
              <a:cxnLst/>
              <a:rect l="l" t="t" r="r" b="b"/>
              <a:pathLst>
                <a:path w="36465" h="44621" extrusionOk="0">
                  <a:moveTo>
                    <a:pt x="18262" y="1"/>
                  </a:moveTo>
                  <a:cubicBezTo>
                    <a:pt x="15477" y="1"/>
                    <a:pt x="13309" y="1990"/>
                    <a:pt x="13110" y="4696"/>
                  </a:cubicBezTo>
                  <a:cubicBezTo>
                    <a:pt x="13090" y="4875"/>
                    <a:pt x="13090" y="5074"/>
                    <a:pt x="13090" y="5253"/>
                  </a:cubicBezTo>
                  <a:cubicBezTo>
                    <a:pt x="13090" y="6630"/>
                    <a:pt x="13308" y="7290"/>
                    <a:pt x="13184" y="7290"/>
                  </a:cubicBezTo>
                  <a:cubicBezTo>
                    <a:pt x="13089" y="7290"/>
                    <a:pt x="12796" y="6907"/>
                    <a:pt x="12056" y="6168"/>
                  </a:cubicBezTo>
                  <a:cubicBezTo>
                    <a:pt x="11937" y="6048"/>
                    <a:pt x="11797" y="5929"/>
                    <a:pt x="11658" y="5810"/>
                  </a:cubicBezTo>
                  <a:cubicBezTo>
                    <a:pt x="10703" y="4994"/>
                    <a:pt x="9569" y="4556"/>
                    <a:pt x="8376" y="4556"/>
                  </a:cubicBezTo>
                  <a:cubicBezTo>
                    <a:pt x="6386" y="4556"/>
                    <a:pt x="4457" y="5830"/>
                    <a:pt x="3602" y="7699"/>
                  </a:cubicBezTo>
                  <a:cubicBezTo>
                    <a:pt x="2746" y="9530"/>
                    <a:pt x="3045" y="11539"/>
                    <a:pt x="4377" y="13090"/>
                  </a:cubicBezTo>
                  <a:cubicBezTo>
                    <a:pt x="4497" y="13230"/>
                    <a:pt x="4616" y="13369"/>
                    <a:pt x="4735" y="13488"/>
                  </a:cubicBezTo>
                  <a:cubicBezTo>
                    <a:pt x="6466" y="15219"/>
                    <a:pt x="8813" y="15756"/>
                    <a:pt x="10405" y="15915"/>
                  </a:cubicBezTo>
                  <a:lnTo>
                    <a:pt x="12812" y="18322"/>
                  </a:lnTo>
                  <a:cubicBezTo>
                    <a:pt x="11519" y="18800"/>
                    <a:pt x="10405" y="19814"/>
                    <a:pt x="9808" y="21127"/>
                  </a:cubicBezTo>
                  <a:cubicBezTo>
                    <a:pt x="8973" y="22957"/>
                    <a:pt x="9251" y="24966"/>
                    <a:pt x="10584" y="26498"/>
                  </a:cubicBezTo>
                  <a:cubicBezTo>
                    <a:pt x="10703" y="26637"/>
                    <a:pt x="10823" y="26777"/>
                    <a:pt x="10942" y="26896"/>
                  </a:cubicBezTo>
                  <a:cubicBezTo>
                    <a:pt x="12255" y="28209"/>
                    <a:pt x="13926" y="28845"/>
                    <a:pt x="15358" y="29144"/>
                  </a:cubicBezTo>
                  <a:lnTo>
                    <a:pt x="15358" y="35092"/>
                  </a:lnTo>
                  <a:cubicBezTo>
                    <a:pt x="14542" y="34734"/>
                    <a:pt x="13667" y="34535"/>
                    <a:pt x="12752" y="34535"/>
                  </a:cubicBezTo>
                  <a:cubicBezTo>
                    <a:pt x="11419" y="34535"/>
                    <a:pt x="10146" y="34952"/>
                    <a:pt x="9072" y="35708"/>
                  </a:cubicBezTo>
                  <a:cubicBezTo>
                    <a:pt x="8495" y="35490"/>
                    <a:pt x="7878" y="35390"/>
                    <a:pt x="7262" y="35390"/>
                  </a:cubicBezTo>
                  <a:cubicBezTo>
                    <a:pt x="6048" y="35390"/>
                    <a:pt x="4835" y="35808"/>
                    <a:pt x="3880" y="36564"/>
                  </a:cubicBezTo>
                  <a:lnTo>
                    <a:pt x="1015" y="38832"/>
                  </a:lnTo>
                  <a:cubicBezTo>
                    <a:pt x="339" y="39369"/>
                    <a:pt x="1" y="40184"/>
                    <a:pt x="100" y="41020"/>
                  </a:cubicBezTo>
                  <a:lnTo>
                    <a:pt x="100" y="42134"/>
                  </a:lnTo>
                  <a:cubicBezTo>
                    <a:pt x="100" y="43506"/>
                    <a:pt x="1214" y="44620"/>
                    <a:pt x="2587" y="44620"/>
                  </a:cubicBezTo>
                  <a:lnTo>
                    <a:pt x="33978" y="44620"/>
                  </a:lnTo>
                  <a:cubicBezTo>
                    <a:pt x="35350" y="44620"/>
                    <a:pt x="36464" y="43506"/>
                    <a:pt x="36464" y="42134"/>
                  </a:cubicBezTo>
                  <a:lnTo>
                    <a:pt x="36464" y="40781"/>
                  </a:lnTo>
                  <a:cubicBezTo>
                    <a:pt x="36464" y="40164"/>
                    <a:pt x="36226" y="39607"/>
                    <a:pt x="35848" y="39170"/>
                  </a:cubicBezTo>
                  <a:lnTo>
                    <a:pt x="34495" y="37240"/>
                  </a:lnTo>
                  <a:cubicBezTo>
                    <a:pt x="33281" y="35549"/>
                    <a:pt x="31332" y="34535"/>
                    <a:pt x="29243" y="34535"/>
                  </a:cubicBezTo>
                  <a:cubicBezTo>
                    <a:pt x="28109" y="34535"/>
                    <a:pt x="26995" y="34853"/>
                    <a:pt x="26021" y="35410"/>
                  </a:cubicBezTo>
                  <a:cubicBezTo>
                    <a:pt x="25304" y="35131"/>
                    <a:pt x="24529" y="34992"/>
                    <a:pt x="23753" y="34992"/>
                  </a:cubicBezTo>
                  <a:cubicBezTo>
                    <a:pt x="22977" y="34992"/>
                    <a:pt x="22201" y="35151"/>
                    <a:pt x="21485" y="35410"/>
                  </a:cubicBezTo>
                  <a:cubicBezTo>
                    <a:pt x="21386" y="35350"/>
                    <a:pt x="21266" y="35291"/>
                    <a:pt x="21167" y="35231"/>
                  </a:cubicBezTo>
                  <a:lnTo>
                    <a:pt x="21167" y="29144"/>
                  </a:lnTo>
                  <a:cubicBezTo>
                    <a:pt x="22599" y="28845"/>
                    <a:pt x="24270" y="28229"/>
                    <a:pt x="25583" y="26916"/>
                  </a:cubicBezTo>
                  <a:cubicBezTo>
                    <a:pt x="25702" y="26777"/>
                    <a:pt x="25822" y="26657"/>
                    <a:pt x="25941" y="26518"/>
                  </a:cubicBezTo>
                  <a:cubicBezTo>
                    <a:pt x="27274" y="24966"/>
                    <a:pt x="27572" y="22957"/>
                    <a:pt x="26717" y="21127"/>
                  </a:cubicBezTo>
                  <a:cubicBezTo>
                    <a:pt x="25861" y="19237"/>
                    <a:pt x="23932" y="17984"/>
                    <a:pt x="21943" y="17984"/>
                  </a:cubicBezTo>
                  <a:cubicBezTo>
                    <a:pt x="21823" y="17984"/>
                    <a:pt x="21724" y="17984"/>
                    <a:pt x="21604" y="18004"/>
                  </a:cubicBezTo>
                  <a:lnTo>
                    <a:pt x="25464" y="14145"/>
                  </a:lnTo>
                  <a:cubicBezTo>
                    <a:pt x="27075" y="13966"/>
                    <a:pt x="29363" y="13389"/>
                    <a:pt x="31053" y="11718"/>
                  </a:cubicBezTo>
                  <a:cubicBezTo>
                    <a:pt x="31173" y="11579"/>
                    <a:pt x="31292" y="11459"/>
                    <a:pt x="31411" y="11320"/>
                  </a:cubicBezTo>
                  <a:cubicBezTo>
                    <a:pt x="32744" y="9768"/>
                    <a:pt x="33023" y="7759"/>
                    <a:pt x="32187" y="5929"/>
                  </a:cubicBezTo>
                  <a:cubicBezTo>
                    <a:pt x="31332" y="4039"/>
                    <a:pt x="29402" y="2786"/>
                    <a:pt x="27393" y="2786"/>
                  </a:cubicBezTo>
                  <a:cubicBezTo>
                    <a:pt x="26200" y="2786"/>
                    <a:pt x="25066" y="3204"/>
                    <a:pt x="24131" y="4019"/>
                  </a:cubicBezTo>
                  <a:cubicBezTo>
                    <a:pt x="23992" y="4139"/>
                    <a:pt x="23852" y="4278"/>
                    <a:pt x="23733" y="4397"/>
                  </a:cubicBezTo>
                  <a:cubicBezTo>
                    <a:pt x="23614" y="4517"/>
                    <a:pt x="23514" y="4616"/>
                    <a:pt x="23415" y="4735"/>
                  </a:cubicBezTo>
                  <a:cubicBezTo>
                    <a:pt x="23415" y="4735"/>
                    <a:pt x="23415" y="4716"/>
                    <a:pt x="23415" y="4696"/>
                  </a:cubicBezTo>
                  <a:cubicBezTo>
                    <a:pt x="23196" y="1990"/>
                    <a:pt x="21028" y="1"/>
                    <a:pt x="18262"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 name="Google Shape;686;p51">
              <a:extLst>
                <a:ext uri="{FF2B5EF4-FFF2-40B4-BE49-F238E27FC236}">
                  <a16:creationId xmlns:a16="http://schemas.microsoft.com/office/drawing/2014/main" id="{90BD2CE7-FB62-4D6E-8BAF-E849DEC898E6}"/>
                </a:ext>
              </a:extLst>
            </p:cNvPr>
            <p:cNvGrpSpPr/>
            <p:nvPr/>
          </p:nvGrpSpPr>
          <p:grpSpPr>
            <a:xfrm>
              <a:off x="3699675" y="8683250"/>
              <a:ext cx="785775" cy="991050"/>
              <a:chOff x="3699675" y="8683250"/>
              <a:chExt cx="785775" cy="991050"/>
            </a:xfrm>
          </p:grpSpPr>
          <p:sp>
            <p:nvSpPr>
              <p:cNvPr id="147" name="Google Shape;687;p51">
                <a:extLst>
                  <a:ext uri="{FF2B5EF4-FFF2-40B4-BE49-F238E27FC236}">
                    <a16:creationId xmlns:a16="http://schemas.microsoft.com/office/drawing/2014/main" id="{CE3720E2-0F2F-4203-BDC7-945AF5A4B043}"/>
                  </a:ext>
                </a:extLst>
              </p:cNvPr>
              <p:cNvSpPr/>
              <p:nvPr/>
            </p:nvSpPr>
            <p:spPr>
              <a:xfrm>
                <a:off x="4082100" y="8862650"/>
                <a:ext cx="20925" cy="685325"/>
              </a:xfrm>
              <a:custGeom>
                <a:avLst/>
                <a:gdLst/>
                <a:ahLst/>
                <a:cxnLst/>
                <a:rect l="l" t="t" r="r" b="b"/>
                <a:pathLst>
                  <a:path w="837" h="27413" extrusionOk="0">
                    <a:moveTo>
                      <a:pt x="1" y="0"/>
                    </a:moveTo>
                    <a:lnTo>
                      <a:pt x="1" y="27413"/>
                    </a:lnTo>
                    <a:lnTo>
                      <a:pt x="836" y="27413"/>
                    </a:lnTo>
                    <a:lnTo>
                      <a:pt x="8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688;p51">
                <a:extLst>
                  <a:ext uri="{FF2B5EF4-FFF2-40B4-BE49-F238E27FC236}">
                    <a16:creationId xmlns:a16="http://schemas.microsoft.com/office/drawing/2014/main" id="{1A8F656A-ED61-46C7-A39F-8A43BD542EAE}"/>
                  </a:ext>
                </a:extLst>
              </p:cNvPr>
              <p:cNvSpPr/>
              <p:nvPr/>
            </p:nvSpPr>
            <p:spPr>
              <a:xfrm>
                <a:off x="4086075" y="9132675"/>
                <a:ext cx="192650" cy="161450"/>
              </a:xfrm>
              <a:custGeom>
                <a:avLst/>
                <a:gdLst/>
                <a:ahLst/>
                <a:cxnLst/>
                <a:rect l="l" t="t" r="r" b="b"/>
                <a:pathLst>
                  <a:path w="7706" h="6458" extrusionOk="0">
                    <a:moveTo>
                      <a:pt x="3937" y="0"/>
                    </a:moveTo>
                    <a:cubicBezTo>
                      <a:pt x="3384" y="0"/>
                      <a:pt x="2813" y="191"/>
                      <a:pt x="2288" y="638"/>
                    </a:cubicBezTo>
                    <a:cubicBezTo>
                      <a:pt x="2189" y="717"/>
                      <a:pt x="2109" y="797"/>
                      <a:pt x="2030" y="896"/>
                    </a:cubicBezTo>
                    <a:cubicBezTo>
                      <a:pt x="1" y="2905"/>
                      <a:pt x="259" y="6446"/>
                      <a:pt x="259" y="6446"/>
                    </a:cubicBezTo>
                    <a:cubicBezTo>
                      <a:pt x="259" y="6446"/>
                      <a:pt x="408" y="6457"/>
                      <a:pt x="661" y="6457"/>
                    </a:cubicBezTo>
                    <a:cubicBezTo>
                      <a:pt x="1646" y="6457"/>
                      <a:pt x="4216" y="6294"/>
                      <a:pt x="5829" y="4696"/>
                    </a:cubicBezTo>
                    <a:cubicBezTo>
                      <a:pt x="5909" y="4596"/>
                      <a:pt x="5989" y="4517"/>
                      <a:pt x="6068" y="4417"/>
                    </a:cubicBezTo>
                    <a:cubicBezTo>
                      <a:pt x="7706" y="2515"/>
                      <a:pt x="5944" y="0"/>
                      <a:pt x="39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689;p51">
                <a:extLst>
                  <a:ext uri="{FF2B5EF4-FFF2-40B4-BE49-F238E27FC236}">
                    <a16:creationId xmlns:a16="http://schemas.microsoft.com/office/drawing/2014/main" id="{A604BE8E-9810-4624-9B05-B2518F2ED7CA}"/>
                  </a:ext>
                </a:extLst>
              </p:cNvPr>
              <p:cNvSpPr/>
              <p:nvPr/>
            </p:nvSpPr>
            <p:spPr>
              <a:xfrm>
                <a:off x="3906875" y="9132675"/>
                <a:ext cx="192175" cy="161450"/>
              </a:xfrm>
              <a:custGeom>
                <a:avLst/>
                <a:gdLst/>
                <a:ahLst/>
                <a:cxnLst/>
                <a:rect l="l" t="t" r="r" b="b"/>
                <a:pathLst>
                  <a:path w="7687" h="6458" extrusionOk="0">
                    <a:moveTo>
                      <a:pt x="3762" y="0"/>
                    </a:moveTo>
                    <a:cubicBezTo>
                      <a:pt x="1751" y="0"/>
                      <a:pt x="1" y="2515"/>
                      <a:pt x="1639" y="4417"/>
                    </a:cubicBezTo>
                    <a:cubicBezTo>
                      <a:pt x="1718" y="4517"/>
                      <a:pt x="1798" y="4596"/>
                      <a:pt x="1877" y="4696"/>
                    </a:cubicBezTo>
                    <a:cubicBezTo>
                      <a:pt x="3475" y="6294"/>
                      <a:pt x="6042" y="6457"/>
                      <a:pt x="7026" y="6457"/>
                    </a:cubicBezTo>
                    <a:cubicBezTo>
                      <a:pt x="7279" y="6457"/>
                      <a:pt x="7427" y="6446"/>
                      <a:pt x="7427" y="6446"/>
                    </a:cubicBezTo>
                    <a:cubicBezTo>
                      <a:pt x="7427" y="6446"/>
                      <a:pt x="7686" y="2905"/>
                      <a:pt x="5677" y="896"/>
                    </a:cubicBezTo>
                    <a:cubicBezTo>
                      <a:pt x="5597" y="797"/>
                      <a:pt x="5498" y="717"/>
                      <a:pt x="5418" y="638"/>
                    </a:cubicBezTo>
                    <a:cubicBezTo>
                      <a:pt x="4890" y="191"/>
                      <a:pt x="4316" y="0"/>
                      <a:pt x="37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690;p51">
                <a:extLst>
                  <a:ext uri="{FF2B5EF4-FFF2-40B4-BE49-F238E27FC236}">
                    <a16:creationId xmlns:a16="http://schemas.microsoft.com/office/drawing/2014/main" id="{F83C1F06-EA88-4DFE-85B0-72F2A1AE69BC}"/>
                  </a:ext>
                </a:extLst>
              </p:cNvPr>
              <p:cNvSpPr/>
              <p:nvPr/>
            </p:nvSpPr>
            <p:spPr>
              <a:xfrm>
                <a:off x="4085575" y="8894475"/>
                <a:ext cx="164150" cy="164650"/>
              </a:xfrm>
              <a:custGeom>
                <a:avLst/>
                <a:gdLst/>
                <a:ahLst/>
                <a:cxnLst/>
                <a:rect l="l" t="t" r="r" b="b"/>
                <a:pathLst>
                  <a:path w="6566" h="6586" extrusionOk="0">
                    <a:moveTo>
                      <a:pt x="5989" y="1"/>
                    </a:moveTo>
                    <a:lnTo>
                      <a:pt x="1" y="5988"/>
                    </a:lnTo>
                    <a:lnTo>
                      <a:pt x="598" y="6585"/>
                    </a:lnTo>
                    <a:lnTo>
                      <a:pt x="6566" y="597"/>
                    </a:lnTo>
                    <a:lnTo>
                      <a:pt x="598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691;p51">
                <a:extLst>
                  <a:ext uri="{FF2B5EF4-FFF2-40B4-BE49-F238E27FC236}">
                    <a16:creationId xmlns:a16="http://schemas.microsoft.com/office/drawing/2014/main" id="{9600ED87-C074-48DA-A204-CAF129D9F248}"/>
                  </a:ext>
                </a:extLst>
              </p:cNvPr>
              <p:cNvSpPr/>
              <p:nvPr/>
            </p:nvSpPr>
            <p:spPr>
              <a:xfrm>
                <a:off x="4222850" y="8752950"/>
                <a:ext cx="192075" cy="161225"/>
              </a:xfrm>
              <a:custGeom>
                <a:avLst/>
                <a:gdLst/>
                <a:ahLst/>
                <a:cxnLst/>
                <a:rect l="l" t="t" r="r" b="b"/>
                <a:pathLst>
                  <a:path w="7683" h="6449" extrusionOk="0">
                    <a:moveTo>
                      <a:pt x="3935" y="1"/>
                    </a:moveTo>
                    <a:cubicBezTo>
                      <a:pt x="3378" y="1"/>
                      <a:pt x="2800" y="195"/>
                      <a:pt x="2268" y="649"/>
                    </a:cubicBezTo>
                    <a:cubicBezTo>
                      <a:pt x="2189" y="708"/>
                      <a:pt x="2089" y="788"/>
                      <a:pt x="2009" y="887"/>
                    </a:cubicBezTo>
                    <a:cubicBezTo>
                      <a:pt x="0" y="2896"/>
                      <a:pt x="259" y="6437"/>
                      <a:pt x="259" y="6437"/>
                    </a:cubicBezTo>
                    <a:cubicBezTo>
                      <a:pt x="259" y="6437"/>
                      <a:pt x="407" y="6448"/>
                      <a:pt x="661" y="6448"/>
                    </a:cubicBezTo>
                    <a:cubicBezTo>
                      <a:pt x="1645" y="6448"/>
                      <a:pt x="4211" y="6285"/>
                      <a:pt x="5809" y="4687"/>
                    </a:cubicBezTo>
                    <a:cubicBezTo>
                      <a:pt x="5889" y="4587"/>
                      <a:pt x="5968" y="4508"/>
                      <a:pt x="6048" y="4428"/>
                    </a:cubicBezTo>
                    <a:cubicBezTo>
                      <a:pt x="7682" y="2513"/>
                      <a:pt x="5942" y="1"/>
                      <a:pt x="39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692;p51">
                <a:extLst>
                  <a:ext uri="{FF2B5EF4-FFF2-40B4-BE49-F238E27FC236}">
                    <a16:creationId xmlns:a16="http://schemas.microsoft.com/office/drawing/2014/main" id="{D8F34F2E-F8C6-404F-B859-AEE241DB0A93}"/>
                  </a:ext>
                </a:extLst>
              </p:cNvPr>
              <p:cNvSpPr/>
              <p:nvPr/>
            </p:nvSpPr>
            <p:spPr>
              <a:xfrm>
                <a:off x="4024925" y="8683250"/>
                <a:ext cx="134775" cy="198325"/>
              </a:xfrm>
              <a:custGeom>
                <a:avLst/>
                <a:gdLst/>
                <a:ahLst/>
                <a:cxnLst/>
                <a:rect l="l" t="t" r="r" b="b"/>
                <a:pathLst>
                  <a:path w="5391" h="7933" extrusionOk="0">
                    <a:moveTo>
                      <a:pt x="2695" y="0"/>
                    </a:moveTo>
                    <a:cubicBezTo>
                      <a:pt x="1417" y="0"/>
                      <a:pt x="139" y="801"/>
                      <a:pt x="20" y="2402"/>
                    </a:cubicBezTo>
                    <a:cubicBezTo>
                      <a:pt x="20" y="2521"/>
                      <a:pt x="0" y="2641"/>
                      <a:pt x="0" y="2760"/>
                    </a:cubicBezTo>
                    <a:cubicBezTo>
                      <a:pt x="0" y="5605"/>
                      <a:pt x="2686" y="7932"/>
                      <a:pt x="2686" y="7932"/>
                    </a:cubicBezTo>
                    <a:cubicBezTo>
                      <a:pt x="2686" y="7932"/>
                      <a:pt x="5391" y="5605"/>
                      <a:pt x="5391" y="2760"/>
                    </a:cubicBezTo>
                    <a:cubicBezTo>
                      <a:pt x="5391" y="2641"/>
                      <a:pt x="5391" y="2521"/>
                      <a:pt x="5371" y="2402"/>
                    </a:cubicBezTo>
                    <a:cubicBezTo>
                      <a:pt x="5252" y="801"/>
                      <a:pt x="3974" y="0"/>
                      <a:pt x="26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693;p51">
                <a:extLst>
                  <a:ext uri="{FF2B5EF4-FFF2-40B4-BE49-F238E27FC236}">
                    <a16:creationId xmlns:a16="http://schemas.microsoft.com/office/drawing/2014/main" id="{21DFB8EA-3CEC-4056-95AB-97AD39EB113D}"/>
                  </a:ext>
                </a:extLst>
              </p:cNvPr>
              <p:cNvSpPr/>
              <p:nvPr/>
            </p:nvSpPr>
            <p:spPr>
              <a:xfrm>
                <a:off x="3913525" y="8933775"/>
                <a:ext cx="186000" cy="186000"/>
              </a:xfrm>
              <a:custGeom>
                <a:avLst/>
                <a:gdLst/>
                <a:ahLst/>
                <a:cxnLst/>
                <a:rect l="l" t="t" r="r" b="b"/>
                <a:pathLst>
                  <a:path w="7440" h="7440" extrusionOk="0">
                    <a:moveTo>
                      <a:pt x="597" y="0"/>
                    </a:moveTo>
                    <a:lnTo>
                      <a:pt x="0" y="597"/>
                    </a:lnTo>
                    <a:lnTo>
                      <a:pt x="6863" y="7440"/>
                    </a:lnTo>
                    <a:lnTo>
                      <a:pt x="7440" y="6863"/>
                    </a:lnTo>
                    <a:lnTo>
                      <a:pt x="59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694;p51">
                <a:extLst>
                  <a:ext uri="{FF2B5EF4-FFF2-40B4-BE49-F238E27FC236}">
                    <a16:creationId xmlns:a16="http://schemas.microsoft.com/office/drawing/2014/main" id="{173BDEAD-5DCF-4CA5-ADFB-2C6E0E912295}"/>
                  </a:ext>
                </a:extLst>
              </p:cNvPr>
              <p:cNvSpPr/>
              <p:nvPr/>
            </p:nvSpPr>
            <p:spPr>
              <a:xfrm>
                <a:off x="3751650" y="8797275"/>
                <a:ext cx="192225" cy="161650"/>
              </a:xfrm>
              <a:custGeom>
                <a:avLst/>
                <a:gdLst/>
                <a:ahLst/>
                <a:cxnLst/>
                <a:rect l="l" t="t" r="r" b="b"/>
                <a:pathLst>
                  <a:path w="7689" h="6466" extrusionOk="0">
                    <a:moveTo>
                      <a:pt x="3750" y="1"/>
                    </a:moveTo>
                    <a:cubicBezTo>
                      <a:pt x="1749" y="1"/>
                      <a:pt x="1" y="2524"/>
                      <a:pt x="1621" y="4426"/>
                    </a:cubicBezTo>
                    <a:cubicBezTo>
                      <a:pt x="1701" y="4525"/>
                      <a:pt x="1780" y="4605"/>
                      <a:pt x="1880" y="4684"/>
                    </a:cubicBezTo>
                    <a:cubicBezTo>
                      <a:pt x="3481" y="6301"/>
                      <a:pt x="6055" y="6465"/>
                      <a:pt x="7034" y="6465"/>
                    </a:cubicBezTo>
                    <a:cubicBezTo>
                      <a:pt x="7284" y="6465"/>
                      <a:pt x="7430" y="6455"/>
                      <a:pt x="7430" y="6455"/>
                    </a:cubicBezTo>
                    <a:cubicBezTo>
                      <a:pt x="7430" y="6455"/>
                      <a:pt x="7689" y="2914"/>
                      <a:pt x="5679" y="885"/>
                    </a:cubicBezTo>
                    <a:cubicBezTo>
                      <a:pt x="5580" y="805"/>
                      <a:pt x="5500" y="726"/>
                      <a:pt x="5401" y="646"/>
                    </a:cubicBezTo>
                    <a:cubicBezTo>
                      <a:pt x="4875" y="194"/>
                      <a:pt x="4303" y="1"/>
                      <a:pt x="37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695;p51">
                <a:extLst>
                  <a:ext uri="{FF2B5EF4-FFF2-40B4-BE49-F238E27FC236}">
                    <a16:creationId xmlns:a16="http://schemas.microsoft.com/office/drawing/2014/main" id="{34CB8B27-8159-41AE-AD64-764C0F4DD297}"/>
                  </a:ext>
                </a:extLst>
              </p:cNvPr>
              <p:cNvSpPr/>
              <p:nvPr/>
            </p:nvSpPr>
            <p:spPr>
              <a:xfrm>
                <a:off x="3699675" y="9546750"/>
                <a:ext cx="785775" cy="127550"/>
              </a:xfrm>
              <a:custGeom>
                <a:avLst/>
                <a:gdLst/>
                <a:ahLst/>
                <a:cxnLst/>
                <a:rect l="l" t="t" r="r" b="b"/>
                <a:pathLst>
                  <a:path w="31431" h="5102" extrusionOk="0">
                    <a:moveTo>
                      <a:pt x="26696" y="0"/>
                    </a:moveTo>
                    <a:cubicBezTo>
                      <a:pt x="25596" y="0"/>
                      <a:pt x="24497" y="454"/>
                      <a:pt x="23712" y="1361"/>
                    </a:cubicBezTo>
                    <a:cubicBezTo>
                      <a:pt x="22986" y="755"/>
                      <a:pt x="22091" y="451"/>
                      <a:pt x="21196" y="451"/>
                    </a:cubicBezTo>
                    <a:cubicBezTo>
                      <a:pt x="20301" y="451"/>
                      <a:pt x="19406" y="755"/>
                      <a:pt x="18679" y="1361"/>
                    </a:cubicBezTo>
                    <a:cubicBezTo>
                      <a:pt x="17898" y="454"/>
                      <a:pt x="16804" y="1"/>
                      <a:pt x="15709" y="1"/>
                    </a:cubicBezTo>
                    <a:cubicBezTo>
                      <a:pt x="14714" y="1"/>
                      <a:pt x="13717" y="375"/>
                      <a:pt x="12950" y="1123"/>
                    </a:cubicBezTo>
                    <a:cubicBezTo>
                      <a:pt x="12197" y="378"/>
                      <a:pt x="11204" y="6"/>
                      <a:pt x="10210" y="6"/>
                    </a:cubicBezTo>
                    <a:cubicBezTo>
                      <a:pt x="9000" y="6"/>
                      <a:pt x="7789" y="557"/>
                      <a:pt x="7002" y="1660"/>
                    </a:cubicBezTo>
                    <a:lnTo>
                      <a:pt x="6903" y="1779"/>
                    </a:lnTo>
                    <a:lnTo>
                      <a:pt x="6565" y="1481"/>
                    </a:lnTo>
                    <a:cubicBezTo>
                      <a:pt x="6018" y="1063"/>
                      <a:pt x="5366" y="854"/>
                      <a:pt x="4715" y="854"/>
                    </a:cubicBezTo>
                    <a:cubicBezTo>
                      <a:pt x="4063" y="854"/>
                      <a:pt x="3412" y="1063"/>
                      <a:pt x="2865" y="1481"/>
                    </a:cubicBezTo>
                    <a:lnTo>
                      <a:pt x="0" y="3749"/>
                    </a:lnTo>
                    <a:lnTo>
                      <a:pt x="20" y="3749"/>
                    </a:lnTo>
                    <a:lnTo>
                      <a:pt x="20" y="5101"/>
                    </a:lnTo>
                    <a:lnTo>
                      <a:pt x="31431" y="5101"/>
                    </a:lnTo>
                    <a:lnTo>
                      <a:pt x="31431" y="3749"/>
                    </a:lnTo>
                    <a:lnTo>
                      <a:pt x="31411" y="3749"/>
                    </a:lnTo>
                    <a:lnTo>
                      <a:pt x="29919" y="1660"/>
                    </a:lnTo>
                    <a:cubicBezTo>
                      <a:pt x="29125" y="553"/>
                      <a:pt x="27910" y="0"/>
                      <a:pt x="266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6" name="Google Shape;1829;p68">
            <a:extLst>
              <a:ext uri="{FF2B5EF4-FFF2-40B4-BE49-F238E27FC236}">
                <a16:creationId xmlns:a16="http://schemas.microsoft.com/office/drawing/2014/main" id="{82D82638-CE90-43FE-9DB8-4C5FAA530B10}"/>
              </a:ext>
            </a:extLst>
          </p:cNvPr>
          <p:cNvGrpSpPr/>
          <p:nvPr/>
        </p:nvGrpSpPr>
        <p:grpSpPr>
          <a:xfrm rot="20795040">
            <a:off x="1738203" y="-84152"/>
            <a:ext cx="2521090" cy="2282408"/>
            <a:chOff x="8728400" y="11249125"/>
            <a:chExt cx="2090475" cy="2069100"/>
          </a:xfrm>
        </p:grpSpPr>
        <p:sp>
          <p:nvSpPr>
            <p:cNvPr id="157" name="Google Shape;1830;p68">
              <a:extLst>
                <a:ext uri="{FF2B5EF4-FFF2-40B4-BE49-F238E27FC236}">
                  <a16:creationId xmlns:a16="http://schemas.microsoft.com/office/drawing/2014/main" id="{53BDFA96-E44A-4BD3-913E-1D1601D61E8D}"/>
                </a:ext>
              </a:extLst>
            </p:cNvPr>
            <p:cNvSpPr/>
            <p:nvPr/>
          </p:nvSpPr>
          <p:spPr>
            <a:xfrm>
              <a:off x="8728400" y="11249125"/>
              <a:ext cx="2090475" cy="2069100"/>
            </a:xfrm>
            <a:custGeom>
              <a:avLst/>
              <a:gdLst/>
              <a:ahLst/>
              <a:cxnLst/>
              <a:rect l="l" t="t" r="r" b="b"/>
              <a:pathLst>
                <a:path w="83619" h="82764" extrusionOk="0">
                  <a:moveTo>
                    <a:pt x="40290" y="0"/>
                  </a:moveTo>
                  <a:cubicBezTo>
                    <a:pt x="40176" y="0"/>
                    <a:pt x="40062" y="8"/>
                    <a:pt x="39940" y="23"/>
                  </a:cubicBezTo>
                  <a:lnTo>
                    <a:pt x="39484" y="145"/>
                  </a:lnTo>
                  <a:cubicBezTo>
                    <a:pt x="39206" y="52"/>
                    <a:pt x="38891" y="12"/>
                    <a:pt x="38596" y="12"/>
                  </a:cubicBezTo>
                  <a:cubicBezTo>
                    <a:pt x="38505" y="12"/>
                    <a:pt x="38415" y="16"/>
                    <a:pt x="38329" y="23"/>
                  </a:cubicBezTo>
                  <a:lnTo>
                    <a:pt x="32402" y="814"/>
                  </a:lnTo>
                  <a:cubicBezTo>
                    <a:pt x="31673" y="935"/>
                    <a:pt x="31065" y="1269"/>
                    <a:pt x="30639" y="1756"/>
                  </a:cubicBezTo>
                  <a:cubicBezTo>
                    <a:pt x="30328" y="1711"/>
                    <a:pt x="30032" y="1683"/>
                    <a:pt x="29730" y="1683"/>
                  </a:cubicBezTo>
                  <a:cubicBezTo>
                    <a:pt x="29619" y="1683"/>
                    <a:pt x="29507" y="1687"/>
                    <a:pt x="29393" y="1695"/>
                  </a:cubicBezTo>
                  <a:cubicBezTo>
                    <a:pt x="29210" y="1695"/>
                    <a:pt x="29058" y="1725"/>
                    <a:pt x="28846" y="1725"/>
                  </a:cubicBezTo>
                  <a:cubicBezTo>
                    <a:pt x="28359" y="1817"/>
                    <a:pt x="27873" y="1908"/>
                    <a:pt x="27417" y="2060"/>
                  </a:cubicBezTo>
                  <a:cubicBezTo>
                    <a:pt x="27113" y="2181"/>
                    <a:pt x="26809" y="2303"/>
                    <a:pt x="26536" y="2424"/>
                  </a:cubicBezTo>
                  <a:cubicBezTo>
                    <a:pt x="26232" y="2516"/>
                    <a:pt x="25928" y="2668"/>
                    <a:pt x="25624" y="2820"/>
                  </a:cubicBezTo>
                  <a:cubicBezTo>
                    <a:pt x="25320" y="2972"/>
                    <a:pt x="25016" y="3184"/>
                    <a:pt x="24712" y="3367"/>
                  </a:cubicBezTo>
                  <a:cubicBezTo>
                    <a:pt x="24408" y="3549"/>
                    <a:pt x="24104" y="3792"/>
                    <a:pt x="23830" y="4005"/>
                  </a:cubicBezTo>
                  <a:cubicBezTo>
                    <a:pt x="23557" y="4279"/>
                    <a:pt x="23314" y="4583"/>
                    <a:pt x="23131" y="4917"/>
                  </a:cubicBezTo>
                  <a:cubicBezTo>
                    <a:pt x="22829" y="4824"/>
                    <a:pt x="22545" y="4784"/>
                    <a:pt x="22252" y="4784"/>
                  </a:cubicBezTo>
                  <a:cubicBezTo>
                    <a:pt x="22161" y="4784"/>
                    <a:pt x="22070" y="4788"/>
                    <a:pt x="21976" y="4795"/>
                  </a:cubicBezTo>
                  <a:cubicBezTo>
                    <a:pt x="21551" y="4856"/>
                    <a:pt x="21125" y="5039"/>
                    <a:pt x="20730" y="5251"/>
                  </a:cubicBezTo>
                  <a:lnTo>
                    <a:pt x="18238" y="6984"/>
                  </a:lnTo>
                  <a:cubicBezTo>
                    <a:pt x="17842" y="7227"/>
                    <a:pt x="17539" y="7622"/>
                    <a:pt x="17326" y="7987"/>
                  </a:cubicBezTo>
                  <a:lnTo>
                    <a:pt x="16809" y="7987"/>
                  </a:lnTo>
                  <a:cubicBezTo>
                    <a:pt x="16262" y="8078"/>
                    <a:pt x="15684" y="8352"/>
                    <a:pt x="15259" y="8716"/>
                  </a:cubicBezTo>
                  <a:lnTo>
                    <a:pt x="11581" y="12151"/>
                  </a:lnTo>
                  <a:cubicBezTo>
                    <a:pt x="10973" y="12698"/>
                    <a:pt x="10669" y="13458"/>
                    <a:pt x="10699" y="14279"/>
                  </a:cubicBezTo>
                  <a:lnTo>
                    <a:pt x="10335" y="14279"/>
                  </a:lnTo>
                  <a:cubicBezTo>
                    <a:pt x="9575" y="14370"/>
                    <a:pt x="8876" y="14826"/>
                    <a:pt x="8450" y="15495"/>
                  </a:cubicBezTo>
                  <a:lnTo>
                    <a:pt x="5684" y="19689"/>
                  </a:lnTo>
                  <a:cubicBezTo>
                    <a:pt x="5471" y="20054"/>
                    <a:pt x="5319" y="20419"/>
                    <a:pt x="5259" y="20814"/>
                  </a:cubicBezTo>
                  <a:cubicBezTo>
                    <a:pt x="5107" y="20966"/>
                    <a:pt x="5015" y="21148"/>
                    <a:pt x="4924" y="21331"/>
                  </a:cubicBezTo>
                  <a:lnTo>
                    <a:pt x="3830" y="23610"/>
                  </a:lnTo>
                  <a:cubicBezTo>
                    <a:pt x="3648" y="24005"/>
                    <a:pt x="3556" y="24400"/>
                    <a:pt x="3526" y="24826"/>
                  </a:cubicBezTo>
                  <a:cubicBezTo>
                    <a:pt x="3222" y="25130"/>
                    <a:pt x="2979" y="25525"/>
                    <a:pt x="2827" y="25981"/>
                  </a:cubicBezTo>
                  <a:lnTo>
                    <a:pt x="2067" y="28474"/>
                  </a:lnTo>
                  <a:cubicBezTo>
                    <a:pt x="1976" y="28869"/>
                    <a:pt x="1915" y="29264"/>
                    <a:pt x="1976" y="29659"/>
                  </a:cubicBezTo>
                  <a:cubicBezTo>
                    <a:pt x="1581" y="30084"/>
                    <a:pt x="1368" y="30571"/>
                    <a:pt x="1277" y="31148"/>
                  </a:cubicBezTo>
                  <a:lnTo>
                    <a:pt x="851" y="34127"/>
                  </a:lnTo>
                  <a:cubicBezTo>
                    <a:pt x="760" y="34826"/>
                    <a:pt x="942" y="35495"/>
                    <a:pt x="1277" y="36072"/>
                  </a:cubicBezTo>
                  <a:cubicBezTo>
                    <a:pt x="1003" y="36316"/>
                    <a:pt x="790" y="36620"/>
                    <a:pt x="639" y="36954"/>
                  </a:cubicBezTo>
                  <a:cubicBezTo>
                    <a:pt x="487" y="37258"/>
                    <a:pt x="365" y="37562"/>
                    <a:pt x="304" y="37896"/>
                  </a:cubicBezTo>
                  <a:cubicBezTo>
                    <a:pt x="213" y="38170"/>
                    <a:pt x="152" y="38474"/>
                    <a:pt x="91" y="38747"/>
                  </a:cubicBezTo>
                  <a:cubicBezTo>
                    <a:pt x="61" y="38990"/>
                    <a:pt x="31" y="39294"/>
                    <a:pt x="31" y="39598"/>
                  </a:cubicBezTo>
                  <a:cubicBezTo>
                    <a:pt x="31" y="39872"/>
                    <a:pt x="0" y="40115"/>
                    <a:pt x="31" y="40328"/>
                  </a:cubicBezTo>
                  <a:cubicBezTo>
                    <a:pt x="31" y="41057"/>
                    <a:pt x="152" y="41726"/>
                    <a:pt x="395" y="42395"/>
                  </a:cubicBezTo>
                  <a:cubicBezTo>
                    <a:pt x="639" y="43063"/>
                    <a:pt x="1003" y="43702"/>
                    <a:pt x="1459" y="44249"/>
                  </a:cubicBezTo>
                  <a:cubicBezTo>
                    <a:pt x="1976" y="44826"/>
                    <a:pt x="2584" y="45313"/>
                    <a:pt x="3253" y="45647"/>
                  </a:cubicBezTo>
                  <a:cubicBezTo>
                    <a:pt x="3982" y="46042"/>
                    <a:pt x="4803" y="46194"/>
                    <a:pt x="5684" y="46194"/>
                  </a:cubicBezTo>
                  <a:cubicBezTo>
                    <a:pt x="5867" y="46194"/>
                    <a:pt x="6110" y="46194"/>
                    <a:pt x="6292" y="46164"/>
                  </a:cubicBezTo>
                  <a:cubicBezTo>
                    <a:pt x="6474" y="46103"/>
                    <a:pt x="6718" y="46073"/>
                    <a:pt x="6900" y="46042"/>
                  </a:cubicBezTo>
                  <a:lnTo>
                    <a:pt x="6900" y="46042"/>
                  </a:lnTo>
                  <a:cubicBezTo>
                    <a:pt x="6687" y="46620"/>
                    <a:pt x="6262" y="47106"/>
                    <a:pt x="5775" y="47440"/>
                  </a:cubicBezTo>
                  <a:cubicBezTo>
                    <a:pt x="4894" y="48018"/>
                    <a:pt x="4408" y="48960"/>
                    <a:pt x="4468" y="49994"/>
                  </a:cubicBezTo>
                  <a:cubicBezTo>
                    <a:pt x="4468" y="50146"/>
                    <a:pt x="4499" y="50298"/>
                    <a:pt x="4560" y="50419"/>
                  </a:cubicBezTo>
                  <a:cubicBezTo>
                    <a:pt x="3800" y="50753"/>
                    <a:pt x="3222" y="51422"/>
                    <a:pt x="3040" y="52304"/>
                  </a:cubicBezTo>
                  <a:lnTo>
                    <a:pt x="2888" y="52942"/>
                  </a:lnTo>
                  <a:cubicBezTo>
                    <a:pt x="2827" y="53185"/>
                    <a:pt x="2675" y="53398"/>
                    <a:pt x="2493" y="53519"/>
                  </a:cubicBezTo>
                  <a:cubicBezTo>
                    <a:pt x="1672" y="54097"/>
                    <a:pt x="1216" y="55070"/>
                    <a:pt x="1277" y="56103"/>
                  </a:cubicBezTo>
                  <a:cubicBezTo>
                    <a:pt x="1398" y="57137"/>
                    <a:pt x="2037" y="58018"/>
                    <a:pt x="2979" y="58413"/>
                  </a:cubicBezTo>
                  <a:cubicBezTo>
                    <a:pt x="3222" y="58504"/>
                    <a:pt x="3405" y="58687"/>
                    <a:pt x="3496" y="58930"/>
                  </a:cubicBezTo>
                  <a:lnTo>
                    <a:pt x="3739" y="59507"/>
                  </a:lnTo>
                  <a:cubicBezTo>
                    <a:pt x="4215" y="60488"/>
                    <a:pt x="5207" y="61133"/>
                    <a:pt x="6288" y="61133"/>
                  </a:cubicBezTo>
                  <a:cubicBezTo>
                    <a:pt x="6380" y="61133"/>
                    <a:pt x="6473" y="61128"/>
                    <a:pt x="6566" y="61118"/>
                  </a:cubicBezTo>
                  <a:lnTo>
                    <a:pt x="6626" y="61118"/>
                  </a:lnTo>
                  <a:cubicBezTo>
                    <a:pt x="7782" y="60966"/>
                    <a:pt x="8754" y="60146"/>
                    <a:pt x="9028" y="58991"/>
                  </a:cubicBezTo>
                  <a:lnTo>
                    <a:pt x="9180" y="58352"/>
                  </a:lnTo>
                  <a:cubicBezTo>
                    <a:pt x="9210" y="58109"/>
                    <a:pt x="9362" y="57896"/>
                    <a:pt x="9575" y="57775"/>
                  </a:cubicBezTo>
                  <a:cubicBezTo>
                    <a:pt x="10031" y="57471"/>
                    <a:pt x="10365" y="57015"/>
                    <a:pt x="10548" y="56559"/>
                  </a:cubicBezTo>
                  <a:lnTo>
                    <a:pt x="10973" y="56559"/>
                  </a:lnTo>
                  <a:cubicBezTo>
                    <a:pt x="12098" y="56407"/>
                    <a:pt x="13010" y="55617"/>
                    <a:pt x="13314" y="54492"/>
                  </a:cubicBezTo>
                  <a:lnTo>
                    <a:pt x="13587" y="53519"/>
                  </a:lnTo>
                  <a:cubicBezTo>
                    <a:pt x="13678" y="53246"/>
                    <a:pt x="13769" y="53033"/>
                    <a:pt x="13891" y="52790"/>
                  </a:cubicBezTo>
                  <a:cubicBezTo>
                    <a:pt x="14347" y="53793"/>
                    <a:pt x="14833" y="54735"/>
                    <a:pt x="15411" y="55647"/>
                  </a:cubicBezTo>
                  <a:cubicBezTo>
                    <a:pt x="15411" y="55678"/>
                    <a:pt x="15441" y="55678"/>
                    <a:pt x="15441" y="55708"/>
                  </a:cubicBezTo>
                  <a:cubicBezTo>
                    <a:pt x="15563" y="55921"/>
                    <a:pt x="15684" y="56073"/>
                    <a:pt x="15806" y="56255"/>
                  </a:cubicBezTo>
                  <a:cubicBezTo>
                    <a:pt x="15836" y="56346"/>
                    <a:pt x="15867" y="56377"/>
                    <a:pt x="15897" y="56437"/>
                  </a:cubicBezTo>
                  <a:cubicBezTo>
                    <a:pt x="16140" y="56802"/>
                    <a:pt x="16353" y="57137"/>
                    <a:pt x="16627" y="57471"/>
                  </a:cubicBezTo>
                  <a:cubicBezTo>
                    <a:pt x="16657" y="57562"/>
                    <a:pt x="16748" y="57623"/>
                    <a:pt x="16779" y="57653"/>
                  </a:cubicBezTo>
                  <a:cubicBezTo>
                    <a:pt x="17022" y="58018"/>
                    <a:pt x="17265" y="58322"/>
                    <a:pt x="17539" y="58656"/>
                  </a:cubicBezTo>
                  <a:cubicBezTo>
                    <a:pt x="17569" y="58687"/>
                    <a:pt x="17630" y="58717"/>
                    <a:pt x="17630" y="58747"/>
                  </a:cubicBezTo>
                  <a:cubicBezTo>
                    <a:pt x="16323" y="62669"/>
                    <a:pt x="16627" y="67228"/>
                    <a:pt x="18542" y="71331"/>
                  </a:cubicBezTo>
                  <a:cubicBezTo>
                    <a:pt x="19788" y="74036"/>
                    <a:pt x="22067" y="76347"/>
                    <a:pt x="25016" y="77836"/>
                  </a:cubicBezTo>
                  <a:cubicBezTo>
                    <a:pt x="26988" y="78822"/>
                    <a:pt x="28997" y="79119"/>
                    <a:pt x="30972" y="79119"/>
                  </a:cubicBezTo>
                  <a:cubicBezTo>
                    <a:pt x="31553" y="79119"/>
                    <a:pt x="32132" y="79093"/>
                    <a:pt x="32706" y="79052"/>
                  </a:cubicBezTo>
                  <a:cubicBezTo>
                    <a:pt x="34651" y="81027"/>
                    <a:pt x="37326" y="82000"/>
                    <a:pt x="38542" y="82365"/>
                  </a:cubicBezTo>
                  <a:cubicBezTo>
                    <a:pt x="39393" y="82627"/>
                    <a:pt x="40275" y="82763"/>
                    <a:pt x="41132" y="82763"/>
                  </a:cubicBezTo>
                  <a:cubicBezTo>
                    <a:pt x="41469" y="82763"/>
                    <a:pt x="41803" y="82742"/>
                    <a:pt x="42129" y="82699"/>
                  </a:cubicBezTo>
                  <a:cubicBezTo>
                    <a:pt x="42889" y="82608"/>
                    <a:pt x="43557" y="82395"/>
                    <a:pt x="44226" y="82091"/>
                  </a:cubicBezTo>
                  <a:cubicBezTo>
                    <a:pt x="44864" y="81787"/>
                    <a:pt x="45381" y="81362"/>
                    <a:pt x="45807" y="80906"/>
                  </a:cubicBezTo>
                  <a:cubicBezTo>
                    <a:pt x="46354" y="81271"/>
                    <a:pt x="46962" y="81514"/>
                    <a:pt x="47630" y="81666"/>
                  </a:cubicBezTo>
                  <a:cubicBezTo>
                    <a:pt x="48077" y="81759"/>
                    <a:pt x="48524" y="81795"/>
                    <a:pt x="48978" y="81795"/>
                  </a:cubicBezTo>
                  <a:cubicBezTo>
                    <a:pt x="49265" y="81795"/>
                    <a:pt x="49555" y="81781"/>
                    <a:pt x="49849" y="81757"/>
                  </a:cubicBezTo>
                  <a:cubicBezTo>
                    <a:pt x="50974" y="81605"/>
                    <a:pt x="52129" y="81179"/>
                    <a:pt x="53193" y="80572"/>
                  </a:cubicBezTo>
                  <a:cubicBezTo>
                    <a:pt x="54287" y="79933"/>
                    <a:pt x="56627" y="78322"/>
                    <a:pt x="58056" y="75951"/>
                  </a:cubicBezTo>
                  <a:cubicBezTo>
                    <a:pt x="60548" y="75526"/>
                    <a:pt x="63071" y="74766"/>
                    <a:pt x="65229" y="72912"/>
                  </a:cubicBezTo>
                  <a:cubicBezTo>
                    <a:pt x="67722" y="70723"/>
                    <a:pt x="69394" y="67927"/>
                    <a:pt x="69941" y="65009"/>
                  </a:cubicBezTo>
                  <a:cubicBezTo>
                    <a:pt x="70761" y="60541"/>
                    <a:pt x="69941" y="56042"/>
                    <a:pt x="67783" y="52577"/>
                  </a:cubicBezTo>
                  <a:cubicBezTo>
                    <a:pt x="67843" y="52425"/>
                    <a:pt x="67935" y="52273"/>
                    <a:pt x="67995" y="52091"/>
                  </a:cubicBezTo>
                  <a:cubicBezTo>
                    <a:pt x="68026" y="51969"/>
                    <a:pt x="68087" y="51848"/>
                    <a:pt x="68147" y="51787"/>
                  </a:cubicBezTo>
                  <a:cubicBezTo>
                    <a:pt x="68269" y="51513"/>
                    <a:pt x="68391" y="51240"/>
                    <a:pt x="68482" y="50936"/>
                  </a:cubicBezTo>
                  <a:cubicBezTo>
                    <a:pt x="68543" y="50814"/>
                    <a:pt x="68573" y="50753"/>
                    <a:pt x="68603" y="50632"/>
                  </a:cubicBezTo>
                  <a:lnTo>
                    <a:pt x="68938" y="49598"/>
                  </a:lnTo>
                  <a:cubicBezTo>
                    <a:pt x="68938" y="49568"/>
                    <a:pt x="68998" y="49538"/>
                    <a:pt x="68998" y="49507"/>
                  </a:cubicBezTo>
                  <a:cubicBezTo>
                    <a:pt x="69090" y="49112"/>
                    <a:pt x="69242" y="48687"/>
                    <a:pt x="69363" y="48291"/>
                  </a:cubicBezTo>
                  <a:cubicBezTo>
                    <a:pt x="69485" y="47896"/>
                    <a:pt x="69546" y="47532"/>
                    <a:pt x="69667" y="47106"/>
                  </a:cubicBezTo>
                  <a:lnTo>
                    <a:pt x="69667" y="47015"/>
                  </a:lnTo>
                  <a:lnTo>
                    <a:pt x="69789" y="46559"/>
                  </a:lnTo>
                  <a:lnTo>
                    <a:pt x="69910" y="46103"/>
                  </a:lnTo>
                  <a:cubicBezTo>
                    <a:pt x="69941" y="45890"/>
                    <a:pt x="69971" y="45647"/>
                    <a:pt x="70062" y="45404"/>
                  </a:cubicBezTo>
                  <a:cubicBezTo>
                    <a:pt x="70093" y="45282"/>
                    <a:pt x="70093" y="45161"/>
                    <a:pt x="70093" y="45039"/>
                  </a:cubicBezTo>
                  <a:cubicBezTo>
                    <a:pt x="70123" y="44887"/>
                    <a:pt x="70123" y="44766"/>
                    <a:pt x="70153" y="44644"/>
                  </a:cubicBezTo>
                  <a:cubicBezTo>
                    <a:pt x="70457" y="44857"/>
                    <a:pt x="70701" y="45161"/>
                    <a:pt x="70883" y="45495"/>
                  </a:cubicBezTo>
                  <a:lnTo>
                    <a:pt x="71369" y="46407"/>
                  </a:lnTo>
                  <a:cubicBezTo>
                    <a:pt x="71885" y="47303"/>
                    <a:pt x="72814" y="47860"/>
                    <a:pt x="73808" y="47860"/>
                  </a:cubicBezTo>
                  <a:cubicBezTo>
                    <a:pt x="73926" y="47860"/>
                    <a:pt x="74046" y="47852"/>
                    <a:pt x="74166" y="47835"/>
                  </a:cubicBezTo>
                  <a:cubicBezTo>
                    <a:pt x="74196" y="47835"/>
                    <a:pt x="74227" y="47835"/>
                    <a:pt x="74318" y="47775"/>
                  </a:cubicBezTo>
                  <a:cubicBezTo>
                    <a:pt x="74378" y="47775"/>
                    <a:pt x="74500" y="47744"/>
                    <a:pt x="74561" y="47714"/>
                  </a:cubicBezTo>
                  <a:cubicBezTo>
                    <a:pt x="74865" y="48139"/>
                    <a:pt x="75321" y="48474"/>
                    <a:pt x="75837" y="48656"/>
                  </a:cubicBezTo>
                  <a:cubicBezTo>
                    <a:pt x="76050" y="48747"/>
                    <a:pt x="76233" y="48930"/>
                    <a:pt x="76354" y="49112"/>
                  </a:cubicBezTo>
                  <a:lnTo>
                    <a:pt x="76658" y="49720"/>
                  </a:lnTo>
                  <a:cubicBezTo>
                    <a:pt x="77149" y="50648"/>
                    <a:pt x="78106" y="51233"/>
                    <a:pt x="79132" y="51233"/>
                  </a:cubicBezTo>
                  <a:cubicBezTo>
                    <a:pt x="79249" y="51233"/>
                    <a:pt x="79367" y="51225"/>
                    <a:pt x="79485" y="51209"/>
                  </a:cubicBezTo>
                  <a:lnTo>
                    <a:pt x="79546" y="51209"/>
                  </a:lnTo>
                  <a:cubicBezTo>
                    <a:pt x="80731" y="51027"/>
                    <a:pt x="81673" y="50146"/>
                    <a:pt x="81917" y="48960"/>
                  </a:cubicBezTo>
                  <a:lnTo>
                    <a:pt x="82008" y="48322"/>
                  </a:lnTo>
                  <a:cubicBezTo>
                    <a:pt x="82069" y="48079"/>
                    <a:pt x="82221" y="47866"/>
                    <a:pt x="82403" y="47714"/>
                  </a:cubicBezTo>
                  <a:cubicBezTo>
                    <a:pt x="83224" y="47106"/>
                    <a:pt x="83619" y="46073"/>
                    <a:pt x="83497" y="45039"/>
                  </a:cubicBezTo>
                  <a:cubicBezTo>
                    <a:pt x="82920" y="44249"/>
                    <a:pt x="82251" y="43367"/>
                    <a:pt x="81309" y="43033"/>
                  </a:cubicBezTo>
                  <a:cubicBezTo>
                    <a:pt x="81066" y="42972"/>
                    <a:pt x="80883" y="42759"/>
                    <a:pt x="80762" y="42577"/>
                  </a:cubicBezTo>
                  <a:lnTo>
                    <a:pt x="80458" y="41969"/>
                  </a:lnTo>
                  <a:cubicBezTo>
                    <a:pt x="80032" y="41209"/>
                    <a:pt x="79303" y="40693"/>
                    <a:pt x="78512" y="40541"/>
                  </a:cubicBezTo>
                  <a:cubicBezTo>
                    <a:pt x="78512" y="40389"/>
                    <a:pt x="78512" y="40237"/>
                    <a:pt x="78482" y="40085"/>
                  </a:cubicBezTo>
                  <a:cubicBezTo>
                    <a:pt x="78300" y="39051"/>
                    <a:pt x="77600" y="38261"/>
                    <a:pt x="76628" y="37896"/>
                  </a:cubicBezTo>
                  <a:cubicBezTo>
                    <a:pt x="75898" y="37683"/>
                    <a:pt x="75321" y="37167"/>
                    <a:pt x="74956" y="36498"/>
                  </a:cubicBezTo>
                  <a:lnTo>
                    <a:pt x="74834" y="36285"/>
                  </a:lnTo>
                  <a:lnTo>
                    <a:pt x="77965" y="35768"/>
                  </a:lnTo>
                  <a:cubicBezTo>
                    <a:pt x="78725" y="35677"/>
                    <a:pt x="79394" y="35221"/>
                    <a:pt x="79850" y="34553"/>
                  </a:cubicBezTo>
                  <a:cubicBezTo>
                    <a:pt x="80275" y="33914"/>
                    <a:pt x="80427" y="33124"/>
                    <a:pt x="80275" y="32364"/>
                  </a:cubicBezTo>
                  <a:lnTo>
                    <a:pt x="79667" y="29750"/>
                  </a:lnTo>
                  <a:cubicBezTo>
                    <a:pt x="79515" y="29081"/>
                    <a:pt x="79120" y="28534"/>
                    <a:pt x="78634" y="28139"/>
                  </a:cubicBezTo>
                  <a:lnTo>
                    <a:pt x="77904" y="26011"/>
                  </a:lnTo>
                  <a:cubicBezTo>
                    <a:pt x="77783" y="25647"/>
                    <a:pt x="77600" y="25343"/>
                    <a:pt x="77327" y="25069"/>
                  </a:cubicBezTo>
                  <a:cubicBezTo>
                    <a:pt x="77296" y="24644"/>
                    <a:pt x="77175" y="24218"/>
                    <a:pt x="76962" y="23853"/>
                  </a:cubicBezTo>
                  <a:lnTo>
                    <a:pt x="75564" y="21422"/>
                  </a:lnTo>
                  <a:cubicBezTo>
                    <a:pt x="75442" y="21179"/>
                    <a:pt x="75290" y="20996"/>
                    <a:pt x="75108" y="20844"/>
                  </a:cubicBezTo>
                  <a:cubicBezTo>
                    <a:pt x="75169" y="20115"/>
                    <a:pt x="75017" y="19416"/>
                    <a:pt x="74561" y="18777"/>
                  </a:cubicBezTo>
                  <a:lnTo>
                    <a:pt x="72737" y="16346"/>
                  </a:lnTo>
                  <a:cubicBezTo>
                    <a:pt x="72179" y="15670"/>
                    <a:pt x="71365" y="15250"/>
                    <a:pt x="70516" y="15250"/>
                  </a:cubicBezTo>
                  <a:cubicBezTo>
                    <a:pt x="70486" y="15250"/>
                    <a:pt x="70457" y="15250"/>
                    <a:pt x="70427" y="15251"/>
                  </a:cubicBezTo>
                  <a:cubicBezTo>
                    <a:pt x="70397" y="14461"/>
                    <a:pt x="70153" y="13671"/>
                    <a:pt x="69789" y="12911"/>
                  </a:cubicBezTo>
                  <a:cubicBezTo>
                    <a:pt x="69424" y="12181"/>
                    <a:pt x="68938" y="11543"/>
                    <a:pt x="68330" y="10966"/>
                  </a:cubicBezTo>
                  <a:cubicBezTo>
                    <a:pt x="67965" y="10571"/>
                    <a:pt x="67539" y="10236"/>
                    <a:pt x="67114" y="9902"/>
                  </a:cubicBezTo>
                  <a:cubicBezTo>
                    <a:pt x="66628" y="9567"/>
                    <a:pt x="66141" y="9203"/>
                    <a:pt x="65594" y="8960"/>
                  </a:cubicBezTo>
                  <a:cubicBezTo>
                    <a:pt x="65229" y="8754"/>
                    <a:pt x="64813" y="8652"/>
                    <a:pt x="64410" y="8652"/>
                  </a:cubicBezTo>
                  <a:cubicBezTo>
                    <a:pt x="64276" y="8652"/>
                    <a:pt x="64143" y="8663"/>
                    <a:pt x="64014" y="8686"/>
                  </a:cubicBezTo>
                  <a:cubicBezTo>
                    <a:pt x="63953" y="8686"/>
                    <a:pt x="63922" y="8686"/>
                    <a:pt x="63892" y="8716"/>
                  </a:cubicBezTo>
                  <a:cubicBezTo>
                    <a:pt x="63740" y="8412"/>
                    <a:pt x="63558" y="8108"/>
                    <a:pt x="63314" y="7835"/>
                  </a:cubicBezTo>
                  <a:cubicBezTo>
                    <a:pt x="62828" y="7197"/>
                    <a:pt x="62220" y="6680"/>
                    <a:pt x="61460" y="6224"/>
                  </a:cubicBezTo>
                  <a:cubicBezTo>
                    <a:pt x="60913" y="5920"/>
                    <a:pt x="60396" y="5646"/>
                    <a:pt x="59819" y="5525"/>
                  </a:cubicBezTo>
                  <a:cubicBezTo>
                    <a:pt x="59545" y="5464"/>
                    <a:pt x="59302" y="5403"/>
                    <a:pt x="59029" y="5373"/>
                  </a:cubicBezTo>
                  <a:cubicBezTo>
                    <a:pt x="58998" y="5190"/>
                    <a:pt x="58907" y="5008"/>
                    <a:pt x="58846" y="4856"/>
                  </a:cubicBezTo>
                  <a:cubicBezTo>
                    <a:pt x="58542" y="4157"/>
                    <a:pt x="57965" y="3640"/>
                    <a:pt x="57235" y="3367"/>
                  </a:cubicBezTo>
                  <a:lnTo>
                    <a:pt x="51612" y="1300"/>
                  </a:lnTo>
                  <a:cubicBezTo>
                    <a:pt x="51282" y="1182"/>
                    <a:pt x="50934" y="1137"/>
                    <a:pt x="50610" y="1137"/>
                  </a:cubicBezTo>
                  <a:cubicBezTo>
                    <a:pt x="50516" y="1137"/>
                    <a:pt x="50424" y="1141"/>
                    <a:pt x="50335" y="1148"/>
                  </a:cubicBezTo>
                  <a:cubicBezTo>
                    <a:pt x="49788" y="1239"/>
                    <a:pt x="49272" y="1452"/>
                    <a:pt x="48846" y="1817"/>
                  </a:cubicBezTo>
                  <a:cubicBezTo>
                    <a:pt x="48421" y="996"/>
                    <a:pt x="47630" y="449"/>
                    <a:pt x="46688" y="358"/>
                  </a:cubicBezTo>
                  <a:lnTo>
                    <a:pt x="44196" y="84"/>
                  </a:lnTo>
                  <a:cubicBezTo>
                    <a:pt x="44125" y="74"/>
                    <a:pt x="44057" y="71"/>
                    <a:pt x="43991" y="71"/>
                  </a:cubicBezTo>
                  <a:cubicBezTo>
                    <a:pt x="43858" y="71"/>
                    <a:pt x="43729" y="84"/>
                    <a:pt x="43588" y="84"/>
                  </a:cubicBezTo>
                  <a:cubicBezTo>
                    <a:pt x="43375" y="145"/>
                    <a:pt x="43132" y="175"/>
                    <a:pt x="42919" y="297"/>
                  </a:cubicBezTo>
                  <a:lnTo>
                    <a:pt x="40639" y="23"/>
                  </a:lnTo>
                  <a:cubicBezTo>
                    <a:pt x="40518" y="8"/>
                    <a:pt x="40404" y="0"/>
                    <a:pt x="40290" y="0"/>
                  </a:cubicBez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8" name="Google Shape;1831;p68">
              <a:extLst>
                <a:ext uri="{FF2B5EF4-FFF2-40B4-BE49-F238E27FC236}">
                  <a16:creationId xmlns:a16="http://schemas.microsoft.com/office/drawing/2014/main" id="{047FB106-5519-4054-8128-DEEEEB2C0308}"/>
                </a:ext>
              </a:extLst>
            </p:cNvPr>
            <p:cNvGrpSpPr/>
            <p:nvPr/>
          </p:nvGrpSpPr>
          <p:grpSpPr>
            <a:xfrm>
              <a:off x="8792975" y="11320375"/>
              <a:ext cx="1943075" cy="1929300"/>
              <a:chOff x="8792975" y="11320375"/>
              <a:chExt cx="1943075" cy="1929300"/>
            </a:xfrm>
          </p:grpSpPr>
          <p:sp>
            <p:nvSpPr>
              <p:cNvPr id="159" name="Google Shape;1832;p68">
                <a:extLst>
                  <a:ext uri="{FF2B5EF4-FFF2-40B4-BE49-F238E27FC236}">
                    <a16:creationId xmlns:a16="http://schemas.microsoft.com/office/drawing/2014/main" id="{309AAEF7-4C32-49E4-B86E-B3386AA41BDD}"/>
                  </a:ext>
                </a:extLst>
              </p:cNvPr>
              <p:cNvSpPr/>
              <p:nvPr/>
            </p:nvSpPr>
            <p:spPr>
              <a:xfrm>
                <a:off x="8792975" y="12192725"/>
                <a:ext cx="203675" cy="144400"/>
              </a:xfrm>
              <a:custGeom>
                <a:avLst/>
                <a:gdLst/>
                <a:ahLst/>
                <a:cxnLst/>
                <a:rect l="l" t="t" r="r" b="b"/>
                <a:pathLst>
                  <a:path w="8147" h="5776" extrusionOk="0">
                    <a:moveTo>
                      <a:pt x="5107" y="0"/>
                    </a:moveTo>
                    <a:cubicBezTo>
                      <a:pt x="4864" y="61"/>
                      <a:pt x="4591" y="91"/>
                      <a:pt x="4347" y="152"/>
                    </a:cubicBezTo>
                    <a:cubicBezTo>
                      <a:pt x="4135" y="243"/>
                      <a:pt x="3952" y="395"/>
                      <a:pt x="3740" y="547"/>
                    </a:cubicBezTo>
                    <a:cubicBezTo>
                      <a:pt x="3557" y="730"/>
                      <a:pt x="3436" y="912"/>
                      <a:pt x="3344" y="1155"/>
                    </a:cubicBezTo>
                    <a:cubicBezTo>
                      <a:pt x="3223" y="1368"/>
                      <a:pt x="3132" y="1642"/>
                      <a:pt x="3132" y="1945"/>
                    </a:cubicBezTo>
                    <a:lnTo>
                      <a:pt x="3132" y="2189"/>
                    </a:lnTo>
                    <a:lnTo>
                      <a:pt x="3132" y="2493"/>
                    </a:lnTo>
                    <a:lnTo>
                      <a:pt x="3132" y="2797"/>
                    </a:lnTo>
                    <a:cubicBezTo>
                      <a:pt x="3132" y="2888"/>
                      <a:pt x="3132" y="3009"/>
                      <a:pt x="3101" y="3100"/>
                    </a:cubicBezTo>
                    <a:cubicBezTo>
                      <a:pt x="3071" y="3192"/>
                      <a:pt x="3040" y="3222"/>
                      <a:pt x="2980" y="3313"/>
                    </a:cubicBezTo>
                    <a:cubicBezTo>
                      <a:pt x="2949" y="3344"/>
                      <a:pt x="2888" y="3404"/>
                      <a:pt x="2797" y="3404"/>
                    </a:cubicBezTo>
                    <a:cubicBezTo>
                      <a:pt x="2781" y="3413"/>
                      <a:pt x="2762" y="3416"/>
                      <a:pt x="2744" y="3416"/>
                    </a:cubicBezTo>
                    <a:cubicBezTo>
                      <a:pt x="2692" y="3416"/>
                      <a:pt x="2637" y="3388"/>
                      <a:pt x="2615" y="3344"/>
                    </a:cubicBezTo>
                    <a:cubicBezTo>
                      <a:pt x="2584" y="3313"/>
                      <a:pt x="2524" y="3283"/>
                      <a:pt x="2493" y="3192"/>
                    </a:cubicBezTo>
                    <a:cubicBezTo>
                      <a:pt x="2463" y="3131"/>
                      <a:pt x="2463" y="3040"/>
                      <a:pt x="2432" y="2979"/>
                    </a:cubicBezTo>
                    <a:cubicBezTo>
                      <a:pt x="2432" y="2857"/>
                      <a:pt x="2372" y="2797"/>
                      <a:pt x="2372" y="2705"/>
                    </a:cubicBezTo>
                    <a:cubicBezTo>
                      <a:pt x="2341" y="2645"/>
                      <a:pt x="2341" y="2553"/>
                      <a:pt x="2341" y="2493"/>
                    </a:cubicBezTo>
                    <a:lnTo>
                      <a:pt x="2341" y="2280"/>
                    </a:lnTo>
                    <a:cubicBezTo>
                      <a:pt x="2341" y="2037"/>
                      <a:pt x="2372" y="1793"/>
                      <a:pt x="2432" y="1490"/>
                    </a:cubicBezTo>
                    <a:cubicBezTo>
                      <a:pt x="2463" y="1186"/>
                      <a:pt x="2524" y="973"/>
                      <a:pt x="2615" y="699"/>
                    </a:cubicBezTo>
                    <a:lnTo>
                      <a:pt x="366" y="517"/>
                    </a:lnTo>
                    <a:cubicBezTo>
                      <a:pt x="305" y="669"/>
                      <a:pt x="214" y="821"/>
                      <a:pt x="183" y="1003"/>
                    </a:cubicBezTo>
                    <a:lnTo>
                      <a:pt x="62" y="1581"/>
                    </a:lnTo>
                    <a:cubicBezTo>
                      <a:pt x="31" y="1763"/>
                      <a:pt x="1" y="1945"/>
                      <a:pt x="1" y="2128"/>
                    </a:cubicBezTo>
                    <a:lnTo>
                      <a:pt x="1" y="2705"/>
                    </a:lnTo>
                    <a:cubicBezTo>
                      <a:pt x="1" y="3131"/>
                      <a:pt x="62" y="3496"/>
                      <a:pt x="183" y="3891"/>
                    </a:cubicBezTo>
                    <a:cubicBezTo>
                      <a:pt x="335" y="4256"/>
                      <a:pt x="518" y="4559"/>
                      <a:pt x="761" y="4863"/>
                    </a:cubicBezTo>
                    <a:cubicBezTo>
                      <a:pt x="973" y="5167"/>
                      <a:pt x="1277" y="5411"/>
                      <a:pt x="1612" y="5563"/>
                    </a:cubicBezTo>
                    <a:cubicBezTo>
                      <a:pt x="1977" y="5715"/>
                      <a:pt x="2372" y="5775"/>
                      <a:pt x="2797" y="5775"/>
                    </a:cubicBezTo>
                    <a:cubicBezTo>
                      <a:pt x="3101" y="5775"/>
                      <a:pt x="3405" y="5745"/>
                      <a:pt x="3679" y="5623"/>
                    </a:cubicBezTo>
                    <a:cubicBezTo>
                      <a:pt x="3922" y="5502"/>
                      <a:pt x="4165" y="5350"/>
                      <a:pt x="4347" y="5167"/>
                    </a:cubicBezTo>
                    <a:cubicBezTo>
                      <a:pt x="4530" y="4985"/>
                      <a:pt x="4712" y="4742"/>
                      <a:pt x="4803" y="4499"/>
                    </a:cubicBezTo>
                    <a:cubicBezTo>
                      <a:pt x="4925" y="4225"/>
                      <a:pt x="4955" y="3921"/>
                      <a:pt x="4955" y="3617"/>
                    </a:cubicBezTo>
                    <a:lnTo>
                      <a:pt x="4955" y="3435"/>
                    </a:lnTo>
                    <a:lnTo>
                      <a:pt x="4955" y="3192"/>
                    </a:lnTo>
                    <a:cubicBezTo>
                      <a:pt x="4955" y="3131"/>
                      <a:pt x="5016" y="3009"/>
                      <a:pt x="5016" y="2949"/>
                    </a:cubicBezTo>
                    <a:cubicBezTo>
                      <a:pt x="5047" y="2857"/>
                      <a:pt x="5047" y="2797"/>
                      <a:pt x="5077" y="2705"/>
                    </a:cubicBezTo>
                    <a:cubicBezTo>
                      <a:pt x="5107" y="2675"/>
                      <a:pt x="5168" y="2584"/>
                      <a:pt x="5199" y="2553"/>
                    </a:cubicBezTo>
                    <a:cubicBezTo>
                      <a:pt x="5259" y="2523"/>
                      <a:pt x="5290" y="2462"/>
                      <a:pt x="5381" y="2462"/>
                    </a:cubicBezTo>
                    <a:cubicBezTo>
                      <a:pt x="5472" y="2462"/>
                      <a:pt x="5563" y="2462"/>
                      <a:pt x="5624" y="2553"/>
                    </a:cubicBezTo>
                    <a:lnTo>
                      <a:pt x="5715" y="2766"/>
                    </a:lnTo>
                    <a:cubicBezTo>
                      <a:pt x="5715" y="2857"/>
                      <a:pt x="5776" y="2949"/>
                      <a:pt x="5776" y="3040"/>
                    </a:cubicBezTo>
                    <a:lnTo>
                      <a:pt x="5776" y="3313"/>
                    </a:lnTo>
                    <a:cubicBezTo>
                      <a:pt x="5806" y="3648"/>
                      <a:pt x="5715" y="4043"/>
                      <a:pt x="5654" y="4408"/>
                    </a:cubicBezTo>
                    <a:cubicBezTo>
                      <a:pt x="5533" y="4803"/>
                      <a:pt x="5411" y="5137"/>
                      <a:pt x="5229" y="5441"/>
                    </a:cubicBezTo>
                    <a:lnTo>
                      <a:pt x="7478" y="5684"/>
                    </a:lnTo>
                    <a:cubicBezTo>
                      <a:pt x="7539" y="5502"/>
                      <a:pt x="7630" y="5380"/>
                      <a:pt x="7691" y="5137"/>
                    </a:cubicBezTo>
                    <a:cubicBezTo>
                      <a:pt x="7782" y="4894"/>
                      <a:pt x="7843" y="4711"/>
                      <a:pt x="7934" y="4499"/>
                    </a:cubicBezTo>
                    <a:cubicBezTo>
                      <a:pt x="7965" y="4256"/>
                      <a:pt x="8056" y="4073"/>
                      <a:pt x="8086" y="3830"/>
                    </a:cubicBezTo>
                    <a:cubicBezTo>
                      <a:pt x="8116" y="3648"/>
                      <a:pt x="8147" y="3465"/>
                      <a:pt x="8147" y="3283"/>
                    </a:cubicBezTo>
                    <a:cubicBezTo>
                      <a:pt x="8147" y="2827"/>
                      <a:pt x="8086" y="2401"/>
                      <a:pt x="7965" y="1976"/>
                    </a:cubicBezTo>
                    <a:cubicBezTo>
                      <a:pt x="7843" y="1550"/>
                      <a:pt x="7661" y="1216"/>
                      <a:pt x="7387" y="912"/>
                    </a:cubicBezTo>
                    <a:cubicBezTo>
                      <a:pt x="7144" y="638"/>
                      <a:pt x="6840" y="395"/>
                      <a:pt x="6445" y="243"/>
                    </a:cubicBezTo>
                    <a:cubicBezTo>
                      <a:pt x="6080" y="91"/>
                      <a:pt x="5624" y="0"/>
                      <a:pt x="5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833;p68">
                <a:extLst>
                  <a:ext uri="{FF2B5EF4-FFF2-40B4-BE49-F238E27FC236}">
                    <a16:creationId xmlns:a16="http://schemas.microsoft.com/office/drawing/2014/main" id="{90A00374-46B1-4153-AEA2-F626574708B1}"/>
                  </a:ext>
                </a:extLst>
              </p:cNvPr>
              <p:cNvSpPr/>
              <p:nvPr/>
            </p:nvSpPr>
            <p:spPr>
              <a:xfrm>
                <a:off x="8812750" y="12024025"/>
                <a:ext cx="201375" cy="180125"/>
              </a:xfrm>
              <a:custGeom>
                <a:avLst/>
                <a:gdLst/>
                <a:ahLst/>
                <a:cxnLst/>
                <a:rect l="l" t="t" r="r" b="b"/>
                <a:pathLst>
                  <a:path w="8055" h="7205" extrusionOk="0">
                    <a:moveTo>
                      <a:pt x="4924" y="2645"/>
                    </a:moveTo>
                    <a:lnTo>
                      <a:pt x="4772" y="3435"/>
                    </a:lnTo>
                    <a:lnTo>
                      <a:pt x="3009" y="2675"/>
                    </a:lnTo>
                    <a:lnTo>
                      <a:pt x="4924" y="2645"/>
                    </a:lnTo>
                    <a:close/>
                    <a:moveTo>
                      <a:pt x="8055" y="0"/>
                    </a:moveTo>
                    <a:lnTo>
                      <a:pt x="426" y="669"/>
                    </a:lnTo>
                    <a:lnTo>
                      <a:pt x="0" y="3678"/>
                    </a:lnTo>
                    <a:lnTo>
                      <a:pt x="6718" y="7204"/>
                    </a:lnTo>
                    <a:lnTo>
                      <a:pt x="7508" y="4529"/>
                    </a:lnTo>
                    <a:lnTo>
                      <a:pt x="6353" y="4013"/>
                    </a:lnTo>
                    <a:lnTo>
                      <a:pt x="6566" y="2797"/>
                    </a:lnTo>
                    <a:lnTo>
                      <a:pt x="7873" y="2736"/>
                    </a:lnTo>
                    <a:lnTo>
                      <a:pt x="80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834;p68">
                <a:extLst>
                  <a:ext uri="{FF2B5EF4-FFF2-40B4-BE49-F238E27FC236}">
                    <a16:creationId xmlns:a16="http://schemas.microsoft.com/office/drawing/2014/main" id="{2E741C10-ED24-4100-A4FC-647A2752B718}"/>
                  </a:ext>
                </a:extLst>
              </p:cNvPr>
              <p:cNvSpPr/>
              <p:nvPr/>
            </p:nvSpPr>
            <p:spPr>
              <a:xfrm>
                <a:off x="8840100" y="11818850"/>
                <a:ext cx="224200" cy="183150"/>
              </a:xfrm>
              <a:custGeom>
                <a:avLst/>
                <a:gdLst/>
                <a:ahLst/>
                <a:cxnLst/>
                <a:rect l="l" t="t" r="r" b="b"/>
                <a:pathLst>
                  <a:path w="8968" h="7326" extrusionOk="0">
                    <a:moveTo>
                      <a:pt x="2706" y="1"/>
                    </a:moveTo>
                    <a:lnTo>
                      <a:pt x="1551" y="2250"/>
                    </a:lnTo>
                    <a:lnTo>
                      <a:pt x="5320" y="4894"/>
                    </a:lnTo>
                    <a:lnTo>
                      <a:pt x="760" y="4134"/>
                    </a:lnTo>
                    <a:lnTo>
                      <a:pt x="0" y="6657"/>
                    </a:lnTo>
                    <a:lnTo>
                      <a:pt x="8055" y="7326"/>
                    </a:lnTo>
                    <a:lnTo>
                      <a:pt x="8967" y="4742"/>
                    </a:lnTo>
                    <a:lnTo>
                      <a:pt x="27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835;p68">
                <a:extLst>
                  <a:ext uri="{FF2B5EF4-FFF2-40B4-BE49-F238E27FC236}">
                    <a16:creationId xmlns:a16="http://schemas.microsoft.com/office/drawing/2014/main" id="{9B149E1A-3A64-4920-B143-21EFC26D1AFB}"/>
                  </a:ext>
                </a:extLst>
              </p:cNvPr>
              <p:cNvSpPr/>
              <p:nvPr/>
            </p:nvSpPr>
            <p:spPr>
              <a:xfrm>
                <a:off x="8920650" y="11679800"/>
                <a:ext cx="225700" cy="218100"/>
              </a:xfrm>
              <a:custGeom>
                <a:avLst/>
                <a:gdLst/>
                <a:ahLst/>
                <a:cxnLst/>
                <a:rect l="l" t="t" r="r" b="b"/>
                <a:pathLst>
                  <a:path w="9028" h="8724" extrusionOk="0">
                    <a:moveTo>
                      <a:pt x="2858" y="0"/>
                    </a:moveTo>
                    <a:lnTo>
                      <a:pt x="0" y="4195"/>
                    </a:lnTo>
                    <a:lnTo>
                      <a:pt x="6505" y="8724"/>
                    </a:lnTo>
                    <a:lnTo>
                      <a:pt x="9028" y="4711"/>
                    </a:lnTo>
                    <a:cubicBezTo>
                      <a:pt x="8724" y="4468"/>
                      <a:pt x="8359" y="4225"/>
                      <a:pt x="8055" y="3982"/>
                    </a:cubicBezTo>
                    <a:cubicBezTo>
                      <a:pt x="7751" y="3769"/>
                      <a:pt x="7417" y="3496"/>
                      <a:pt x="7113" y="3283"/>
                    </a:cubicBezTo>
                    <a:lnTo>
                      <a:pt x="6596" y="4073"/>
                    </a:lnTo>
                    <a:lnTo>
                      <a:pt x="5836" y="5198"/>
                    </a:lnTo>
                    <a:lnTo>
                      <a:pt x="5168" y="4711"/>
                    </a:lnTo>
                    <a:lnTo>
                      <a:pt x="6049" y="3313"/>
                    </a:lnTo>
                    <a:lnTo>
                      <a:pt x="4712" y="2280"/>
                    </a:lnTo>
                    <a:lnTo>
                      <a:pt x="3800" y="3648"/>
                    </a:lnTo>
                    <a:lnTo>
                      <a:pt x="3283" y="3222"/>
                    </a:lnTo>
                    <a:lnTo>
                      <a:pt x="4468" y="1216"/>
                    </a:lnTo>
                    <a:cubicBezTo>
                      <a:pt x="4195" y="1034"/>
                      <a:pt x="3921" y="790"/>
                      <a:pt x="3648" y="608"/>
                    </a:cubicBezTo>
                    <a:cubicBezTo>
                      <a:pt x="3405" y="426"/>
                      <a:pt x="3131" y="183"/>
                      <a:pt x="28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836;p68">
                <a:extLst>
                  <a:ext uri="{FF2B5EF4-FFF2-40B4-BE49-F238E27FC236}">
                    <a16:creationId xmlns:a16="http://schemas.microsoft.com/office/drawing/2014/main" id="{106DD463-0AA3-4867-981B-63E84A1F2D97}"/>
                  </a:ext>
                </a:extLst>
              </p:cNvPr>
              <p:cNvSpPr/>
              <p:nvPr/>
            </p:nvSpPr>
            <p:spPr>
              <a:xfrm>
                <a:off x="9058950" y="11522500"/>
                <a:ext cx="215075" cy="233300"/>
              </a:xfrm>
              <a:custGeom>
                <a:avLst/>
                <a:gdLst/>
                <a:ahLst/>
                <a:cxnLst/>
                <a:rect l="l" t="t" r="r" b="b"/>
                <a:pathLst>
                  <a:path w="8603" h="9332" extrusionOk="0">
                    <a:moveTo>
                      <a:pt x="3739" y="0"/>
                    </a:moveTo>
                    <a:lnTo>
                      <a:pt x="0" y="3435"/>
                    </a:lnTo>
                    <a:lnTo>
                      <a:pt x="5228" y="9332"/>
                    </a:lnTo>
                    <a:lnTo>
                      <a:pt x="8602" y="6019"/>
                    </a:lnTo>
                    <a:cubicBezTo>
                      <a:pt x="8359" y="5715"/>
                      <a:pt x="8116" y="5411"/>
                      <a:pt x="7842" y="5107"/>
                    </a:cubicBezTo>
                    <a:cubicBezTo>
                      <a:pt x="7599" y="4803"/>
                      <a:pt x="7356" y="4499"/>
                      <a:pt x="7083" y="4195"/>
                    </a:cubicBezTo>
                    <a:lnTo>
                      <a:pt x="6383" y="4864"/>
                    </a:lnTo>
                    <a:lnTo>
                      <a:pt x="5380" y="5775"/>
                    </a:lnTo>
                    <a:lnTo>
                      <a:pt x="4894" y="5168"/>
                    </a:lnTo>
                    <a:lnTo>
                      <a:pt x="6079" y="4012"/>
                    </a:lnTo>
                    <a:lnTo>
                      <a:pt x="5016" y="2675"/>
                    </a:lnTo>
                    <a:lnTo>
                      <a:pt x="3830" y="3800"/>
                    </a:lnTo>
                    <a:lnTo>
                      <a:pt x="3405" y="3253"/>
                    </a:lnTo>
                    <a:lnTo>
                      <a:pt x="5046" y="1581"/>
                    </a:lnTo>
                    <a:cubicBezTo>
                      <a:pt x="4803" y="1338"/>
                      <a:pt x="4620" y="1064"/>
                      <a:pt x="4408" y="791"/>
                    </a:cubicBezTo>
                    <a:cubicBezTo>
                      <a:pt x="4165" y="517"/>
                      <a:pt x="3982" y="274"/>
                      <a:pt x="37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837;p68">
                <a:extLst>
                  <a:ext uri="{FF2B5EF4-FFF2-40B4-BE49-F238E27FC236}">
                    <a16:creationId xmlns:a16="http://schemas.microsoft.com/office/drawing/2014/main" id="{2023C608-CEA2-452F-88D1-C4E632B4A041}"/>
                  </a:ext>
                </a:extLst>
              </p:cNvPr>
              <p:cNvSpPr/>
              <p:nvPr/>
            </p:nvSpPr>
            <p:spPr>
              <a:xfrm>
                <a:off x="9219275" y="11440425"/>
                <a:ext cx="204450" cy="226475"/>
              </a:xfrm>
              <a:custGeom>
                <a:avLst/>
                <a:gdLst/>
                <a:ahLst/>
                <a:cxnLst/>
                <a:rect l="l" t="t" r="r" b="b"/>
                <a:pathLst>
                  <a:path w="8178" h="9059" extrusionOk="0">
                    <a:moveTo>
                      <a:pt x="2706" y="3283"/>
                    </a:moveTo>
                    <a:lnTo>
                      <a:pt x="4074" y="4681"/>
                    </a:lnTo>
                    <a:lnTo>
                      <a:pt x="3344" y="5107"/>
                    </a:lnTo>
                    <a:lnTo>
                      <a:pt x="2706" y="3283"/>
                    </a:lnTo>
                    <a:close/>
                    <a:moveTo>
                      <a:pt x="2493" y="1"/>
                    </a:moveTo>
                    <a:lnTo>
                      <a:pt x="1" y="1733"/>
                    </a:lnTo>
                    <a:lnTo>
                      <a:pt x="1977" y="9058"/>
                    </a:lnTo>
                    <a:lnTo>
                      <a:pt x="4469" y="7843"/>
                    </a:lnTo>
                    <a:lnTo>
                      <a:pt x="4074" y="6657"/>
                    </a:lnTo>
                    <a:lnTo>
                      <a:pt x="5138" y="6019"/>
                    </a:lnTo>
                    <a:lnTo>
                      <a:pt x="6050" y="6900"/>
                    </a:lnTo>
                    <a:lnTo>
                      <a:pt x="8177" y="5168"/>
                    </a:lnTo>
                    <a:lnTo>
                      <a:pt x="24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838;p68">
                <a:extLst>
                  <a:ext uri="{FF2B5EF4-FFF2-40B4-BE49-F238E27FC236}">
                    <a16:creationId xmlns:a16="http://schemas.microsoft.com/office/drawing/2014/main" id="{1D2819AD-C421-4726-8BEF-97C90C82D0B5}"/>
                  </a:ext>
                </a:extLst>
              </p:cNvPr>
              <p:cNvSpPr/>
              <p:nvPr/>
            </p:nvSpPr>
            <p:spPr>
              <a:xfrm>
                <a:off x="9363675" y="11363475"/>
                <a:ext cx="205175" cy="217550"/>
              </a:xfrm>
              <a:custGeom>
                <a:avLst/>
                <a:gdLst/>
                <a:ahLst/>
                <a:cxnLst/>
                <a:rect l="l" t="t" r="r" b="b"/>
                <a:pathLst>
                  <a:path w="8207" h="8702" extrusionOk="0">
                    <a:moveTo>
                      <a:pt x="3617" y="1954"/>
                    </a:moveTo>
                    <a:cubicBezTo>
                      <a:pt x="3739" y="1954"/>
                      <a:pt x="3860" y="1984"/>
                      <a:pt x="3982" y="2075"/>
                    </a:cubicBezTo>
                    <a:cubicBezTo>
                      <a:pt x="4073" y="2136"/>
                      <a:pt x="4164" y="2227"/>
                      <a:pt x="4255" y="2319"/>
                    </a:cubicBezTo>
                    <a:cubicBezTo>
                      <a:pt x="4316" y="2440"/>
                      <a:pt x="4407" y="2562"/>
                      <a:pt x="4438" y="2714"/>
                    </a:cubicBezTo>
                    <a:cubicBezTo>
                      <a:pt x="4468" y="2896"/>
                      <a:pt x="4529" y="3048"/>
                      <a:pt x="4438" y="3170"/>
                    </a:cubicBezTo>
                    <a:cubicBezTo>
                      <a:pt x="4407" y="3322"/>
                      <a:pt x="4316" y="3474"/>
                      <a:pt x="4255" y="3595"/>
                    </a:cubicBezTo>
                    <a:cubicBezTo>
                      <a:pt x="4164" y="3686"/>
                      <a:pt x="4043" y="3808"/>
                      <a:pt x="3891" y="3899"/>
                    </a:cubicBezTo>
                    <a:cubicBezTo>
                      <a:pt x="3799" y="3990"/>
                      <a:pt x="3647" y="4082"/>
                      <a:pt x="3496" y="4112"/>
                    </a:cubicBezTo>
                    <a:lnTo>
                      <a:pt x="3374" y="4142"/>
                    </a:lnTo>
                    <a:lnTo>
                      <a:pt x="2796" y="2227"/>
                    </a:lnTo>
                    <a:cubicBezTo>
                      <a:pt x="2888" y="2167"/>
                      <a:pt x="2918" y="2136"/>
                      <a:pt x="2979" y="2106"/>
                    </a:cubicBezTo>
                    <a:cubicBezTo>
                      <a:pt x="3040" y="2075"/>
                      <a:pt x="3100" y="2075"/>
                      <a:pt x="3192" y="2015"/>
                    </a:cubicBezTo>
                    <a:cubicBezTo>
                      <a:pt x="3344" y="1954"/>
                      <a:pt x="3496" y="1954"/>
                      <a:pt x="3617" y="1954"/>
                    </a:cubicBezTo>
                    <a:close/>
                    <a:moveTo>
                      <a:pt x="4076" y="1"/>
                    </a:moveTo>
                    <a:cubicBezTo>
                      <a:pt x="4005" y="1"/>
                      <a:pt x="3933" y="3"/>
                      <a:pt x="3860" y="9"/>
                    </a:cubicBezTo>
                    <a:cubicBezTo>
                      <a:pt x="3496" y="9"/>
                      <a:pt x="3070" y="100"/>
                      <a:pt x="2705" y="252"/>
                    </a:cubicBezTo>
                    <a:cubicBezTo>
                      <a:pt x="2462" y="313"/>
                      <a:pt x="2188" y="404"/>
                      <a:pt x="1976" y="495"/>
                    </a:cubicBezTo>
                    <a:cubicBezTo>
                      <a:pt x="1733" y="586"/>
                      <a:pt x="1520" y="708"/>
                      <a:pt x="1277" y="799"/>
                    </a:cubicBezTo>
                    <a:cubicBezTo>
                      <a:pt x="1064" y="920"/>
                      <a:pt x="881" y="1042"/>
                      <a:pt x="638" y="1194"/>
                    </a:cubicBezTo>
                    <a:cubicBezTo>
                      <a:pt x="426" y="1316"/>
                      <a:pt x="213" y="1468"/>
                      <a:pt x="0" y="1650"/>
                    </a:cubicBezTo>
                    <a:cubicBezTo>
                      <a:pt x="91" y="2015"/>
                      <a:pt x="274" y="2440"/>
                      <a:pt x="365" y="2835"/>
                    </a:cubicBezTo>
                    <a:cubicBezTo>
                      <a:pt x="486" y="3200"/>
                      <a:pt x="638" y="3626"/>
                      <a:pt x="760" y="3990"/>
                    </a:cubicBezTo>
                    <a:cubicBezTo>
                      <a:pt x="1033" y="4811"/>
                      <a:pt x="1246" y="5571"/>
                      <a:pt x="1520" y="6361"/>
                    </a:cubicBezTo>
                    <a:cubicBezTo>
                      <a:pt x="1793" y="7121"/>
                      <a:pt x="2006" y="7911"/>
                      <a:pt x="2280" y="8702"/>
                    </a:cubicBezTo>
                    <a:lnTo>
                      <a:pt x="4468" y="7942"/>
                    </a:lnTo>
                    <a:lnTo>
                      <a:pt x="3830" y="5784"/>
                    </a:lnTo>
                    <a:lnTo>
                      <a:pt x="4468" y="5571"/>
                    </a:lnTo>
                    <a:lnTo>
                      <a:pt x="6018" y="7486"/>
                    </a:lnTo>
                    <a:lnTo>
                      <a:pt x="8207" y="6240"/>
                    </a:lnTo>
                    <a:lnTo>
                      <a:pt x="6231" y="4507"/>
                    </a:lnTo>
                    <a:cubicBezTo>
                      <a:pt x="6414" y="4264"/>
                      <a:pt x="6535" y="4082"/>
                      <a:pt x="6657" y="3838"/>
                    </a:cubicBezTo>
                    <a:cubicBezTo>
                      <a:pt x="6748" y="3626"/>
                      <a:pt x="6839" y="3443"/>
                      <a:pt x="6869" y="3200"/>
                    </a:cubicBezTo>
                    <a:cubicBezTo>
                      <a:pt x="6900" y="2987"/>
                      <a:pt x="6900" y="2744"/>
                      <a:pt x="6869" y="2531"/>
                    </a:cubicBezTo>
                    <a:cubicBezTo>
                      <a:pt x="6839" y="2288"/>
                      <a:pt x="6748" y="2015"/>
                      <a:pt x="6687" y="1772"/>
                    </a:cubicBezTo>
                    <a:cubicBezTo>
                      <a:pt x="6535" y="1346"/>
                      <a:pt x="6353" y="951"/>
                      <a:pt x="5958" y="738"/>
                    </a:cubicBezTo>
                    <a:cubicBezTo>
                      <a:pt x="5684" y="465"/>
                      <a:pt x="5350" y="282"/>
                      <a:pt x="5015" y="161"/>
                    </a:cubicBezTo>
                    <a:cubicBezTo>
                      <a:pt x="4738" y="60"/>
                      <a:pt x="4420" y="1"/>
                      <a:pt x="40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839;p68">
                <a:extLst>
                  <a:ext uri="{FF2B5EF4-FFF2-40B4-BE49-F238E27FC236}">
                    <a16:creationId xmlns:a16="http://schemas.microsoft.com/office/drawing/2014/main" id="{325DB609-5ADA-417C-AF7F-31F97D036AC5}"/>
                  </a:ext>
                </a:extLst>
              </p:cNvPr>
              <p:cNvSpPr/>
              <p:nvPr/>
            </p:nvSpPr>
            <p:spPr>
              <a:xfrm>
                <a:off x="9543750" y="11320375"/>
                <a:ext cx="154300" cy="205175"/>
              </a:xfrm>
              <a:custGeom>
                <a:avLst/>
                <a:gdLst/>
                <a:ahLst/>
                <a:cxnLst/>
                <a:rect l="l" t="t" r="r" b="b"/>
                <a:pathLst>
                  <a:path w="6172" h="8207" extrusionOk="0">
                    <a:moveTo>
                      <a:pt x="5898" y="0"/>
                    </a:moveTo>
                    <a:lnTo>
                      <a:pt x="1" y="790"/>
                    </a:lnTo>
                    <a:lnTo>
                      <a:pt x="274" y="3374"/>
                    </a:lnTo>
                    <a:lnTo>
                      <a:pt x="1885" y="3070"/>
                    </a:lnTo>
                    <a:lnTo>
                      <a:pt x="2554" y="8207"/>
                    </a:lnTo>
                    <a:lnTo>
                      <a:pt x="4834" y="7781"/>
                    </a:lnTo>
                    <a:lnTo>
                      <a:pt x="4560" y="2584"/>
                    </a:lnTo>
                    <a:lnTo>
                      <a:pt x="6171" y="2310"/>
                    </a:lnTo>
                    <a:lnTo>
                      <a:pt x="58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840;p68">
                <a:extLst>
                  <a:ext uri="{FF2B5EF4-FFF2-40B4-BE49-F238E27FC236}">
                    <a16:creationId xmlns:a16="http://schemas.microsoft.com/office/drawing/2014/main" id="{81DC8312-6A22-464B-A9DA-1448C49E1B70}"/>
                  </a:ext>
                </a:extLst>
              </p:cNvPr>
              <p:cNvSpPr/>
              <p:nvPr/>
            </p:nvSpPr>
            <p:spPr>
              <a:xfrm>
                <a:off x="9713225" y="11321125"/>
                <a:ext cx="171750" cy="202925"/>
              </a:xfrm>
              <a:custGeom>
                <a:avLst/>
                <a:gdLst/>
                <a:ahLst/>
                <a:cxnLst/>
                <a:rect l="l" t="t" r="r" b="b"/>
                <a:pathLst>
                  <a:path w="6870" h="8117" extrusionOk="0">
                    <a:moveTo>
                      <a:pt x="760" y="0"/>
                    </a:moveTo>
                    <a:lnTo>
                      <a:pt x="0" y="7660"/>
                    </a:lnTo>
                    <a:lnTo>
                      <a:pt x="2432" y="7873"/>
                    </a:lnTo>
                    <a:lnTo>
                      <a:pt x="2705" y="5472"/>
                    </a:lnTo>
                    <a:lnTo>
                      <a:pt x="3951" y="5532"/>
                    </a:lnTo>
                    <a:lnTo>
                      <a:pt x="3799" y="8055"/>
                    </a:lnTo>
                    <a:lnTo>
                      <a:pt x="6535" y="8116"/>
                    </a:lnTo>
                    <a:lnTo>
                      <a:pt x="6869" y="335"/>
                    </a:lnTo>
                    <a:lnTo>
                      <a:pt x="4407" y="61"/>
                    </a:lnTo>
                    <a:lnTo>
                      <a:pt x="4103" y="4286"/>
                    </a:lnTo>
                    <a:lnTo>
                      <a:pt x="2888" y="4195"/>
                    </a:lnTo>
                    <a:lnTo>
                      <a:pt x="3344" y="304"/>
                    </a:lnTo>
                    <a:lnTo>
                      <a:pt x="7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841;p68">
                <a:extLst>
                  <a:ext uri="{FF2B5EF4-FFF2-40B4-BE49-F238E27FC236}">
                    <a16:creationId xmlns:a16="http://schemas.microsoft.com/office/drawing/2014/main" id="{5140B2A4-6369-4929-B333-46D3D858E8B2}"/>
                  </a:ext>
                </a:extLst>
              </p:cNvPr>
              <p:cNvSpPr/>
              <p:nvPr/>
            </p:nvSpPr>
            <p:spPr>
              <a:xfrm>
                <a:off x="9964750" y="11348475"/>
                <a:ext cx="169475" cy="211275"/>
              </a:xfrm>
              <a:custGeom>
                <a:avLst/>
                <a:gdLst/>
                <a:ahLst/>
                <a:cxnLst/>
                <a:rect l="l" t="t" r="r" b="b"/>
                <a:pathLst>
                  <a:path w="6779" h="8451" extrusionOk="0">
                    <a:moveTo>
                      <a:pt x="1185" y="1"/>
                    </a:moveTo>
                    <a:lnTo>
                      <a:pt x="243" y="2402"/>
                    </a:lnTo>
                    <a:lnTo>
                      <a:pt x="1793" y="2888"/>
                    </a:lnTo>
                    <a:lnTo>
                      <a:pt x="0" y="7752"/>
                    </a:lnTo>
                    <a:lnTo>
                      <a:pt x="2219" y="8451"/>
                    </a:lnTo>
                    <a:lnTo>
                      <a:pt x="4377" y="3739"/>
                    </a:lnTo>
                    <a:lnTo>
                      <a:pt x="5927" y="4226"/>
                    </a:lnTo>
                    <a:lnTo>
                      <a:pt x="6778" y="2037"/>
                    </a:lnTo>
                    <a:lnTo>
                      <a:pt x="11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842;p68">
                <a:extLst>
                  <a:ext uri="{FF2B5EF4-FFF2-40B4-BE49-F238E27FC236}">
                    <a16:creationId xmlns:a16="http://schemas.microsoft.com/office/drawing/2014/main" id="{548C0595-706F-407F-AFF7-15E81A843D70}"/>
                  </a:ext>
                </a:extLst>
              </p:cNvPr>
              <p:cNvSpPr/>
              <p:nvPr/>
            </p:nvSpPr>
            <p:spPr>
              <a:xfrm>
                <a:off x="10093150" y="11453600"/>
                <a:ext cx="177100" cy="178350"/>
              </a:xfrm>
              <a:custGeom>
                <a:avLst/>
                <a:gdLst/>
                <a:ahLst/>
                <a:cxnLst/>
                <a:rect l="l" t="t" r="r" b="b"/>
                <a:pathLst>
                  <a:path w="7084" h="7134" extrusionOk="0">
                    <a:moveTo>
                      <a:pt x="3648" y="2361"/>
                    </a:moveTo>
                    <a:cubicBezTo>
                      <a:pt x="3800" y="2361"/>
                      <a:pt x="3952" y="2452"/>
                      <a:pt x="4104" y="2513"/>
                    </a:cubicBezTo>
                    <a:cubicBezTo>
                      <a:pt x="4256" y="2635"/>
                      <a:pt x="4378" y="2756"/>
                      <a:pt x="4439" y="2878"/>
                    </a:cubicBezTo>
                    <a:cubicBezTo>
                      <a:pt x="4469" y="3030"/>
                      <a:pt x="4560" y="3121"/>
                      <a:pt x="4560" y="3273"/>
                    </a:cubicBezTo>
                    <a:cubicBezTo>
                      <a:pt x="4560" y="3425"/>
                      <a:pt x="4560" y="3577"/>
                      <a:pt x="4530" y="3729"/>
                    </a:cubicBezTo>
                    <a:cubicBezTo>
                      <a:pt x="4469" y="3881"/>
                      <a:pt x="4408" y="4002"/>
                      <a:pt x="4317" y="4154"/>
                    </a:cubicBezTo>
                    <a:cubicBezTo>
                      <a:pt x="4256" y="4306"/>
                      <a:pt x="4135" y="4428"/>
                      <a:pt x="4074" y="4458"/>
                    </a:cubicBezTo>
                    <a:cubicBezTo>
                      <a:pt x="3952" y="4580"/>
                      <a:pt x="3831" y="4641"/>
                      <a:pt x="3679" y="4702"/>
                    </a:cubicBezTo>
                    <a:cubicBezTo>
                      <a:pt x="3527" y="4732"/>
                      <a:pt x="3375" y="4732"/>
                      <a:pt x="3223" y="4732"/>
                    </a:cubicBezTo>
                    <a:cubicBezTo>
                      <a:pt x="3071" y="4732"/>
                      <a:pt x="2919" y="4641"/>
                      <a:pt x="2767" y="4580"/>
                    </a:cubicBezTo>
                    <a:cubicBezTo>
                      <a:pt x="2615" y="4458"/>
                      <a:pt x="2493" y="4398"/>
                      <a:pt x="2433" y="4215"/>
                    </a:cubicBezTo>
                    <a:cubicBezTo>
                      <a:pt x="2341" y="4124"/>
                      <a:pt x="2341" y="3972"/>
                      <a:pt x="2311" y="3820"/>
                    </a:cubicBezTo>
                    <a:cubicBezTo>
                      <a:pt x="2281" y="3668"/>
                      <a:pt x="2311" y="3516"/>
                      <a:pt x="2341" y="3364"/>
                    </a:cubicBezTo>
                    <a:cubicBezTo>
                      <a:pt x="2402" y="3212"/>
                      <a:pt x="2463" y="3060"/>
                      <a:pt x="2554" y="2939"/>
                    </a:cubicBezTo>
                    <a:cubicBezTo>
                      <a:pt x="2615" y="2817"/>
                      <a:pt x="2736" y="2695"/>
                      <a:pt x="2858" y="2604"/>
                    </a:cubicBezTo>
                    <a:cubicBezTo>
                      <a:pt x="2949" y="2513"/>
                      <a:pt x="3071" y="2452"/>
                      <a:pt x="3223" y="2392"/>
                    </a:cubicBezTo>
                    <a:cubicBezTo>
                      <a:pt x="3344" y="2361"/>
                      <a:pt x="3496" y="2361"/>
                      <a:pt x="3648" y="2361"/>
                    </a:cubicBezTo>
                    <a:close/>
                    <a:moveTo>
                      <a:pt x="3726" y="1"/>
                    </a:moveTo>
                    <a:cubicBezTo>
                      <a:pt x="3657" y="1"/>
                      <a:pt x="3590" y="7"/>
                      <a:pt x="3527" y="21"/>
                    </a:cubicBezTo>
                    <a:cubicBezTo>
                      <a:pt x="3253" y="51"/>
                      <a:pt x="2949" y="81"/>
                      <a:pt x="2645" y="173"/>
                    </a:cubicBezTo>
                    <a:cubicBezTo>
                      <a:pt x="2341" y="233"/>
                      <a:pt x="2068" y="355"/>
                      <a:pt x="1825" y="507"/>
                    </a:cubicBezTo>
                    <a:cubicBezTo>
                      <a:pt x="1551" y="659"/>
                      <a:pt x="1308" y="841"/>
                      <a:pt x="1095" y="1084"/>
                    </a:cubicBezTo>
                    <a:cubicBezTo>
                      <a:pt x="913" y="1267"/>
                      <a:pt x="670" y="1540"/>
                      <a:pt x="518" y="1814"/>
                    </a:cubicBezTo>
                    <a:cubicBezTo>
                      <a:pt x="366" y="2118"/>
                      <a:pt x="214" y="2361"/>
                      <a:pt x="153" y="2665"/>
                    </a:cubicBezTo>
                    <a:cubicBezTo>
                      <a:pt x="62" y="2969"/>
                      <a:pt x="1" y="3273"/>
                      <a:pt x="1" y="3577"/>
                    </a:cubicBezTo>
                    <a:cubicBezTo>
                      <a:pt x="1" y="3881"/>
                      <a:pt x="1" y="4154"/>
                      <a:pt x="62" y="4458"/>
                    </a:cubicBezTo>
                    <a:cubicBezTo>
                      <a:pt x="153" y="4762"/>
                      <a:pt x="214" y="5036"/>
                      <a:pt x="366" y="5309"/>
                    </a:cubicBezTo>
                    <a:cubicBezTo>
                      <a:pt x="518" y="5553"/>
                      <a:pt x="670" y="5796"/>
                      <a:pt x="913" y="6009"/>
                    </a:cubicBezTo>
                    <a:cubicBezTo>
                      <a:pt x="1095" y="6252"/>
                      <a:pt x="1369" y="6434"/>
                      <a:pt x="1612" y="6616"/>
                    </a:cubicBezTo>
                    <a:cubicBezTo>
                      <a:pt x="1885" y="6768"/>
                      <a:pt x="2189" y="6920"/>
                      <a:pt x="2493" y="7012"/>
                    </a:cubicBezTo>
                    <a:cubicBezTo>
                      <a:pt x="2797" y="7072"/>
                      <a:pt x="3101" y="7133"/>
                      <a:pt x="3405" y="7133"/>
                    </a:cubicBezTo>
                    <a:cubicBezTo>
                      <a:pt x="3709" y="7133"/>
                      <a:pt x="4013" y="7072"/>
                      <a:pt x="4317" y="7012"/>
                    </a:cubicBezTo>
                    <a:cubicBezTo>
                      <a:pt x="4621" y="6920"/>
                      <a:pt x="4895" y="6829"/>
                      <a:pt x="5168" y="6677"/>
                    </a:cubicBezTo>
                    <a:cubicBezTo>
                      <a:pt x="5442" y="6495"/>
                      <a:pt x="5654" y="6313"/>
                      <a:pt x="5898" y="6100"/>
                    </a:cubicBezTo>
                    <a:cubicBezTo>
                      <a:pt x="6110" y="5857"/>
                      <a:pt x="6293" y="5613"/>
                      <a:pt x="6475" y="5340"/>
                    </a:cubicBezTo>
                    <a:cubicBezTo>
                      <a:pt x="6749" y="4884"/>
                      <a:pt x="6961" y="4428"/>
                      <a:pt x="7022" y="4002"/>
                    </a:cubicBezTo>
                    <a:cubicBezTo>
                      <a:pt x="7083" y="3547"/>
                      <a:pt x="7083" y="3091"/>
                      <a:pt x="6992" y="2665"/>
                    </a:cubicBezTo>
                    <a:cubicBezTo>
                      <a:pt x="6901" y="2240"/>
                      <a:pt x="6688" y="1875"/>
                      <a:pt x="6414" y="1480"/>
                    </a:cubicBezTo>
                    <a:cubicBezTo>
                      <a:pt x="6141" y="1115"/>
                      <a:pt x="5776" y="781"/>
                      <a:pt x="5320" y="507"/>
                    </a:cubicBezTo>
                    <a:cubicBezTo>
                      <a:pt x="5016" y="325"/>
                      <a:pt x="4743" y="203"/>
                      <a:pt x="4439" y="112"/>
                    </a:cubicBezTo>
                    <a:cubicBezTo>
                      <a:pt x="4205" y="65"/>
                      <a:pt x="3954" y="1"/>
                      <a:pt x="37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843;p68">
                <a:extLst>
                  <a:ext uri="{FF2B5EF4-FFF2-40B4-BE49-F238E27FC236}">
                    <a16:creationId xmlns:a16="http://schemas.microsoft.com/office/drawing/2014/main" id="{7ABC24AC-AC14-4860-8C9B-B7376D3D6A06}"/>
                  </a:ext>
                </a:extLst>
              </p:cNvPr>
              <p:cNvSpPr/>
              <p:nvPr/>
            </p:nvSpPr>
            <p:spPr>
              <a:xfrm>
                <a:off x="10204875" y="11538450"/>
                <a:ext cx="212025" cy="194175"/>
              </a:xfrm>
              <a:custGeom>
                <a:avLst/>
                <a:gdLst/>
                <a:ahLst/>
                <a:cxnLst/>
                <a:rect l="l" t="t" r="r" b="b"/>
                <a:pathLst>
                  <a:path w="8481" h="7767" extrusionOk="0">
                    <a:moveTo>
                      <a:pt x="5745" y="3162"/>
                    </a:moveTo>
                    <a:cubicBezTo>
                      <a:pt x="5897" y="3314"/>
                      <a:pt x="6018" y="3466"/>
                      <a:pt x="6049" y="3648"/>
                    </a:cubicBezTo>
                    <a:cubicBezTo>
                      <a:pt x="6079" y="3830"/>
                      <a:pt x="6140" y="3982"/>
                      <a:pt x="6079" y="4195"/>
                    </a:cubicBezTo>
                    <a:cubicBezTo>
                      <a:pt x="6049" y="4317"/>
                      <a:pt x="5988" y="4530"/>
                      <a:pt x="5897" y="4681"/>
                    </a:cubicBezTo>
                    <a:cubicBezTo>
                      <a:pt x="5836" y="4833"/>
                      <a:pt x="5714" y="4985"/>
                      <a:pt x="5562" y="5137"/>
                    </a:cubicBezTo>
                    <a:lnTo>
                      <a:pt x="5532" y="5168"/>
                    </a:lnTo>
                    <a:cubicBezTo>
                      <a:pt x="5380" y="5320"/>
                      <a:pt x="5228" y="5441"/>
                      <a:pt x="5015" y="5563"/>
                    </a:cubicBezTo>
                    <a:cubicBezTo>
                      <a:pt x="4833" y="5654"/>
                      <a:pt x="4620" y="5715"/>
                      <a:pt x="4407" y="5745"/>
                    </a:cubicBezTo>
                    <a:cubicBezTo>
                      <a:pt x="4225" y="5745"/>
                      <a:pt x="4012" y="5745"/>
                      <a:pt x="3800" y="5715"/>
                    </a:cubicBezTo>
                    <a:cubicBezTo>
                      <a:pt x="3617" y="5654"/>
                      <a:pt x="3435" y="5563"/>
                      <a:pt x="3252" y="5441"/>
                    </a:cubicBezTo>
                    <a:lnTo>
                      <a:pt x="5745" y="3162"/>
                    </a:lnTo>
                    <a:close/>
                    <a:moveTo>
                      <a:pt x="5198" y="1"/>
                    </a:moveTo>
                    <a:lnTo>
                      <a:pt x="0" y="5168"/>
                    </a:lnTo>
                    <a:cubicBezTo>
                      <a:pt x="122" y="5320"/>
                      <a:pt x="243" y="5441"/>
                      <a:pt x="334" y="5533"/>
                    </a:cubicBezTo>
                    <a:lnTo>
                      <a:pt x="699" y="5897"/>
                    </a:lnTo>
                    <a:cubicBezTo>
                      <a:pt x="1003" y="6232"/>
                      <a:pt x="1337" y="6505"/>
                      <a:pt x="1733" y="6748"/>
                    </a:cubicBezTo>
                    <a:cubicBezTo>
                      <a:pt x="2067" y="6992"/>
                      <a:pt x="2432" y="7204"/>
                      <a:pt x="2827" y="7356"/>
                    </a:cubicBezTo>
                    <a:cubicBezTo>
                      <a:pt x="3192" y="7569"/>
                      <a:pt x="3617" y="7630"/>
                      <a:pt x="4012" y="7721"/>
                    </a:cubicBezTo>
                    <a:cubicBezTo>
                      <a:pt x="4195" y="7751"/>
                      <a:pt x="4392" y="7767"/>
                      <a:pt x="4590" y="7767"/>
                    </a:cubicBezTo>
                    <a:cubicBezTo>
                      <a:pt x="4787" y="7767"/>
                      <a:pt x="4985" y="7751"/>
                      <a:pt x="5167" y="7721"/>
                    </a:cubicBezTo>
                    <a:cubicBezTo>
                      <a:pt x="5562" y="7630"/>
                      <a:pt x="5927" y="7478"/>
                      <a:pt x="6322" y="7295"/>
                    </a:cubicBezTo>
                    <a:cubicBezTo>
                      <a:pt x="6687" y="7083"/>
                      <a:pt x="7082" y="6809"/>
                      <a:pt x="7417" y="6414"/>
                    </a:cubicBezTo>
                    <a:cubicBezTo>
                      <a:pt x="7812" y="6049"/>
                      <a:pt x="8055" y="5624"/>
                      <a:pt x="8207" y="5289"/>
                    </a:cubicBezTo>
                    <a:cubicBezTo>
                      <a:pt x="8389" y="4864"/>
                      <a:pt x="8480" y="4408"/>
                      <a:pt x="8450" y="3982"/>
                    </a:cubicBezTo>
                    <a:cubicBezTo>
                      <a:pt x="8389" y="3526"/>
                      <a:pt x="8298" y="3101"/>
                      <a:pt x="8085" y="2706"/>
                    </a:cubicBezTo>
                    <a:cubicBezTo>
                      <a:pt x="7903" y="2280"/>
                      <a:pt x="7599" y="1885"/>
                      <a:pt x="7234" y="1520"/>
                    </a:cubicBezTo>
                    <a:cubicBezTo>
                      <a:pt x="6961" y="1216"/>
                      <a:pt x="6626" y="943"/>
                      <a:pt x="6262" y="669"/>
                    </a:cubicBezTo>
                    <a:cubicBezTo>
                      <a:pt x="5927" y="426"/>
                      <a:pt x="5593" y="183"/>
                      <a:pt x="5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844;p68">
                <a:extLst>
                  <a:ext uri="{FF2B5EF4-FFF2-40B4-BE49-F238E27FC236}">
                    <a16:creationId xmlns:a16="http://schemas.microsoft.com/office/drawing/2014/main" id="{76DDA75C-F8D8-4DA1-A0B8-B15D0D585344}"/>
                  </a:ext>
                </a:extLst>
              </p:cNvPr>
              <p:cNvSpPr/>
              <p:nvPr/>
            </p:nvSpPr>
            <p:spPr>
              <a:xfrm>
                <a:off x="10307450" y="11701075"/>
                <a:ext cx="227225" cy="208975"/>
              </a:xfrm>
              <a:custGeom>
                <a:avLst/>
                <a:gdLst/>
                <a:ahLst/>
                <a:cxnLst/>
                <a:rect l="l" t="t" r="r" b="b"/>
                <a:pathLst>
                  <a:path w="9089" h="8359" extrusionOk="0">
                    <a:moveTo>
                      <a:pt x="5836" y="2857"/>
                    </a:moveTo>
                    <a:lnTo>
                      <a:pt x="4499" y="4256"/>
                    </a:lnTo>
                    <a:lnTo>
                      <a:pt x="4043" y="3556"/>
                    </a:lnTo>
                    <a:lnTo>
                      <a:pt x="5836" y="2857"/>
                    </a:lnTo>
                    <a:close/>
                    <a:moveTo>
                      <a:pt x="7265" y="0"/>
                    </a:moveTo>
                    <a:lnTo>
                      <a:pt x="0" y="2310"/>
                    </a:lnTo>
                    <a:lnTo>
                      <a:pt x="1338" y="4772"/>
                    </a:lnTo>
                    <a:lnTo>
                      <a:pt x="2523" y="4316"/>
                    </a:lnTo>
                    <a:lnTo>
                      <a:pt x="3253" y="5350"/>
                    </a:lnTo>
                    <a:lnTo>
                      <a:pt x="2402" y="6292"/>
                    </a:lnTo>
                    <a:lnTo>
                      <a:pt x="4225" y="8359"/>
                    </a:lnTo>
                    <a:lnTo>
                      <a:pt x="9089" y="2432"/>
                    </a:lnTo>
                    <a:lnTo>
                      <a:pt x="7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845;p68">
                <a:extLst>
                  <a:ext uri="{FF2B5EF4-FFF2-40B4-BE49-F238E27FC236}">
                    <a16:creationId xmlns:a16="http://schemas.microsoft.com/office/drawing/2014/main" id="{53576620-10BB-4E45-9FC8-3A80B4C5C49A}"/>
                  </a:ext>
                </a:extLst>
              </p:cNvPr>
              <p:cNvSpPr/>
              <p:nvPr/>
            </p:nvSpPr>
            <p:spPr>
              <a:xfrm>
                <a:off x="10397875" y="11820375"/>
                <a:ext cx="231800" cy="167200"/>
              </a:xfrm>
              <a:custGeom>
                <a:avLst/>
                <a:gdLst/>
                <a:ahLst/>
                <a:cxnLst/>
                <a:rect l="l" t="t" r="r" b="b"/>
                <a:pathLst>
                  <a:path w="9272" h="6688" extrusionOk="0">
                    <a:moveTo>
                      <a:pt x="6262" y="0"/>
                    </a:moveTo>
                    <a:lnTo>
                      <a:pt x="3162" y="3040"/>
                    </a:lnTo>
                    <a:lnTo>
                      <a:pt x="1" y="4316"/>
                    </a:lnTo>
                    <a:lnTo>
                      <a:pt x="1034" y="6687"/>
                    </a:lnTo>
                    <a:lnTo>
                      <a:pt x="4226" y="5472"/>
                    </a:lnTo>
                    <a:lnTo>
                      <a:pt x="9271" y="6627"/>
                    </a:lnTo>
                    <a:lnTo>
                      <a:pt x="8390" y="4104"/>
                    </a:lnTo>
                    <a:lnTo>
                      <a:pt x="5654" y="3769"/>
                    </a:lnTo>
                    <a:lnTo>
                      <a:pt x="7691" y="2432"/>
                    </a:lnTo>
                    <a:lnTo>
                      <a:pt x="62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846;p68">
                <a:extLst>
                  <a:ext uri="{FF2B5EF4-FFF2-40B4-BE49-F238E27FC236}">
                    <a16:creationId xmlns:a16="http://schemas.microsoft.com/office/drawing/2014/main" id="{C4CC84C4-8DAE-455D-9ACF-CE4B72774D92}"/>
                  </a:ext>
                </a:extLst>
              </p:cNvPr>
              <p:cNvSpPr/>
              <p:nvPr/>
            </p:nvSpPr>
            <p:spPr>
              <a:xfrm>
                <a:off x="10446500" y="12009575"/>
                <a:ext cx="219650" cy="100150"/>
              </a:xfrm>
              <a:custGeom>
                <a:avLst/>
                <a:gdLst/>
                <a:ahLst/>
                <a:cxnLst/>
                <a:rect l="l" t="t" r="r" b="b"/>
                <a:pathLst>
                  <a:path w="8786" h="4006" extrusionOk="0">
                    <a:moveTo>
                      <a:pt x="8147" y="1"/>
                    </a:moveTo>
                    <a:lnTo>
                      <a:pt x="2615" y="1521"/>
                    </a:lnTo>
                    <a:lnTo>
                      <a:pt x="3071" y="3496"/>
                    </a:lnTo>
                    <a:lnTo>
                      <a:pt x="8785" y="2615"/>
                    </a:lnTo>
                    <a:lnTo>
                      <a:pt x="8147" y="1"/>
                    </a:lnTo>
                    <a:close/>
                    <a:moveTo>
                      <a:pt x="1141" y="1680"/>
                    </a:moveTo>
                    <a:cubicBezTo>
                      <a:pt x="1065" y="1680"/>
                      <a:pt x="989" y="1688"/>
                      <a:pt x="913" y="1703"/>
                    </a:cubicBezTo>
                    <a:cubicBezTo>
                      <a:pt x="761" y="1733"/>
                      <a:pt x="609" y="1825"/>
                      <a:pt x="487" y="1916"/>
                    </a:cubicBezTo>
                    <a:cubicBezTo>
                      <a:pt x="366" y="2007"/>
                      <a:pt x="274" y="2129"/>
                      <a:pt x="183" y="2250"/>
                    </a:cubicBezTo>
                    <a:cubicBezTo>
                      <a:pt x="122" y="2372"/>
                      <a:pt x="62" y="2493"/>
                      <a:pt x="31" y="2676"/>
                    </a:cubicBezTo>
                    <a:cubicBezTo>
                      <a:pt x="1" y="2828"/>
                      <a:pt x="1" y="2949"/>
                      <a:pt x="31" y="3132"/>
                    </a:cubicBezTo>
                    <a:cubicBezTo>
                      <a:pt x="62" y="3253"/>
                      <a:pt x="153" y="3436"/>
                      <a:pt x="214" y="3527"/>
                    </a:cubicBezTo>
                    <a:cubicBezTo>
                      <a:pt x="335" y="3648"/>
                      <a:pt x="457" y="3770"/>
                      <a:pt x="578" y="3831"/>
                    </a:cubicBezTo>
                    <a:cubicBezTo>
                      <a:pt x="670" y="3922"/>
                      <a:pt x="822" y="3952"/>
                      <a:pt x="974" y="3983"/>
                    </a:cubicBezTo>
                    <a:cubicBezTo>
                      <a:pt x="1050" y="3998"/>
                      <a:pt x="1126" y="4005"/>
                      <a:pt x="1202" y="4005"/>
                    </a:cubicBezTo>
                    <a:cubicBezTo>
                      <a:pt x="1278" y="4005"/>
                      <a:pt x="1353" y="3998"/>
                      <a:pt x="1429" y="3983"/>
                    </a:cubicBezTo>
                    <a:cubicBezTo>
                      <a:pt x="1581" y="3952"/>
                      <a:pt x="1733" y="3891"/>
                      <a:pt x="1855" y="3800"/>
                    </a:cubicBezTo>
                    <a:cubicBezTo>
                      <a:pt x="1977" y="3679"/>
                      <a:pt x="2068" y="3557"/>
                      <a:pt x="2159" y="3466"/>
                    </a:cubicBezTo>
                    <a:cubicBezTo>
                      <a:pt x="2220" y="3344"/>
                      <a:pt x="2281" y="3192"/>
                      <a:pt x="2311" y="3040"/>
                    </a:cubicBezTo>
                    <a:cubicBezTo>
                      <a:pt x="2341" y="2888"/>
                      <a:pt x="2341" y="2736"/>
                      <a:pt x="2311" y="2584"/>
                    </a:cubicBezTo>
                    <a:cubicBezTo>
                      <a:pt x="2281" y="2432"/>
                      <a:pt x="2189" y="2280"/>
                      <a:pt x="2129" y="2159"/>
                    </a:cubicBezTo>
                    <a:cubicBezTo>
                      <a:pt x="2007" y="2068"/>
                      <a:pt x="1885" y="1946"/>
                      <a:pt x="1764" y="1855"/>
                    </a:cubicBezTo>
                    <a:cubicBezTo>
                      <a:pt x="1673" y="1794"/>
                      <a:pt x="1521" y="1733"/>
                      <a:pt x="1369" y="1703"/>
                    </a:cubicBezTo>
                    <a:cubicBezTo>
                      <a:pt x="1293" y="1688"/>
                      <a:pt x="1217" y="1680"/>
                      <a:pt x="1141" y="16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847;p68">
                <a:extLst>
                  <a:ext uri="{FF2B5EF4-FFF2-40B4-BE49-F238E27FC236}">
                    <a16:creationId xmlns:a16="http://schemas.microsoft.com/office/drawing/2014/main" id="{8CA52AA8-913C-4435-8D17-17FF673341A1}"/>
                  </a:ext>
                </a:extLst>
              </p:cNvPr>
              <p:cNvSpPr/>
              <p:nvPr/>
            </p:nvSpPr>
            <p:spPr>
              <a:xfrm>
                <a:off x="9043750" y="11587650"/>
                <a:ext cx="1367825" cy="1341825"/>
              </a:xfrm>
              <a:custGeom>
                <a:avLst/>
                <a:gdLst/>
                <a:ahLst/>
                <a:cxnLst/>
                <a:rect l="l" t="t" r="r" b="b"/>
                <a:pathLst>
                  <a:path w="54713" h="53673" extrusionOk="0">
                    <a:moveTo>
                      <a:pt x="27821" y="1"/>
                    </a:moveTo>
                    <a:cubicBezTo>
                      <a:pt x="27183" y="1"/>
                      <a:pt x="26542" y="23"/>
                      <a:pt x="25898" y="69"/>
                    </a:cubicBezTo>
                    <a:cubicBezTo>
                      <a:pt x="25411" y="130"/>
                      <a:pt x="24955" y="160"/>
                      <a:pt x="24499" y="251"/>
                    </a:cubicBezTo>
                    <a:cubicBezTo>
                      <a:pt x="24104" y="312"/>
                      <a:pt x="23709" y="343"/>
                      <a:pt x="23314" y="434"/>
                    </a:cubicBezTo>
                    <a:cubicBezTo>
                      <a:pt x="22676" y="555"/>
                      <a:pt x="22037" y="647"/>
                      <a:pt x="21429" y="799"/>
                    </a:cubicBezTo>
                    <a:cubicBezTo>
                      <a:pt x="18907" y="1406"/>
                      <a:pt x="16566" y="2379"/>
                      <a:pt x="14378" y="3625"/>
                    </a:cubicBezTo>
                    <a:cubicBezTo>
                      <a:pt x="14165" y="3747"/>
                      <a:pt x="13982" y="3838"/>
                      <a:pt x="13770" y="3960"/>
                    </a:cubicBezTo>
                    <a:cubicBezTo>
                      <a:pt x="12858" y="4507"/>
                      <a:pt x="12007" y="5115"/>
                      <a:pt x="11156" y="5783"/>
                    </a:cubicBezTo>
                    <a:cubicBezTo>
                      <a:pt x="4043" y="11407"/>
                      <a:pt x="0" y="20495"/>
                      <a:pt x="1155" y="30130"/>
                    </a:cubicBezTo>
                    <a:cubicBezTo>
                      <a:pt x="1520" y="32927"/>
                      <a:pt x="2280" y="35541"/>
                      <a:pt x="3374" y="37972"/>
                    </a:cubicBezTo>
                    <a:cubicBezTo>
                      <a:pt x="4256" y="39948"/>
                      <a:pt x="5380" y="41802"/>
                      <a:pt x="6718" y="43474"/>
                    </a:cubicBezTo>
                    <a:cubicBezTo>
                      <a:pt x="7812" y="44842"/>
                      <a:pt x="9028" y="46088"/>
                      <a:pt x="10365" y="47243"/>
                    </a:cubicBezTo>
                    <a:cubicBezTo>
                      <a:pt x="11460" y="48155"/>
                      <a:pt x="12554" y="48976"/>
                      <a:pt x="13770" y="49705"/>
                    </a:cubicBezTo>
                    <a:cubicBezTo>
                      <a:pt x="17905" y="52236"/>
                      <a:pt x="22743" y="53672"/>
                      <a:pt x="27824" y="53672"/>
                    </a:cubicBezTo>
                    <a:cubicBezTo>
                      <a:pt x="28905" y="53672"/>
                      <a:pt x="29997" y="53607"/>
                      <a:pt x="31095" y="53474"/>
                    </a:cubicBezTo>
                    <a:cubicBezTo>
                      <a:pt x="37326" y="52684"/>
                      <a:pt x="42798" y="49827"/>
                      <a:pt x="46901" y="45693"/>
                    </a:cubicBezTo>
                    <a:cubicBezTo>
                      <a:pt x="47266" y="45298"/>
                      <a:pt x="47600" y="44963"/>
                      <a:pt x="47934" y="44568"/>
                    </a:cubicBezTo>
                    <a:cubicBezTo>
                      <a:pt x="48664" y="43778"/>
                      <a:pt x="49333" y="42896"/>
                      <a:pt x="49941" y="41985"/>
                    </a:cubicBezTo>
                    <a:cubicBezTo>
                      <a:pt x="52828" y="37820"/>
                      <a:pt x="54500" y="32835"/>
                      <a:pt x="54652" y="27547"/>
                    </a:cubicBezTo>
                    <a:cubicBezTo>
                      <a:pt x="54713" y="26574"/>
                      <a:pt x="54652" y="25571"/>
                      <a:pt x="54591" y="24598"/>
                    </a:cubicBezTo>
                    <a:cubicBezTo>
                      <a:pt x="54561" y="24203"/>
                      <a:pt x="54500" y="23869"/>
                      <a:pt x="54470" y="23504"/>
                    </a:cubicBezTo>
                    <a:cubicBezTo>
                      <a:pt x="54348" y="22501"/>
                      <a:pt x="54166" y="21559"/>
                      <a:pt x="53862" y="20586"/>
                    </a:cubicBezTo>
                    <a:cubicBezTo>
                      <a:pt x="53770" y="20343"/>
                      <a:pt x="53740" y="20100"/>
                      <a:pt x="53679" y="19826"/>
                    </a:cubicBezTo>
                    <a:cubicBezTo>
                      <a:pt x="53375" y="18671"/>
                      <a:pt x="52950" y="17486"/>
                      <a:pt x="52494" y="16391"/>
                    </a:cubicBezTo>
                    <a:cubicBezTo>
                      <a:pt x="52463" y="16270"/>
                      <a:pt x="52433" y="16118"/>
                      <a:pt x="52342" y="15996"/>
                    </a:cubicBezTo>
                    <a:cubicBezTo>
                      <a:pt x="52038" y="15236"/>
                      <a:pt x="51673" y="14507"/>
                      <a:pt x="51278" y="13838"/>
                    </a:cubicBezTo>
                    <a:cubicBezTo>
                      <a:pt x="46651" y="5470"/>
                      <a:pt x="37731" y="1"/>
                      <a:pt x="27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848;p68">
                <a:extLst>
                  <a:ext uri="{FF2B5EF4-FFF2-40B4-BE49-F238E27FC236}">
                    <a16:creationId xmlns:a16="http://schemas.microsoft.com/office/drawing/2014/main" id="{DB70FE97-EF02-423F-AB8E-105291CCF2E8}"/>
                  </a:ext>
                </a:extLst>
              </p:cNvPr>
              <p:cNvSpPr/>
              <p:nvPr/>
            </p:nvSpPr>
            <p:spPr>
              <a:xfrm>
                <a:off x="9048300" y="11731475"/>
                <a:ext cx="708250" cy="1075850"/>
              </a:xfrm>
              <a:custGeom>
                <a:avLst/>
                <a:gdLst/>
                <a:ahLst/>
                <a:cxnLst/>
                <a:rect l="l" t="t" r="r" b="b"/>
                <a:pathLst>
                  <a:path w="28330" h="43034" extrusionOk="0">
                    <a:moveTo>
                      <a:pt x="11095" y="0"/>
                    </a:moveTo>
                    <a:cubicBezTo>
                      <a:pt x="10396" y="517"/>
                      <a:pt x="9758" y="1064"/>
                      <a:pt x="9150" y="1672"/>
                    </a:cubicBezTo>
                    <a:cubicBezTo>
                      <a:pt x="3223" y="7325"/>
                      <a:pt x="1" y="15623"/>
                      <a:pt x="1065" y="24347"/>
                    </a:cubicBezTo>
                    <a:cubicBezTo>
                      <a:pt x="1551" y="28541"/>
                      <a:pt x="3010" y="32371"/>
                      <a:pt x="5168" y="35684"/>
                    </a:cubicBezTo>
                    <a:cubicBezTo>
                      <a:pt x="5624" y="36353"/>
                      <a:pt x="6080" y="37052"/>
                      <a:pt x="6597" y="37691"/>
                    </a:cubicBezTo>
                    <a:cubicBezTo>
                      <a:pt x="7225" y="37555"/>
                      <a:pt x="7850" y="37478"/>
                      <a:pt x="8460" y="37478"/>
                    </a:cubicBezTo>
                    <a:cubicBezTo>
                      <a:pt x="9769" y="37478"/>
                      <a:pt x="11010" y="37832"/>
                      <a:pt x="12068" y="38724"/>
                    </a:cubicBezTo>
                    <a:cubicBezTo>
                      <a:pt x="12797" y="39332"/>
                      <a:pt x="13436" y="40153"/>
                      <a:pt x="14348" y="40274"/>
                    </a:cubicBezTo>
                    <a:cubicBezTo>
                      <a:pt x="14424" y="40284"/>
                      <a:pt x="14499" y="40289"/>
                      <a:pt x="14573" y="40289"/>
                    </a:cubicBezTo>
                    <a:cubicBezTo>
                      <a:pt x="15651" y="40289"/>
                      <a:pt x="16519" y="39312"/>
                      <a:pt x="17600" y="39028"/>
                    </a:cubicBezTo>
                    <a:cubicBezTo>
                      <a:pt x="17847" y="38957"/>
                      <a:pt x="18096" y="38924"/>
                      <a:pt x="18344" y="38924"/>
                    </a:cubicBezTo>
                    <a:cubicBezTo>
                      <a:pt x="19471" y="38924"/>
                      <a:pt x="20588" y="39599"/>
                      <a:pt x="21460" y="40396"/>
                    </a:cubicBezTo>
                    <a:cubicBezTo>
                      <a:pt x="22524" y="41308"/>
                      <a:pt x="23527" y="42432"/>
                      <a:pt x="24895" y="42888"/>
                    </a:cubicBezTo>
                    <a:cubicBezTo>
                      <a:pt x="25190" y="42986"/>
                      <a:pt x="25505" y="43034"/>
                      <a:pt x="25821" y="43034"/>
                    </a:cubicBezTo>
                    <a:cubicBezTo>
                      <a:pt x="26972" y="43034"/>
                      <a:pt x="28126" y="42405"/>
                      <a:pt x="28269" y="41308"/>
                    </a:cubicBezTo>
                    <a:cubicBezTo>
                      <a:pt x="28330" y="40639"/>
                      <a:pt x="28026" y="39970"/>
                      <a:pt x="27661" y="39484"/>
                    </a:cubicBezTo>
                    <a:cubicBezTo>
                      <a:pt x="25260" y="36353"/>
                      <a:pt x="20062" y="36536"/>
                      <a:pt x="17752" y="33344"/>
                    </a:cubicBezTo>
                    <a:cubicBezTo>
                      <a:pt x="16931" y="32219"/>
                      <a:pt x="16475" y="30608"/>
                      <a:pt x="15168" y="30092"/>
                    </a:cubicBezTo>
                    <a:cubicBezTo>
                      <a:pt x="14868" y="29972"/>
                      <a:pt x="14562" y="29922"/>
                      <a:pt x="14251" y="29922"/>
                    </a:cubicBezTo>
                    <a:cubicBezTo>
                      <a:pt x="12836" y="29922"/>
                      <a:pt x="11331" y="30942"/>
                      <a:pt x="9915" y="30942"/>
                    </a:cubicBezTo>
                    <a:cubicBezTo>
                      <a:pt x="9594" y="30942"/>
                      <a:pt x="9277" y="30889"/>
                      <a:pt x="8968" y="30760"/>
                    </a:cubicBezTo>
                    <a:cubicBezTo>
                      <a:pt x="7357" y="30152"/>
                      <a:pt x="7113" y="27934"/>
                      <a:pt x="7812" y="26353"/>
                    </a:cubicBezTo>
                    <a:cubicBezTo>
                      <a:pt x="8542" y="24803"/>
                      <a:pt x="9940" y="23678"/>
                      <a:pt x="10943" y="22310"/>
                    </a:cubicBezTo>
                    <a:cubicBezTo>
                      <a:pt x="13253" y="19149"/>
                      <a:pt x="13345" y="14560"/>
                      <a:pt x="11156" y="11307"/>
                    </a:cubicBezTo>
                    <a:cubicBezTo>
                      <a:pt x="8876" y="7872"/>
                      <a:pt x="12433" y="3374"/>
                      <a:pt x="110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849;p68">
                <a:extLst>
                  <a:ext uri="{FF2B5EF4-FFF2-40B4-BE49-F238E27FC236}">
                    <a16:creationId xmlns:a16="http://schemas.microsoft.com/office/drawing/2014/main" id="{44E95764-0203-470E-A678-F52B86872F19}"/>
                  </a:ext>
                </a:extLst>
              </p:cNvPr>
              <p:cNvSpPr/>
              <p:nvPr/>
            </p:nvSpPr>
            <p:spPr>
              <a:xfrm>
                <a:off x="9984300" y="12266225"/>
                <a:ext cx="425750" cy="371050"/>
              </a:xfrm>
              <a:custGeom>
                <a:avLst/>
                <a:gdLst/>
                <a:ahLst/>
                <a:cxnLst/>
                <a:rect l="l" t="t" r="r" b="b"/>
                <a:pathLst>
                  <a:path w="17030" h="14842" extrusionOk="0">
                    <a:moveTo>
                      <a:pt x="15375" y="0"/>
                    </a:moveTo>
                    <a:cubicBezTo>
                      <a:pt x="15296" y="0"/>
                      <a:pt x="15219" y="11"/>
                      <a:pt x="15145" y="39"/>
                    </a:cubicBezTo>
                    <a:cubicBezTo>
                      <a:pt x="14568" y="160"/>
                      <a:pt x="14294" y="799"/>
                      <a:pt x="14021" y="1285"/>
                    </a:cubicBezTo>
                    <a:cubicBezTo>
                      <a:pt x="13382" y="2531"/>
                      <a:pt x="12349" y="3565"/>
                      <a:pt x="11133" y="4203"/>
                    </a:cubicBezTo>
                    <a:cubicBezTo>
                      <a:pt x="10915" y="4339"/>
                      <a:pt x="10600" y="4451"/>
                      <a:pt x="10318" y="4451"/>
                    </a:cubicBezTo>
                    <a:cubicBezTo>
                      <a:pt x="10285" y="4451"/>
                      <a:pt x="10253" y="4449"/>
                      <a:pt x="10221" y="4446"/>
                    </a:cubicBezTo>
                    <a:cubicBezTo>
                      <a:pt x="9674" y="4325"/>
                      <a:pt x="9401" y="3717"/>
                      <a:pt x="8945" y="3352"/>
                    </a:cubicBezTo>
                    <a:cubicBezTo>
                      <a:pt x="8646" y="3083"/>
                      <a:pt x="8251" y="2968"/>
                      <a:pt x="7844" y="2968"/>
                    </a:cubicBezTo>
                    <a:cubicBezTo>
                      <a:pt x="7423" y="2968"/>
                      <a:pt x="6990" y="3090"/>
                      <a:pt x="6635" y="3291"/>
                    </a:cubicBezTo>
                    <a:cubicBezTo>
                      <a:pt x="5905" y="3717"/>
                      <a:pt x="5419" y="4446"/>
                      <a:pt x="4993" y="5176"/>
                    </a:cubicBezTo>
                    <a:cubicBezTo>
                      <a:pt x="4355" y="6300"/>
                      <a:pt x="3808" y="7547"/>
                      <a:pt x="3443" y="8823"/>
                    </a:cubicBezTo>
                    <a:cubicBezTo>
                      <a:pt x="3230" y="9462"/>
                      <a:pt x="3048" y="10191"/>
                      <a:pt x="2470" y="10556"/>
                    </a:cubicBezTo>
                    <a:cubicBezTo>
                      <a:pt x="1984" y="10890"/>
                      <a:pt x="1255" y="10890"/>
                      <a:pt x="799" y="11316"/>
                    </a:cubicBezTo>
                    <a:cubicBezTo>
                      <a:pt x="1" y="12084"/>
                      <a:pt x="984" y="13599"/>
                      <a:pt x="2128" y="13599"/>
                    </a:cubicBezTo>
                    <a:cubicBezTo>
                      <a:pt x="2161" y="13599"/>
                      <a:pt x="2194" y="13598"/>
                      <a:pt x="2227" y="13595"/>
                    </a:cubicBezTo>
                    <a:cubicBezTo>
                      <a:pt x="3413" y="13535"/>
                      <a:pt x="4264" y="12531"/>
                      <a:pt x="4963" y="11589"/>
                    </a:cubicBezTo>
                    <a:cubicBezTo>
                      <a:pt x="5267" y="11164"/>
                      <a:pt x="5571" y="10708"/>
                      <a:pt x="6027" y="10495"/>
                    </a:cubicBezTo>
                    <a:cubicBezTo>
                      <a:pt x="6228" y="10400"/>
                      <a:pt x="6439" y="10358"/>
                      <a:pt x="6652" y="10358"/>
                    </a:cubicBezTo>
                    <a:cubicBezTo>
                      <a:pt x="7467" y="10358"/>
                      <a:pt x="8317" y="10975"/>
                      <a:pt x="8823" y="11650"/>
                    </a:cubicBezTo>
                    <a:cubicBezTo>
                      <a:pt x="9492" y="12531"/>
                      <a:pt x="9917" y="13626"/>
                      <a:pt x="10829" y="14234"/>
                    </a:cubicBezTo>
                    <a:cubicBezTo>
                      <a:pt x="11315" y="14538"/>
                      <a:pt x="11802" y="14690"/>
                      <a:pt x="12319" y="14842"/>
                    </a:cubicBezTo>
                    <a:cubicBezTo>
                      <a:pt x="12471" y="14659"/>
                      <a:pt x="12592" y="14477"/>
                      <a:pt x="12714" y="14294"/>
                    </a:cubicBezTo>
                    <a:cubicBezTo>
                      <a:pt x="14385" y="11741"/>
                      <a:pt x="15601" y="8884"/>
                      <a:pt x="16331" y="5844"/>
                    </a:cubicBezTo>
                    <a:cubicBezTo>
                      <a:pt x="16726" y="4112"/>
                      <a:pt x="16999" y="2288"/>
                      <a:pt x="17030" y="404"/>
                    </a:cubicBezTo>
                    <a:cubicBezTo>
                      <a:pt x="16696" y="282"/>
                      <a:pt x="16361" y="191"/>
                      <a:pt x="15966" y="100"/>
                    </a:cubicBezTo>
                    <a:cubicBezTo>
                      <a:pt x="15754" y="57"/>
                      <a:pt x="15558" y="0"/>
                      <a:pt x="153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850;p68">
                <a:extLst>
                  <a:ext uri="{FF2B5EF4-FFF2-40B4-BE49-F238E27FC236}">
                    <a16:creationId xmlns:a16="http://schemas.microsoft.com/office/drawing/2014/main" id="{B430E0D5-F374-4D61-88A4-649447B8F435}"/>
                  </a:ext>
                </a:extLst>
              </p:cNvPr>
              <p:cNvSpPr/>
              <p:nvPr/>
            </p:nvSpPr>
            <p:spPr>
              <a:xfrm>
                <a:off x="9600750" y="11586025"/>
                <a:ext cx="725725" cy="483075"/>
              </a:xfrm>
              <a:custGeom>
                <a:avLst/>
                <a:gdLst/>
                <a:ahLst/>
                <a:cxnLst/>
                <a:rect l="l" t="t" r="r" b="b"/>
                <a:pathLst>
                  <a:path w="29029" h="19323" extrusionOk="0">
                    <a:moveTo>
                      <a:pt x="5549" y="1"/>
                    </a:moveTo>
                    <a:cubicBezTo>
                      <a:pt x="4938" y="1"/>
                      <a:pt x="4328" y="23"/>
                      <a:pt x="3709" y="73"/>
                    </a:cubicBezTo>
                    <a:cubicBezTo>
                      <a:pt x="3648" y="438"/>
                      <a:pt x="3587" y="803"/>
                      <a:pt x="3435" y="1168"/>
                    </a:cubicBezTo>
                    <a:cubicBezTo>
                      <a:pt x="2979" y="2292"/>
                      <a:pt x="1885" y="2991"/>
                      <a:pt x="1216" y="4025"/>
                    </a:cubicBezTo>
                    <a:cubicBezTo>
                      <a:pt x="0" y="5940"/>
                      <a:pt x="821" y="8827"/>
                      <a:pt x="2858" y="9800"/>
                    </a:cubicBezTo>
                    <a:cubicBezTo>
                      <a:pt x="4013" y="10377"/>
                      <a:pt x="5381" y="10377"/>
                      <a:pt x="6627" y="10712"/>
                    </a:cubicBezTo>
                    <a:cubicBezTo>
                      <a:pt x="11368" y="12080"/>
                      <a:pt x="13587" y="18554"/>
                      <a:pt x="18481" y="19253"/>
                    </a:cubicBezTo>
                    <a:cubicBezTo>
                      <a:pt x="18791" y="19300"/>
                      <a:pt x="19096" y="19323"/>
                      <a:pt x="19397" y="19323"/>
                    </a:cubicBezTo>
                    <a:cubicBezTo>
                      <a:pt x="22961" y="19323"/>
                      <a:pt x="25917" y="16171"/>
                      <a:pt x="29028" y="13873"/>
                    </a:cubicBezTo>
                    <a:cubicBezTo>
                      <a:pt x="27357" y="10864"/>
                      <a:pt x="25168" y="8219"/>
                      <a:pt x="22584" y="6031"/>
                    </a:cubicBezTo>
                    <a:cubicBezTo>
                      <a:pt x="18238" y="2535"/>
                      <a:pt x="12858" y="347"/>
                      <a:pt x="7052" y="43"/>
                    </a:cubicBezTo>
                    <a:cubicBezTo>
                      <a:pt x="6547" y="16"/>
                      <a:pt x="6047" y="1"/>
                      <a:pt x="55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851;p68">
                <a:extLst>
                  <a:ext uri="{FF2B5EF4-FFF2-40B4-BE49-F238E27FC236}">
                    <a16:creationId xmlns:a16="http://schemas.microsoft.com/office/drawing/2014/main" id="{E0DD3054-504C-4969-8D70-A3804A445937}"/>
                  </a:ext>
                </a:extLst>
              </p:cNvPr>
              <p:cNvSpPr/>
              <p:nvPr/>
            </p:nvSpPr>
            <p:spPr>
              <a:xfrm>
                <a:off x="9732975" y="11587075"/>
                <a:ext cx="431650" cy="349325"/>
              </a:xfrm>
              <a:custGeom>
                <a:avLst/>
                <a:gdLst/>
                <a:ahLst/>
                <a:cxnLst/>
                <a:rect l="l" t="t" r="r" b="b"/>
                <a:pathLst>
                  <a:path w="17266" h="13973" extrusionOk="0">
                    <a:moveTo>
                      <a:pt x="1672" y="1"/>
                    </a:moveTo>
                    <a:cubicBezTo>
                      <a:pt x="912" y="1460"/>
                      <a:pt x="0" y="2919"/>
                      <a:pt x="699" y="4287"/>
                    </a:cubicBezTo>
                    <a:cubicBezTo>
                      <a:pt x="1313" y="5541"/>
                      <a:pt x="2871" y="5875"/>
                      <a:pt x="4274" y="5875"/>
                    </a:cubicBezTo>
                    <a:cubicBezTo>
                      <a:pt x="4401" y="5875"/>
                      <a:pt x="4527" y="5872"/>
                      <a:pt x="4651" y="5867"/>
                    </a:cubicBezTo>
                    <a:cubicBezTo>
                      <a:pt x="5096" y="5849"/>
                      <a:pt x="5554" y="5826"/>
                      <a:pt x="6007" y="5826"/>
                    </a:cubicBezTo>
                    <a:cubicBezTo>
                      <a:pt x="7103" y="5826"/>
                      <a:pt x="8172" y="5961"/>
                      <a:pt x="8967" y="6627"/>
                    </a:cubicBezTo>
                    <a:cubicBezTo>
                      <a:pt x="9909" y="7448"/>
                      <a:pt x="10183" y="8724"/>
                      <a:pt x="10426" y="9940"/>
                    </a:cubicBezTo>
                    <a:cubicBezTo>
                      <a:pt x="10639" y="11156"/>
                      <a:pt x="10882" y="12463"/>
                      <a:pt x="11733" y="13314"/>
                    </a:cubicBezTo>
                    <a:cubicBezTo>
                      <a:pt x="12157" y="13738"/>
                      <a:pt x="12786" y="13973"/>
                      <a:pt x="13378" y="13973"/>
                    </a:cubicBezTo>
                    <a:cubicBezTo>
                      <a:pt x="14016" y="13973"/>
                      <a:pt x="14612" y="13701"/>
                      <a:pt x="14864" y="13101"/>
                    </a:cubicBezTo>
                    <a:cubicBezTo>
                      <a:pt x="15046" y="12645"/>
                      <a:pt x="15016" y="12159"/>
                      <a:pt x="14985" y="11673"/>
                    </a:cubicBezTo>
                    <a:cubicBezTo>
                      <a:pt x="14864" y="9910"/>
                      <a:pt x="15077" y="7904"/>
                      <a:pt x="16384" y="6688"/>
                    </a:cubicBezTo>
                    <a:cubicBezTo>
                      <a:pt x="16657" y="6414"/>
                      <a:pt x="16961" y="6232"/>
                      <a:pt x="17265" y="6050"/>
                    </a:cubicBezTo>
                    <a:cubicBezTo>
                      <a:pt x="12918" y="2493"/>
                      <a:pt x="7538" y="335"/>
                      <a:pt x="16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852;p68">
                <a:extLst>
                  <a:ext uri="{FF2B5EF4-FFF2-40B4-BE49-F238E27FC236}">
                    <a16:creationId xmlns:a16="http://schemas.microsoft.com/office/drawing/2014/main" id="{2ECAFD4C-63EC-413C-8AEB-550339FCA4A2}"/>
                  </a:ext>
                </a:extLst>
              </p:cNvPr>
              <p:cNvSpPr/>
              <p:nvPr/>
            </p:nvSpPr>
            <p:spPr>
              <a:xfrm>
                <a:off x="9045275" y="11773250"/>
                <a:ext cx="518600" cy="911275"/>
              </a:xfrm>
              <a:custGeom>
                <a:avLst/>
                <a:gdLst/>
                <a:ahLst/>
                <a:cxnLst/>
                <a:rect l="l" t="t" r="r" b="b"/>
                <a:pathLst>
                  <a:path w="20744" h="36451" extrusionOk="0">
                    <a:moveTo>
                      <a:pt x="9149" y="1"/>
                    </a:moveTo>
                    <a:cubicBezTo>
                      <a:pt x="3222" y="5654"/>
                      <a:pt x="0" y="13952"/>
                      <a:pt x="1064" y="22676"/>
                    </a:cubicBezTo>
                    <a:cubicBezTo>
                      <a:pt x="1550" y="26870"/>
                      <a:pt x="3009" y="30700"/>
                      <a:pt x="5167" y="34013"/>
                    </a:cubicBezTo>
                    <a:cubicBezTo>
                      <a:pt x="5266" y="34021"/>
                      <a:pt x="5361" y="34025"/>
                      <a:pt x="5453" y="34025"/>
                    </a:cubicBezTo>
                    <a:cubicBezTo>
                      <a:pt x="5730" y="34025"/>
                      <a:pt x="5981" y="33991"/>
                      <a:pt x="6231" y="33922"/>
                    </a:cubicBezTo>
                    <a:cubicBezTo>
                      <a:pt x="7143" y="33679"/>
                      <a:pt x="7933" y="33132"/>
                      <a:pt x="8845" y="33102"/>
                    </a:cubicBezTo>
                    <a:cubicBezTo>
                      <a:pt x="8867" y="33101"/>
                      <a:pt x="8889" y="33101"/>
                      <a:pt x="8911" y="33101"/>
                    </a:cubicBezTo>
                    <a:cubicBezTo>
                      <a:pt x="10957" y="33101"/>
                      <a:pt x="12289" y="35768"/>
                      <a:pt x="14227" y="35768"/>
                    </a:cubicBezTo>
                    <a:cubicBezTo>
                      <a:pt x="14326" y="35768"/>
                      <a:pt x="14427" y="35761"/>
                      <a:pt x="14529" y="35746"/>
                    </a:cubicBezTo>
                    <a:cubicBezTo>
                      <a:pt x="14924" y="35685"/>
                      <a:pt x="15289" y="35533"/>
                      <a:pt x="15654" y="35442"/>
                    </a:cubicBezTo>
                    <a:cubicBezTo>
                      <a:pt x="15839" y="35404"/>
                      <a:pt x="16022" y="35387"/>
                      <a:pt x="16204" y="35387"/>
                    </a:cubicBezTo>
                    <a:cubicBezTo>
                      <a:pt x="17336" y="35387"/>
                      <a:pt x="18410" y="36044"/>
                      <a:pt x="19484" y="36384"/>
                    </a:cubicBezTo>
                    <a:cubicBezTo>
                      <a:pt x="19630" y="36427"/>
                      <a:pt x="19795" y="36451"/>
                      <a:pt x="19956" y="36451"/>
                    </a:cubicBezTo>
                    <a:cubicBezTo>
                      <a:pt x="20364" y="36451"/>
                      <a:pt x="20743" y="36299"/>
                      <a:pt x="20700" y="35928"/>
                    </a:cubicBezTo>
                    <a:cubicBezTo>
                      <a:pt x="20700" y="35837"/>
                      <a:pt x="20639" y="35685"/>
                      <a:pt x="20517" y="35564"/>
                    </a:cubicBezTo>
                    <a:cubicBezTo>
                      <a:pt x="19332" y="33770"/>
                      <a:pt x="16535" y="33801"/>
                      <a:pt x="15107" y="32220"/>
                    </a:cubicBezTo>
                    <a:cubicBezTo>
                      <a:pt x="14681" y="31734"/>
                      <a:pt x="14317" y="31035"/>
                      <a:pt x="13678" y="30852"/>
                    </a:cubicBezTo>
                    <a:cubicBezTo>
                      <a:pt x="13567" y="30825"/>
                      <a:pt x="13451" y="30814"/>
                      <a:pt x="13331" y="30814"/>
                    </a:cubicBezTo>
                    <a:cubicBezTo>
                      <a:pt x="13058" y="30814"/>
                      <a:pt x="12768" y="30871"/>
                      <a:pt x="12493" y="30913"/>
                    </a:cubicBezTo>
                    <a:cubicBezTo>
                      <a:pt x="11919" y="31026"/>
                      <a:pt x="11333" y="31081"/>
                      <a:pt x="10745" y="31081"/>
                    </a:cubicBezTo>
                    <a:cubicBezTo>
                      <a:pt x="9433" y="31081"/>
                      <a:pt x="8108" y="30809"/>
                      <a:pt x="6870" y="30305"/>
                    </a:cubicBezTo>
                    <a:cubicBezTo>
                      <a:pt x="6353" y="30092"/>
                      <a:pt x="5867" y="29819"/>
                      <a:pt x="5441" y="29393"/>
                    </a:cubicBezTo>
                    <a:cubicBezTo>
                      <a:pt x="4529" y="28481"/>
                      <a:pt x="4377" y="27022"/>
                      <a:pt x="4651" y="25746"/>
                    </a:cubicBezTo>
                    <a:cubicBezTo>
                      <a:pt x="5137" y="23284"/>
                      <a:pt x="6870" y="21247"/>
                      <a:pt x="8237" y="19120"/>
                    </a:cubicBezTo>
                    <a:cubicBezTo>
                      <a:pt x="9575" y="16931"/>
                      <a:pt x="10608" y="14196"/>
                      <a:pt x="9514" y="11916"/>
                    </a:cubicBezTo>
                    <a:cubicBezTo>
                      <a:pt x="9241" y="11369"/>
                      <a:pt x="8845" y="10822"/>
                      <a:pt x="8633" y="10244"/>
                    </a:cubicBezTo>
                    <a:cubicBezTo>
                      <a:pt x="7903" y="8390"/>
                      <a:pt x="8997" y="6384"/>
                      <a:pt x="9453" y="4408"/>
                    </a:cubicBezTo>
                    <a:cubicBezTo>
                      <a:pt x="9757" y="2949"/>
                      <a:pt x="9696" y="1369"/>
                      <a:pt x="91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53;p68">
                <a:extLst>
                  <a:ext uri="{FF2B5EF4-FFF2-40B4-BE49-F238E27FC236}">
                    <a16:creationId xmlns:a16="http://schemas.microsoft.com/office/drawing/2014/main" id="{DAB8ED7E-5068-42EE-BA69-E74A15C3532A}"/>
                  </a:ext>
                </a:extLst>
              </p:cNvPr>
              <p:cNvSpPr/>
              <p:nvPr/>
            </p:nvSpPr>
            <p:spPr>
              <a:xfrm>
                <a:off x="10174475" y="12412325"/>
                <a:ext cx="218875" cy="211275"/>
              </a:xfrm>
              <a:custGeom>
                <a:avLst/>
                <a:gdLst/>
                <a:ahLst/>
                <a:cxnLst/>
                <a:rect l="l" t="t" r="r" b="b"/>
                <a:pathLst>
                  <a:path w="8755" h="8451" extrusionOk="0">
                    <a:moveTo>
                      <a:pt x="8754" y="0"/>
                    </a:moveTo>
                    <a:cubicBezTo>
                      <a:pt x="8298" y="244"/>
                      <a:pt x="7873" y="456"/>
                      <a:pt x="7538" y="700"/>
                    </a:cubicBezTo>
                    <a:cubicBezTo>
                      <a:pt x="7110" y="927"/>
                      <a:pt x="6657" y="1013"/>
                      <a:pt x="6190" y="1013"/>
                    </a:cubicBezTo>
                    <a:cubicBezTo>
                      <a:pt x="5033" y="1013"/>
                      <a:pt x="3792" y="482"/>
                      <a:pt x="2645" y="244"/>
                    </a:cubicBezTo>
                    <a:cubicBezTo>
                      <a:pt x="2393" y="191"/>
                      <a:pt x="2123" y="157"/>
                      <a:pt x="1857" y="157"/>
                    </a:cubicBezTo>
                    <a:cubicBezTo>
                      <a:pt x="1354" y="157"/>
                      <a:pt x="866" y="280"/>
                      <a:pt x="547" y="639"/>
                    </a:cubicBezTo>
                    <a:cubicBezTo>
                      <a:pt x="0" y="1307"/>
                      <a:pt x="456" y="2523"/>
                      <a:pt x="1307" y="2614"/>
                    </a:cubicBezTo>
                    <a:cubicBezTo>
                      <a:pt x="1396" y="2637"/>
                      <a:pt x="1488" y="2644"/>
                      <a:pt x="1582" y="2644"/>
                    </a:cubicBezTo>
                    <a:cubicBezTo>
                      <a:pt x="1808" y="2644"/>
                      <a:pt x="2047" y="2600"/>
                      <a:pt x="2282" y="2600"/>
                    </a:cubicBezTo>
                    <a:cubicBezTo>
                      <a:pt x="2353" y="2600"/>
                      <a:pt x="2423" y="2604"/>
                      <a:pt x="2493" y="2614"/>
                    </a:cubicBezTo>
                    <a:cubicBezTo>
                      <a:pt x="3009" y="2706"/>
                      <a:pt x="3435" y="3131"/>
                      <a:pt x="3648" y="3587"/>
                    </a:cubicBezTo>
                    <a:cubicBezTo>
                      <a:pt x="3891" y="4073"/>
                      <a:pt x="3952" y="4560"/>
                      <a:pt x="4073" y="5107"/>
                    </a:cubicBezTo>
                    <a:cubicBezTo>
                      <a:pt x="4225" y="6019"/>
                      <a:pt x="4499" y="6870"/>
                      <a:pt x="4833" y="7751"/>
                    </a:cubicBezTo>
                    <a:cubicBezTo>
                      <a:pt x="4924" y="7995"/>
                      <a:pt x="5016" y="8207"/>
                      <a:pt x="5137" y="8450"/>
                    </a:cubicBezTo>
                    <a:cubicBezTo>
                      <a:pt x="6809" y="5897"/>
                      <a:pt x="8025" y="3040"/>
                      <a:pt x="87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54;p68">
                <a:extLst>
                  <a:ext uri="{FF2B5EF4-FFF2-40B4-BE49-F238E27FC236}">
                    <a16:creationId xmlns:a16="http://schemas.microsoft.com/office/drawing/2014/main" id="{D00CA87F-8504-4679-8DC0-FD8C9F20E871}"/>
                  </a:ext>
                </a:extLst>
              </p:cNvPr>
              <p:cNvSpPr/>
              <p:nvPr/>
            </p:nvSpPr>
            <p:spPr>
              <a:xfrm>
                <a:off x="9752925" y="12021300"/>
                <a:ext cx="365325" cy="276125"/>
              </a:xfrm>
              <a:custGeom>
                <a:avLst/>
                <a:gdLst/>
                <a:ahLst/>
                <a:cxnLst/>
                <a:rect l="l" t="t" r="r" b="b"/>
                <a:pathLst>
                  <a:path w="14613" h="11045" extrusionOk="0">
                    <a:moveTo>
                      <a:pt x="9246" y="0"/>
                    </a:moveTo>
                    <a:cubicBezTo>
                      <a:pt x="4081" y="0"/>
                      <a:pt x="1" y="7311"/>
                      <a:pt x="5677" y="10413"/>
                    </a:cubicBezTo>
                    <a:cubicBezTo>
                      <a:pt x="6477" y="10842"/>
                      <a:pt x="7382" y="11045"/>
                      <a:pt x="8297" y="11045"/>
                    </a:cubicBezTo>
                    <a:cubicBezTo>
                      <a:pt x="9849" y="11045"/>
                      <a:pt x="11429" y="10462"/>
                      <a:pt x="12576" y="9410"/>
                    </a:cubicBezTo>
                    <a:cubicBezTo>
                      <a:pt x="13792" y="8316"/>
                      <a:pt x="14583" y="6766"/>
                      <a:pt x="14583" y="5155"/>
                    </a:cubicBezTo>
                    <a:cubicBezTo>
                      <a:pt x="14613" y="3514"/>
                      <a:pt x="13823" y="1903"/>
                      <a:pt x="12485" y="1021"/>
                    </a:cubicBezTo>
                    <a:cubicBezTo>
                      <a:pt x="11410" y="308"/>
                      <a:pt x="10305" y="0"/>
                      <a:pt x="92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55;p68">
                <a:extLst>
                  <a:ext uri="{FF2B5EF4-FFF2-40B4-BE49-F238E27FC236}">
                    <a16:creationId xmlns:a16="http://schemas.microsoft.com/office/drawing/2014/main" id="{DAD892CD-954F-405A-9060-3B9F9E844B85}"/>
                  </a:ext>
                </a:extLst>
              </p:cNvPr>
              <p:cNvSpPr/>
              <p:nvPr/>
            </p:nvSpPr>
            <p:spPr>
              <a:xfrm>
                <a:off x="9837325" y="12078875"/>
                <a:ext cx="227750" cy="171550"/>
              </a:xfrm>
              <a:custGeom>
                <a:avLst/>
                <a:gdLst/>
                <a:ahLst/>
                <a:cxnLst/>
                <a:rect l="l" t="t" r="r" b="b"/>
                <a:pathLst>
                  <a:path w="9110" h="6862" extrusionOk="0">
                    <a:moveTo>
                      <a:pt x="5820" y="1"/>
                    </a:moveTo>
                    <a:cubicBezTo>
                      <a:pt x="2576" y="1"/>
                      <a:pt x="0" y="4544"/>
                      <a:pt x="3547" y="6469"/>
                    </a:cubicBezTo>
                    <a:cubicBezTo>
                      <a:pt x="4050" y="6738"/>
                      <a:pt x="4611" y="6862"/>
                      <a:pt x="5175" y="6862"/>
                    </a:cubicBezTo>
                    <a:cubicBezTo>
                      <a:pt x="6144" y="6862"/>
                      <a:pt x="7122" y="6495"/>
                      <a:pt x="7833" y="5861"/>
                    </a:cubicBezTo>
                    <a:cubicBezTo>
                      <a:pt x="8593" y="5162"/>
                      <a:pt x="9079" y="4220"/>
                      <a:pt x="9079" y="3186"/>
                    </a:cubicBezTo>
                    <a:cubicBezTo>
                      <a:pt x="9109" y="2214"/>
                      <a:pt x="8623" y="1180"/>
                      <a:pt x="7802" y="603"/>
                    </a:cubicBezTo>
                    <a:cubicBezTo>
                      <a:pt x="7144" y="182"/>
                      <a:pt x="6469" y="1"/>
                      <a:pt x="58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56;p68">
                <a:extLst>
                  <a:ext uri="{FF2B5EF4-FFF2-40B4-BE49-F238E27FC236}">
                    <a16:creationId xmlns:a16="http://schemas.microsoft.com/office/drawing/2014/main" id="{B783BE91-D539-4983-9BB2-516D770CEDC6}"/>
                  </a:ext>
                </a:extLst>
              </p:cNvPr>
              <p:cNvSpPr/>
              <p:nvPr/>
            </p:nvSpPr>
            <p:spPr>
              <a:xfrm>
                <a:off x="9271925" y="12081325"/>
                <a:ext cx="366075" cy="275950"/>
              </a:xfrm>
              <a:custGeom>
                <a:avLst/>
                <a:gdLst/>
                <a:ahLst/>
                <a:cxnLst/>
                <a:rect l="l" t="t" r="r" b="b"/>
                <a:pathLst>
                  <a:path w="14643" h="11038" extrusionOk="0">
                    <a:moveTo>
                      <a:pt x="9262" y="1"/>
                    </a:moveTo>
                    <a:cubicBezTo>
                      <a:pt x="4080" y="1"/>
                      <a:pt x="1" y="7306"/>
                      <a:pt x="5676" y="10383"/>
                    </a:cubicBezTo>
                    <a:cubicBezTo>
                      <a:pt x="6485" y="10828"/>
                      <a:pt x="7406" y="11037"/>
                      <a:pt x="8336" y="11037"/>
                    </a:cubicBezTo>
                    <a:cubicBezTo>
                      <a:pt x="9887" y="11037"/>
                      <a:pt x="11467" y="10455"/>
                      <a:pt x="12606" y="9411"/>
                    </a:cubicBezTo>
                    <a:cubicBezTo>
                      <a:pt x="13822" y="8316"/>
                      <a:pt x="14612" y="6736"/>
                      <a:pt x="14612" y="5155"/>
                    </a:cubicBezTo>
                    <a:cubicBezTo>
                      <a:pt x="14643" y="3514"/>
                      <a:pt x="13853" y="1873"/>
                      <a:pt x="12515" y="1021"/>
                    </a:cubicBezTo>
                    <a:cubicBezTo>
                      <a:pt x="11434" y="308"/>
                      <a:pt x="10325" y="1"/>
                      <a:pt x="9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57;p68">
                <a:extLst>
                  <a:ext uri="{FF2B5EF4-FFF2-40B4-BE49-F238E27FC236}">
                    <a16:creationId xmlns:a16="http://schemas.microsoft.com/office/drawing/2014/main" id="{1025E308-F4C1-4EFE-9C0A-9EAA9AE47543}"/>
                  </a:ext>
                </a:extLst>
              </p:cNvPr>
              <p:cNvSpPr/>
              <p:nvPr/>
            </p:nvSpPr>
            <p:spPr>
              <a:xfrm>
                <a:off x="9356575" y="12138325"/>
                <a:ext cx="228250" cy="171800"/>
              </a:xfrm>
              <a:custGeom>
                <a:avLst/>
                <a:gdLst/>
                <a:ahLst/>
                <a:cxnLst/>
                <a:rect l="l" t="t" r="r" b="b"/>
                <a:pathLst>
                  <a:path w="9130" h="6872" extrusionOk="0">
                    <a:moveTo>
                      <a:pt x="5781" y="1"/>
                    </a:moveTo>
                    <a:cubicBezTo>
                      <a:pt x="2550" y="1"/>
                      <a:pt x="1" y="4548"/>
                      <a:pt x="3536" y="6492"/>
                    </a:cubicBezTo>
                    <a:cubicBezTo>
                      <a:pt x="4041" y="6750"/>
                      <a:pt x="4604" y="6872"/>
                      <a:pt x="5170" y="6872"/>
                    </a:cubicBezTo>
                    <a:cubicBezTo>
                      <a:pt x="6137" y="6872"/>
                      <a:pt x="7113" y="6517"/>
                      <a:pt x="7822" y="5884"/>
                    </a:cubicBezTo>
                    <a:cubicBezTo>
                      <a:pt x="8582" y="5185"/>
                      <a:pt x="9099" y="4243"/>
                      <a:pt x="9099" y="3210"/>
                    </a:cubicBezTo>
                    <a:cubicBezTo>
                      <a:pt x="9129" y="2237"/>
                      <a:pt x="8643" y="1203"/>
                      <a:pt x="7792" y="626"/>
                    </a:cubicBezTo>
                    <a:cubicBezTo>
                      <a:pt x="7124" y="189"/>
                      <a:pt x="6438" y="1"/>
                      <a:pt x="57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8;p68">
                <a:extLst>
                  <a:ext uri="{FF2B5EF4-FFF2-40B4-BE49-F238E27FC236}">
                    <a16:creationId xmlns:a16="http://schemas.microsoft.com/office/drawing/2014/main" id="{3BD76163-5F7D-45D3-A551-F5C541503FE2}"/>
                  </a:ext>
                </a:extLst>
              </p:cNvPr>
              <p:cNvSpPr/>
              <p:nvPr/>
            </p:nvSpPr>
            <p:spPr>
              <a:xfrm>
                <a:off x="10205625" y="12209900"/>
                <a:ext cx="61575" cy="59125"/>
              </a:xfrm>
              <a:custGeom>
                <a:avLst/>
                <a:gdLst/>
                <a:ahLst/>
                <a:cxnLst/>
                <a:rect l="l" t="t" r="r" b="b"/>
                <a:pathLst>
                  <a:path w="2463" h="2365" extrusionOk="0">
                    <a:moveTo>
                      <a:pt x="1247" y="0"/>
                    </a:moveTo>
                    <a:cubicBezTo>
                      <a:pt x="1195" y="0"/>
                      <a:pt x="1144" y="4"/>
                      <a:pt x="1095" y="12"/>
                    </a:cubicBezTo>
                    <a:cubicBezTo>
                      <a:pt x="943" y="12"/>
                      <a:pt x="791" y="73"/>
                      <a:pt x="639" y="164"/>
                    </a:cubicBezTo>
                    <a:cubicBezTo>
                      <a:pt x="456" y="225"/>
                      <a:pt x="365" y="316"/>
                      <a:pt x="274" y="468"/>
                    </a:cubicBezTo>
                    <a:cubicBezTo>
                      <a:pt x="183" y="559"/>
                      <a:pt x="122" y="742"/>
                      <a:pt x="92" y="863"/>
                    </a:cubicBezTo>
                    <a:cubicBezTo>
                      <a:pt x="61" y="1015"/>
                      <a:pt x="0" y="1167"/>
                      <a:pt x="61" y="1319"/>
                    </a:cubicBezTo>
                    <a:cubicBezTo>
                      <a:pt x="92" y="1441"/>
                      <a:pt x="92" y="1532"/>
                      <a:pt x="122" y="1623"/>
                    </a:cubicBezTo>
                    <a:cubicBezTo>
                      <a:pt x="213" y="1836"/>
                      <a:pt x="335" y="1988"/>
                      <a:pt x="517" y="2140"/>
                    </a:cubicBezTo>
                    <a:cubicBezTo>
                      <a:pt x="578" y="2170"/>
                      <a:pt x="700" y="2231"/>
                      <a:pt x="791" y="2292"/>
                    </a:cubicBezTo>
                    <a:cubicBezTo>
                      <a:pt x="924" y="2336"/>
                      <a:pt x="1074" y="2365"/>
                      <a:pt x="1228" y="2365"/>
                    </a:cubicBezTo>
                    <a:cubicBezTo>
                      <a:pt x="1285" y="2365"/>
                      <a:pt x="1342" y="2361"/>
                      <a:pt x="1399" y="2353"/>
                    </a:cubicBezTo>
                    <a:cubicBezTo>
                      <a:pt x="1551" y="2353"/>
                      <a:pt x="1703" y="2292"/>
                      <a:pt x="1855" y="2201"/>
                    </a:cubicBezTo>
                    <a:cubicBezTo>
                      <a:pt x="2007" y="2140"/>
                      <a:pt x="2098" y="2049"/>
                      <a:pt x="2189" y="1897"/>
                    </a:cubicBezTo>
                    <a:cubicBezTo>
                      <a:pt x="2311" y="1775"/>
                      <a:pt x="2341" y="1623"/>
                      <a:pt x="2371" y="1502"/>
                    </a:cubicBezTo>
                    <a:cubicBezTo>
                      <a:pt x="2402" y="1319"/>
                      <a:pt x="2462" y="1198"/>
                      <a:pt x="2402" y="1015"/>
                    </a:cubicBezTo>
                    <a:lnTo>
                      <a:pt x="2341" y="742"/>
                    </a:lnTo>
                    <a:cubicBezTo>
                      <a:pt x="2250" y="529"/>
                      <a:pt x="2159" y="377"/>
                      <a:pt x="1946" y="225"/>
                    </a:cubicBezTo>
                    <a:cubicBezTo>
                      <a:pt x="1885" y="195"/>
                      <a:pt x="1763" y="134"/>
                      <a:pt x="1703" y="73"/>
                    </a:cubicBezTo>
                    <a:cubicBezTo>
                      <a:pt x="1547" y="29"/>
                      <a:pt x="1391" y="0"/>
                      <a:pt x="12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59;p68">
                <a:extLst>
                  <a:ext uri="{FF2B5EF4-FFF2-40B4-BE49-F238E27FC236}">
                    <a16:creationId xmlns:a16="http://schemas.microsoft.com/office/drawing/2014/main" id="{2AC93EB6-9A5B-4701-AD31-EDA822B1A41F}"/>
                  </a:ext>
                </a:extLst>
              </p:cNvPr>
              <p:cNvSpPr/>
              <p:nvPr/>
            </p:nvSpPr>
            <p:spPr>
              <a:xfrm>
                <a:off x="10235075" y="12044975"/>
                <a:ext cx="112300" cy="83575"/>
              </a:xfrm>
              <a:custGeom>
                <a:avLst/>
                <a:gdLst/>
                <a:ahLst/>
                <a:cxnLst/>
                <a:rect l="l" t="t" r="r" b="b"/>
                <a:pathLst>
                  <a:path w="4492" h="3343" extrusionOk="0">
                    <a:moveTo>
                      <a:pt x="2265" y="1"/>
                    </a:moveTo>
                    <a:cubicBezTo>
                      <a:pt x="2194" y="1"/>
                      <a:pt x="2120" y="5"/>
                      <a:pt x="2044" y="13"/>
                    </a:cubicBezTo>
                    <a:cubicBezTo>
                      <a:pt x="1" y="276"/>
                      <a:pt x="285" y="3343"/>
                      <a:pt x="2195" y="3343"/>
                    </a:cubicBezTo>
                    <a:cubicBezTo>
                      <a:pt x="2274" y="3343"/>
                      <a:pt x="2355" y="3337"/>
                      <a:pt x="2440" y="3327"/>
                    </a:cubicBezTo>
                    <a:cubicBezTo>
                      <a:pt x="4491" y="3063"/>
                      <a:pt x="4197" y="1"/>
                      <a:pt x="22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60;p68">
                <a:extLst>
                  <a:ext uri="{FF2B5EF4-FFF2-40B4-BE49-F238E27FC236}">
                    <a16:creationId xmlns:a16="http://schemas.microsoft.com/office/drawing/2014/main" id="{2B4AEB3E-EF08-4973-8FA0-34584249B6A5}"/>
                  </a:ext>
                </a:extLst>
              </p:cNvPr>
              <p:cNvSpPr/>
              <p:nvPr/>
            </p:nvSpPr>
            <p:spPr>
              <a:xfrm>
                <a:off x="9749675" y="11979900"/>
                <a:ext cx="42850" cy="30600"/>
              </a:xfrm>
              <a:custGeom>
                <a:avLst/>
                <a:gdLst/>
                <a:ahLst/>
                <a:cxnLst/>
                <a:rect l="l" t="t" r="r" b="b"/>
                <a:pathLst>
                  <a:path w="1714" h="1224" extrusionOk="0">
                    <a:moveTo>
                      <a:pt x="851" y="0"/>
                    </a:moveTo>
                    <a:cubicBezTo>
                      <a:pt x="831" y="0"/>
                      <a:pt x="812" y="1"/>
                      <a:pt x="791" y="2"/>
                    </a:cubicBezTo>
                    <a:cubicBezTo>
                      <a:pt x="1" y="119"/>
                      <a:pt x="113" y="1223"/>
                      <a:pt x="855" y="1223"/>
                    </a:cubicBezTo>
                    <a:cubicBezTo>
                      <a:pt x="884" y="1223"/>
                      <a:pt x="913" y="1222"/>
                      <a:pt x="943" y="1218"/>
                    </a:cubicBezTo>
                    <a:cubicBezTo>
                      <a:pt x="1713" y="1100"/>
                      <a:pt x="1589" y="0"/>
                      <a:pt x="8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61;p68">
                <a:extLst>
                  <a:ext uri="{FF2B5EF4-FFF2-40B4-BE49-F238E27FC236}">
                    <a16:creationId xmlns:a16="http://schemas.microsoft.com/office/drawing/2014/main" id="{C2333B49-64FE-4579-BC20-2C00A0A179D6}"/>
                  </a:ext>
                </a:extLst>
              </p:cNvPr>
              <p:cNvSpPr/>
              <p:nvPr/>
            </p:nvSpPr>
            <p:spPr>
              <a:xfrm>
                <a:off x="9375050" y="11976900"/>
                <a:ext cx="67675" cy="67650"/>
              </a:xfrm>
              <a:custGeom>
                <a:avLst/>
                <a:gdLst/>
                <a:ahLst/>
                <a:cxnLst/>
                <a:rect l="l" t="t" r="r" b="b"/>
                <a:pathLst>
                  <a:path w="2707" h="2706" extrusionOk="0">
                    <a:moveTo>
                      <a:pt x="1186" y="1"/>
                    </a:moveTo>
                    <a:cubicBezTo>
                      <a:pt x="974" y="1"/>
                      <a:pt x="822" y="92"/>
                      <a:pt x="670" y="214"/>
                    </a:cubicBezTo>
                    <a:cubicBezTo>
                      <a:pt x="518" y="274"/>
                      <a:pt x="366" y="396"/>
                      <a:pt x="305" y="548"/>
                    </a:cubicBezTo>
                    <a:cubicBezTo>
                      <a:pt x="183" y="700"/>
                      <a:pt x="123" y="852"/>
                      <a:pt x="62" y="1004"/>
                    </a:cubicBezTo>
                    <a:cubicBezTo>
                      <a:pt x="1" y="1156"/>
                      <a:pt x="1" y="1338"/>
                      <a:pt x="31" y="1551"/>
                    </a:cubicBezTo>
                    <a:cubicBezTo>
                      <a:pt x="62" y="1642"/>
                      <a:pt x="123" y="1764"/>
                      <a:pt x="123" y="1885"/>
                    </a:cubicBezTo>
                    <a:cubicBezTo>
                      <a:pt x="183" y="2098"/>
                      <a:pt x="335" y="2311"/>
                      <a:pt x="518" y="2402"/>
                    </a:cubicBezTo>
                    <a:cubicBezTo>
                      <a:pt x="639" y="2493"/>
                      <a:pt x="730" y="2524"/>
                      <a:pt x="822" y="2615"/>
                    </a:cubicBezTo>
                    <a:cubicBezTo>
                      <a:pt x="1065" y="2706"/>
                      <a:pt x="1278" y="2706"/>
                      <a:pt x="1521" y="2706"/>
                    </a:cubicBezTo>
                    <a:cubicBezTo>
                      <a:pt x="1703" y="2706"/>
                      <a:pt x="1855" y="2645"/>
                      <a:pt x="2007" y="2524"/>
                    </a:cubicBezTo>
                    <a:cubicBezTo>
                      <a:pt x="2159" y="2463"/>
                      <a:pt x="2311" y="2341"/>
                      <a:pt x="2402" y="2189"/>
                    </a:cubicBezTo>
                    <a:cubicBezTo>
                      <a:pt x="2493" y="2037"/>
                      <a:pt x="2585" y="1885"/>
                      <a:pt x="2615" y="1733"/>
                    </a:cubicBezTo>
                    <a:cubicBezTo>
                      <a:pt x="2706" y="1581"/>
                      <a:pt x="2706" y="1399"/>
                      <a:pt x="2645" y="1186"/>
                    </a:cubicBezTo>
                    <a:cubicBezTo>
                      <a:pt x="2645" y="1125"/>
                      <a:pt x="2615" y="973"/>
                      <a:pt x="2585" y="852"/>
                    </a:cubicBezTo>
                    <a:cubicBezTo>
                      <a:pt x="2493" y="639"/>
                      <a:pt x="2341" y="426"/>
                      <a:pt x="2159" y="305"/>
                    </a:cubicBezTo>
                    <a:cubicBezTo>
                      <a:pt x="2037" y="244"/>
                      <a:pt x="1977" y="214"/>
                      <a:pt x="1855" y="122"/>
                    </a:cubicBezTo>
                    <a:cubicBezTo>
                      <a:pt x="1642" y="1"/>
                      <a:pt x="1399" y="1"/>
                      <a:pt x="11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62;p68">
                <a:extLst>
                  <a:ext uri="{FF2B5EF4-FFF2-40B4-BE49-F238E27FC236}">
                    <a16:creationId xmlns:a16="http://schemas.microsoft.com/office/drawing/2014/main" id="{338F11EE-1E3D-41B0-9CBF-5D225BDB6F2F}"/>
                  </a:ext>
                </a:extLst>
              </p:cNvPr>
              <p:cNvSpPr/>
              <p:nvPr/>
            </p:nvSpPr>
            <p:spPr>
              <a:xfrm>
                <a:off x="9387975" y="11884200"/>
                <a:ext cx="28150" cy="28900"/>
              </a:xfrm>
              <a:custGeom>
                <a:avLst/>
                <a:gdLst/>
                <a:ahLst/>
                <a:cxnLst/>
                <a:rect l="l" t="t" r="r" b="b"/>
                <a:pathLst>
                  <a:path w="1126" h="1156" extrusionOk="0">
                    <a:moveTo>
                      <a:pt x="457" y="1"/>
                    </a:moveTo>
                    <a:cubicBezTo>
                      <a:pt x="396" y="1"/>
                      <a:pt x="305" y="31"/>
                      <a:pt x="274" y="92"/>
                    </a:cubicBezTo>
                    <a:cubicBezTo>
                      <a:pt x="213" y="122"/>
                      <a:pt x="153" y="153"/>
                      <a:pt x="122" y="244"/>
                    </a:cubicBezTo>
                    <a:cubicBezTo>
                      <a:pt x="92" y="305"/>
                      <a:pt x="61" y="335"/>
                      <a:pt x="61" y="426"/>
                    </a:cubicBezTo>
                    <a:cubicBezTo>
                      <a:pt x="1" y="487"/>
                      <a:pt x="1" y="578"/>
                      <a:pt x="1" y="639"/>
                    </a:cubicBezTo>
                    <a:cubicBezTo>
                      <a:pt x="1" y="700"/>
                      <a:pt x="61" y="760"/>
                      <a:pt x="61" y="791"/>
                    </a:cubicBezTo>
                    <a:cubicBezTo>
                      <a:pt x="92" y="882"/>
                      <a:pt x="153" y="943"/>
                      <a:pt x="244" y="1034"/>
                    </a:cubicBezTo>
                    <a:cubicBezTo>
                      <a:pt x="274" y="1064"/>
                      <a:pt x="305" y="1064"/>
                      <a:pt x="365" y="1095"/>
                    </a:cubicBezTo>
                    <a:cubicBezTo>
                      <a:pt x="426" y="1156"/>
                      <a:pt x="548" y="1156"/>
                      <a:pt x="669" y="1156"/>
                    </a:cubicBezTo>
                    <a:cubicBezTo>
                      <a:pt x="730" y="1156"/>
                      <a:pt x="821" y="1095"/>
                      <a:pt x="852" y="1064"/>
                    </a:cubicBezTo>
                    <a:cubicBezTo>
                      <a:pt x="913" y="1034"/>
                      <a:pt x="973" y="1004"/>
                      <a:pt x="1004" y="912"/>
                    </a:cubicBezTo>
                    <a:cubicBezTo>
                      <a:pt x="1034" y="852"/>
                      <a:pt x="1065" y="791"/>
                      <a:pt x="1065" y="730"/>
                    </a:cubicBezTo>
                    <a:cubicBezTo>
                      <a:pt x="1125" y="639"/>
                      <a:pt x="1125" y="578"/>
                      <a:pt x="1125" y="487"/>
                    </a:cubicBezTo>
                    <a:cubicBezTo>
                      <a:pt x="1125" y="426"/>
                      <a:pt x="1065" y="365"/>
                      <a:pt x="1065" y="335"/>
                    </a:cubicBezTo>
                    <a:cubicBezTo>
                      <a:pt x="1034" y="274"/>
                      <a:pt x="973" y="183"/>
                      <a:pt x="882" y="122"/>
                    </a:cubicBezTo>
                    <a:cubicBezTo>
                      <a:pt x="852" y="92"/>
                      <a:pt x="821" y="92"/>
                      <a:pt x="761" y="31"/>
                    </a:cubicBezTo>
                    <a:cubicBezTo>
                      <a:pt x="700" y="1"/>
                      <a:pt x="578" y="1"/>
                      <a:pt x="4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863;p68">
                <a:extLst>
                  <a:ext uri="{FF2B5EF4-FFF2-40B4-BE49-F238E27FC236}">
                    <a16:creationId xmlns:a16="http://schemas.microsoft.com/office/drawing/2014/main" id="{6EFF5EE3-33A4-4AC9-902E-45BCEAAD46A7}"/>
                  </a:ext>
                </a:extLst>
              </p:cNvPr>
              <p:cNvSpPr/>
              <p:nvPr/>
            </p:nvSpPr>
            <p:spPr>
              <a:xfrm>
                <a:off x="9515650" y="11654100"/>
                <a:ext cx="72975" cy="73100"/>
              </a:xfrm>
              <a:custGeom>
                <a:avLst/>
                <a:gdLst/>
                <a:ahLst/>
                <a:cxnLst/>
                <a:rect l="l" t="t" r="r" b="b"/>
                <a:pathLst>
                  <a:path w="2919" h="2924" extrusionOk="0">
                    <a:moveTo>
                      <a:pt x="1474" y="1"/>
                    </a:moveTo>
                    <a:cubicBezTo>
                      <a:pt x="1399" y="1"/>
                      <a:pt x="1323" y="8"/>
                      <a:pt x="1246" y="25"/>
                    </a:cubicBezTo>
                    <a:cubicBezTo>
                      <a:pt x="1064" y="25"/>
                      <a:pt x="882" y="86"/>
                      <a:pt x="730" y="207"/>
                    </a:cubicBezTo>
                    <a:cubicBezTo>
                      <a:pt x="517" y="268"/>
                      <a:pt x="426" y="390"/>
                      <a:pt x="304" y="542"/>
                    </a:cubicBezTo>
                    <a:cubicBezTo>
                      <a:pt x="183" y="694"/>
                      <a:pt x="122" y="846"/>
                      <a:pt x="61" y="1028"/>
                    </a:cubicBezTo>
                    <a:cubicBezTo>
                      <a:pt x="0" y="1241"/>
                      <a:pt x="0" y="1423"/>
                      <a:pt x="31" y="1606"/>
                    </a:cubicBezTo>
                    <a:cubicBezTo>
                      <a:pt x="61" y="1727"/>
                      <a:pt x="122" y="1879"/>
                      <a:pt x="152" y="2001"/>
                    </a:cubicBezTo>
                    <a:cubicBezTo>
                      <a:pt x="243" y="2214"/>
                      <a:pt x="426" y="2396"/>
                      <a:pt x="608" y="2609"/>
                    </a:cubicBezTo>
                    <a:cubicBezTo>
                      <a:pt x="699" y="2669"/>
                      <a:pt x="821" y="2700"/>
                      <a:pt x="912" y="2791"/>
                    </a:cubicBezTo>
                    <a:cubicBezTo>
                      <a:pt x="1075" y="2884"/>
                      <a:pt x="1273" y="2924"/>
                      <a:pt x="1479" y="2924"/>
                    </a:cubicBezTo>
                    <a:cubicBezTo>
                      <a:pt x="1543" y="2924"/>
                      <a:pt x="1607" y="2920"/>
                      <a:pt x="1672" y="2913"/>
                    </a:cubicBezTo>
                    <a:cubicBezTo>
                      <a:pt x="1854" y="2913"/>
                      <a:pt x="2037" y="2821"/>
                      <a:pt x="2189" y="2700"/>
                    </a:cubicBezTo>
                    <a:cubicBezTo>
                      <a:pt x="2371" y="2639"/>
                      <a:pt x="2493" y="2518"/>
                      <a:pt x="2614" y="2366"/>
                    </a:cubicBezTo>
                    <a:cubicBezTo>
                      <a:pt x="2736" y="2214"/>
                      <a:pt x="2797" y="2062"/>
                      <a:pt x="2857" y="1879"/>
                    </a:cubicBezTo>
                    <a:cubicBezTo>
                      <a:pt x="2918" y="1697"/>
                      <a:pt x="2918" y="1484"/>
                      <a:pt x="2888" y="1302"/>
                    </a:cubicBezTo>
                    <a:cubicBezTo>
                      <a:pt x="2857" y="1180"/>
                      <a:pt x="2797" y="1089"/>
                      <a:pt x="2766" y="937"/>
                    </a:cubicBezTo>
                    <a:cubicBezTo>
                      <a:pt x="2645" y="694"/>
                      <a:pt x="2493" y="511"/>
                      <a:pt x="2310" y="329"/>
                    </a:cubicBezTo>
                    <a:cubicBezTo>
                      <a:pt x="2189" y="238"/>
                      <a:pt x="2097" y="207"/>
                      <a:pt x="2006" y="116"/>
                    </a:cubicBezTo>
                    <a:cubicBezTo>
                      <a:pt x="1853" y="51"/>
                      <a:pt x="1668" y="1"/>
                      <a:pt x="14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864;p68">
                <a:extLst>
                  <a:ext uri="{FF2B5EF4-FFF2-40B4-BE49-F238E27FC236}">
                    <a16:creationId xmlns:a16="http://schemas.microsoft.com/office/drawing/2014/main" id="{B41B9149-31D6-4D08-A98A-499F8EE155D3}"/>
                  </a:ext>
                </a:extLst>
              </p:cNvPr>
              <p:cNvSpPr/>
              <p:nvPr/>
            </p:nvSpPr>
            <p:spPr>
              <a:xfrm>
                <a:off x="9311125" y="12393825"/>
                <a:ext cx="75500" cy="56775"/>
              </a:xfrm>
              <a:custGeom>
                <a:avLst/>
                <a:gdLst/>
                <a:ahLst/>
                <a:cxnLst/>
                <a:rect l="l" t="t" r="r" b="b"/>
                <a:pathLst>
                  <a:path w="3020" h="2271" extrusionOk="0">
                    <a:moveTo>
                      <a:pt x="1535" y="1"/>
                    </a:moveTo>
                    <a:cubicBezTo>
                      <a:pt x="1483" y="1"/>
                      <a:pt x="1429" y="4"/>
                      <a:pt x="1373" y="11"/>
                    </a:cubicBezTo>
                    <a:cubicBezTo>
                      <a:pt x="0" y="215"/>
                      <a:pt x="171" y="2271"/>
                      <a:pt x="1479" y="2271"/>
                    </a:cubicBezTo>
                    <a:cubicBezTo>
                      <a:pt x="1533" y="2271"/>
                      <a:pt x="1589" y="2267"/>
                      <a:pt x="1646" y="2260"/>
                    </a:cubicBezTo>
                    <a:cubicBezTo>
                      <a:pt x="3020" y="2114"/>
                      <a:pt x="2848" y="1"/>
                      <a:pt x="1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865;p68">
                <a:extLst>
                  <a:ext uri="{FF2B5EF4-FFF2-40B4-BE49-F238E27FC236}">
                    <a16:creationId xmlns:a16="http://schemas.microsoft.com/office/drawing/2014/main" id="{1589BDBB-BE00-4AA5-BCC4-9D0959B4E50A}"/>
                  </a:ext>
                </a:extLst>
              </p:cNvPr>
              <p:cNvSpPr/>
              <p:nvPr/>
            </p:nvSpPr>
            <p:spPr>
              <a:xfrm>
                <a:off x="10039975" y="12359125"/>
                <a:ext cx="28125" cy="28900"/>
              </a:xfrm>
              <a:custGeom>
                <a:avLst/>
                <a:gdLst/>
                <a:ahLst/>
                <a:cxnLst/>
                <a:rect l="l" t="t" r="r" b="b"/>
                <a:pathLst>
                  <a:path w="1125" h="1156" extrusionOk="0">
                    <a:moveTo>
                      <a:pt x="487" y="1"/>
                    </a:moveTo>
                    <a:cubicBezTo>
                      <a:pt x="426" y="1"/>
                      <a:pt x="335" y="31"/>
                      <a:pt x="274" y="92"/>
                    </a:cubicBezTo>
                    <a:cubicBezTo>
                      <a:pt x="183" y="122"/>
                      <a:pt x="152" y="153"/>
                      <a:pt x="122" y="244"/>
                    </a:cubicBezTo>
                    <a:cubicBezTo>
                      <a:pt x="61" y="305"/>
                      <a:pt x="31" y="335"/>
                      <a:pt x="31" y="426"/>
                    </a:cubicBezTo>
                    <a:cubicBezTo>
                      <a:pt x="0" y="487"/>
                      <a:pt x="0" y="578"/>
                      <a:pt x="0" y="639"/>
                    </a:cubicBezTo>
                    <a:cubicBezTo>
                      <a:pt x="0" y="700"/>
                      <a:pt x="31" y="761"/>
                      <a:pt x="31" y="791"/>
                    </a:cubicBezTo>
                    <a:cubicBezTo>
                      <a:pt x="61" y="882"/>
                      <a:pt x="122" y="1004"/>
                      <a:pt x="183" y="1034"/>
                    </a:cubicBezTo>
                    <a:cubicBezTo>
                      <a:pt x="213" y="1065"/>
                      <a:pt x="274" y="1065"/>
                      <a:pt x="304" y="1095"/>
                    </a:cubicBezTo>
                    <a:cubicBezTo>
                      <a:pt x="365" y="1156"/>
                      <a:pt x="487" y="1156"/>
                      <a:pt x="608" y="1156"/>
                    </a:cubicBezTo>
                    <a:cubicBezTo>
                      <a:pt x="669" y="1156"/>
                      <a:pt x="760" y="1095"/>
                      <a:pt x="821" y="1065"/>
                    </a:cubicBezTo>
                    <a:cubicBezTo>
                      <a:pt x="912" y="1034"/>
                      <a:pt x="942" y="1004"/>
                      <a:pt x="973" y="913"/>
                    </a:cubicBezTo>
                    <a:cubicBezTo>
                      <a:pt x="1003" y="852"/>
                      <a:pt x="1064" y="791"/>
                      <a:pt x="1064" y="730"/>
                    </a:cubicBezTo>
                    <a:cubicBezTo>
                      <a:pt x="1094" y="639"/>
                      <a:pt x="1094" y="578"/>
                      <a:pt x="1094" y="487"/>
                    </a:cubicBezTo>
                    <a:cubicBezTo>
                      <a:pt x="1125" y="426"/>
                      <a:pt x="1125" y="366"/>
                      <a:pt x="1094" y="335"/>
                    </a:cubicBezTo>
                    <a:cubicBezTo>
                      <a:pt x="1064" y="274"/>
                      <a:pt x="973" y="183"/>
                      <a:pt x="912" y="122"/>
                    </a:cubicBezTo>
                    <a:cubicBezTo>
                      <a:pt x="882" y="92"/>
                      <a:pt x="821" y="92"/>
                      <a:pt x="790" y="31"/>
                    </a:cubicBezTo>
                    <a:cubicBezTo>
                      <a:pt x="730" y="1"/>
                      <a:pt x="608" y="1"/>
                      <a:pt x="4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866;p68">
                <a:extLst>
                  <a:ext uri="{FF2B5EF4-FFF2-40B4-BE49-F238E27FC236}">
                    <a16:creationId xmlns:a16="http://schemas.microsoft.com/office/drawing/2014/main" id="{61736A1C-7596-4A41-BAC4-3D54CF26FD6C}"/>
                  </a:ext>
                </a:extLst>
              </p:cNvPr>
              <p:cNvSpPr/>
              <p:nvPr/>
            </p:nvSpPr>
            <p:spPr>
              <a:xfrm>
                <a:off x="9433575" y="12397875"/>
                <a:ext cx="25100" cy="24350"/>
              </a:xfrm>
              <a:custGeom>
                <a:avLst/>
                <a:gdLst/>
                <a:ahLst/>
                <a:cxnLst/>
                <a:rect l="l" t="t" r="r" b="b"/>
                <a:pathLst>
                  <a:path w="1004" h="974" extrusionOk="0">
                    <a:moveTo>
                      <a:pt x="548" y="1"/>
                    </a:moveTo>
                    <a:cubicBezTo>
                      <a:pt x="456" y="1"/>
                      <a:pt x="426" y="1"/>
                      <a:pt x="365" y="62"/>
                    </a:cubicBezTo>
                    <a:cubicBezTo>
                      <a:pt x="274" y="92"/>
                      <a:pt x="213" y="123"/>
                      <a:pt x="152" y="214"/>
                    </a:cubicBezTo>
                    <a:lnTo>
                      <a:pt x="122" y="244"/>
                    </a:lnTo>
                    <a:cubicBezTo>
                      <a:pt x="92" y="275"/>
                      <a:pt x="61" y="305"/>
                      <a:pt x="61" y="396"/>
                    </a:cubicBezTo>
                    <a:cubicBezTo>
                      <a:pt x="0" y="426"/>
                      <a:pt x="0" y="518"/>
                      <a:pt x="61" y="548"/>
                    </a:cubicBezTo>
                    <a:cubicBezTo>
                      <a:pt x="61" y="578"/>
                      <a:pt x="92" y="609"/>
                      <a:pt x="92" y="670"/>
                    </a:cubicBezTo>
                    <a:cubicBezTo>
                      <a:pt x="122" y="730"/>
                      <a:pt x="152" y="761"/>
                      <a:pt x="183" y="852"/>
                    </a:cubicBezTo>
                    <a:cubicBezTo>
                      <a:pt x="183" y="852"/>
                      <a:pt x="244" y="852"/>
                      <a:pt x="244" y="882"/>
                    </a:cubicBezTo>
                    <a:cubicBezTo>
                      <a:pt x="304" y="913"/>
                      <a:pt x="396" y="974"/>
                      <a:pt x="456" y="974"/>
                    </a:cubicBezTo>
                    <a:lnTo>
                      <a:pt x="669" y="974"/>
                    </a:lnTo>
                    <a:cubicBezTo>
                      <a:pt x="730" y="974"/>
                      <a:pt x="760" y="913"/>
                      <a:pt x="821" y="882"/>
                    </a:cubicBezTo>
                    <a:cubicBezTo>
                      <a:pt x="882" y="852"/>
                      <a:pt x="912" y="761"/>
                      <a:pt x="943" y="700"/>
                    </a:cubicBezTo>
                    <a:cubicBezTo>
                      <a:pt x="1003" y="609"/>
                      <a:pt x="1003" y="548"/>
                      <a:pt x="1003" y="457"/>
                    </a:cubicBezTo>
                    <a:lnTo>
                      <a:pt x="1003" y="305"/>
                    </a:lnTo>
                    <a:cubicBezTo>
                      <a:pt x="973" y="275"/>
                      <a:pt x="973" y="244"/>
                      <a:pt x="912" y="214"/>
                    </a:cubicBezTo>
                    <a:cubicBezTo>
                      <a:pt x="882" y="123"/>
                      <a:pt x="821" y="92"/>
                      <a:pt x="730" y="62"/>
                    </a:cubicBezTo>
                    <a:cubicBezTo>
                      <a:pt x="669" y="1"/>
                      <a:pt x="608" y="1"/>
                      <a:pt x="5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867;p68">
                <a:extLst>
                  <a:ext uri="{FF2B5EF4-FFF2-40B4-BE49-F238E27FC236}">
                    <a16:creationId xmlns:a16="http://schemas.microsoft.com/office/drawing/2014/main" id="{818AF41B-0EB3-430D-91CA-F7CB237029B4}"/>
                  </a:ext>
                </a:extLst>
              </p:cNvPr>
              <p:cNvSpPr/>
              <p:nvPr/>
            </p:nvSpPr>
            <p:spPr>
              <a:xfrm>
                <a:off x="10313450" y="12175050"/>
                <a:ext cx="46250" cy="34525"/>
              </a:xfrm>
              <a:custGeom>
                <a:avLst/>
                <a:gdLst/>
                <a:ahLst/>
                <a:cxnLst/>
                <a:rect l="l" t="t" r="r" b="b"/>
                <a:pathLst>
                  <a:path w="1850" h="1381" extrusionOk="0">
                    <a:moveTo>
                      <a:pt x="933" y="0"/>
                    </a:moveTo>
                    <a:cubicBezTo>
                      <a:pt x="898" y="0"/>
                      <a:pt x="862" y="3"/>
                      <a:pt x="824" y="8"/>
                    </a:cubicBezTo>
                    <a:cubicBezTo>
                      <a:pt x="1" y="96"/>
                      <a:pt x="116" y="1380"/>
                      <a:pt x="896" y="1380"/>
                    </a:cubicBezTo>
                    <a:cubicBezTo>
                      <a:pt x="922" y="1380"/>
                      <a:pt x="949" y="1379"/>
                      <a:pt x="976" y="1376"/>
                    </a:cubicBezTo>
                    <a:cubicBezTo>
                      <a:pt x="1849" y="1259"/>
                      <a:pt x="1719" y="0"/>
                      <a:pt x="9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868;p68">
                <a:extLst>
                  <a:ext uri="{FF2B5EF4-FFF2-40B4-BE49-F238E27FC236}">
                    <a16:creationId xmlns:a16="http://schemas.microsoft.com/office/drawing/2014/main" id="{1A168D82-89B8-45E9-96AE-123112D59E6A}"/>
                  </a:ext>
                </a:extLst>
              </p:cNvPr>
              <p:cNvSpPr/>
              <p:nvPr/>
            </p:nvSpPr>
            <p:spPr>
              <a:xfrm>
                <a:off x="9904525" y="12810250"/>
                <a:ext cx="55275" cy="40900"/>
              </a:xfrm>
              <a:custGeom>
                <a:avLst/>
                <a:gdLst/>
                <a:ahLst/>
                <a:cxnLst/>
                <a:rect l="l" t="t" r="r" b="b"/>
                <a:pathLst>
                  <a:path w="2211" h="1636" extrusionOk="0">
                    <a:moveTo>
                      <a:pt x="1144" y="1"/>
                    </a:moveTo>
                    <a:cubicBezTo>
                      <a:pt x="1102" y="1"/>
                      <a:pt x="1057" y="4"/>
                      <a:pt x="1011" y="11"/>
                    </a:cubicBezTo>
                    <a:cubicBezTo>
                      <a:pt x="1" y="97"/>
                      <a:pt x="114" y="1635"/>
                      <a:pt x="1038" y="1635"/>
                    </a:cubicBezTo>
                    <a:cubicBezTo>
                      <a:pt x="1087" y="1635"/>
                      <a:pt x="1139" y="1631"/>
                      <a:pt x="1193" y="1622"/>
                    </a:cubicBezTo>
                    <a:cubicBezTo>
                      <a:pt x="2211" y="1534"/>
                      <a:pt x="2088" y="1"/>
                      <a:pt x="11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869;p68">
                <a:extLst>
                  <a:ext uri="{FF2B5EF4-FFF2-40B4-BE49-F238E27FC236}">
                    <a16:creationId xmlns:a16="http://schemas.microsoft.com/office/drawing/2014/main" id="{8CF2B567-CF10-477A-849F-52AF73BA99C0}"/>
                  </a:ext>
                </a:extLst>
              </p:cNvPr>
              <p:cNvSpPr/>
              <p:nvPr/>
            </p:nvSpPr>
            <p:spPr>
              <a:xfrm>
                <a:off x="10078725" y="12640775"/>
                <a:ext cx="74500" cy="71250"/>
              </a:xfrm>
              <a:custGeom>
                <a:avLst/>
                <a:gdLst/>
                <a:ahLst/>
                <a:cxnLst/>
                <a:rect l="l" t="t" r="r" b="b"/>
                <a:pathLst>
                  <a:path w="2980" h="2850" extrusionOk="0">
                    <a:moveTo>
                      <a:pt x="1520" y="0"/>
                    </a:moveTo>
                    <a:cubicBezTo>
                      <a:pt x="1336" y="0"/>
                      <a:pt x="1148" y="34"/>
                      <a:pt x="943" y="103"/>
                    </a:cubicBezTo>
                    <a:cubicBezTo>
                      <a:pt x="912" y="103"/>
                      <a:pt x="912" y="133"/>
                      <a:pt x="882" y="133"/>
                    </a:cubicBezTo>
                    <a:cubicBezTo>
                      <a:pt x="760" y="224"/>
                      <a:pt x="699" y="255"/>
                      <a:pt x="578" y="315"/>
                    </a:cubicBezTo>
                    <a:cubicBezTo>
                      <a:pt x="426" y="437"/>
                      <a:pt x="304" y="559"/>
                      <a:pt x="213" y="741"/>
                    </a:cubicBezTo>
                    <a:cubicBezTo>
                      <a:pt x="152" y="863"/>
                      <a:pt x="122" y="923"/>
                      <a:pt x="61" y="1075"/>
                    </a:cubicBezTo>
                    <a:cubicBezTo>
                      <a:pt x="0" y="1288"/>
                      <a:pt x="0" y="1440"/>
                      <a:pt x="31" y="1623"/>
                    </a:cubicBezTo>
                    <a:cubicBezTo>
                      <a:pt x="61" y="1744"/>
                      <a:pt x="122" y="1835"/>
                      <a:pt x="122" y="1957"/>
                    </a:cubicBezTo>
                    <a:cubicBezTo>
                      <a:pt x="183" y="2078"/>
                      <a:pt x="213" y="2139"/>
                      <a:pt x="304" y="2261"/>
                    </a:cubicBezTo>
                    <a:cubicBezTo>
                      <a:pt x="426" y="2413"/>
                      <a:pt x="517" y="2534"/>
                      <a:pt x="730" y="2595"/>
                    </a:cubicBezTo>
                    <a:cubicBezTo>
                      <a:pt x="882" y="2717"/>
                      <a:pt x="1034" y="2747"/>
                      <a:pt x="1216" y="2808"/>
                    </a:cubicBezTo>
                    <a:cubicBezTo>
                      <a:pt x="1247" y="2808"/>
                      <a:pt x="1247" y="2808"/>
                      <a:pt x="1277" y="2838"/>
                    </a:cubicBezTo>
                    <a:cubicBezTo>
                      <a:pt x="1345" y="2846"/>
                      <a:pt x="1412" y="2850"/>
                      <a:pt x="1477" y="2850"/>
                    </a:cubicBezTo>
                    <a:cubicBezTo>
                      <a:pt x="1672" y="2850"/>
                      <a:pt x="1855" y="2816"/>
                      <a:pt x="2037" y="2747"/>
                    </a:cubicBezTo>
                    <a:cubicBezTo>
                      <a:pt x="2280" y="2656"/>
                      <a:pt x="2462" y="2534"/>
                      <a:pt x="2614" y="2291"/>
                    </a:cubicBezTo>
                    <a:cubicBezTo>
                      <a:pt x="2706" y="2200"/>
                      <a:pt x="2736" y="2109"/>
                      <a:pt x="2797" y="1987"/>
                    </a:cubicBezTo>
                    <a:cubicBezTo>
                      <a:pt x="2918" y="1774"/>
                      <a:pt x="2979" y="1501"/>
                      <a:pt x="2918" y="1288"/>
                    </a:cubicBezTo>
                    <a:cubicBezTo>
                      <a:pt x="2918" y="1075"/>
                      <a:pt x="2858" y="893"/>
                      <a:pt x="2736" y="741"/>
                    </a:cubicBezTo>
                    <a:cubicBezTo>
                      <a:pt x="2675" y="589"/>
                      <a:pt x="2554" y="437"/>
                      <a:pt x="2402" y="315"/>
                    </a:cubicBezTo>
                    <a:cubicBezTo>
                      <a:pt x="2219" y="164"/>
                      <a:pt x="1976" y="72"/>
                      <a:pt x="1703" y="12"/>
                    </a:cubicBezTo>
                    <a:cubicBezTo>
                      <a:pt x="1642" y="4"/>
                      <a:pt x="1581" y="0"/>
                      <a:pt x="15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870;p68">
                <a:extLst>
                  <a:ext uri="{FF2B5EF4-FFF2-40B4-BE49-F238E27FC236}">
                    <a16:creationId xmlns:a16="http://schemas.microsoft.com/office/drawing/2014/main" id="{30D6A75E-CE25-4186-ABB2-CB0C26FC0384}"/>
                  </a:ext>
                </a:extLst>
              </p:cNvPr>
              <p:cNvSpPr/>
              <p:nvPr/>
            </p:nvSpPr>
            <p:spPr>
              <a:xfrm>
                <a:off x="9995075" y="12703975"/>
                <a:ext cx="37400" cy="27650"/>
              </a:xfrm>
              <a:custGeom>
                <a:avLst/>
                <a:gdLst/>
                <a:ahLst/>
                <a:cxnLst/>
                <a:rect l="l" t="t" r="r" b="b"/>
                <a:pathLst>
                  <a:path w="1496" h="1106" extrusionOk="0">
                    <a:moveTo>
                      <a:pt x="785" y="1"/>
                    </a:moveTo>
                    <a:cubicBezTo>
                      <a:pt x="758" y="1"/>
                      <a:pt x="731" y="3"/>
                      <a:pt x="702" y="6"/>
                    </a:cubicBezTo>
                    <a:cubicBezTo>
                      <a:pt x="1" y="65"/>
                      <a:pt x="114" y="1106"/>
                      <a:pt x="771" y="1106"/>
                    </a:cubicBezTo>
                    <a:cubicBezTo>
                      <a:pt x="798" y="1106"/>
                      <a:pt x="826" y="1104"/>
                      <a:pt x="854" y="1101"/>
                    </a:cubicBezTo>
                    <a:cubicBezTo>
                      <a:pt x="1495" y="984"/>
                      <a:pt x="1410" y="1"/>
                      <a:pt x="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871;p68">
                <a:extLst>
                  <a:ext uri="{FF2B5EF4-FFF2-40B4-BE49-F238E27FC236}">
                    <a16:creationId xmlns:a16="http://schemas.microsoft.com/office/drawing/2014/main" id="{F21E25DA-19B0-4A7C-BF68-2C9BD6EC93EE}"/>
                  </a:ext>
                </a:extLst>
              </p:cNvPr>
              <p:cNvSpPr/>
              <p:nvPr/>
            </p:nvSpPr>
            <p:spPr>
              <a:xfrm>
                <a:off x="9467775" y="12774025"/>
                <a:ext cx="48650" cy="44875"/>
              </a:xfrm>
              <a:custGeom>
                <a:avLst/>
                <a:gdLst/>
                <a:ahLst/>
                <a:cxnLst/>
                <a:rect l="l" t="t" r="r" b="b"/>
                <a:pathLst>
                  <a:path w="1946" h="1795" extrusionOk="0">
                    <a:moveTo>
                      <a:pt x="882" y="1"/>
                    </a:moveTo>
                    <a:cubicBezTo>
                      <a:pt x="760" y="31"/>
                      <a:pt x="669" y="31"/>
                      <a:pt x="547" y="92"/>
                    </a:cubicBezTo>
                    <a:cubicBezTo>
                      <a:pt x="456" y="122"/>
                      <a:pt x="395" y="153"/>
                      <a:pt x="365" y="214"/>
                    </a:cubicBezTo>
                    <a:cubicBezTo>
                      <a:pt x="243" y="274"/>
                      <a:pt x="152" y="366"/>
                      <a:pt x="122" y="457"/>
                    </a:cubicBezTo>
                    <a:cubicBezTo>
                      <a:pt x="91" y="548"/>
                      <a:pt x="61" y="609"/>
                      <a:pt x="61" y="700"/>
                    </a:cubicBezTo>
                    <a:cubicBezTo>
                      <a:pt x="0" y="791"/>
                      <a:pt x="0" y="913"/>
                      <a:pt x="0" y="1034"/>
                    </a:cubicBezTo>
                    <a:cubicBezTo>
                      <a:pt x="61" y="1125"/>
                      <a:pt x="61" y="1186"/>
                      <a:pt x="91" y="1247"/>
                    </a:cubicBezTo>
                    <a:cubicBezTo>
                      <a:pt x="122" y="1338"/>
                      <a:pt x="152" y="1429"/>
                      <a:pt x="213" y="1460"/>
                    </a:cubicBezTo>
                    <a:cubicBezTo>
                      <a:pt x="274" y="1551"/>
                      <a:pt x="365" y="1642"/>
                      <a:pt x="456" y="1673"/>
                    </a:cubicBezTo>
                    <a:cubicBezTo>
                      <a:pt x="578" y="1764"/>
                      <a:pt x="669" y="1794"/>
                      <a:pt x="821" y="1794"/>
                    </a:cubicBezTo>
                    <a:lnTo>
                      <a:pt x="1155" y="1794"/>
                    </a:lnTo>
                    <a:cubicBezTo>
                      <a:pt x="1277" y="1794"/>
                      <a:pt x="1368" y="1764"/>
                      <a:pt x="1490" y="1673"/>
                    </a:cubicBezTo>
                    <a:cubicBezTo>
                      <a:pt x="1611" y="1642"/>
                      <a:pt x="1672" y="1551"/>
                      <a:pt x="1763" y="1460"/>
                    </a:cubicBezTo>
                    <a:cubicBezTo>
                      <a:pt x="1824" y="1369"/>
                      <a:pt x="1885" y="1247"/>
                      <a:pt x="1915" y="1156"/>
                    </a:cubicBezTo>
                    <a:cubicBezTo>
                      <a:pt x="1946" y="1034"/>
                      <a:pt x="1946" y="913"/>
                      <a:pt x="1946" y="761"/>
                    </a:cubicBezTo>
                    <a:cubicBezTo>
                      <a:pt x="1915" y="730"/>
                      <a:pt x="1885" y="669"/>
                      <a:pt x="1885" y="578"/>
                    </a:cubicBezTo>
                    <a:cubicBezTo>
                      <a:pt x="1794" y="426"/>
                      <a:pt x="1733" y="305"/>
                      <a:pt x="1581" y="214"/>
                    </a:cubicBezTo>
                    <a:cubicBezTo>
                      <a:pt x="1490" y="153"/>
                      <a:pt x="1429" y="122"/>
                      <a:pt x="1368" y="92"/>
                    </a:cubicBezTo>
                    <a:cubicBezTo>
                      <a:pt x="1216" y="1"/>
                      <a:pt x="1064" y="1"/>
                      <a:pt x="8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872;p68">
                <a:extLst>
                  <a:ext uri="{FF2B5EF4-FFF2-40B4-BE49-F238E27FC236}">
                    <a16:creationId xmlns:a16="http://schemas.microsoft.com/office/drawing/2014/main" id="{AFBB385E-1DD9-49F4-B3B8-3A595F753FB8}"/>
                  </a:ext>
                </a:extLst>
              </p:cNvPr>
              <p:cNvSpPr/>
              <p:nvPr/>
            </p:nvSpPr>
            <p:spPr>
              <a:xfrm>
                <a:off x="9553825" y="12827025"/>
                <a:ext cx="41475" cy="30825"/>
              </a:xfrm>
              <a:custGeom>
                <a:avLst/>
                <a:gdLst/>
                <a:ahLst/>
                <a:cxnLst/>
                <a:rect l="l" t="t" r="r" b="b"/>
                <a:pathLst>
                  <a:path w="1659" h="1233" extrusionOk="0">
                    <a:moveTo>
                      <a:pt x="859" y="0"/>
                    </a:moveTo>
                    <a:cubicBezTo>
                      <a:pt x="825" y="0"/>
                      <a:pt x="790" y="3"/>
                      <a:pt x="753" y="8"/>
                    </a:cubicBezTo>
                    <a:cubicBezTo>
                      <a:pt x="0" y="124"/>
                      <a:pt x="102" y="1233"/>
                      <a:pt x="797" y="1233"/>
                    </a:cubicBezTo>
                    <a:cubicBezTo>
                      <a:pt x="831" y="1233"/>
                      <a:pt x="867" y="1230"/>
                      <a:pt x="905" y="1224"/>
                    </a:cubicBezTo>
                    <a:cubicBezTo>
                      <a:pt x="1658" y="1137"/>
                      <a:pt x="1555" y="0"/>
                      <a:pt x="8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873;p68">
                <a:extLst>
                  <a:ext uri="{FF2B5EF4-FFF2-40B4-BE49-F238E27FC236}">
                    <a16:creationId xmlns:a16="http://schemas.microsoft.com/office/drawing/2014/main" id="{A98A60E6-BCD2-4C91-80E7-D938B179A7A5}"/>
                  </a:ext>
                </a:extLst>
              </p:cNvPr>
              <p:cNvSpPr/>
              <p:nvPr/>
            </p:nvSpPr>
            <p:spPr>
              <a:xfrm>
                <a:off x="9625825" y="12316575"/>
                <a:ext cx="259900" cy="213800"/>
              </a:xfrm>
              <a:custGeom>
                <a:avLst/>
                <a:gdLst/>
                <a:ahLst/>
                <a:cxnLst/>
                <a:rect l="l" t="t" r="r" b="b"/>
                <a:pathLst>
                  <a:path w="10396" h="8552" extrusionOk="0">
                    <a:moveTo>
                      <a:pt x="9454" y="1"/>
                    </a:moveTo>
                    <a:lnTo>
                      <a:pt x="8420" y="183"/>
                    </a:lnTo>
                    <a:lnTo>
                      <a:pt x="669" y="1642"/>
                    </a:lnTo>
                    <a:lnTo>
                      <a:pt x="1" y="1733"/>
                    </a:lnTo>
                    <a:cubicBezTo>
                      <a:pt x="1" y="1733"/>
                      <a:pt x="31" y="4894"/>
                      <a:pt x="1733" y="6900"/>
                    </a:cubicBezTo>
                    <a:cubicBezTo>
                      <a:pt x="2564" y="7853"/>
                      <a:pt x="3768" y="8551"/>
                      <a:pt x="5503" y="8551"/>
                    </a:cubicBezTo>
                    <a:cubicBezTo>
                      <a:pt x="5927" y="8551"/>
                      <a:pt x="6381" y="8510"/>
                      <a:pt x="6870" y="8420"/>
                    </a:cubicBezTo>
                    <a:cubicBezTo>
                      <a:pt x="8572" y="8116"/>
                      <a:pt x="9423" y="6992"/>
                      <a:pt x="9758" y="5624"/>
                    </a:cubicBezTo>
                    <a:cubicBezTo>
                      <a:pt x="10396" y="3162"/>
                      <a:pt x="9454" y="1"/>
                      <a:pt x="945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874;p68">
                <a:extLst>
                  <a:ext uri="{FF2B5EF4-FFF2-40B4-BE49-F238E27FC236}">
                    <a16:creationId xmlns:a16="http://schemas.microsoft.com/office/drawing/2014/main" id="{51F291FC-091E-42BA-AD0A-7160DF988E4D}"/>
                  </a:ext>
                </a:extLst>
              </p:cNvPr>
              <p:cNvSpPr/>
              <p:nvPr/>
            </p:nvSpPr>
            <p:spPr>
              <a:xfrm>
                <a:off x="9642550" y="12321150"/>
                <a:ext cx="207475" cy="109950"/>
              </a:xfrm>
              <a:custGeom>
                <a:avLst/>
                <a:gdLst/>
                <a:ahLst/>
                <a:cxnLst/>
                <a:rect l="l" t="t" r="r" b="b"/>
                <a:pathLst>
                  <a:path w="8299" h="4398" extrusionOk="0">
                    <a:moveTo>
                      <a:pt x="7751" y="0"/>
                    </a:moveTo>
                    <a:lnTo>
                      <a:pt x="0" y="1459"/>
                    </a:lnTo>
                    <a:cubicBezTo>
                      <a:pt x="122" y="2128"/>
                      <a:pt x="304" y="2827"/>
                      <a:pt x="547" y="3465"/>
                    </a:cubicBezTo>
                    <a:cubicBezTo>
                      <a:pt x="669" y="3739"/>
                      <a:pt x="760" y="4043"/>
                      <a:pt x="1003" y="4195"/>
                    </a:cubicBezTo>
                    <a:cubicBezTo>
                      <a:pt x="1216" y="4347"/>
                      <a:pt x="1490" y="4377"/>
                      <a:pt x="1763" y="4377"/>
                    </a:cubicBezTo>
                    <a:cubicBezTo>
                      <a:pt x="1999" y="4390"/>
                      <a:pt x="2235" y="4397"/>
                      <a:pt x="2472" y="4397"/>
                    </a:cubicBezTo>
                    <a:cubicBezTo>
                      <a:pt x="4372" y="4397"/>
                      <a:pt x="6291" y="3962"/>
                      <a:pt x="7994" y="3070"/>
                    </a:cubicBezTo>
                    <a:cubicBezTo>
                      <a:pt x="8116" y="3040"/>
                      <a:pt x="8207" y="3009"/>
                      <a:pt x="8268" y="2888"/>
                    </a:cubicBezTo>
                    <a:cubicBezTo>
                      <a:pt x="8298" y="2766"/>
                      <a:pt x="8298" y="2705"/>
                      <a:pt x="8298" y="2584"/>
                    </a:cubicBezTo>
                    <a:cubicBezTo>
                      <a:pt x="8207" y="1702"/>
                      <a:pt x="8055" y="851"/>
                      <a:pt x="77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1875;p68">
                <a:extLst>
                  <a:ext uri="{FF2B5EF4-FFF2-40B4-BE49-F238E27FC236}">
                    <a16:creationId xmlns:a16="http://schemas.microsoft.com/office/drawing/2014/main" id="{CED753C6-A5E7-41EE-AFAC-8F349BBBA640}"/>
                  </a:ext>
                </a:extLst>
              </p:cNvPr>
              <p:cNvSpPr/>
              <p:nvPr/>
            </p:nvSpPr>
            <p:spPr>
              <a:xfrm>
                <a:off x="9669150" y="12445725"/>
                <a:ext cx="200625" cy="84650"/>
              </a:xfrm>
              <a:custGeom>
                <a:avLst/>
                <a:gdLst/>
                <a:ahLst/>
                <a:cxnLst/>
                <a:rect l="l" t="t" r="r" b="b"/>
                <a:pathLst>
                  <a:path w="8025" h="3386" extrusionOk="0">
                    <a:moveTo>
                      <a:pt x="5446" y="0"/>
                    </a:moveTo>
                    <a:cubicBezTo>
                      <a:pt x="4862" y="0"/>
                      <a:pt x="4275" y="64"/>
                      <a:pt x="3708" y="184"/>
                    </a:cubicBezTo>
                    <a:cubicBezTo>
                      <a:pt x="2401" y="488"/>
                      <a:pt x="1155" y="1035"/>
                      <a:pt x="0" y="1734"/>
                    </a:cubicBezTo>
                    <a:cubicBezTo>
                      <a:pt x="831" y="2687"/>
                      <a:pt x="2035" y="3385"/>
                      <a:pt x="3770" y="3385"/>
                    </a:cubicBezTo>
                    <a:cubicBezTo>
                      <a:pt x="4194" y="3385"/>
                      <a:pt x="4648" y="3344"/>
                      <a:pt x="5137" y="3254"/>
                    </a:cubicBezTo>
                    <a:cubicBezTo>
                      <a:pt x="6839" y="2950"/>
                      <a:pt x="7690" y="1826"/>
                      <a:pt x="8025" y="458"/>
                    </a:cubicBezTo>
                    <a:cubicBezTo>
                      <a:pt x="7218" y="146"/>
                      <a:pt x="6334" y="0"/>
                      <a:pt x="54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1876;p68">
                <a:extLst>
                  <a:ext uri="{FF2B5EF4-FFF2-40B4-BE49-F238E27FC236}">
                    <a16:creationId xmlns:a16="http://schemas.microsoft.com/office/drawing/2014/main" id="{8C2DE7F9-2838-492F-B881-6687576D012F}"/>
                  </a:ext>
                </a:extLst>
              </p:cNvPr>
              <p:cNvSpPr/>
              <p:nvPr/>
            </p:nvSpPr>
            <p:spPr>
              <a:xfrm>
                <a:off x="10470825" y="12173725"/>
                <a:ext cx="150475" cy="206700"/>
              </a:xfrm>
              <a:custGeom>
                <a:avLst/>
                <a:gdLst/>
                <a:ahLst/>
                <a:cxnLst/>
                <a:rect l="l" t="t" r="r" b="b"/>
                <a:pathLst>
                  <a:path w="6019" h="8268" extrusionOk="0">
                    <a:moveTo>
                      <a:pt x="2280" y="0"/>
                    </a:moveTo>
                    <a:lnTo>
                      <a:pt x="2128" y="1034"/>
                    </a:lnTo>
                    <a:cubicBezTo>
                      <a:pt x="1915" y="2432"/>
                      <a:pt x="1156" y="3739"/>
                      <a:pt x="1" y="4651"/>
                    </a:cubicBezTo>
                    <a:cubicBezTo>
                      <a:pt x="1368" y="5137"/>
                      <a:pt x="2523" y="6079"/>
                      <a:pt x="3253" y="7326"/>
                    </a:cubicBezTo>
                    <a:lnTo>
                      <a:pt x="3739" y="8268"/>
                    </a:lnTo>
                    <a:lnTo>
                      <a:pt x="3891" y="7234"/>
                    </a:lnTo>
                    <a:cubicBezTo>
                      <a:pt x="4104" y="5806"/>
                      <a:pt x="4864" y="4529"/>
                      <a:pt x="6019" y="3617"/>
                    </a:cubicBezTo>
                    <a:cubicBezTo>
                      <a:pt x="4651" y="3131"/>
                      <a:pt x="3496" y="2189"/>
                      <a:pt x="2797" y="912"/>
                    </a:cubicBezTo>
                    <a:lnTo>
                      <a:pt x="228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1877;p68">
                <a:extLst>
                  <a:ext uri="{FF2B5EF4-FFF2-40B4-BE49-F238E27FC236}">
                    <a16:creationId xmlns:a16="http://schemas.microsoft.com/office/drawing/2014/main" id="{BEA3A688-3827-428A-830F-8F68C3120894}"/>
                  </a:ext>
                </a:extLst>
              </p:cNvPr>
              <p:cNvSpPr/>
              <p:nvPr/>
            </p:nvSpPr>
            <p:spPr>
              <a:xfrm>
                <a:off x="10638000" y="12331775"/>
                <a:ext cx="98050" cy="133775"/>
              </a:xfrm>
              <a:custGeom>
                <a:avLst/>
                <a:gdLst/>
                <a:ahLst/>
                <a:cxnLst/>
                <a:rect l="l" t="t" r="r" b="b"/>
                <a:pathLst>
                  <a:path w="3922" h="5351" extrusionOk="0">
                    <a:moveTo>
                      <a:pt x="1581" y="1"/>
                    </a:moveTo>
                    <a:lnTo>
                      <a:pt x="1460" y="639"/>
                    </a:lnTo>
                    <a:cubicBezTo>
                      <a:pt x="1308" y="1551"/>
                      <a:pt x="760" y="2341"/>
                      <a:pt x="1" y="2949"/>
                    </a:cubicBezTo>
                    <a:cubicBezTo>
                      <a:pt x="912" y="3253"/>
                      <a:pt x="1642" y="3922"/>
                      <a:pt x="2068" y="4742"/>
                    </a:cubicBezTo>
                    <a:lnTo>
                      <a:pt x="2371" y="5350"/>
                    </a:lnTo>
                    <a:lnTo>
                      <a:pt x="2493" y="4712"/>
                    </a:lnTo>
                    <a:cubicBezTo>
                      <a:pt x="2675" y="3739"/>
                      <a:pt x="3162" y="2949"/>
                      <a:pt x="3922" y="2402"/>
                    </a:cubicBezTo>
                    <a:cubicBezTo>
                      <a:pt x="3010" y="2098"/>
                      <a:pt x="2280" y="1429"/>
                      <a:pt x="1885" y="608"/>
                    </a:cubicBezTo>
                    <a:lnTo>
                      <a:pt x="158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1878;p68">
                <a:extLst>
                  <a:ext uri="{FF2B5EF4-FFF2-40B4-BE49-F238E27FC236}">
                    <a16:creationId xmlns:a16="http://schemas.microsoft.com/office/drawing/2014/main" id="{1715680F-4DB0-4721-B52C-1E491B9176C1}"/>
                  </a:ext>
                </a:extLst>
              </p:cNvPr>
              <p:cNvSpPr/>
              <p:nvPr/>
            </p:nvSpPr>
            <p:spPr>
              <a:xfrm>
                <a:off x="8901650" y="12387250"/>
                <a:ext cx="152000" cy="208225"/>
              </a:xfrm>
              <a:custGeom>
                <a:avLst/>
                <a:gdLst/>
                <a:ahLst/>
                <a:cxnLst/>
                <a:rect l="l" t="t" r="r" b="b"/>
                <a:pathLst>
                  <a:path w="6080" h="8329" extrusionOk="0">
                    <a:moveTo>
                      <a:pt x="2736" y="0"/>
                    </a:moveTo>
                    <a:lnTo>
                      <a:pt x="2462" y="1003"/>
                    </a:lnTo>
                    <a:cubicBezTo>
                      <a:pt x="2098" y="2402"/>
                      <a:pt x="1216" y="3587"/>
                      <a:pt x="0" y="4377"/>
                    </a:cubicBezTo>
                    <a:cubicBezTo>
                      <a:pt x="1338" y="4985"/>
                      <a:pt x="2371" y="6049"/>
                      <a:pt x="2949" y="7387"/>
                    </a:cubicBezTo>
                    <a:lnTo>
                      <a:pt x="3344" y="8329"/>
                    </a:lnTo>
                    <a:lnTo>
                      <a:pt x="3618" y="7356"/>
                    </a:lnTo>
                    <a:cubicBezTo>
                      <a:pt x="4013" y="5958"/>
                      <a:pt x="4864" y="4773"/>
                      <a:pt x="6080" y="3982"/>
                    </a:cubicBezTo>
                    <a:cubicBezTo>
                      <a:pt x="4803" y="3374"/>
                      <a:pt x="3739" y="2280"/>
                      <a:pt x="3162" y="973"/>
                    </a:cubicBezTo>
                    <a:lnTo>
                      <a:pt x="27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1879;p68">
                <a:extLst>
                  <a:ext uri="{FF2B5EF4-FFF2-40B4-BE49-F238E27FC236}">
                    <a16:creationId xmlns:a16="http://schemas.microsoft.com/office/drawing/2014/main" id="{E19559F4-8750-44AF-9E5A-F8278AA304DE}"/>
                  </a:ext>
                </a:extLst>
              </p:cNvPr>
              <p:cNvSpPr/>
              <p:nvPr/>
            </p:nvSpPr>
            <p:spPr>
              <a:xfrm>
                <a:off x="8823375" y="12576450"/>
                <a:ext cx="96525" cy="135300"/>
              </a:xfrm>
              <a:custGeom>
                <a:avLst/>
                <a:gdLst/>
                <a:ahLst/>
                <a:cxnLst/>
                <a:rect l="l" t="t" r="r" b="b"/>
                <a:pathLst>
                  <a:path w="3861" h="5412" extrusionOk="0">
                    <a:moveTo>
                      <a:pt x="1672" y="1"/>
                    </a:moveTo>
                    <a:lnTo>
                      <a:pt x="1520" y="670"/>
                    </a:lnTo>
                    <a:cubicBezTo>
                      <a:pt x="1277" y="1581"/>
                      <a:pt x="761" y="2372"/>
                      <a:pt x="1" y="2888"/>
                    </a:cubicBezTo>
                    <a:cubicBezTo>
                      <a:pt x="852" y="3284"/>
                      <a:pt x="1551" y="3922"/>
                      <a:pt x="1916" y="4803"/>
                    </a:cubicBezTo>
                    <a:lnTo>
                      <a:pt x="2189" y="5411"/>
                    </a:lnTo>
                    <a:lnTo>
                      <a:pt x="2341" y="4773"/>
                    </a:lnTo>
                    <a:cubicBezTo>
                      <a:pt x="2584" y="3831"/>
                      <a:pt x="3101" y="3040"/>
                      <a:pt x="3861" y="2524"/>
                    </a:cubicBezTo>
                    <a:cubicBezTo>
                      <a:pt x="2979" y="2129"/>
                      <a:pt x="2311" y="1460"/>
                      <a:pt x="1916" y="609"/>
                    </a:cubicBezTo>
                    <a:lnTo>
                      <a:pt x="167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1880;p68">
                <a:extLst>
                  <a:ext uri="{FF2B5EF4-FFF2-40B4-BE49-F238E27FC236}">
                    <a16:creationId xmlns:a16="http://schemas.microsoft.com/office/drawing/2014/main" id="{86DC6E2F-25F9-4F9B-BFB7-98A723906FCD}"/>
                  </a:ext>
                </a:extLst>
              </p:cNvPr>
              <p:cNvSpPr/>
              <p:nvPr/>
            </p:nvSpPr>
            <p:spPr>
              <a:xfrm>
                <a:off x="9749700" y="13000475"/>
                <a:ext cx="177825" cy="172525"/>
              </a:xfrm>
              <a:custGeom>
                <a:avLst/>
                <a:gdLst/>
                <a:ahLst/>
                <a:cxnLst/>
                <a:rect l="l" t="t" r="r" b="b"/>
                <a:pathLst>
                  <a:path w="7113" h="6901" extrusionOk="0">
                    <a:moveTo>
                      <a:pt x="5228" y="1"/>
                    </a:moveTo>
                    <a:cubicBezTo>
                      <a:pt x="5107" y="1"/>
                      <a:pt x="5015" y="31"/>
                      <a:pt x="4924" y="31"/>
                    </a:cubicBezTo>
                    <a:cubicBezTo>
                      <a:pt x="4134" y="153"/>
                      <a:pt x="3769" y="517"/>
                      <a:pt x="3404" y="1095"/>
                    </a:cubicBezTo>
                    <a:cubicBezTo>
                      <a:pt x="2965" y="707"/>
                      <a:pt x="2614" y="430"/>
                      <a:pt x="2014" y="430"/>
                    </a:cubicBezTo>
                    <a:cubicBezTo>
                      <a:pt x="1909" y="430"/>
                      <a:pt x="1795" y="438"/>
                      <a:pt x="1672" y="457"/>
                    </a:cubicBezTo>
                    <a:cubicBezTo>
                      <a:pt x="1611" y="457"/>
                      <a:pt x="1489" y="457"/>
                      <a:pt x="1368" y="487"/>
                    </a:cubicBezTo>
                    <a:cubicBezTo>
                      <a:pt x="699" y="639"/>
                      <a:pt x="0" y="1368"/>
                      <a:pt x="61" y="2584"/>
                    </a:cubicBezTo>
                    <a:lnTo>
                      <a:pt x="91" y="3010"/>
                    </a:lnTo>
                    <a:cubicBezTo>
                      <a:pt x="334" y="4134"/>
                      <a:pt x="1337" y="5441"/>
                      <a:pt x="4134" y="6900"/>
                    </a:cubicBezTo>
                    <a:cubicBezTo>
                      <a:pt x="6444" y="4834"/>
                      <a:pt x="7113" y="3314"/>
                      <a:pt x="7082" y="2128"/>
                    </a:cubicBezTo>
                    <a:lnTo>
                      <a:pt x="7052" y="1703"/>
                    </a:lnTo>
                    <a:cubicBezTo>
                      <a:pt x="6778" y="487"/>
                      <a:pt x="5897" y="1"/>
                      <a:pt x="52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1881;p68">
                <a:extLst>
                  <a:ext uri="{FF2B5EF4-FFF2-40B4-BE49-F238E27FC236}">
                    <a16:creationId xmlns:a16="http://schemas.microsoft.com/office/drawing/2014/main" id="{3AF6092A-EF96-46AE-91AB-77C8C00594B5}"/>
                  </a:ext>
                </a:extLst>
              </p:cNvPr>
              <p:cNvSpPr/>
              <p:nvPr/>
            </p:nvSpPr>
            <p:spPr>
              <a:xfrm>
                <a:off x="9196475" y="12707150"/>
                <a:ext cx="626950" cy="542525"/>
              </a:xfrm>
              <a:custGeom>
                <a:avLst/>
                <a:gdLst/>
                <a:ahLst/>
                <a:cxnLst/>
                <a:rect l="l" t="t" r="r" b="b"/>
                <a:pathLst>
                  <a:path w="25078" h="21701" extrusionOk="0">
                    <a:moveTo>
                      <a:pt x="12828" y="7326"/>
                    </a:moveTo>
                    <a:cubicBezTo>
                      <a:pt x="12828" y="7357"/>
                      <a:pt x="12798" y="7357"/>
                      <a:pt x="12798" y="7387"/>
                    </a:cubicBezTo>
                    <a:cubicBezTo>
                      <a:pt x="12798" y="7357"/>
                      <a:pt x="12828" y="7326"/>
                      <a:pt x="12828" y="7326"/>
                    </a:cubicBezTo>
                    <a:close/>
                    <a:moveTo>
                      <a:pt x="16445" y="8299"/>
                    </a:moveTo>
                    <a:cubicBezTo>
                      <a:pt x="16445" y="8390"/>
                      <a:pt x="16415" y="8481"/>
                      <a:pt x="16415" y="8573"/>
                    </a:cubicBezTo>
                    <a:cubicBezTo>
                      <a:pt x="16415" y="8481"/>
                      <a:pt x="16415" y="8421"/>
                      <a:pt x="16445" y="8299"/>
                    </a:cubicBezTo>
                    <a:close/>
                    <a:moveTo>
                      <a:pt x="1855" y="1"/>
                    </a:moveTo>
                    <a:lnTo>
                      <a:pt x="1855" y="1"/>
                    </a:lnTo>
                    <a:cubicBezTo>
                      <a:pt x="487" y="2828"/>
                      <a:pt x="1" y="7357"/>
                      <a:pt x="2068" y="11916"/>
                    </a:cubicBezTo>
                    <a:cubicBezTo>
                      <a:pt x="3101" y="14165"/>
                      <a:pt x="5077" y="15989"/>
                      <a:pt x="7296" y="17083"/>
                    </a:cubicBezTo>
                    <a:cubicBezTo>
                      <a:pt x="8784" y="17827"/>
                      <a:pt x="10329" y="18071"/>
                      <a:pt x="11904" y="18071"/>
                    </a:cubicBezTo>
                    <a:cubicBezTo>
                      <a:pt x="12902" y="18071"/>
                      <a:pt x="13911" y="17973"/>
                      <a:pt x="14925" y="17843"/>
                    </a:cubicBezTo>
                    <a:cubicBezTo>
                      <a:pt x="16080" y="19606"/>
                      <a:pt x="18421" y="20852"/>
                      <a:pt x="20396" y="21430"/>
                    </a:cubicBezTo>
                    <a:cubicBezTo>
                      <a:pt x="20958" y="21603"/>
                      <a:pt x="21561" y="21700"/>
                      <a:pt x="22156" y="21700"/>
                    </a:cubicBezTo>
                    <a:cubicBezTo>
                      <a:pt x="22817" y="21700"/>
                      <a:pt x="23468" y="21580"/>
                      <a:pt x="24044" y="21308"/>
                    </a:cubicBezTo>
                    <a:cubicBezTo>
                      <a:pt x="24530" y="21065"/>
                      <a:pt x="25077" y="20579"/>
                      <a:pt x="24956" y="20062"/>
                    </a:cubicBezTo>
                    <a:cubicBezTo>
                      <a:pt x="24834" y="19454"/>
                      <a:pt x="24196" y="19181"/>
                      <a:pt x="23618" y="19029"/>
                    </a:cubicBezTo>
                    <a:cubicBezTo>
                      <a:pt x="22007" y="18542"/>
                      <a:pt x="20305" y="17965"/>
                      <a:pt x="19029" y="16871"/>
                    </a:cubicBezTo>
                    <a:cubicBezTo>
                      <a:pt x="17053" y="15199"/>
                      <a:pt x="16232" y="12068"/>
                      <a:pt x="18755" y="10487"/>
                    </a:cubicBezTo>
                    <a:cubicBezTo>
                      <a:pt x="19188" y="10199"/>
                      <a:pt x="19678" y="10024"/>
                      <a:pt x="20165" y="10024"/>
                    </a:cubicBezTo>
                    <a:cubicBezTo>
                      <a:pt x="20293" y="10024"/>
                      <a:pt x="20422" y="10037"/>
                      <a:pt x="20548" y="10062"/>
                    </a:cubicBezTo>
                    <a:cubicBezTo>
                      <a:pt x="21278" y="10214"/>
                      <a:pt x="21825" y="10731"/>
                      <a:pt x="22524" y="11035"/>
                    </a:cubicBezTo>
                    <a:cubicBezTo>
                      <a:pt x="22777" y="11145"/>
                      <a:pt x="23066" y="11207"/>
                      <a:pt x="23343" y="11207"/>
                    </a:cubicBezTo>
                    <a:cubicBezTo>
                      <a:pt x="23832" y="11207"/>
                      <a:pt x="24284" y="11014"/>
                      <a:pt x="24439" y="10548"/>
                    </a:cubicBezTo>
                    <a:cubicBezTo>
                      <a:pt x="24500" y="10244"/>
                      <a:pt x="24469" y="9940"/>
                      <a:pt x="24348" y="9636"/>
                    </a:cubicBezTo>
                    <a:cubicBezTo>
                      <a:pt x="24196" y="9424"/>
                      <a:pt x="24044" y="9059"/>
                      <a:pt x="23922" y="8755"/>
                    </a:cubicBezTo>
                    <a:cubicBezTo>
                      <a:pt x="23375" y="7539"/>
                      <a:pt x="22372" y="6475"/>
                      <a:pt x="21156" y="5989"/>
                    </a:cubicBezTo>
                    <a:cubicBezTo>
                      <a:pt x="20974" y="5928"/>
                      <a:pt x="20731" y="5837"/>
                      <a:pt x="20518" y="5807"/>
                    </a:cubicBezTo>
                    <a:cubicBezTo>
                      <a:pt x="20299" y="5764"/>
                      <a:pt x="20073" y="5743"/>
                      <a:pt x="19845" y="5743"/>
                    </a:cubicBezTo>
                    <a:cubicBezTo>
                      <a:pt x="19094" y="5743"/>
                      <a:pt x="18321" y="5971"/>
                      <a:pt x="17691" y="6414"/>
                    </a:cubicBezTo>
                    <a:cubicBezTo>
                      <a:pt x="17139" y="6809"/>
                      <a:pt x="16700" y="7341"/>
                      <a:pt x="16513" y="7989"/>
                    </a:cubicBezTo>
                    <a:lnTo>
                      <a:pt x="16513" y="7989"/>
                    </a:lnTo>
                    <a:cubicBezTo>
                      <a:pt x="16769" y="6961"/>
                      <a:pt x="17504" y="4875"/>
                      <a:pt x="17995" y="3375"/>
                    </a:cubicBezTo>
                    <a:cubicBezTo>
                      <a:pt x="18208" y="2767"/>
                      <a:pt x="18390" y="2220"/>
                      <a:pt x="18451" y="1916"/>
                    </a:cubicBezTo>
                    <a:cubicBezTo>
                      <a:pt x="18573" y="1582"/>
                      <a:pt x="18664" y="1186"/>
                      <a:pt x="18451" y="882"/>
                    </a:cubicBezTo>
                    <a:cubicBezTo>
                      <a:pt x="18309" y="639"/>
                      <a:pt x="18005" y="504"/>
                      <a:pt x="17710" y="504"/>
                    </a:cubicBezTo>
                    <a:cubicBezTo>
                      <a:pt x="17563" y="504"/>
                      <a:pt x="17418" y="538"/>
                      <a:pt x="17296" y="609"/>
                    </a:cubicBezTo>
                    <a:cubicBezTo>
                      <a:pt x="16871" y="791"/>
                      <a:pt x="16567" y="1126"/>
                      <a:pt x="16293" y="1521"/>
                    </a:cubicBezTo>
                    <a:cubicBezTo>
                      <a:pt x="16232" y="1612"/>
                      <a:pt x="16141" y="1703"/>
                      <a:pt x="16080" y="1825"/>
                    </a:cubicBezTo>
                    <a:cubicBezTo>
                      <a:pt x="15077" y="3132"/>
                      <a:pt x="14135" y="4682"/>
                      <a:pt x="13375" y="6171"/>
                    </a:cubicBezTo>
                    <a:cubicBezTo>
                      <a:pt x="13193" y="6566"/>
                      <a:pt x="12980" y="6931"/>
                      <a:pt x="12828" y="7326"/>
                    </a:cubicBezTo>
                    <a:cubicBezTo>
                      <a:pt x="12980" y="6931"/>
                      <a:pt x="13102" y="6566"/>
                      <a:pt x="13193" y="6171"/>
                    </a:cubicBezTo>
                    <a:cubicBezTo>
                      <a:pt x="13497" y="4895"/>
                      <a:pt x="13588" y="3557"/>
                      <a:pt x="13436" y="2281"/>
                    </a:cubicBezTo>
                    <a:cubicBezTo>
                      <a:pt x="13375" y="1673"/>
                      <a:pt x="13193" y="943"/>
                      <a:pt x="12615" y="791"/>
                    </a:cubicBezTo>
                    <a:cubicBezTo>
                      <a:pt x="12470" y="748"/>
                      <a:pt x="12331" y="727"/>
                      <a:pt x="12198" y="727"/>
                    </a:cubicBezTo>
                    <a:cubicBezTo>
                      <a:pt x="10831" y="727"/>
                      <a:pt x="10115" y="2913"/>
                      <a:pt x="9728" y="5351"/>
                    </a:cubicBezTo>
                    <a:cubicBezTo>
                      <a:pt x="9697" y="5563"/>
                      <a:pt x="9636" y="5746"/>
                      <a:pt x="9636" y="5989"/>
                    </a:cubicBezTo>
                    <a:cubicBezTo>
                      <a:pt x="9302" y="8481"/>
                      <a:pt x="9302" y="11126"/>
                      <a:pt x="9393" y="11855"/>
                    </a:cubicBezTo>
                    <a:cubicBezTo>
                      <a:pt x="5807" y="11399"/>
                      <a:pt x="3588" y="5867"/>
                      <a:pt x="4226" y="2311"/>
                    </a:cubicBezTo>
                    <a:cubicBezTo>
                      <a:pt x="3375" y="1582"/>
                      <a:pt x="2585" y="822"/>
                      <a:pt x="18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1882;p68">
                <a:extLst>
                  <a:ext uri="{FF2B5EF4-FFF2-40B4-BE49-F238E27FC236}">
                    <a16:creationId xmlns:a16="http://schemas.microsoft.com/office/drawing/2014/main" id="{716E7E17-2E9B-4AC7-A220-488844B08836}"/>
                  </a:ext>
                </a:extLst>
              </p:cNvPr>
              <p:cNvSpPr/>
              <p:nvPr/>
            </p:nvSpPr>
            <p:spPr>
              <a:xfrm>
                <a:off x="9845425" y="12571900"/>
                <a:ext cx="577550" cy="652300"/>
              </a:xfrm>
              <a:custGeom>
                <a:avLst/>
                <a:gdLst/>
                <a:ahLst/>
                <a:cxnLst/>
                <a:rect l="l" t="t" r="r" b="b"/>
                <a:pathLst>
                  <a:path w="23102" h="26092" extrusionOk="0">
                    <a:moveTo>
                      <a:pt x="7326" y="11581"/>
                    </a:moveTo>
                    <a:lnTo>
                      <a:pt x="7326" y="11581"/>
                    </a:lnTo>
                    <a:cubicBezTo>
                      <a:pt x="7326" y="11612"/>
                      <a:pt x="7357" y="11612"/>
                      <a:pt x="7357" y="11672"/>
                    </a:cubicBezTo>
                    <a:cubicBezTo>
                      <a:pt x="7357" y="11642"/>
                      <a:pt x="7326" y="11642"/>
                      <a:pt x="7326" y="11581"/>
                    </a:cubicBezTo>
                    <a:close/>
                    <a:moveTo>
                      <a:pt x="19485" y="1"/>
                    </a:moveTo>
                    <a:cubicBezTo>
                      <a:pt x="19393" y="122"/>
                      <a:pt x="19363" y="213"/>
                      <a:pt x="19302" y="335"/>
                    </a:cubicBezTo>
                    <a:cubicBezTo>
                      <a:pt x="18998" y="912"/>
                      <a:pt x="18633" y="1490"/>
                      <a:pt x="18269" y="2067"/>
                    </a:cubicBezTo>
                    <a:cubicBezTo>
                      <a:pt x="18147" y="2250"/>
                      <a:pt x="18026" y="2432"/>
                      <a:pt x="17874" y="2615"/>
                    </a:cubicBezTo>
                    <a:cubicBezTo>
                      <a:pt x="17843" y="2706"/>
                      <a:pt x="17813" y="2736"/>
                      <a:pt x="17782" y="2827"/>
                    </a:cubicBezTo>
                    <a:cubicBezTo>
                      <a:pt x="19241" y="6171"/>
                      <a:pt x="18421" y="12007"/>
                      <a:pt x="15077" y="13344"/>
                    </a:cubicBezTo>
                    <a:cubicBezTo>
                      <a:pt x="14956" y="12615"/>
                      <a:pt x="14317" y="10061"/>
                      <a:pt x="13375" y="7721"/>
                    </a:cubicBezTo>
                    <a:cubicBezTo>
                      <a:pt x="13284" y="7539"/>
                      <a:pt x="13223" y="7326"/>
                      <a:pt x="13132" y="7113"/>
                    </a:cubicBezTo>
                    <a:cubicBezTo>
                      <a:pt x="12797" y="6353"/>
                      <a:pt x="12463" y="5593"/>
                      <a:pt x="12068" y="4985"/>
                    </a:cubicBezTo>
                    <a:cubicBezTo>
                      <a:pt x="11430" y="3922"/>
                      <a:pt x="10670" y="3162"/>
                      <a:pt x="9910" y="3162"/>
                    </a:cubicBezTo>
                    <a:cubicBezTo>
                      <a:pt x="9667" y="3162"/>
                      <a:pt x="9454" y="3222"/>
                      <a:pt x="9211" y="3344"/>
                    </a:cubicBezTo>
                    <a:cubicBezTo>
                      <a:pt x="8694" y="3648"/>
                      <a:pt x="8694" y="4408"/>
                      <a:pt x="8755" y="5016"/>
                    </a:cubicBezTo>
                    <a:cubicBezTo>
                      <a:pt x="8968" y="6323"/>
                      <a:pt x="9363" y="7599"/>
                      <a:pt x="9971" y="8754"/>
                    </a:cubicBezTo>
                    <a:cubicBezTo>
                      <a:pt x="10183" y="9089"/>
                      <a:pt x="10366" y="9423"/>
                      <a:pt x="10579" y="9758"/>
                    </a:cubicBezTo>
                    <a:cubicBezTo>
                      <a:pt x="10579" y="9818"/>
                      <a:pt x="10639" y="9818"/>
                      <a:pt x="10639" y="9849"/>
                    </a:cubicBezTo>
                    <a:lnTo>
                      <a:pt x="10548" y="9758"/>
                    </a:lnTo>
                    <a:cubicBezTo>
                      <a:pt x="10275" y="9454"/>
                      <a:pt x="10031" y="9119"/>
                      <a:pt x="9758" y="8815"/>
                    </a:cubicBezTo>
                    <a:cubicBezTo>
                      <a:pt x="8968" y="7903"/>
                      <a:pt x="8056" y="6992"/>
                      <a:pt x="7144" y="6171"/>
                    </a:cubicBezTo>
                    <a:cubicBezTo>
                      <a:pt x="6870" y="5897"/>
                      <a:pt x="6566" y="5654"/>
                      <a:pt x="6293" y="5441"/>
                    </a:cubicBezTo>
                    <a:cubicBezTo>
                      <a:pt x="6110" y="5289"/>
                      <a:pt x="5958" y="5137"/>
                      <a:pt x="5746" y="5016"/>
                    </a:cubicBezTo>
                    <a:cubicBezTo>
                      <a:pt x="5411" y="4742"/>
                      <a:pt x="5047" y="4438"/>
                      <a:pt x="4591" y="4378"/>
                    </a:cubicBezTo>
                    <a:cubicBezTo>
                      <a:pt x="4526" y="4365"/>
                      <a:pt x="4460" y="4358"/>
                      <a:pt x="4394" y="4358"/>
                    </a:cubicBezTo>
                    <a:cubicBezTo>
                      <a:pt x="3989" y="4358"/>
                      <a:pt x="3570" y="4589"/>
                      <a:pt x="3466" y="4955"/>
                    </a:cubicBezTo>
                    <a:cubicBezTo>
                      <a:pt x="3405" y="5289"/>
                      <a:pt x="3557" y="5624"/>
                      <a:pt x="3740" y="5928"/>
                    </a:cubicBezTo>
                    <a:cubicBezTo>
                      <a:pt x="4317" y="6931"/>
                      <a:pt x="6475" y="10153"/>
                      <a:pt x="7174" y="11429"/>
                    </a:cubicBezTo>
                    <a:cubicBezTo>
                      <a:pt x="6810" y="10791"/>
                      <a:pt x="6262" y="10365"/>
                      <a:pt x="5563" y="10122"/>
                    </a:cubicBezTo>
                    <a:cubicBezTo>
                      <a:pt x="5077" y="9909"/>
                      <a:pt x="4530" y="9849"/>
                      <a:pt x="4044" y="9849"/>
                    </a:cubicBezTo>
                    <a:cubicBezTo>
                      <a:pt x="3557" y="9879"/>
                      <a:pt x="3101" y="9970"/>
                      <a:pt x="2676" y="10183"/>
                    </a:cubicBezTo>
                    <a:cubicBezTo>
                      <a:pt x="2645" y="10183"/>
                      <a:pt x="2645" y="10213"/>
                      <a:pt x="2615" y="10213"/>
                    </a:cubicBezTo>
                    <a:cubicBezTo>
                      <a:pt x="2402" y="10305"/>
                      <a:pt x="2250" y="10426"/>
                      <a:pt x="2098" y="10517"/>
                    </a:cubicBezTo>
                    <a:cubicBezTo>
                      <a:pt x="1065" y="11277"/>
                      <a:pt x="366" y="12554"/>
                      <a:pt x="92" y="13861"/>
                    </a:cubicBezTo>
                    <a:cubicBezTo>
                      <a:pt x="31" y="14226"/>
                      <a:pt x="1" y="14560"/>
                      <a:pt x="1" y="14864"/>
                    </a:cubicBezTo>
                    <a:cubicBezTo>
                      <a:pt x="1" y="15168"/>
                      <a:pt x="1" y="15502"/>
                      <a:pt x="153" y="15745"/>
                    </a:cubicBezTo>
                    <a:cubicBezTo>
                      <a:pt x="320" y="16039"/>
                      <a:pt x="622" y="16159"/>
                      <a:pt x="959" y="16159"/>
                    </a:cubicBezTo>
                    <a:cubicBezTo>
                      <a:pt x="1355" y="16159"/>
                      <a:pt x="1800" y="15992"/>
                      <a:pt x="2129" y="15745"/>
                    </a:cubicBezTo>
                    <a:cubicBezTo>
                      <a:pt x="2676" y="15290"/>
                      <a:pt x="3101" y="14590"/>
                      <a:pt x="3800" y="14286"/>
                    </a:cubicBezTo>
                    <a:cubicBezTo>
                      <a:pt x="4065" y="14154"/>
                      <a:pt x="4351" y="14100"/>
                      <a:pt x="4648" y="14100"/>
                    </a:cubicBezTo>
                    <a:cubicBezTo>
                      <a:pt x="4965" y="14100"/>
                      <a:pt x="5294" y="14162"/>
                      <a:pt x="5624" y="14256"/>
                    </a:cubicBezTo>
                    <a:cubicBezTo>
                      <a:pt x="8451" y="15168"/>
                      <a:pt x="8420" y="18390"/>
                      <a:pt x="6901" y="20487"/>
                    </a:cubicBezTo>
                    <a:cubicBezTo>
                      <a:pt x="5928" y="21855"/>
                      <a:pt x="4439" y="22828"/>
                      <a:pt x="2949" y="23709"/>
                    </a:cubicBezTo>
                    <a:cubicBezTo>
                      <a:pt x="2433" y="24013"/>
                      <a:pt x="1855" y="24439"/>
                      <a:pt x="1885" y="25047"/>
                    </a:cubicBezTo>
                    <a:cubicBezTo>
                      <a:pt x="1916" y="25624"/>
                      <a:pt x="2524" y="25958"/>
                      <a:pt x="3101" y="26019"/>
                    </a:cubicBezTo>
                    <a:cubicBezTo>
                      <a:pt x="3350" y="26069"/>
                      <a:pt x="3602" y="26092"/>
                      <a:pt x="3855" y="26092"/>
                    </a:cubicBezTo>
                    <a:cubicBezTo>
                      <a:pt x="4841" y="26092"/>
                      <a:pt x="5842" y="25743"/>
                      <a:pt x="6688" y="25259"/>
                    </a:cubicBezTo>
                    <a:cubicBezTo>
                      <a:pt x="8420" y="24195"/>
                      <a:pt x="10427" y="22463"/>
                      <a:pt x="11095" y="20487"/>
                    </a:cubicBezTo>
                    <a:cubicBezTo>
                      <a:pt x="13709" y="20183"/>
                      <a:pt x="16263" y="19636"/>
                      <a:pt x="18299" y="17904"/>
                    </a:cubicBezTo>
                    <a:cubicBezTo>
                      <a:pt x="20153" y="16262"/>
                      <a:pt x="21643" y="14074"/>
                      <a:pt x="22099" y="11581"/>
                    </a:cubicBezTo>
                    <a:cubicBezTo>
                      <a:pt x="23102" y="6657"/>
                      <a:pt x="21521" y="2402"/>
                      <a:pt x="194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97"/>
                                        </p:tgtEl>
                                        <p:attrNameLst>
                                          <p:attrName>style.visibility</p:attrName>
                                        </p:attrNameLst>
                                      </p:cBhvr>
                                      <p:to>
                                        <p:strVal val="visible"/>
                                      </p:to>
                                    </p:set>
                                    <p:animEffect transition="in" filter="randombar(horizontal)">
                                      <p:cBhvr>
                                        <p:cTn id="7" dur="500"/>
                                        <p:tgtEl>
                                          <p:spTgt spid="497"/>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56"/>
                                        </p:tgtEl>
                                        <p:attrNameLst>
                                          <p:attrName>style.visibility</p:attrName>
                                        </p:attrNameLst>
                                      </p:cBhvr>
                                      <p:to>
                                        <p:strVal val="visible"/>
                                      </p:to>
                                    </p:set>
                                    <p:animEffect transition="in" filter="randombar(horizontal)">
                                      <p:cBhvr>
                                        <p:cTn id="11" dur="500"/>
                                        <p:tgtEl>
                                          <p:spTgt spid="156"/>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137"/>
                                        </p:tgtEl>
                                        <p:attrNameLst>
                                          <p:attrName>style.visibility</p:attrName>
                                        </p:attrNameLst>
                                      </p:cBhvr>
                                      <p:to>
                                        <p:strVal val="visible"/>
                                      </p:to>
                                    </p:set>
                                    <p:animEffect transition="in" filter="randombar(horizontal)">
                                      <p:cBhvr>
                                        <p:cTn id="15" dur="500"/>
                                        <p:tgtEl>
                                          <p:spTgt spid="137"/>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144"/>
                                        </p:tgtEl>
                                        <p:attrNameLst>
                                          <p:attrName>style.visibility</p:attrName>
                                        </p:attrNameLst>
                                      </p:cBhvr>
                                      <p:to>
                                        <p:strVal val="visible"/>
                                      </p:to>
                                    </p:set>
                                    <p:animEffect transition="in" filter="randombar(horizontal)">
                                      <p:cBhvr>
                                        <p:cTn id="19" dur="500"/>
                                        <p:tgtEl>
                                          <p:spTgt spid="144"/>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115"/>
                                        </p:tgtEl>
                                        <p:attrNameLst>
                                          <p:attrName>style.visibility</p:attrName>
                                        </p:attrNameLst>
                                      </p:cBhvr>
                                      <p:to>
                                        <p:strVal val="visible"/>
                                      </p:to>
                                    </p:set>
                                    <p:animEffect transition="in" filter="randombar(horizontal)">
                                      <p:cBhvr>
                                        <p:cTn id="23"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49"/>
          <p:cNvSpPr txBox="1">
            <a:spLocks noGrp="1"/>
          </p:cNvSpPr>
          <p:nvPr>
            <p:ph type="title"/>
          </p:nvPr>
        </p:nvSpPr>
        <p:spPr>
          <a:xfrm>
            <a:off x="1141875" y="2076575"/>
            <a:ext cx="6860100" cy="1656300"/>
          </a:xfrm>
          <a:prstGeom prst="rect">
            <a:avLst/>
          </a:prstGeom>
        </p:spPr>
        <p:txBody>
          <a:bodyPr spcFirstLastPara="1" wrap="square" lIns="228600" tIns="91425" rIns="91425" bIns="91425" anchor="t" anchorCtr="0">
            <a:noAutofit/>
          </a:bodyPr>
          <a:lstStyle/>
          <a:p>
            <a:pPr marL="0" lvl="0" indent="0" algn="ctr" rtl="0">
              <a:spcBef>
                <a:spcPts val="0"/>
              </a:spcBef>
              <a:spcAft>
                <a:spcPts val="0"/>
              </a:spcAft>
              <a:buNone/>
            </a:pPr>
            <a:r>
              <a:rPr lang="vi-VN" dirty="0"/>
              <a:t>II- SỰ CHÁY – </a:t>
            </a:r>
            <a:br>
              <a:rPr lang="vi-VN" dirty="0"/>
            </a:br>
            <a:r>
              <a:rPr lang="vi-VN" dirty="0"/>
              <a:t>SỰ OXI HÓA CHẬM</a:t>
            </a:r>
            <a:endParaRPr dirty="0"/>
          </a:p>
        </p:txBody>
      </p:sp>
      <p:sp>
        <p:nvSpPr>
          <p:cNvPr id="563" name="Google Shape;563;p49"/>
          <p:cNvSpPr/>
          <p:nvPr/>
        </p:nvSpPr>
        <p:spPr>
          <a:xfrm rot="-3600098">
            <a:off x="3246257" y="1292300"/>
            <a:ext cx="842332" cy="559389"/>
          </a:xfrm>
          <a:custGeom>
            <a:avLst/>
            <a:gdLst/>
            <a:ahLst/>
            <a:cxnLst/>
            <a:rect l="l" t="t" r="r" b="b"/>
            <a:pathLst>
              <a:path w="8481" h="5632" extrusionOk="0">
                <a:moveTo>
                  <a:pt x="1496" y="1"/>
                </a:moveTo>
                <a:cubicBezTo>
                  <a:pt x="993" y="1"/>
                  <a:pt x="491" y="53"/>
                  <a:pt x="0" y="160"/>
                </a:cubicBezTo>
                <a:cubicBezTo>
                  <a:pt x="304" y="1315"/>
                  <a:pt x="1125" y="2379"/>
                  <a:pt x="2189" y="3048"/>
                </a:cubicBezTo>
                <a:cubicBezTo>
                  <a:pt x="3617" y="3899"/>
                  <a:pt x="5411" y="3960"/>
                  <a:pt x="6991" y="4476"/>
                </a:cubicBezTo>
                <a:cubicBezTo>
                  <a:pt x="7599" y="4659"/>
                  <a:pt x="8268" y="5024"/>
                  <a:pt x="8480" y="5631"/>
                </a:cubicBezTo>
                <a:cubicBezTo>
                  <a:pt x="8480" y="5084"/>
                  <a:pt x="8450" y="4659"/>
                  <a:pt x="8298" y="4264"/>
                </a:cubicBezTo>
                <a:cubicBezTo>
                  <a:pt x="8146" y="3808"/>
                  <a:pt x="7751" y="3291"/>
                  <a:pt x="7447" y="2926"/>
                </a:cubicBezTo>
                <a:cubicBezTo>
                  <a:pt x="6748" y="2075"/>
                  <a:pt x="5897" y="1376"/>
                  <a:pt x="4985" y="859"/>
                </a:cubicBezTo>
                <a:cubicBezTo>
                  <a:pt x="3912" y="301"/>
                  <a:pt x="2702" y="1"/>
                  <a:pt x="1496" y="1"/>
                </a:cubicBezTo>
                <a:close/>
              </a:path>
            </a:pathLst>
          </a:custGeom>
          <a:solidFill>
            <a:schemeClr val="accent1"/>
          </a:solidFill>
          <a:ln w="1143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49"/>
          <p:cNvSpPr/>
          <p:nvPr/>
        </p:nvSpPr>
        <p:spPr>
          <a:xfrm rot="-3600098">
            <a:off x="4151833" y="1292300"/>
            <a:ext cx="842332" cy="559389"/>
          </a:xfrm>
          <a:custGeom>
            <a:avLst/>
            <a:gdLst/>
            <a:ahLst/>
            <a:cxnLst/>
            <a:rect l="l" t="t" r="r" b="b"/>
            <a:pathLst>
              <a:path w="8481" h="5632" extrusionOk="0">
                <a:moveTo>
                  <a:pt x="1496" y="1"/>
                </a:moveTo>
                <a:cubicBezTo>
                  <a:pt x="993" y="1"/>
                  <a:pt x="491" y="53"/>
                  <a:pt x="0" y="160"/>
                </a:cubicBezTo>
                <a:cubicBezTo>
                  <a:pt x="304" y="1315"/>
                  <a:pt x="1125" y="2379"/>
                  <a:pt x="2189" y="3048"/>
                </a:cubicBezTo>
                <a:cubicBezTo>
                  <a:pt x="3617" y="3899"/>
                  <a:pt x="5411" y="3960"/>
                  <a:pt x="6991" y="4476"/>
                </a:cubicBezTo>
                <a:cubicBezTo>
                  <a:pt x="7599" y="4659"/>
                  <a:pt x="8268" y="5024"/>
                  <a:pt x="8480" y="5631"/>
                </a:cubicBezTo>
                <a:cubicBezTo>
                  <a:pt x="8480" y="5084"/>
                  <a:pt x="8450" y="4659"/>
                  <a:pt x="8298" y="4264"/>
                </a:cubicBezTo>
                <a:cubicBezTo>
                  <a:pt x="8146" y="3808"/>
                  <a:pt x="7751" y="3291"/>
                  <a:pt x="7447" y="2926"/>
                </a:cubicBezTo>
                <a:cubicBezTo>
                  <a:pt x="6748" y="2075"/>
                  <a:pt x="5897" y="1376"/>
                  <a:pt x="4985" y="859"/>
                </a:cubicBezTo>
                <a:cubicBezTo>
                  <a:pt x="3912" y="301"/>
                  <a:pt x="2702" y="1"/>
                  <a:pt x="1496" y="1"/>
                </a:cubicBezTo>
                <a:close/>
              </a:path>
            </a:pathLst>
          </a:custGeom>
          <a:solidFill>
            <a:schemeClr val="accent3"/>
          </a:solidFill>
          <a:ln w="1143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49"/>
          <p:cNvSpPr/>
          <p:nvPr/>
        </p:nvSpPr>
        <p:spPr>
          <a:xfrm rot="-3600098">
            <a:off x="5057410" y="1292300"/>
            <a:ext cx="842332" cy="559389"/>
          </a:xfrm>
          <a:custGeom>
            <a:avLst/>
            <a:gdLst/>
            <a:ahLst/>
            <a:cxnLst/>
            <a:rect l="l" t="t" r="r" b="b"/>
            <a:pathLst>
              <a:path w="8481" h="5632" extrusionOk="0">
                <a:moveTo>
                  <a:pt x="1496" y="1"/>
                </a:moveTo>
                <a:cubicBezTo>
                  <a:pt x="993" y="1"/>
                  <a:pt x="491" y="53"/>
                  <a:pt x="0" y="160"/>
                </a:cubicBezTo>
                <a:cubicBezTo>
                  <a:pt x="304" y="1315"/>
                  <a:pt x="1125" y="2379"/>
                  <a:pt x="2189" y="3048"/>
                </a:cubicBezTo>
                <a:cubicBezTo>
                  <a:pt x="3617" y="3899"/>
                  <a:pt x="5411" y="3960"/>
                  <a:pt x="6991" y="4476"/>
                </a:cubicBezTo>
                <a:cubicBezTo>
                  <a:pt x="7599" y="4659"/>
                  <a:pt x="8268" y="5024"/>
                  <a:pt x="8480" y="5631"/>
                </a:cubicBezTo>
                <a:cubicBezTo>
                  <a:pt x="8480" y="5084"/>
                  <a:pt x="8450" y="4659"/>
                  <a:pt x="8298" y="4264"/>
                </a:cubicBezTo>
                <a:cubicBezTo>
                  <a:pt x="8146" y="3808"/>
                  <a:pt x="7751" y="3291"/>
                  <a:pt x="7447" y="2926"/>
                </a:cubicBezTo>
                <a:cubicBezTo>
                  <a:pt x="6748" y="2075"/>
                  <a:pt x="5897" y="1376"/>
                  <a:pt x="4985" y="859"/>
                </a:cubicBezTo>
                <a:cubicBezTo>
                  <a:pt x="3912" y="301"/>
                  <a:pt x="2702" y="1"/>
                  <a:pt x="1496" y="1"/>
                </a:cubicBezTo>
                <a:close/>
              </a:path>
            </a:pathLst>
          </a:custGeom>
          <a:solidFill>
            <a:schemeClr val="accent1"/>
          </a:solidFill>
          <a:ln w="1143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57"/>
        <p:cNvGrpSpPr/>
        <p:nvPr/>
      </p:nvGrpSpPr>
      <p:grpSpPr>
        <a:xfrm>
          <a:off x="0" y="0"/>
          <a:ext cx="0" cy="0"/>
          <a:chOff x="0" y="0"/>
          <a:chExt cx="0" cy="0"/>
        </a:xfrm>
      </p:grpSpPr>
      <p:pic>
        <p:nvPicPr>
          <p:cNvPr id="5122" name="Picture 2">
            <a:extLst>
              <a:ext uri="{FF2B5EF4-FFF2-40B4-BE49-F238E27FC236}">
                <a16:creationId xmlns:a16="http://schemas.microsoft.com/office/drawing/2014/main" id="{14842393-B16D-4AB2-AD70-4AD2C559BD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630" y="650789"/>
            <a:ext cx="3284608" cy="184759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Lửa - Wikiwand">
            <a:extLst>
              <a:ext uri="{FF2B5EF4-FFF2-40B4-BE49-F238E27FC236}">
                <a16:creationId xmlns:a16="http://schemas.microsoft.com/office/drawing/2014/main" id="{3778F811-63A1-4363-918E-C7B497E8E4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5298" y="1227694"/>
            <a:ext cx="1619250" cy="306705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Thiết bị khử mùi khói bếp">
            <a:extLst>
              <a:ext uri="{FF2B5EF4-FFF2-40B4-BE49-F238E27FC236}">
                <a16:creationId xmlns:a16="http://schemas.microsoft.com/office/drawing/2014/main" id="{A9225851-F263-4414-85E1-2CE5EC539B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1954" y="2761219"/>
            <a:ext cx="2857500" cy="1905000"/>
          </a:xfrm>
          <a:prstGeom prst="rect">
            <a:avLst/>
          </a:prstGeom>
          <a:noFill/>
          <a:extLst>
            <a:ext uri="{909E8E84-426E-40DD-AFC4-6F175D3DCCD1}">
              <a14:hiddenFill xmlns:a14="http://schemas.microsoft.com/office/drawing/2010/main">
                <a:solidFill>
                  <a:srgbClr val="FFFFFF"/>
                </a:solidFill>
              </a14:hiddenFill>
            </a:ext>
          </a:extLst>
        </p:spPr>
      </p:pic>
      <p:sp>
        <p:nvSpPr>
          <p:cNvPr id="29" name="Google Shape;404;p42">
            <a:extLst>
              <a:ext uri="{FF2B5EF4-FFF2-40B4-BE49-F238E27FC236}">
                <a16:creationId xmlns:a16="http://schemas.microsoft.com/office/drawing/2014/main" id="{2778F8E5-DE9C-41F0-BDE7-197FAD1F643E}"/>
              </a:ext>
            </a:extLst>
          </p:cNvPr>
          <p:cNvSpPr txBox="1">
            <a:spLocks/>
          </p:cNvSpPr>
          <p:nvPr/>
        </p:nvSpPr>
        <p:spPr>
          <a:xfrm>
            <a:off x="4766754" y="270656"/>
            <a:ext cx="3423486" cy="578100"/>
          </a:xfrm>
          <a:prstGeom prst="wedgeEllipseCallout">
            <a:avLst>
              <a:gd name="adj1" fmla="val -36955"/>
              <a:gd name="adj2" fmla="val 109525"/>
            </a:avLst>
          </a:prstGeo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2400" dirty="0">
                <a:latin typeface="Bahnschrift SemiBold SemiConden" panose="020B0502040204020203" pitchFamily="34" charset="0"/>
              </a:rPr>
              <a:t>SỰ CHÁY</a:t>
            </a:r>
          </a:p>
        </p:txBody>
      </p:sp>
      <p:sp>
        <p:nvSpPr>
          <p:cNvPr id="6" name="Rectangle: Rounded Corners 5">
            <a:extLst>
              <a:ext uri="{FF2B5EF4-FFF2-40B4-BE49-F238E27FC236}">
                <a16:creationId xmlns:a16="http://schemas.microsoft.com/office/drawing/2014/main" id="{1636AE88-79C7-4070-BF38-72DBB5C3E94F}"/>
              </a:ext>
            </a:extLst>
          </p:cNvPr>
          <p:cNvSpPr/>
          <p:nvPr/>
        </p:nvSpPr>
        <p:spPr>
          <a:xfrm>
            <a:off x="5706018" y="1145316"/>
            <a:ext cx="2547321" cy="306705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vi-VN" sz="2800">
                <a:solidFill>
                  <a:schemeClr val="tx1">
                    <a:lumMod val="75000"/>
                  </a:schemeClr>
                </a:solidFill>
                <a:latin typeface="Courier New" panose="02070309020205020404" pitchFamily="49" charset="0"/>
                <a:cs typeface="Courier New" panose="02070309020205020404" pitchFamily="49" charset="0"/>
              </a:rPr>
              <a:t>Sự cháy là sự oxi hóa có tỏa nhiệt và phát sáng</a:t>
            </a: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randombar(horizont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01C7E85-5363-4B33-95EE-22F6AAD8BB0B}"/>
              </a:ext>
            </a:extLst>
          </p:cNvPr>
          <p:cNvSpPr txBox="1"/>
          <p:nvPr/>
        </p:nvSpPr>
        <p:spPr>
          <a:xfrm>
            <a:off x="989580" y="871957"/>
            <a:ext cx="7825946" cy="1938992"/>
          </a:xfrm>
          <a:prstGeom prst="rect">
            <a:avLst/>
          </a:prstGeom>
          <a:noFill/>
        </p:spPr>
        <p:txBody>
          <a:bodyPr wrap="square">
            <a:spAutoFit/>
          </a:bodyPr>
          <a:lstStyle/>
          <a:p>
            <a:pPr algn="just"/>
            <a:r>
              <a:rPr lang="vi-VN" sz="2400" b="0" i="0" dirty="0">
                <a:solidFill>
                  <a:srgbClr val="333333"/>
                </a:solidFill>
                <a:effectLst/>
                <a:latin typeface="Muli"/>
              </a:rPr>
              <a:t>Đốt cháy cùng một chất trong oxi và trong không khí, hãy dự đoán sự cháy sẽ xảy ra mãnh liệt hơn khi đốt trong môi trường nào?</a:t>
            </a:r>
          </a:p>
          <a:p>
            <a:pPr algn="just"/>
            <a:endParaRPr lang="vi-VN" sz="2400" b="0" i="0" dirty="0">
              <a:solidFill>
                <a:srgbClr val="333333"/>
              </a:solidFill>
              <a:effectLst/>
              <a:latin typeface="Muli"/>
            </a:endParaRPr>
          </a:p>
          <a:p>
            <a:pPr algn="just"/>
            <a:r>
              <a:rPr lang="vi-VN" sz="2400" b="0" i="0" dirty="0">
                <a:solidFill>
                  <a:srgbClr val="333333"/>
                </a:solidFill>
                <a:effectLst/>
                <a:latin typeface="Muli"/>
              </a:rPr>
              <a:t>	</a:t>
            </a:r>
            <a:r>
              <a:rPr lang="vi-VN" sz="2400" b="0" i="0" dirty="0">
                <a:solidFill>
                  <a:schemeClr val="tx1">
                    <a:lumMod val="75000"/>
                  </a:schemeClr>
                </a:solidFill>
                <a:effectLst/>
                <a:latin typeface="Muli"/>
              </a:rPr>
              <a:t>Trong oxi				Trong không khí.</a:t>
            </a:r>
          </a:p>
        </p:txBody>
      </p:sp>
      <p:sp>
        <p:nvSpPr>
          <p:cNvPr id="6" name="Oval 5">
            <a:extLst>
              <a:ext uri="{FF2B5EF4-FFF2-40B4-BE49-F238E27FC236}">
                <a16:creationId xmlns:a16="http://schemas.microsoft.com/office/drawing/2014/main" id="{E8A500C3-A6FE-4119-B841-B05CDB55D500}"/>
              </a:ext>
            </a:extLst>
          </p:cNvPr>
          <p:cNvSpPr/>
          <p:nvPr/>
        </p:nvSpPr>
        <p:spPr>
          <a:xfrm>
            <a:off x="1449860" y="2225761"/>
            <a:ext cx="2290119" cy="691978"/>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TextBox 7">
            <a:extLst>
              <a:ext uri="{FF2B5EF4-FFF2-40B4-BE49-F238E27FC236}">
                <a16:creationId xmlns:a16="http://schemas.microsoft.com/office/drawing/2014/main" id="{222D7193-547C-4B16-A016-E484926E6D84}"/>
              </a:ext>
            </a:extLst>
          </p:cNvPr>
          <p:cNvSpPr txBox="1"/>
          <p:nvPr/>
        </p:nvSpPr>
        <p:spPr>
          <a:xfrm>
            <a:off x="807307" y="3382096"/>
            <a:ext cx="6512011" cy="1169551"/>
          </a:xfrm>
          <a:prstGeom prst="rect">
            <a:avLst/>
          </a:prstGeom>
          <a:noFill/>
        </p:spPr>
        <p:txBody>
          <a:bodyPr wrap="square">
            <a:spAutoFit/>
          </a:bodyPr>
          <a:lstStyle/>
          <a:p>
            <a:pPr algn="just"/>
            <a:r>
              <a:rPr lang="vi-VN" b="0" i="0" dirty="0">
                <a:solidFill>
                  <a:srgbClr val="333333"/>
                </a:solidFill>
                <a:effectLst/>
                <a:latin typeface="Muli"/>
              </a:rPr>
              <a:t>Sự cháy trong không khí xảy ra chậm hơn, tạo ra nhiệt độ thấp hơn khi cháy trong oxi. Vì trong không khí thể tích nitơ gấp 4 lần thể tích oxi, diện tích tiếp xúc của các chất cháy với các phân tử oxi ít hơn nhiều so với việc đốt trong môi trường toàn là oxi nên sự cháy diễn ra chậm hơn. Một phần nhiệt bị tiêu hao để đốt nóng khí nitơ nên nhiệt độ đạt được thấp hơn</a:t>
            </a:r>
            <a:endParaRPr lang="vi-VN" dirty="0"/>
          </a:p>
        </p:txBody>
      </p:sp>
      <p:grpSp>
        <p:nvGrpSpPr>
          <p:cNvPr id="9" name="Google Shape;1246;p59">
            <a:extLst>
              <a:ext uri="{FF2B5EF4-FFF2-40B4-BE49-F238E27FC236}">
                <a16:creationId xmlns:a16="http://schemas.microsoft.com/office/drawing/2014/main" id="{BDD2C7EA-0808-4562-839E-0EE070D0A6A8}"/>
              </a:ext>
            </a:extLst>
          </p:cNvPr>
          <p:cNvGrpSpPr/>
          <p:nvPr/>
        </p:nvGrpSpPr>
        <p:grpSpPr>
          <a:xfrm>
            <a:off x="7505810" y="3374985"/>
            <a:ext cx="1367248" cy="1183771"/>
            <a:chOff x="7258275" y="7155200"/>
            <a:chExt cx="2257675" cy="1791150"/>
          </a:xfrm>
        </p:grpSpPr>
        <p:sp>
          <p:nvSpPr>
            <p:cNvPr id="10" name="Google Shape;1247;p59">
              <a:extLst>
                <a:ext uri="{FF2B5EF4-FFF2-40B4-BE49-F238E27FC236}">
                  <a16:creationId xmlns:a16="http://schemas.microsoft.com/office/drawing/2014/main" id="{82329A68-BECE-478C-A579-C85D476EF860}"/>
                </a:ext>
              </a:extLst>
            </p:cNvPr>
            <p:cNvSpPr/>
            <p:nvPr/>
          </p:nvSpPr>
          <p:spPr>
            <a:xfrm>
              <a:off x="7258275" y="7155200"/>
              <a:ext cx="2257675" cy="1791150"/>
            </a:xfrm>
            <a:custGeom>
              <a:avLst/>
              <a:gdLst/>
              <a:ahLst/>
              <a:cxnLst/>
              <a:rect l="l" t="t" r="r" b="b"/>
              <a:pathLst>
                <a:path w="90307" h="71646" extrusionOk="0">
                  <a:moveTo>
                    <a:pt x="71150" y="1"/>
                  </a:moveTo>
                  <a:cubicBezTo>
                    <a:pt x="71091" y="1"/>
                    <a:pt x="71033" y="1"/>
                    <a:pt x="70974" y="2"/>
                  </a:cubicBezTo>
                  <a:cubicBezTo>
                    <a:pt x="69911" y="2"/>
                    <a:pt x="68847" y="215"/>
                    <a:pt x="67813" y="519"/>
                  </a:cubicBezTo>
                  <a:cubicBezTo>
                    <a:pt x="67692" y="458"/>
                    <a:pt x="67631" y="458"/>
                    <a:pt x="67509" y="428"/>
                  </a:cubicBezTo>
                  <a:cubicBezTo>
                    <a:pt x="66567" y="215"/>
                    <a:pt x="65564" y="124"/>
                    <a:pt x="64622" y="124"/>
                  </a:cubicBezTo>
                  <a:cubicBezTo>
                    <a:pt x="62919" y="154"/>
                    <a:pt x="61339" y="580"/>
                    <a:pt x="60062" y="1340"/>
                  </a:cubicBezTo>
                  <a:cubicBezTo>
                    <a:pt x="58601" y="926"/>
                    <a:pt x="57090" y="663"/>
                    <a:pt x="55619" y="663"/>
                  </a:cubicBezTo>
                  <a:cubicBezTo>
                    <a:pt x="55468" y="663"/>
                    <a:pt x="55318" y="665"/>
                    <a:pt x="55169" y="671"/>
                  </a:cubicBezTo>
                  <a:cubicBezTo>
                    <a:pt x="53132" y="701"/>
                    <a:pt x="51217" y="1127"/>
                    <a:pt x="49454" y="1978"/>
                  </a:cubicBezTo>
                  <a:cubicBezTo>
                    <a:pt x="48208" y="2586"/>
                    <a:pt x="47144" y="3407"/>
                    <a:pt x="46232" y="4349"/>
                  </a:cubicBezTo>
                  <a:cubicBezTo>
                    <a:pt x="45807" y="4075"/>
                    <a:pt x="45320" y="3893"/>
                    <a:pt x="44773" y="3771"/>
                  </a:cubicBezTo>
                  <a:cubicBezTo>
                    <a:pt x="43801" y="3589"/>
                    <a:pt x="42737" y="3407"/>
                    <a:pt x="41673" y="3285"/>
                  </a:cubicBezTo>
                  <a:cubicBezTo>
                    <a:pt x="41491" y="3255"/>
                    <a:pt x="41247" y="3255"/>
                    <a:pt x="41065" y="3255"/>
                  </a:cubicBezTo>
                  <a:cubicBezTo>
                    <a:pt x="40639" y="3285"/>
                    <a:pt x="40184" y="3346"/>
                    <a:pt x="39819" y="3467"/>
                  </a:cubicBezTo>
                  <a:cubicBezTo>
                    <a:pt x="38694" y="2890"/>
                    <a:pt x="37600" y="2768"/>
                    <a:pt x="36870" y="2677"/>
                  </a:cubicBezTo>
                  <a:cubicBezTo>
                    <a:pt x="36779" y="2677"/>
                    <a:pt x="36658" y="2647"/>
                    <a:pt x="36536" y="2647"/>
                  </a:cubicBezTo>
                  <a:cubicBezTo>
                    <a:pt x="36262" y="2556"/>
                    <a:pt x="36019" y="2556"/>
                    <a:pt x="35746" y="2556"/>
                  </a:cubicBezTo>
                  <a:cubicBezTo>
                    <a:pt x="34955" y="2556"/>
                    <a:pt x="34135" y="2829"/>
                    <a:pt x="33496" y="3255"/>
                  </a:cubicBezTo>
                  <a:cubicBezTo>
                    <a:pt x="32828" y="2951"/>
                    <a:pt x="32007" y="2799"/>
                    <a:pt x="31217" y="2799"/>
                  </a:cubicBezTo>
                  <a:cubicBezTo>
                    <a:pt x="30761" y="2799"/>
                    <a:pt x="30305" y="2860"/>
                    <a:pt x="29849" y="2981"/>
                  </a:cubicBezTo>
                  <a:cubicBezTo>
                    <a:pt x="28876" y="3194"/>
                    <a:pt x="28116" y="3619"/>
                    <a:pt x="27448" y="4106"/>
                  </a:cubicBezTo>
                  <a:cubicBezTo>
                    <a:pt x="26809" y="3771"/>
                    <a:pt x="26080" y="3619"/>
                    <a:pt x="25381" y="3619"/>
                  </a:cubicBezTo>
                  <a:cubicBezTo>
                    <a:pt x="25016" y="3619"/>
                    <a:pt x="24682" y="3711"/>
                    <a:pt x="24347" y="3771"/>
                  </a:cubicBezTo>
                  <a:cubicBezTo>
                    <a:pt x="23618" y="3923"/>
                    <a:pt x="22949" y="4288"/>
                    <a:pt x="22402" y="4774"/>
                  </a:cubicBezTo>
                  <a:lnTo>
                    <a:pt x="22189" y="4774"/>
                  </a:lnTo>
                  <a:cubicBezTo>
                    <a:pt x="21490" y="4805"/>
                    <a:pt x="20821" y="4957"/>
                    <a:pt x="20214" y="5291"/>
                  </a:cubicBezTo>
                  <a:cubicBezTo>
                    <a:pt x="19210" y="5747"/>
                    <a:pt x="18451" y="6598"/>
                    <a:pt x="18086" y="7571"/>
                  </a:cubicBezTo>
                  <a:cubicBezTo>
                    <a:pt x="17569" y="7388"/>
                    <a:pt x="17052" y="7328"/>
                    <a:pt x="16505" y="7328"/>
                  </a:cubicBezTo>
                  <a:cubicBezTo>
                    <a:pt x="15806" y="7328"/>
                    <a:pt x="15107" y="7540"/>
                    <a:pt x="14469" y="7875"/>
                  </a:cubicBezTo>
                  <a:cubicBezTo>
                    <a:pt x="13223" y="8604"/>
                    <a:pt x="11946" y="9364"/>
                    <a:pt x="10730" y="10124"/>
                  </a:cubicBezTo>
                  <a:cubicBezTo>
                    <a:pt x="10122" y="10550"/>
                    <a:pt x="9666" y="11036"/>
                    <a:pt x="9332" y="11613"/>
                  </a:cubicBezTo>
                  <a:cubicBezTo>
                    <a:pt x="8238" y="11674"/>
                    <a:pt x="7174" y="12221"/>
                    <a:pt x="6414" y="13042"/>
                  </a:cubicBezTo>
                  <a:cubicBezTo>
                    <a:pt x="5928" y="13589"/>
                    <a:pt x="5563" y="14227"/>
                    <a:pt x="5411" y="14927"/>
                  </a:cubicBezTo>
                  <a:cubicBezTo>
                    <a:pt x="4864" y="15079"/>
                    <a:pt x="4317" y="15322"/>
                    <a:pt x="3861" y="15717"/>
                  </a:cubicBezTo>
                  <a:cubicBezTo>
                    <a:pt x="3040" y="16386"/>
                    <a:pt x="2219" y="17085"/>
                    <a:pt x="1459" y="17814"/>
                  </a:cubicBezTo>
                  <a:cubicBezTo>
                    <a:pt x="487" y="18726"/>
                    <a:pt x="0" y="19972"/>
                    <a:pt x="92" y="21310"/>
                  </a:cubicBezTo>
                  <a:cubicBezTo>
                    <a:pt x="183" y="22161"/>
                    <a:pt x="517" y="23042"/>
                    <a:pt x="1125" y="23741"/>
                  </a:cubicBezTo>
                  <a:cubicBezTo>
                    <a:pt x="1216" y="23832"/>
                    <a:pt x="1307" y="23984"/>
                    <a:pt x="1429" y="24106"/>
                  </a:cubicBezTo>
                  <a:cubicBezTo>
                    <a:pt x="2493" y="25322"/>
                    <a:pt x="3587" y="26477"/>
                    <a:pt x="4773" y="27541"/>
                  </a:cubicBezTo>
                  <a:cubicBezTo>
                    <a:pt x="5228" y="27936"/>
                    <a:pt x="5715" y="28240"/>
                    <a:pt x="6292" y="28453"/>
                  </a:cubicBezTo>
                  <a:cubicBezTo>
                    <a:pt x="6779" y="28635"/>
                    <a:pt x="7356" y="28696"/>
                    <a:pt x="7903" y="28696"/>
                  </a:cubicBezTo>
                  <a:cubicBezTo>
                    <a:pt x="9028" y="28665"/>
                    <a:pt x="10061" y="28240"/>
                    <a:pt x="10852" y="27450"/>
                  </a:cubicBezTo>
                  <a:cubicBezTo>
                    <a:pt x="11429" y="26933"/>
                    <a:pt x="11946" y="26416"/>
                    <a:pt x="12493" y="25960"/>
                  </a:cubicBezTo>
                  <a:cubicBezTo>
                    <a:pt x="12797" y="25747"/>
                    <a:pt x="13010" y="25443"/>
                    <a:pt x="13253" y="25140"/>
                  </a:cubicBezTo>
                  <a:cubicBezTo>
                    <a:pt x="14074" y="24805"/>
                    <a:pt x="14803" y="24228"/>
                    <a:pt x="15289" y="23437"/>
                  </a:cubicBezTo>
                  <a:cubicBezTo>
                    <a:pt x="15441" y="23225"/>
                    <a:pt x="15563" y="23012"/>
                    <a:pt x="15654" y="22769"/>
                  </a:cubicBezTo>
                  <a:cubicBezTo>
                    <a:pt x="16596" y="22556"/>
                    <a:pt x="17417" y="22009"/>
                    <a:pt x="18025" y="21249"/>
                  </a:cubicBezTo>
                  <a:cubicBezTo>
                    <a:pt x="19241" y="21036"/>
                    <a:pt x="20305" y="20337"/>
                    <a:pt x="20973" y="19334"/>
                  </a:cubicBezTo>
                  <a:cubicBezTo>
                    <a:pt x="21065" y="19638"/>
                    <a:pt x="21277" y="19942"/>
                    <a:pt x="21490" y="20276"/>
                  </a:cubicBezTo>
                  <a:cubicBezTo>
                    <a:pt x="21581" y="20337"/>
                    <a:pt x="21612" y="20398"/>
                    <a:pt x="21642" y="20459"/>
                  </a:cubicBezTo>
                  <a:cubicBezTo>
                    <a:pt x="19818" y="21158"/>
                    <a:pt x="18268" y="22252"/>
                    <a:pt x="16900" y="23194"/>
                  </a:cubicBezTo>
                  <a:lnTo>
                    <a:pt x="16779" y="23285"/>
                  </a:lnTo>
                  <a:cubicBezTo>
                    <a:pt x="15563" y="24106"/>
                    <a:pt x="14955" y="25565"/>
                    <a:pt x="15107" y="26994"/>
                  </a:cubicBezTo>
                  <a:cubicBezTo>
                    <a:pt x="12949" y="29061"/>
                    <a:pt x="11338" y="31553"/>
                    <a:pt x="10487" y="34319"/>
                  </a:cubicBezTo>
                  <a:cubicBezTo>
                    <a:pt x="8967" y="39121"/>
                    <a:pt x="8998" y="43802"/>
                    <a:pt x="10365" y="47815"/>
                  </a:cubicBezTo>
                  <a:cubicBezTo>
                    <a:pt x="8998" y="48392"/>
                    <a:pt x="7934" y="49669"/>
                    <a:pt x="7691" y="51249"/>
                  </a:cubicBezTo>
                  <a:cubicBezTo>
                    <a:pt x="7326" y="53681"/>
                    <a:pt x="7052" y="56143"/>
                    <a:pt x="6900" y="58605"/>
                  </a:cubicBezTo>
                  <a:cubicBezTo>
                    <a:pt x="6900" y="59243"/>
                    <a:pt x="6991" y="59912"/>
                    <a:pt x="7204" y="60459"/>
                  </a:cubicBezTo>
                  <a:cubicBezTo>
                    <a:pt x="7769" y="62332"/>
                    <a:pt x="9439" y="63653"/>
                    <a:pt x="11361" y="63653"/>
                  </a:cubicBezTo>
                  <a:cubicBezTo>
                    <a:pt x="11404" y="63653"/>
                    <a:pt x="11447" y="63652"/>
                    <a:pt x="11490" y="63651"/>
                  </a:cubicBezTo>
                  <a:cubicBezTo>
                    <a:pt x="12067" y="63620"/>
                    <a:pt x="12615" y="63560"/>
                    <a:pt x="13101" y="63316"/>
                  </a:cubicBezTo>
                  <a:cubicBezTo>
                    <a:pt x="13435" y="64958"/>
                    <a:pt x="14682" y="66295"/>
                    <a:pt x="16323" y="66690"/>
                  </a:cubicBezTo>
                  <a:cubicBezTo>
                    <a:pt x="17204" y="66933"/>
                    <a:pt x="18086" y="67146"/>
                    <a:pt x="18907" y="67450"/>
                  </a:cubicBezTo>
                  <a:cubicBezTo>
                    <a:pt x="19393" y="67602"/>
                    <a:pt x="19910" y="67693"/>
                    <a:pt x="20426" y="67693"/>
                  </a:cubicBezTo>
                  <a:cubicBezTo>
                    <a:pt x="20913" y="67693"/>
                    <a:pt x="21369" y="67572"/>
                    <a:pt x="21825" y="67420"/>
                  </a:cubicBezTo>
                  <a:cubicBezTo>
                    <a:pt x="23081" y="69005"/>
                    <a:pt x="24956" y="69943"/>
                    <a:pt x="27044" y="69943"/>
                  </a:cubicBezTo>
                  <a:cubicBezTo>
                    <a:pt x="27077" y="69943"/>
                    <a:pt x="27110" y="69943"/>
                    <a:pt x="27144" y="69943"/>
                  </a:cubicBezTo>
                  <a:cubicBezTo>
                    <a:pt x="27904" y="69943"/>
                    <a:pt x="28633" y="69791"/>
                    <a:pt x="29332" y="69547"/>
                  </a:cubicBezTo>
                  <a:cubicBezTo>
                    <a:pt x="30031" y="70247"/>
                    <a:pt x="30943" y="70642"/>
                    <a:pt x="31946" y="70763"/>
                  </a:cubicBezTo>
                  <a:cubicBezTo>
                    <a:pt x="32828" y="70854"/>
                    <a:pt x="33679" y="71006"/>
                    <a:pt x="34591" y="71158"/>
                  </a:cubicBezTo>
                  <a:cubicBezTo>
                    <a:pt x="34895" y="71189"/>
                    <a:pt x="35199" y="71219"/>
                    <a:pt x="35503" y="71219"/>
                  </a:cubicBezTo>
                  <a:cubicBezTo>
                    <a:pt x="36658" y="71219"/>
                    <a:pt x="37691" y="70763"/>
                    <a:pt x="38451" y="70003"/>
                  </a:cubicBezTo>
                  <a:cubicBezTo>
                    <a:pt x="39283" y="71013"/>
                    <a:pt x="40550" y="71646"/>
                    <a:pt x="41912" y="71646"/>
                  </a:cubicBezTo>
                  <a:cubicBezTo>
                    <a:pt x="41943" y="71646"/>
                    <a:pt x="41975" y="71645"/>
                    <a:pt x="42007" y="71645"/>
                  </a:cubicBezTo>
                  <a:cubicBezTo>
                    <a:pt x="42706" y="71614"/>
                    <a:pt x="43345" y="71462"/>
                    <a:pt x="43953" y="71158"/>
                  </a:cubicBezTo>
                  <a:cubicBezTo>
                    <a:pt x="43953" y="71158"/>
                    <a:pt x="43983" y="71189"/>
                    <a:pt x="44013" y="71189"/>
                  </a:cubicBezTo>
                  <a:cubicBezTo>
                    <a:pt x="44621" y="71462"/>
                    <a:pt x="45320" y="71614"/>
                    <a:pt x="46050" y="71614"/>
                  </a:cubicBezTo>
                  <a:cubicBezTo>
                    <a:pt x="46901" y="71614"/>
                    <a:pt x="47722" y="71341"/>
                    <a:pt x="48390" y="70915"/>
                  </a:cubicBezTo>
                  <a:cubicBezTo>
                    <a:pt x="49120" y="71371"/>
                    <a:pt x="49941" y="71614"/>
                    <a:pt x="50822" y="71614"/>
                  </a:cubicBezTo>
                  <a:cubicBezTo>
                    <a:pt x="51734" y="71614"/>
                    <a:pt x="52585" y="71341"/>
                    <a:pt x="53284" y="70854"/>
                  </a:cubicBezTo>
                  <a:cubicBezTo>
                    <a:pt x="53801" y="71037"/>
                    <a:pt x="54318" y="71098"/>
                    <a:pt x="54895" y="71098"/>
                  </a:cubicBezTo>
                  <a:cubicBezTo>
                    <a:pt x="55169" y="71098"/>
                    <a:pt x="55412" y="71067"/>
                    <a:pt x="55685" y="71037"/>
                  </a:cubicBezTo>
                  <a:cubicBezTo>
                    <a:pt x="57296" y="70885"/>
                    <a:pt x="59333" y="70155"/>
                    <a:pt x="60701" y="68514"/>
                  </a:cubicBezTo>
                  <a:cubicBezTo>
                    <a:pt x="61278" y="68788"/>
                    <a:pt x="61916" y="68909"/>
                    <a:pt x="62616" y="68909"/>
                  </a:cubicBezTo>
                  <a:cubicBezTo>
                    <a:pt x="63132" y="68909"/>
                    <a:pt x="63679" y="68788"/>
                    <a:pt x="64166" y="68605"/>
                  </a:cubicBezTo>
                  <a:cubicBezTo>
                    <a:pt x="65260" y="68180"/>
                    <a:pt x="66263" y="67724"/>
                    <a:pt x="67236" y="67268"/>
                  </a:cubicBezTo>
                  <a:cubicBezTo>
                    <a:pt x="68269" y="66781"/>
                    <a:pt x="69059" y="65900"/>
                    <a:pt x="69455" y="64927"/>
                  </a:cubicBezTo>
                  <a:cubicBezTo>
                    <a:pt x="70427" y="64806"/>
                    <a:pt x="71339" y="64350"/>
                    <a:pt x="72069" y="63620"/>
                  </a:cubicBezTo>
                  <a:cubicBezTo>
                    <a:pt x="72677" y="63012"/>
                    <a:pt x="73345" y="62374"/>
                    <a:pt x="74044" y="61766"/>
                  </a:cubicBezTo>
                  <a:cubicBezTo>
                    <a:pt x="74926" y="61006"/>
                    <a:pt x="75443" y="59942"/>
                    <a:pt x="75534" y="58848"/>
                  </a:cubicBezTo>
                  <a:cubicBezTo>
                    <a:pt x="76780" y="58392"/>
                    <a:pt x="77905" y="57511"/>
                    <a:pt x="78664" y="56417"/>
                  </a:cubicBezTo>
                  <a:cubicBezTo>
                    <a:pt x="79789" y="54806"/>
                    <a:pt x="80093" y="52860"/>
                    <a:pt x="79424" y="51097"/>
                  </a:cubicBezTo>
                  <a:cubicBezTo>
                    <a:pt x="78938" y="49638"/>
                    <a:pt x="77905" y="48514"/>
                    <a:pt x="76628" y="47815"/>
                  </a:cubicBezTo>
                  <a:cubicBezTo>
                    <a:pt x="76142" y="46264"/>
                    <a:pt x="74835" y="45079"/>
                    <a:pt x="73163" y="44805"/>
                  </a:cubicBezTo>
                  <a:cubicBezTo>
                    <a:pt x="72798" y="44775"/>
                    <a:pt x="72403" y="44745"/>
                    <a:pt x="72038" y="44745"/>
                  </a:cubicBezTo>
                  <a:cubicBezTo>
                    <a:pt x="69637" y="44775"/>
                    <a:pt x="67236" y="46173"/>
                    <a:pt x="66111" y="48271"/>
                  </a:cubicBezTo>
                  <a:cubicBezTo>
                    <a:pt x="65807" y="48848"/>
                    <a:pt x="65594" y="49395"/>
                    <a:pt x="65503" y="49973"/>
                  </a:cubicBezTo>
                  <a:cubicBezTo>
                    <a:pt x="65199" y="50125"/>
                    <a:pt x="64834" y="50368"/>
                    <a:pt x="64591" y="50581"/>
                  </a:cubicBezTo>
                  <a:cubicBezTo>
                    <a:pt x="63588" y="51432"/>
                    <a:pt x="62646" y="52252"/>
                    <a:pt x="61764" y="53134"/>
                  </a:cubicBezTo>
                  <a:cubicBezTo>
                    <a:pt x="61430" y="53438"/>
                    <a:pt x="61187" y="53742"/>
                    <a:pt x="60974" y="54106"/>
                  </a:cubicBezTo>
                  <a:cubicBezTo>
                    <a:pt x="60701" y="54046"/>
                    <a:pt x="60427" y="54046"/>
                    <a:pt x="60184" y="54046"/>
                  </a:cubicBezTo>
                  <a:lnTo>
                    <a:pt x="60062" y="54046"/>
                  </a:lnTo>
                  <a:lnTo>
                    <a:pt x="60184" y="53803"/>
                  </a:lnTo>
                  <a:cubicBezTo>
                    <a:pt x="62342" y="49243"/>
                    <a:pt x="64895" y="43286"/>
                    <a:pt x="66293" y="40033"/>
                  </a:cubicBezTo>
                  <a:cubicBezTo>
                    <a:pt x="68123" y="41983"/>
                    <a:pt x="70752" y="43104"/>
                    <a:pt x="73537" y="43104"/>
                  </a:cubicBezTo>
                  <a:cubicBezTo>
                    <a:pt x="73575" y="43104"/>
                    <a:pt x="73612" y="43104"/>
                    <a:pt x="73649" y="43103"/>
                  </a:cubicBezTo>
                  <a:cubicBezTo>
                    <a:pt x="74470" y="43103"/>
                    <a:pt x="75230" y="42982"/>
                    <a:pt x="75929" y="42799"/>
                  </a:cubicBezTo>
                  <a:cubicBezTo>
                    <a:pt x="76750" y="42982"/>
                    <a:pt x="77540" y="43073"/>
                    <a:pt x="78361" y="43073"/>
                  </a:cubicBezTo>
                  <a:cubicBezTo>
                    <a:pt x="83528" y="42982"/>
                    <a:pt x="87844" y="39061"/>
                    <a:pt x="88178" y="34197"/>
                  </a:cubicBezTo>
                  <a:cubicBezTo>
                    <a:pt x="88209" y="33772"/>
                    <a:pt x="88178" y="33346"/>
                    <a:pt x="88148" y="33042"/>
                  </a:cubicBezTo>
                  <a:cubicBezTo>
                    <a:pt x="89090" y="31675"/>
                    <a:pt x="89698" y="30064"/>
                    <a:pt x="89972" y="28453"/>
                  </a:cubicBezTo>
                  <a:cubicBezTo>
                    <a:pt x="90306" y="26082"/>
                    <a:pt x="89880" y="23741"/>
                    <a:pt x="88786" y="21705"/>
                  </a:cubicBezTo>
                  <a:cubicBezTo>
                    <a:pt x="89455" y="19091"/>
                    <a:pt x="89060" y="16446"/>
                    <a:pt x="87236" y="14288"/>
                  </a:cubicBezTo>
                  <a:cubicBezTo>
                    <a:pt x="87023" y="14076"/>
                    <a:pt x="86871" y="13893"/>
                    <a:pt x="86689" y="13741"/>
                  </a:cubicBezTo>
                  <a:cubicBezTo>
                    <a:pt x="86659" y="13620"/>
                    <a:pt x="86628" y="13468"/>
                    <a:pt x="86567" y="13346"/>
                  </a:cubicBezTo>
                  <a:cubicBezTo>
                    <a:pt x="86263" y="12525"/>
                    <a:pt x="85595" y="11249"/>
                    <a:pt x="84105" y="10337"/>
                  </a:cubicBezTo>
                  <a:cubicBezTo>
                    <a:pt x="83497" y="9121"/>
                    <a:pt x="82616" y="8027"/>
                    <a:pt x="81522" y="7206"/>
                  </a:cubicBezTo>
                  <a:cubicBezTo>
                    <a:pt x="81096" y="6933"/>
                    <a:pt x="80731" y="6689"/>
                    <a:pt x="80397" y="6537"/>
                  </a:cubicBezTo>
                  <a:cubicBezTo>
                    <a:pt x="80275" y="6081"/>
                    <a:pt x="80123" y="5565"/>
                    <a:pt x="79820" y="5018"/>
                  </a:cubicBezTo>
                  <a:cubicBezTo>
                    <a:pt x="78084" y="1876"/>
                    <a:pt x="74817" y="1"/>
                    <a:pt x="71150"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248;p59">
              <a:extLst>
                <a:ext uri="{FF2B5EF4-FFF2-40B4-BE49-F238E27FC236}">
                  <a16:creationId xmlns:a16="http://schemas.microsoft.com/office/drawing/2014/main" id="{2BF698D1-481C-494C-A557-DF0BAF37F25D}"/>
                </a:ext>
              </a:extLst>
            </p:cNvPr>
            <p:cNvGrpSpPr/>
            <p:nvPr/>
          </p:nvGrpSpPr>
          <p:grpSpPr>
            <a:xfrm>
              <a:off x="7355550" y="7252100"/>
              <a:ext cx="2065400" cy="1601725"/>
              <a:chOff x="7355550" y="7252100"/>
              <a:chExt cx="2065400" cy="1601725"/>
            </a:xfrm>
          </p:grpSpPr>
          <p:sp>
            <p:nvSpPr>
              <p:cNvPr id="12" name="Google Shape;1249;p59">
                <a:extLst>
                  <a:ext uri="{FF2B5EF4-FFF2-40B4-BE49-F238E27FC236}">
                    <a16:creationId xmlns:a16="http://schemas.microsoft.com/office/drawing/2014/main" id="{B0922C60-E482-443A-A766-5997D648659E}"/>
                  </a:ext>
                </a:extLst>
              </p:cNvPr>
              <p:cNvSpPr/>
              <p:nvPr/>
            </p:nvSpPr>
            <p:spPr>
              <a:xfrm>
                <a:off x="8256000" y="7610425"/>
                <a:ext cx="822250" cy="994725"/>
              </a:xfrm>
              <a:custGeom>
                <a:avLst/>
                <a:gdLst/>
                <a:ahLst/>
                <a:cxnLst/>
                <a:rect l="l" t="t" r="r" b="b"/>
                <a:pathLst>
                  <a:path w="32890" h="39789" extrusionOk="0">
                    <a:moveTo>
                      <a:pt x="24135" y="0"/>
                    </a:moveTo>
                    <a:cubicBezTo>
                      <a:pt x="24135" y="0"/>
                      <a:pt x="17275" y="10457"/>
                      <a:pt x="16934" y="10457"/>
                    </a:cubicBezTo>
                    <a:cubicBezTo>
                      <a:pt x="16933" y="10457"/>
                      <a:pt x="16932" y="10457"/>
                      <a:pt x="16931" y="10456"/>
                    </a:cubicBezTo>
                    <a:cubicBezTo>
                      <a:pt x="16627" y="10365"/>
                      <a:pt x="16111" y="1186"/>
                      <a:pt x="16111" y="1186"/>
                    </a:cubicBezTo>
                    <a:lnTo>
                      <a:pt x="12007" y="3161"/>
                    </a:lnTo>
                    <a:cubicBezTo>
                      <a:pt x="12007" y="3161"/>
                      <a:pt x="12706" y="10578"/>
                      <a:pt x="12828" y="11581"/>
                    </a:cubicBezTo>
                    <a:cubicBezTo>
                      <a:pt x="12919" y="12645"/>
                      <a:pt x="92" y="31277"/>
                      <a:pt x="92" y="31277"/>
                    </a:cubicBezTo>
                    <a:cubicBezTo>
                      <a:pt x="1" y="31946"/>
                      <a:pt x="913" y="39089"/>
                      <a:pt x="13436" y="39788"/>
                    </a:cubicBezTo>
                    <a:cubicBezTo>
                      <a:pt x="13439" y="39788"/>
                      <a:pt x="13441" y="39788"/>
                      <a:pt x="13444" y="39788"/>
                    </a:cubicBezTo>
                    <a:cubicBezTo>
                      <a:pt x="13908" y="39788"/>
                      <a:pt x="15209" y="37306"/>
                      <a:pt x="16810" y="33983"/>
                    </a:cubicBezTo>
                    <a:cubicBezTo>
                      <a:pt x="19819" y="27660"/>
                      <a:pt x="23649" y="18390"/>
                      <a:pt x="23831" y="18086"/>
                    </a:cubicBezTo>
                    <a:cubicBezTo>
                      <a:pt x="24135" y="17630"/>
                      <a:pt x="32889" y="14073"/>
                      <a:pt x="32889" y="14073"/>
                    </a:cubicBezTo>
                    <a:lnTo>
                      <a:pt x="31612" y="11794"/>
                    </a:lnTo>
                    <a:cubicBezTo>
                      <a:pt x="31612" y="11794"/>
                      <a:pt x="24052" y="14295"/>
                      <a:pt x="23223" y="14295"/>
                    </a:cubicBezTo>
                    <a:cubicBezTo>
                      <a:pt x="23195" y="14295"/>
                      <a:pt x="23174" y="14292"/>
                      <a:pt x="23162" y="14286"/>
                    </a:cubicBezTo>
                    <a:cubicBezTo>
                      <a:pt x="22767" y="14104"/>
                      <a:pt x="31977" y="3313"/>
                      <a:pt x="31977" y="3313"/>
                    </a:cubicBezTo>
                    <a:lnTo>
                      <a:pt x="26536" y="1034"/>
                    </a:lnTo>
                    <a:lnTo>
                      <a:pt x="241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250;p59">
                <a:extLst>
                  <a:ext uri="{FF2B5EF4-FFF2-40B4-BE49-F238E27FC236}">
                    <a16:creationId xmlns:a16="http://schemas.microsoft.com/office/drawing/2014/main" id="{A6EF0221-3B83-4D8F-BF7E-E9E040ED17CF}"/>
                  </a:ext>
                </a:extLst>
              </p:cNvPr>
              <p:cNvSpPr/>
              <p:nvPr/>
            </p:nvSpPr>
            <p:spPr>
              <a:xfrm>
                <a:off x="8255250" y="7611175"/>
                <a:ext cx="663400" cy="994750"/>
              </a:xfrm>
              <a:custGeom>
                <a:avLst/>
                <a:gdLst/>
                <a:ahLst/>
                <a:cxnLst/>
                <a:rect l="l" t="t" r="r" b="b"/>
                <a:pathLst>
                  <a:path w="26536" h="39790" extrusionOk="0">
                    <a:moveTo>
                      <a:pt x="24135" y="1"/>
                    </a:moveTo>
                    <a:cubicBezTo>
                      <a:pt x="24135" y="1"/>
                      <a:pt x="17264" y="10457"/>
                      <a:pt x="16905" y="10457"/>
                    </a:cubicBezTo>
                    <a:cubicBezTo>
                      <a:pt x="16903" y="10457"/>
                      <a:pt x="16902" y="10457"/>
                      <a:pt x="16901" y="10457"/>
                    </a:cubicBezTo>
                    <a:cubicBezTo>
                      <a:pt x="16597" y="10396"/>
                      <a:pt x="16110" y="1186"/>
                      <a:pt x="16110" y="1186"/>
                    </a:cubicBezTo>
                    <a:lnTo>
                      <a:pt x="12007" y="3162"/>
                    </a:lnTo>
                    <a:cubicBezTo>
                      <a:pt x="12007" y="3162"/>
                      <a:pt x="12706" y="10578"/>
                      <a:pt x="12797" y="11612"/>
                    </a:cubicBezTo>
                    <a:cubicBezTo>
                      <a:pt x="12919" y="12676"/>
                      <a:pt x="92" y="31278"/>
                      <a:pt x="92" y="31278"/>
                    </a:cubicBezTo>
                    <a:cubicBezTo>
                      <a:pt x="1" y="31977"/>
                      <a:pt x="912" y="39120"/>
                      <a:pt x="13405" y="39789"/>
                    </a:cubicBezTo>
                    <a:cubicBezTo>
                      <a:pt x="13410" y="39789"/>
                      <a:pt x="13416" y="39790"/>
                      <a:pt x="13422" y="39790"/>
                    </a:cubicBezTo>
                    <a:cubicBezTo>
                      <a:pt x="13893" y="39790"/>
                      <a:pt x="15217" y="37287"/>
                      <a:pt x="16809" y="33983"/>
                    </a:cubicBezTo>
                    <a:lnTo>
                      <a:pt x="16809" y="33983"/>
                    </a:lnTo>
                    <a:cubicBezTo>
                      <a:pt x="16148" y="34190"/>
                      <a:pt x="15473" y="34322"/>
                      <a:pt x="14815" y="34322"/>
                    </a:cubicBezTo>
                    <a:cubicBezTo>
                      <a:pt x="14022" y="34322"/>
                      <a:pt x="13252" y="34130"/>
                      <a:pt x="12554" y="33649"/>
                    </a:cubicBezTo>
                    <a:cubicBezTo>
                      <a:pt x="10062" y="32098"/>
                      <a:pt x="10517" y="28512"/>
                      <a:pt x="11034" y="26080"/>
                    </a:cubicBezTo>
                    <a:cubicBezTo>
                      <a:pt x="13010" y="16171"/>
                      <a:pt x="19879" y="8329"/>
                      <a:pt x="26536" y="1034"/>
                    </a:cubicBezTo>
                    <a:lnTo>
                      <a:pt x="2413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251;p59">
                <a:extLst>
                  <a:ext uri="{FF2B5EF4-FFF2-40B4-BE49-F238E27FC236}">
                    <a16:creationId xmlns:a16="http://schemas.microsoft.com/office/drawing/2014/main" id="{B5967DA3-B5A9-4922-9CB3-36D875C648C8}"/>
                  </a:ext>
                </a:extLst>
              </p:cNvPr>
              <p:cNvSpPr/>
              <p:nvPr/>
            </p:nvSpPr>
            <p:spPr>
              <a:xfrm>
                <a:off x="8285650" y="7252100"/>
                <a:ext cx="1135300" cy="887000"/>
              </a:xfrm>
              <a:custGeom>
                <a:avLst/>
                <a:gdLst/>
                <a:ahLst/>
                <a:cxnLst/>
                <a:rect l="l" t="t" r="r" b="b"/>
                <a:pathLst>
                  <a:path w="45412" h="35480" extrusionOk="0">
                    <a:moveTo>
                      <a:pt x="30355" y="1"/>
                    </a:moveTo>
                    <a:cubicBezTo>
                      <a:pt x="29249" y="1"/>
                      <a:pt x="28122" y="258"/>
                      <a:pt x="27083" y="746"/>
                    </a:cubicBezTo>
                    <a:cubicBezTo>
                      <a:pt x="26688" y="534"/>
                      <a:pt x="26262" y="443"/>
                      <a:pt x="25837" y="321"/>
                    </a:cubicBezTo>
                    <a:cubicBezTo>
                      <a:pt x="25245" y="186"/>
                      <a:pt x="24630" y="112"/>
                      <a:pt x="24022" y="112"/>
                    </a:cubicBezTo>
                    <a:cubicBezTo>
                      <a:pt x="22442" y="112"/>
                      <a:pt x="20906" y="612"/>
                      <a:pt x="19940" y="1841"/>
                    </a:cubicBezTo>
                    <a:cubicBezTo>
                      <a:pt x="18255" y="1066"/>
                      <a:pt x="16401" y="608"/>
                      <a:pt x="14566" y="608"/>
                    </a:cubicBezTo>
                    <a:cubicBezTo>
                      <a:pt x="13091" y="608"/>
                      <a:pt x="11628" y="904"/>
                      <a:pt x="10274" y="1567"/>
                    </a:cubicBezTo>
                    <a:cubicBezTo>
                      <a:pt x="7690" y="2813"/>
                      <a:pt x="5806" y="5640"/>
                      <a:pt x="6475" y="8528"/>
                    </a:cubicBezTo>
                    <a:cubicBezTo>
                      <a:pt x="3952" y="9196"/>
                      <a:pt x="1520" y="10534"/>
                      <a:pt x="760" y="13209"/>
                    </a:cubicBezTo>
                    <a:cubicBezTo>
                      <a:pt x="0" y="15975"/>
                      <a:pt x="1642" y="18680"/>
                      <a:pt x="4256" y="19440"/>
                    </a:cubicBezTo>
                    <a:cubicBezTo>
                      <a:pt x="3314" y="21294"/>
                      <a:pt x="3526" y="23239"/>
                      <a:pt x="5624" y="24364"/>
                    </a:cubicBezTo>
                    <a:cubicBezTo>
                      <a:pt x="6463" y="24816"/>
                      <a:pt x="7428" y="25043"/>
                      <a:pt x="8393" y="25043"/>
                    </a:cubicBezTo>
                    <a:cubicBezTo>
                      <a:pt x="9701" y="25043"/>
                      <a:pt x="11010" y="24626"/>
                      <a:pt x="12007" y="23786"/>
                    </a:cubicBezTo>
                    <a:cubicBezTo>
                      <a:pt x="13466" y="23543"/>
                      <a:pt x="14742" y="21902"/>
                      <a:pt x="15350" y="20443"/>
                    </a:cubicBezTo>
                    <a:cubicBezTo>
                      <a:pt x="16081" y="20958"/>
                      <a:pt x="16930" y="21228"/>
                      <a:pt x="17763" y="21228"/>
                    </a:cubicBezTo>
                    <a:cubicBezTo>
                      <a:pt x="18454" y="21228"/>
                      <a:pt x="19134" y="21042"/>
                      <a:pt x="19727" y="20656"/>
                    </a:cubicBezTo>
                    <a:cubicBezTo>
                      <a:pt x="19879" y="20990"/>
                      <a:pt x="20062" y="21294"/>
                      <a:pt x="20366" y="21567"/>
                    </a:cubicBezTo>
                    <a:cubicBezTo>
                      <a:pt x="21178" y="22311"/>
                      <a:pt x="22328" y="22628"/>
                      <a:pt x="23462" y="22628"/>
                    </a:cubicBezTo>
                    <a:cubicBezTo>
                      <a:pt x="23813" y="22628"/>
                      <a:pt x="24162" y="22598"/>
                      <a:pt x="24499" y="22540"/>
                    </a:cubicBezTo>
                    <a:lnTo>
                      <a:pt x="24499" y="22540"/>
                    </a:lnTo>
                    <a:cubicBezTo>
                      <a:pt x="24439" y="23270"/>
                      <a:pt x="24621" y="23999"/>
                      <a:pt x="25077" y="24729"/>
                    </a:cubicBezTo>
                    <a:cubicBezTo>
                      <a:pt x="25472" y="25276"/>
                      <a:pt x="26110" y="25853"/>
                      <a:pt x="26840" y="26188"/>
                    </a:cubicBezTo>
                    <a:cubicBezTo>
                      <a:pt x="26688" y="26461"/>
                      <a:pt x="26536" y="26765"/>
                      <a:pt x="26475" y="27099"/>
                    </a:cubicBezTo>
                    <a:cubicBezTo>
                      <a:pt x="26384" y="27799"/>
                      <a:pt x="26779" y="28133"/>
                      <a:pt x="26840" y="28710"/>
                    </a:cubicBezTo>
                    <a:cubicBezTo>
                      <a:pt x="26840" y="28771"/>
                      <a:pt x="26840" y="28893"/>
                      <a:pt x="26779" y="28984"/>
                    </a:cubicBezTo>
                    <a:cubicBezTo>
                      <a:pt x="26749" y="29288"/>
                      <a:pt x="26566" y="29531"/>
                      <a:pt x="26536" y="29835"/>
                    </a:cubicBezTo>
                    <a:cubicBezTo>
                      <a:pt x="26414" y="30504"/>
                      <a:pt x="26566" y="31203"/>
                      <a:pt x="26779" y="31811"/>
                    </a:cubicBezTo>
                    <a:cubicBezTo>
                      <a:pt x="27677" y="34101"/>
                      <a:pt x="30019" y="35479"/>
                      <a:pt x="32345" y="35479"/>
                    </a:cubicBezTo>
                    <a:cubicBezTo>
                      <a:pt x="33167" y="35479"/>
                      <a:pt x="33988" y="35307"/>
                      <a:pt x="34743" y="34942"/>
                    </a:cubicBezTo>
                    <a:cubicBezTo>
                      <a:pt x="35464" y="35270"/>
                      <a:pt x="36249" y="35424"/>
                      <a:pt x="37042" y="35424"/>
                    </a:cubicBezTo>
                    <a:cubicBezTo>
                      <a:pt x="39990" y="35424"/>
                      <a:pt x="43038" y="33295"/>
                      <a:pt x="43253" y="30109"/>
                    </a:cubicBezTo>
                    <a:cubicBezTo>
                      <a:pt x="43284" y="29683"/>
                      <a:pt x="43193" y="29349"/>
                      <a:pt x="43162" y="28984"/>
                    </a:cubicBezTo>
                    <a:cubicBezTo>
                      <a:pt x="43132" y="27981"/>
                      <a:pt x="43253" y="27920"/>
                      <a:pt x="43801" y="27099"/>
                    </a:cubicBezTo>
                    <a:cubicBezTo>
                      <a:pt x="44439" y="26188"/>
                      <a:pt x="44925" y="25124"/>
                      <a:pt x="45047" y="23999"/>
                    </a:cubicBezTo>
                    <a:cubicBezTo>
                      <a:pt x="45412" y="21932"/>
                      <a:pt x="44804" y="19865"/>
                      <a:pt x="43436" y="18406"/>
                    </a:cubicBezTo>
                    <a:cubicBezTo>
                      <a:pt x="44378" y="16643"/>
                      <a:pt x="44652" y="14485"/>
                      <a:pt x="43405" y="12814"/>
                    </a:cubicBezTo>
                    <a:cubicBezTo>
                      <a:pt x="43132" y="12510"/>
                      <a:pt x="42585" y="12236"/>
                      <a:pt x="42402" y="11932"/>
                    </a:cubicBezTo>
                    <a:cubicBezTo>
                      <a:pt x="42220" y="11598"/>
                      <a:pt x="42311" y="11172"/>
                      <a:pt x="42220" y="10838"/>
                    </a:cubicBezTo>
                    <a:cubicBezTo>
                      <a:pt x="41916" y="9956"/>
                      <a:pt x="41156" y="9592"/>
                      <a:pt x="40305" y="9409"/>
                    </a:cubicBezTo>
                    <a:cubicBezTo>
                      <a:pt x="40032" y="8254"/>
                      <a:pt x="39393" y="7190"/>
                      <a:pt x="38421" y="6430"/>
                    </a:cubicBezTo>
                    <a:cubicBezTo>
                      <a:pt x="37873" y="6005"/>
                      <a:pt x="36779" y="5823"/>
                      <a:pt x="36414" y="5336"/>
                    </a:cubicBezTo>
                    <a:cubicBezTo>
                      <a:pt x="36050" y="4850"/>
                      <a:pt x="36050" y="3664"/>
                      <a:pt x="35715" y="3057"/>
                    </a:cubicBezTo>
                    <a:cubicBezTo>
                      <a:pt x="34535" y="956"/>
                      <a:pt x="32485" y="1"/>
                      <a:pt x="303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52;p59">
                <a:extLst>
                  <a:ext uri="{FF2B5EF4-FFF2-40B4-BE49-F238E27FC236}">
                    <a16:creationId xmlns:a16="http://schemas.microsoft.com/office/drawing/2014/main" id="{454BC756-BDC4-4287-9C20-A1B14D61335C}"/>
                  </a:ext>
                </a:extLst>
              </p:cNvPr>
              <p:cNvSpPr/>
              <p:nvPr/>
            </p:nvSpPr>
            <p:spPr>
              <a:xfrm>
                <a:off x="8285650" y="7255650"/>
                <a:ext cx="736900" cy="721825"/>
              </a:xfrm>
              <a:custGeom>
                <a:avLst/>
                <a:gdLst/>
                <a:ahLst/>
                <a:cxnLst/>
                <a:rect l="l" t="t" r="r" b="b"/>
                <a:pathLst>
                  <a:path w="29476" h="28873" extrusionOk="0">
                    <a:moveTo>
                      <a:pt x="24022" y="0"/>
                    </a:moveTo>
                    <a:cubicBezTo>
                      <a:pt x="22442" y="0"/>
                      <a:pt x="20906" y="500"/>
                      <a:pt x="19940" y="1729"/>
                    </a:cubicBezTo>
                    <a:cubicBezTo>
                      <a:pt x="18261" y="957"/>
                      <a:pt x="16414" y="509"/>
                      <a:pt x="14586" y="509"/>
                    </a:cubicBezTo>
                    <a:cubicBezTo>
                      <a:pt x="13104" y="509"/>
                      <a:pt x="11634" y="803"/>
                      <a:pt x="10274" y="1456"/>
                    </a:cubicBezTo>
                    <a:cubicBezTo>
                      <a:pt x="7690" y="2732"/>
                      <a:pt x="5806" y="5529"/>
                      <a:pt x="6475" y="8416"/>
                    </a:cubicBezTo>
                    <a:cubicBezTo>
                      <a:pt x="3952" y="9115"/>
                      <a:pt x="1520" y="10422"/>
                      <a:pt x="760" y="13097"/>
                    </a:cubicBezTo>
                    <a:cubicBezTo>
                      <a:pt x="0" y="15863"/>
                      <a:pt x="1642" y="18568"/>
                      <a:pt x="4256" y="19328"/>
                    </a:cubicBezTo>
                    <a:cubicBezTo>
                      <a:pt x="3314" y="21182"/>
                      <a:pt x="3526" y="23128"/>
                      <a:pt x="5624" y="24252"/>
                    </a:cubicBezTo>
                    <a:cubicBezTo>
                      <a:pt x="6467" y="24706"/>
                      <a:pt x="7438" y="24933"/>
                      <a:pt x="8408" y="24933"/>
                    </a:cubicBezTo>
                    <a:cubicBezTo>
                      <a:pt x="9711" y="24933"/>
                      <a:pt x="11014" y="24524"/>
                      <a:pt x="12007" y="23705"/>
                    </a:cubicBezTo>
                    <a:cubicBezTo>
                      <a:pt x="13466" y="23432"/>
                      <a:pt x="14742" y="21790"/>
                      <a:pt x="15350" y="20362"/>
                    </a:cubicBezTo>
                    <a:cubicBezTo>
                      <a:pt x="16081" y="20860"/>
                      <a:pt x="16929" y="21131"/>
                      <a:pt x="17762" y="21131"/>
                    </a:cubicBezTo>
                    <a:cubicBezTo>
                      <a:pt x="18454" y="21131"/>
                      <a:pt x="19134" y="20944"/>
                      <a:pt x="19727" y="20544"/>
                    </a:cubicBezTo>
                    <a:cubicBezTo>
                      <a:pt x="19879" y="20878"/>
                      <a:pt x="20062" y="21182"/>
                      <a:pt x="20366" y="21456"/>
                    </a:cubicBezTo>
                    <a:cubicBezTo>
                      <a:pt x="21178" y="22199"/>
                      <a:pt x="22328" y="22516"/>
                      <a:pt x="23462" y="22516"/>
                    </a:cubicBezTo>
                    <a:cubicBezTo>
                      <a:pt x="23813" y="22516"/>
                      <a:pt x="24162" y="22486"/>
                      <a:pt x="24499" y="22429"/>
                    </a:cubicBezTo>
                    <a:lnTo>
                      <a:pt x="24499" y="22429"/>
                    </a:lnTo>
                    <a:cubicBezTo>
                      <a:pt x="24439" y="23158"/>
                      <a:pt x="24621" y="23888"/>
                      <a:pt x="25077" y="24617"/>
                    </a:cubicBezTo>
                    <a:cubicBezTo>
                      <a:pt x="25472" y="25164"/>
                      <a:pt x="26110" y="25742"/>
                      <a:pt x="26840" y="26076"/>
                    </a:cubicBezTo>
                    <a:cubicBezTo>
                      <a:pt x="26688" y="26350"/>
                      <a:pt x="26536" y="26654"/>
                      <a:pt x="26475" y="26988"/>
                    </a:cubicBezTo>
                    <a:cubicBezTo>
                      <a:pt x="26384" y="27687"/>
                      <a:pt x="26779" y="28021"/>
                      <a:pt x="26840" y="28599"/>
                    </a:cubicBezTo>
                    <a:cubicBezTo>
                      <a:pt x="26840" y="28660"/>
                      <a:pt x="26840" y="28781"/>
                      <a:pt x="26779" y="28872"/>
                    </a:cubicBezTo>
                    <a:cubicBezTo>
                      <a:pt x="27205" y="28599"/>
                      <a:pt x="27660" y="28416"/>
                      <a:pt x="28299" y="28325"/>
                    </a:cubicBezTo>
                    <a:cubicBezTo>
                      <a:pt x="28512" y="28295"/>
                      <a:pt x="28664" y="28112"/>
                      <a:pt x="28542" y="27900"/>
                    </a:cubicBezTo>
                    <a:cubicBezTo>
                      <a:pt x="27660" y="26319"/>
                      <a:pt x="27964" y="24526"/>
                      <a:pt x="29302" y="23310"/>
                    </a:cubicBezTo>
                    <a:cubicBezTo>
                      <a:pt x="29476" y="23165"/>
                      <a:pt x="29346" y="22882"/>
                      <a:pt x="29175" y="22882"/>
                    </a:cubicBezTo>
                    <a:cubicBezTo>
                      <a:pt x="29167" y="22882"/>
                      <a:pt x="29158" y="22883"/>
                      <a:pt x="29150" y="22884"/>
                    </a:cubicBezTo>
                    <a:cubicBezTo>
                      <a:pt x="29048" y="22890"/>
                      <a:pt x="28941" y="22893"/>
                      <a:pt x="28831" y="22893"/>
                    </a:cubicBezTo>
                    <a:cubicBezTo>
                      <a:pt x="26539" y="22893"/>
                      <a:pt x="22612" y="21677"/>
                      <a:pt x="24439" y="18690"/>
                    </a:cubicBezTo>
                    <a:cubicBezTo>
                      <a:pt x="24547" y="18500"/>
                      <a:pt x="24389" y="18285"/>
                      <a:pt x="24202" y="18285"/>
                    </a:cubicBezTo>
                    <a:cubicBezTo>
                      <a:pt x="24180" y="18285"/>
                      <a:pt x="24157" y="18288"/>
                      <a:pt x="24135" y="18295"/>
                    </a:cubicBezTo>
                    <a:cubicBezTo>
                      <a:pt x="23409" y="18505"/>
                      <a:pt x="22702" y="18680"/>
                      <a:pt x="21958" y="18680"/>
                    </a:cubicBezTo>
                    <a:cubicBezTo>
                      <a:pt x="21735" y="18680"/>
                      <a:pt x="21509" y="18664"/>
                      <a:pt x="21277" y="18629"/>
                    </a:cubicBezTo>
                    <a:cubicBezTo>
                      <a:pt x="19727" y="18386"/>
                      <a:pt x="17569" y="16319"/>
                      <a:pt x="19788" y="14921"/>
                    </a:cubicBezTo>
                    <a:cubicBezTo>
                      <a:pt x="20031" y="14769"/>
                      <a:pt x="19910" y="14495"/>
                      <a:pt x="19697" y="14465"/>
                    </a:cubicBezTo>
                    <a:cubicBezTo>
                      <a:pt x="16961" y="14191"/>
                      <a:pt x="15289" y="11486"/>
                      <a:pt x="17296" y="9206"/>
                    </a:cubicBezTo>
                    <a:cubicBezTo>
                      <a:pt x="18572" y="7747"/>
                      <a:pt x="20700" y="6471"/>
                      <a:pt x="22676" y="6380"/>
                    </a:cubicBezTo>
                    <a:cubicBezTo>
                      <a:pt x="22888" y="6380"/>
                      <a:pt x="22949" y="6136"/>
                      <a:pt x="22828" y="5985"/>
                    </a:cubicBezTo>
                    <a:cubicBezTo>
                      <a:pt x="21460" y="4586"/>
                      <a:pt x="21916" y="2459"/>
                      <a:pt x="23375" y="1304"/>
                    </a:cubicBezTo>
                    <a:cubicBezTo>
                      <a:pt x="24104" y="756"/>
                      <a:pt x="24955" y="392"/>
                      <a:pt x="25837" y="209"/>
                    </a:cubicBezTo>
                    <a:cubicBezTo>
                      <a:pt x="25245" y="74"/>
                      <a:pt x="24630" y="0"/>
                      <a:pt x="240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253;p59">
                <a:extLst>
                  <a:ext uri="{FF2B5EF4-FFF2-40B4-BE49-F238E27FC236}">
                    <a16:creationId xmlns:a16="http://schemas.microsoft.com/office/drawing/2014/main" id="{26954444-9381-4435-9BF2-597194816114}"/>
                  </a:ext>
                </a:extLst>
              </p:cNvPr>
              <p:cNvSpPr/>
              <p:nvPr/>
            </p:nvSpPr>
            <p:spPr>
              <a:xfrm>
                <a:off x="9011350" y="7579125"/>
                <a:ext cx="213300" cy="219825"/>
              </a:xfrm>
              <a:custGeom>
                <a:avLst/>
                <a:gdLst/>
                <a:ahLst/>
                <a:cxnLst/>
                <a:rect l="l" t="t" r="r" b="b"/>
                <a:pathLst>
                  <a:path w="8532" h="8793" extrusionOk="0">
                    <a:moveTo>
                      <a:pt x="1620" y="0"/>
                    </a:moveTo>
                    <a:cubicBezTo>
                      <a:pt x="1541" y="0"/>
                      <a:pt x="1458" y="38"/>
                      <a:pt x="1398" y="128"/>
                    </a:cubicBezTo>
                    <a:cubicBezTo>
                      <a:pt x="426" y="1617"/>
                      <a:pt x="0" y="3198"/>
                      <a:pt x="1125" y="4748"/>
                    </a:cubicBezTo>
                    <a:cubicBezTo>
                      <a:pt x="1915" y="5802"/>
                      <a:pt x="3232" y="6468"/>
                      <a:pt x="4558" y="6468"/>
                    </a:cubicBezTo>
                    <a:cubicBezTo>
                      <a:pt x="4762" y="6468"/>
                      <a:pt x="4965" y="6452"/>
                      <a:pt x="5168" y="6420"/>
                    </a:cubicBezTo>
                    <a:cubicBezTo>
                      <a:pt x="5472" y="7605"/>
                      <a:pt x="6535" y="8608"/>
                      <a:pt x="7964" y="8790"/>
                    </a:cubicBezTo>
                    <a:cubicBezTo>
                      <a:pt x="7978" y="8792"/>
                      <a:pt x="7992" y="8792"/>
                      <a:pt x="8006" y="8792"/>
                    </a:cubicBezTo>
                    <a:cubicBezTo>
                      <a:pt x="8318" y="8792"/>
                      <a:pt x="8531" y="8476"/>
                      <a:pt x="8298" y="8243"/>
                    </a:cubicBezTo>
                    <a:cubicBezTo>
                      <a:pt x="7599" y="7727"/>
                      <a:pt x="6687" y="7453"/>
                      <a:pt x="6201" y="6663"/>
                    </a:cubicBezTo>
                    <a:cubicBezTo>
                      <a:pt x="5715" y="5872"/>
                      <a:pt x="5654" y="4687"/>
                      <a:pt x="6110" y="3836"/>
                    </a:cubicBezTo>
                    <a:cubicBezTo>
                      <a:pt x="6174" y="3772"/>
                      <a:pt x="6118" y="3694"/>
                      <a:pt x="6038" y="3694"/>
                    </a:cubicBezTo>
                    <a:cubicBezTo>
                      <a:pt x="6003" y="3694"/>
                      <a:pt x="5964" y="3708"/>
                      <a:pt x="5927" y="3745"/>
                    </a:cubicBezTo>
                    <a:cubicBezTo>
                      <a:pt x="5350" y="4322"/>
                      <a:pt x="5076" y="4991"/>
                      <a:pt x="5076" y="5660"/>
                    </a:cubicBezTo>
                    <a:cubicBezTo>
                      <a:pt x="4013" y="5356"/>
                      <a:pt x="3009" y="5082"/>
                      <a:pt x="2189" y="4231"/>
                    </a:cubicBezTo>
                    <a:cubicBezTo>
                      <a:pt x="1247" y="3167"/>
                      <a:pt x="1216" y="1587"/>
                      <a:pt x="1824" y="340"/>
                    </a:cubicBezTo>
                    <a:cubicBezTo>
                      <a:pt x="1926" y="157"/>
                      <a:pt x="1781" y="0"/>
                      <a:pt x="16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254;p59">
                <a:extLst>
                  <a:ext uri="{FF2B5EF4-FFF2-40B4-BE49-F238E27FC236}">
                    <a16:creationId xmlns:a16="http://schemas.microsoft.com/office/drawing/2014/main" id="{0FBF0D96-56F8-45AB-A907-4EAF444B9F0E}"/>
                  </a:ext>
                </a:extLst>
              </p:cNvPr>
              <p:cNvSpPr/>
              <p:nvPr/>
            </p:nvSpPr>
            <p:spPr>
              <a:xfrm>
                <a:off x="9114700" y="7907175"/>
                <a:ext cx="88150" cy="102000"/>
              </a:xfrm>
              <a:custGeom>
                <a:avLst/>
                <a:gdLst/>
                <a:ahLst/>
                <a:cxnLst/>
                <a:rect l="l" t="t" r="r" b="b"/>
                <a:pathLst>
                  <a:path w="3526" h="4080" extrusionOk="0">
                    <a:moveTo>
                      <a:pt x="1038" y="1"/>
                    </a:moveTo>
                    <a:cubicBezTo>
                      <a:pt x="1013" y="1"/>
                      <a:pt x="989" y="14"/>
                      <a:pt x="973" y="45"/>
                    </a:cubicBezTo>
                    <a:cubicBezTo>
                      <a:pt x="243" y="866"/>
                      <a:pt x="0" y="1960"/>
                      <a:pt x="608" y="2963"/>
                    </a:cubicBezTo>
                    <a:cubicBezTo>
                      <a:pt x="1051" y="3593"/>
                      <a:pt x="1852" y="4080"/>
                      <a:pt x="2641" y="4080"/>
                    </a:cubicBezTo>
                    <a:cubicBezTo>
                      <a:pt x="2880" y="4080"/>
                      <a:pt x="3117" y="4035"/>
                      <a:pt x="3344" y="3936"/>
                    </a:cubicBezTo>
                    <a:cubicBezTo>
                      <a:pt x="3526" y="3875"/>
                      <a:pt x="3465" y="3541"/>
                      <a:pt x="3283" y="3480"/>
                    </a:cubicBezTo>
                    <a:cubicBezTo>
                      <a:pt x="2523" y="3389"/>
                      <a:pt x="1793" y="3267"/>
                      <a:pt x="1307" y="2629"/>
                    </a:cubicBezTo>
                    <a:cubicBezTo>
                      <a:pt x="821" y="1930"/>
                      <a:pt x="730" y="896"/>
                      <a:pt x="1155" y="197"/>
                    </a:cubicBezTo>
                    <a:cubicBezTo>
                      <a:pt x="1200" y="107"/>
                      <a:pt x="1112" y="1"/>
                      <a:pt x="10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255;p59">
                <a:extLst>
                  <a:ext uri="{FF2B5EF4-FFF2-40B4-BE49-F238E27FC236}">
                    <a16:creationId xmlns:a16="http://schemas.microsoft.com/office/drawing/2014/main" id="{0F5BA33D-C334-483C-866C-7028D40AE297}"/>
                  </a:ext>
                </a:extLst>
              </p:cNvPr>
              <p:cNvSpPr/>
              <p:nvPr/>
            </p:nvSpPr>
            <p:spPr>
              <a:xfrm>
                <a:off x="8898875" y="7352525"/>
                <a:ext cx="98050" cy="79800"/>
              </a:xfrm>
              <a:custGeom>
                <a:avLst/>
                <a:gdLst/>
                <a:ahLst/>
                <a:cxnLst/>
                <a:rect l="l" t="t" r="r" b="b"/>
                <a:pathLst>
                  <a:path w="3922" h="3192" extrusionOk="0">
                    <a:moveTo>
                      <a:pt x="275" y="1"/>
                    </a:moveTo>
                    <a:cubicBezTo>
                      <a:pt x="220" y="1"/>
                      <a:pt x="154" y="39"/>
                      <a:pt x="122" y="103"/>
                    </a:cubicBezTo>
                    <a:cubicBezTo>
                      <a:pt x="1" y="1137"/>
                      <a:pt x="122" y="2079"/>
                      <a:pt x="1095" y="2717"/>
                    </a:cubicBezTo>
                    <a:cubicBezTo>
                      <a:pt x="1503" y="3011"/>
                      <a:pt x="2025" y="3191"/>
                      <a:pt x="2534" y="3191"/>
                    </a:cubicBezTo>
                    <a:cubicBezTo>
                      <a:pt x="2973" y="3191"/>
                      <a:pt x="3402" y="3057"/>
                      <a:pt x="3739" y="2748"/>
                    </a:cubicBezTo>
                    <a:cubicBezTo>
                      <a:pt x="3922" y="2626"/>
                      <a:pt x="3770" y="2353"/>
                      <a:pt x="3587" y="2353"/>
                    </a:cubicBezTo>
                    <a:cubicBezTo>
                      <a:pt x="3293" y="2365"/>
                      <a:pt x="3013" y="2392"/>
                      <a:pt x="2741" y="2392"/>
                    </a:cubicBezTo>
                    <a:cubicBezTo>
                      <a:pt x="2338" y="2392"/>
                      <a:pt x="1950" y="2333"/>
                      <a:pt x="1551" y="2079"/>
                    </a:cubicBezTo>
                    <a:cubicBezTo>
                      <a:pt x="882" y="1714"/>
                      <a:pt x="274" y="863"/>
                      <a:pt x="365" y="103"/>
                    </a:cubicBezTo>
                    <a:cubicBezTo>
                      <a:pt x="365" y="32"/>
                      <a:pt x="325" y="1"/>
                      <a:pt x="2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256;p59">
                <a:extLst>
                  <a:ext uri="{FF2B5EF4-FFF2-40B4-BE49-F238E27FC236}">
                    <a16:creationId xmlns:a16="http://schemas.microsoft.com/office/drawing/2014/main" id="{313F64BA-1306-4905-A1F0-29FEB312F676}"/>
                  </a:ext>
                </a:extLst>
              </p:cNvPr>
              <p:cNvSpPr/>
              <p:nvPr/>
            </p:nvSpPr>
            <p:spPr>
              <a:xfrm>
                <a:off x="8528825" y="8015650"/>
                <a:ext cx="76750" cy="68000"/>
              </a:xfrm>
              <a:custGeom>
                <a:avLst/>
                <a:gdLst/>
                <a:ahLst/>
                <a:cxnLst/>
                <a:rect l="l" t="t" r="r" b="b"/>
                <a:pathLst>
                  <a:path w="3070" h="2720" extrusionOk="0">
                    <a:moveTo>
                      <a:pt x="1569" y="1"/>
                    </a:moveTo>
                    <a:cubicBezTo>
                      <a:pt x="1139" y="1"/>
                      <a:pt x="714" y="202"/>
                      <a:pt x="456" y="570"/>
                    </a:cubicBezTo>
                    <a:cubicBezTo>
                      <a:pt x="0" y="1178"/>
                      <a:pt x="152" y="2029"/>
                      <a:pt x="760" y="2454"/>
                    </a:cubicBezTo>
                    <a:cubicBezTo>
                      <a:pt x="1000" y="2634"/>
                      <a:pt x="1282" y="2719"/>
                      <a:pt x="1562" y="2719"/>
                    </a:cubicBezTo>
                    <a:cubicBezTo>
                      <a:pt x="1992" y="2719"/>
                      <a:pt x="2417" y="2518"/>
                      <a:pt x="2675" y="2150"/>
                    </a:cubicBezTo>
                    <a:cubicBezTo>
                      <a:pt x="3070" y="1573"/>
                      <a:pt x="2918" y="722"/>
                      <a:pt x="2371" y="266"/>
                    </a:cubicBezTo>
                    <a:cubicBezTo>
                      <a:pt x="2131" y="86"/>
                      <a:pt x="1849" y="1"/>
                      <a:pt x="15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257;p59">
                <a:extLst>
                  <a:ext uri="{FF2B5EF4-FFF2-40B4-BE49-F238E27FC236}">
                    <a16:creationId xmlns:a16="http://schemas.microsoft.com/office/drawing/2014/main" id="{E1B7F605-59EC-4691-A969-CFA860BFDD1E}"/>
                  </a:ext>
                </a:extLst>
              </p:cNvPr>
              <p:cNvSpPr/>
              <p:nvPr/>
            </p:nvSpPr>
            <p:spPr>
              <a:xfrm>
                <a:off x="8719550" y="8112925"/>
                <a:ext cx="78300" cy="68750"/>
              </a:xfrm>
              <a:custGeom>
                <a:avLst/>
                <a:gdLst/>
                <a:ahLst/>
                <a:cxnLst/>
                <a:rect l="l" t="t" r="r" b="b"/>
                <a:pathLst>
                  <a:path w="3132" h="2750" extrusionOk="0">
                    <a:moveTo>
                      <a:pt x="1569" y="0"/>
                    </a:moveTo>
                    <a:cubicBezTo>
                      <a:pt x="1139" y="0"/>
                      <a:pt x="714" y="201"/>
                      <a:pt x="456" y="569"/>
                    </a:cubicBezTo>
                    <a:cubicBezTo>
                      <a:pt x="0" y="1177"/>
                      <a:pt x="152" y="2059"/>
                      <a:pt x="760" y="2484"/>
                    </a:cubicBezTo>
                    <a:cubicBezTo>
                      <a:pt x="1000" y="2664"/>
                      <a:pt x="1282" y="2749"/>
                      <a:pt x="1563" y="2749"/>
                    </a:cubicBezTo>
                    <a:cubicBezTo>
                      <a:pt x="1993" y="2749"/>
                      <a:pt x="2417" y="2548"/>
                      <a:pt x="2675" y="2180"/>
                    </a:cubicBezTo>
                    <a:cubicBezTo>
                      <a:pt x="3131" y="1603"/>
                      <a:pt x="2979" y="721"/>
                      <a:pt x="2371" y="265"/>
                    </a:cubicBezTo>
                    <a:cubicBezTo>
                      <a:pt x="2131" y="86"/>
                      <a:pt x="1849" y="0"/>
                      <a:pt x="15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258;p59">
                <a:extLst>
                  <a:ext uri="{FF2B5EF4-FFF2-40B4-BE49-F238E27FC236}">
                    <a16:creationId xmlns:a16="http://schemas.microsoft.com/office/drawing/2014/main" id="{18C5AB55-4A56-4EAA-A99F-6FA55175E83C}"/>
                  </a:ext>
                </a:extLst>
              </p:cNvPr>
              <p:cNvSpPr/>
              <p:nvPr/>
            </p:nvSpPr>
            <p:spPr>
              <a:xfrm>
                <a:off x="8585050" y="8085200"/>
                <a:ext cx="97150" cy="83050"/>
              </a:xfrm>
              <a:custGeom>
                <a:avLst/>
                <a:gdLst/>
                <a:ahLst/>
                <a:cxnLst/>
                <a:rect l="l" t="t" r="r" b="b"/>
                <a:pathLst>
                  <a:path w="3886" h="3322" extrusionOk="0">
                    <a:moveTo>
                      <a:pt x="1112" y="0"/>
                    </a:moveTo>
                    <a:cubicBezTo>
                      <a:pt x="1050" y="0"/>
                      <a:pt x="982" y="32"/>
                      <a:pt x="943" y="98"/>
                    </a:cubicBezTo>
                    <a:cubicBezTo>
                      <a:pt x="578" y="1010"/>
                      <a:pt x="0" y="2590"/>
                      <a:pt x="1247" y="3198"/>
                    </a:cubicBezTo>
                    <a:cubicBezTo>
                      <a:pt x="1440" y="3283"/>
                      <a:pt x="1624" y="3322"/>
                      <a:pt x="1800" y="3322"/>
                    </a:cubicBezTo>
                    <a:cubicBezTo>
                      <a:pt x="2811" y="3322"/>
                      <a:pt x="3519" y="2051"/>
                      <a:pt x="3830" y="1222"/>
                    </a:cubicBezTo>
                    <a:cubicBezTo>
                      <a:pt x="3885" y="1094"/>
                      <a:pt x="3819" y="1010"/>
                      <a:pt x="3724" y="1010"/>
                    </a:cubicBezTo>
                    <a:cubicBezTo>
                      <a:pt x="3661" y="1010"/>
                      <a:pt x="3587" y="1047"/>
                      <a:pt x="3526" y="1131"/>
                    </a:cubicBezTo>
                    <a:cubicBezTo>
                      <a:pt x="3207" y="1556"/>
                      <a:pt x="2540" y="2632"/>
                      <a:pt x="1849" y="2632"/>
                    </a:cubicBezTo>
                    <a:cubicBezTo>
                      <a:pt x="1750" y="2632"/>
                      <a:pt x="1650" y="2610"/>
                      <a:pt x="1550" y="2560"/>
                    </a:cubicBezTo>
                    <a:cubicBezTo>
                      <a:pt x="791" y="2195"/>
                      <a:pt x="1216" y="736"/>
                      <a:pt x="1247" y="159"/>
                    </a:cubicBezTo>
                    <a:cubicBezTo>
                      <a:pt x="1264" y="55"/>
                      <a:pt x="1193" y="0"/>
                      <a:pt x="11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259;p59">
                <a:extLst>
                  <a:ext uri="{FF2B5EF4-FFF2-40B4-BE49-F238E27FC236}">
                    <a16:creationId xmlns:a16="http://schemas.microsoft.com/office/drawing/2014/main" id="{558BF1A2-2318-4582-AFA5-595B3784AC49}"/>
                  </a:ext>
                </a:extLst>
              </p:cNvPr>
              <p:cNvSpPr/>
              <p:nvPr/>
            </p:nvSpPr>
            <p:spPr>
              <a:xfrm>
                <a:off x="8585800" y="7914525"/>
                <a:ext cx="56250" cy="32425"/>
              </a:xfrm>
              <a:custGeom>
                <a:avLst/>
                <a:gdLst/>
                <a:ahLst/>
                <a:cxnLst/>
                <a:rect l="l" t="t" r="r" b="b"/>
                <a:pathLst>
                  <a:path w="2250" h="1297" extrusionOk="0">
                    <a:moveTo>
                      <a:pt x="1060" y="1"/>
                    </a:moveTo>
                    <a:cubicBezTo>
                      <a:pt x="771" y="1"/>
                      <a:pt x="486" y="64"/>
                      <a:pt x="274" y="238"/>
                    </a:cubicBezTo>
                    <a:cubicBezTo>
                      <a:pt x="92" y="390"/>
                      <a:pt x="1" y="602"/>
                      <a:pt x="92" y="846"/>
                    </a:cubicBezTo>
                    <a:cubicBezTo>
                      <a:pt x="153" y="1058"/>
                      <a:pt x="335" y="1210"/>
                      <a:pt x="578" y="1271"/>
                    </a:cubicBezTo>
                    <a:lnTo>
                      <a:pt x="1247" y="1271"/>
                    </a:lnTo>
                    <a:cubicBezTo>
                      <a:pt x="1328" y="1288"/>
                      <a:pt x="1407" y="1297"/>
                      <a:pt x="1484" y="1297"/>
                    </a:cubicBezTo>
                    <a:cubicBezTo>
                      <a:pt x="1810" y="1297"/>
                      <a:pt x="2079" y="1141"/>
                      <a:pt x="2128" y="846"/>
                    </a:cubicBezTo>
                    <a:cubicBezTo>
                      <a:pt x="2250" y="420"/>
                      <a:pt x="1946" y="116"/>
                      <a:pt x="1551" y="55"/>
                    </a:cubicBezTo>
                    <a:cubicBezTo>
                      <a:pt x="1395" y="22"/>
                      <a:pt x="1227" y="1"/>
                      <a:pt x="10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260;p59">
                <a:extLst>
                  <a:ext uri="{FF2B5EF4-FFF2-40B4-BE49-F238E27FC236}">
                    <a16:creationId xmlns:a16="http://schemas.microsoft.com/office/drawing/2014/main" id="{B5207E7F-AD22-47CE-9920-ED85582A6890}"/>
                  </a:ext>
                </a:extLst>
              </p:cNvPr>
              <p:cNvSpPr/>
              <p:nvPr/>
            </p:nvSpPr>
            <p:spPr>
              <a:xfrm>
                <a:off x="8803125" y="8005925"/>
                <a:ext cx="50950" cy="44525"/>
              </a:xfrm>
              <a:custGeom>
                <a:avLst/>
                <a:gdLst/>
                <a:ahLst/>
                <a:cxnLst/>
                <a:rect l="l" t="t" r="r" b="b"/>
                <a:pathLst>
                  <a:path w="2038" h="1781" extrusionOk="0">
                    <a:moveTo>
                      <a:pt x="756" y="0"/>
                    </a:moveTo>
                    <a:cubicBezTo>
                      <a:pt x="535" y="0"/>
                      <a:pt x="327" y="105"/>
                      <a:pt x="214" y="351"/>
                    </a:cubicBezTo>
                    <a:cubicBezTo>
                      <a:pt x="1" y="716"/>
                      <a:pt x="153" y="1111"/>
                      <a:pt x="548" y="1293"/>
                    </a:cubicBezTo>
                    <a:cubicBezTo>
                      <a:pt x="578" y="1293"/>
                      <a:pt x="578" y="1293"/>
                      <a:pt x="609" y="1323"/>
                    </a:cubicBezTo>
                    <a:cubicBezTo>
                      <a:pt x="670" y="1354"/>
                      <a:pt x="730" y="1415"/>
                      <a:pt x="761" y="1445"/>
                    </a:cubicBezTo>
                    <a:cubicBezTo>
                      <a:pt x="822" y="1475"/>
                      <a:pt x="882" y="1506"/>
                      <a:pt x="913" y="1567"/>
                    </a:cubicBezTo>
                    <a:cubicBezTo>
                      <a:pt x="974" y="1597"/>
                      <a:pt x="1004" y="1627"/>
                      <a:pt x="1065" y="1658"/>
                    </a:cubicBezTo>
                    <a:cubicBezTo>
                      <a:pt x="1202" y="1743"/>
                      <a:pt x="1329" y="1781"/>
                      <a:pt x="1452" y="1781"/>
                    </a:cubicBezTo>
                    <a:cubicBezTo>
                      <a:pt x="1548" y="1781"/>
                      <a:pt x="1641" y="1758"/>
                      <a:pt x="1733" y="1719"/>
                    </a:cubicBezTo>
                    <a:cubicBezTo>
                      <a:pt x="1916" y="1597"/>
                      <a:pt x="2037" y="1354"/>
                      <a:pt x="1977" y="1141"/>
                    </a:cubicBezTo>
                    <a:cubicBezTo>
                      <a:pt x="1916" y="685"/>
                      <a:pt x="1521" y="351"/>
                      <a:pt x="1156" y="108"/>
                    </a:cubicBezTo>
                    <a:cubicBezTo>
                      <a:pt x="1030" y="39"/>
                      <a:pt x="890" y="0"/>
                      <a:pt x="7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261;p59">
                <a:extLst>
                  <a:ext uri="{FF2B5EF4-FFF2-40B4-BE49-F238E27FC236}">
                    <a16:creationId xmlns:a16="http://schemas.microsoft.com/office/drawing/2014/main" id="{C334C39E-84BD-4772-ABC2-CBF7B736F6FC}"/>
                  </a:ext>
                </a:extLst>
              </p:cNvPr>
              <p:cNvSpPr/>
              <p:nvPr/>
            </p:nvSpPr>
            <p:spPr>
              <a:xfrm>
                <a:off x="7559950" y="7765125"/>
                <a:ext cx="971925" cy="802725"/>
              </a:xfrm>
              <a:custGeom>
                <a:avLst/>
                <a:gdLst/>
                <a:ahLst/>
                <a:cxnLst/>
                <a:rect l="l" t="t" r="r" b="b"/>
                <a:pathLst>
                  <a:path w="38877" h="32109" extrusionOk="0">
                    <a:moveTo>
                      <a:pt x="25676" y="0"/>
                    </a:moveTo>
                    <a:cubicBezTo>
                      <a:pt x="23046" y="0"/>
                      <a:pt x="20414" y="713"/>
                      <a:pt x="17812" y="1411"/>
                    </a:cubicBezTo>
                    <a:lnTo>
                      <a:pt x="17721" y="1411"/>
                    </a:lnTo>
                    <a:cubicBezTo>
                      <a:pt x="17207" y="1352"/>
                      <a:pt x="16691" y="1323"/>
                      <a:pt x="16175" y="1323"/>
                    </a:cubicBezTo>
                    <a:cubicBezTo>
                      <a:pt x="10074" y="1323"/>
                      <a:pt x="4036" y="5372"/>
                      <a:pt x="2159" y="11229"/>
                    </a:cubicBezTo>
                    <a:cubicBezTo>
                      <a:pt x="0" y="18190"/>
                      <a:pt x="1490" y="26153"/>
                      <a:pt x="8299" y="29801"/>
                    </a:cubicBezTo>
                    <a:cubicBezTo>
                      <a:pt x="11254" y="31397"/>
                      <a:pt x="14630" y="32108"/>
                      <a:pt x="18054" y="32108"/>
                    </a:cubicBezTo>
                    <a:cubicBezTo>
                      <a:pt x="22973" y="32108"/>
                      <a:pt x="27992" y="30640"/>
                      <a:pt x="32007" y="28220"/>
                    </a:cubicBezTo>
                    <a:cubicBezTo>
                      <a:pt x="36445" y="25515"/>
                      <a:pt x="38633" y="21168"/>
                      <a:pt x="38785" y="16518"/>
                    </a:cubicBezTo>
                    <a:cubicBezTo>
                      <a:pt x="38877" y="13965"/>
                      <a:pt x="38329" y="11351"/>
                      <a:pt x="37235" y="8919"/>
                    </a:cubicBezTo>
                    <a:cubicBezTo>
                      <a:pt x="35685" y="5241"/>
                      <a:pt x="33041" y="1654"/>
                      <a:pt x="29120" y="469"/>
                    </a:cubicBezTo>
                    <a:cubicBezTo>
                      <a:pt x="27974" y="136"/>
                      <a:pt x="26825" y="0"/>
                      <a:pt x="256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262;p59">
                <a:extLst>
                  <a:ext uri="{FF2B5EF4-FFF2-40B4-BE49-F238E27FC236}">
                    <a16:creationId xmlns:a16="http://schemas.microsoft.com/office/drawing/2014/main" id="{1534DE9C-1B83-4D4B-B162-CDD321FA5C8C}"/>
                  </a:ext>
                </a:extLst>
              </p:cNvPr>
              <p:cNvSpPr/>
              <p:nvPr/>
            </p:nvSpPr>
            <p:spPr>
              <a:xfrm>
                <a:off x="7559950" y="7798200"/>
                <a:ext cx="969650" cy="769650"/>
              </a:xfrm>
              <a:custGeom>
                <a:avLst/>
                <a:gdLst/>
                <a:ahLst/>
                <a:cxnLst/>
                <a:rect l="l" t="t" r="r" b="b"/>
                <a:pathLst>
                  <a:path w="38786" h="30786" extrusionOk="0">
                    <a:moveTo>
                      <a:pt x="16175" y="0"/>
                    </a:moveTo>
                    <a:cubicBezTo>
                      <a:pt x="10074" y="0"/>
                      <a:pt x="4036" y="4049"/>
                      <a:pt x="2159" y="9906"/>
                    </a:cubicBezTo>
                    <a:cubicBezTo>
                      <a:pt x="0" y="16867"/>
                      <a:pt x="1490" y="24830"/>
                      <a:pt x="8299" y="28478"/>
                    </a:cubicBezTo>
                    <a:cubicBezTo>
                      <a:pt x="11254" y="30074"/>
                      <a:pt x="14630" y="30785"/>
                      <a:pt x="18054" y="30785"/>
                    </a:cubicBezTo>
                    <a:cubicBezTo>
                      <a:pt x="22973" y="30785"/>
                      <a:pt x="27992" y="29317"/>
                      <a:pt x="32007" y="26897"/>
                    </a:cubicBezTo>
                    <a:cubicBezTo>
                      <a:pt x="36445" y="24192"/>
                      <a:pt x="38633" y="19845"/>
                      <a:pt x="38785" y="15195"/>
                    </a:cubicBezTo>
                    <a:lnTo>
                      <a:pt x="38785" y="15195"/>
                    </a:lnTo>
                    <a:cubicBezTo>
                      <a:pt x="36658" y="17414"/>
                      <a:pt x="33922" y="19237"/>
                      <a:pt x="31399" y="20453"/>
                    </a:cubicBezTo>
                    <a:cubicBezTo>
                      <a:pt x="28839" y="21649"/>
                      <a:pt x="25993" y="22311"/>
                      <a:pt x="23168" y="22311"/>
                    </a:cubicBezTo>
                    <a:cubicBezTo>
                      <a:pt x="20393" y="22311"/>
                      <a:pt x="17639" y="21672"/>
                      <a:pt x="15198" y="20271"/>
                    </a:cubicBezTo>
                    <a:cubicBezTo>
                      <a:pt x="10365" y="17505"/>
                      <a:pt x="7326" y="11335"/>
                      <a:pt x="10487" y="6167"/>
                    </a:cubicBezTo>
                    <a:cubicBezTo>
                      <a:pt x="12128" y="3523"/>
                      <a:pt x="14773" y="1517"/>
                      <a:pt x="17721" y="88"/>
                    </a:cubicBezTo>
                    <a:cubicBezTo>
                      <a:pt x="17207" y="29"/>
                      <a:pt x="16691" y="0"/>
                      <a:pt x="16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263;p59">
                <a:extLst>
                  <a:ext uri="{FF2B5EF4-FFF2-40B4-BE49-F238E27FC236}">
                    <a16:creationId xmlns:a16="http://schemas.microsoft.com/office/drawing/2014/main" id="{724E004C-8709-4248-AE53-9ABE11A4CAE9}"/>
                  </a:ext>
                </a:extLst>
              </p:cNvPr>
              <p:cNvSpPr/>
              <p:nvPr/>
            </p:nvSpPr>
            <p:spPr>
              <a:xfrm>
                <a:off x="7876075" y="8165100"/>
                <a:ext cx="68400" cy="68450"/>
              </a:xfrm>
              <a:custGeom>
                <a:avLst/>
                <a:gdLst/>
                <a:ahLst/>
                <a:cxnLst/>
                <a:rect l="l" t="t" r="r" b="b"/>
                <a:pathLst>
                  <a:path w="2736" h="2738" extrusionOk="0">
                    <a:moveTo>
                      <a:pt x="1390" y="1"/>
                    </a:moveTo>
                    <a:cubicBezTo>
                      <a:pt x="1373" y="1"/>
                      <a:pt x="1355" y="1"/>
                      <a:pt x="1338" y="2"/>
                    </a:cubicBezTo>
                    <a:cubicBezTo>
                      <a:pt x="608" y="63"/>
                      <a:pt x="0" y="701"/>
                      <a:pt x="0" y="1431"/>
                    </a:cubicBezTo>
                    <a:cubicBezTo>
                      <a:pt x="61" y="2191"/>
                      <a:pt x="699" y="2738"/>
                      <a:pt x="1429" y="2738"/>
                    </a:cubicBezTo>
                    <a:cubicBezTo>
                      <a:pt x="2128" y="2707"/>
                      <a:pt x="2736" y="2069"/>
                      <a:pt x="2736" y="1339"/>
                    </a:cubicBezTo>
                    <a:cubicBezTo>
                      <a:pt x="2706" y="598"/>
                      <a:pt x="2097" y="1"/>
                      <a:pt x="13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264;p59">
                <a:extLst>
                  <a:ext uri="{FF2B5EF4-FFF2-40B4-BE49-F238E27FC236}">
                    <a16:creationId xmlns:a16="http://schemas.microsoft.com/office/drawing/2014/main" id="{1CEC0A3F-D127-40DE-849E-F63228B33320}"/>
                  </a:ext>
                </a:extLst>
              </p:cNvPr>
              <p:cNvSpPr/>
              <p:nvPr/>
            </p:nvSpPr>
            <p:spPr>
              <a:xfrm>
                <a:off x="8206625" y="8083825"/>
                <a:ext cx="68400" cy="68425"/>
              </a:xfrm>
              <a:custGeom>
                <a:avLst/>
                <a:gdLst/>
                <a:ahLst/>
                <a:cxnLst/>
                <a:rect l="l" t="t" r="r" b="b"/>
                <a:pathLst>
                  <a:path w="2736" h="2737" extrusionOk="0">
                    <a:moveTo>
                      <a:pt x="1338" y="1"/>
                    </a:moveTo>
                    <a:cubicBezTo>
                      <a:pt x="608" y="31"/>
                      <a:pt x="0" y="669"/>
                      <a:pt x="0" y="1399"/>
                    </a:cubicBezTo>
                    <a:cubicBezTo>
                      <a:pt x="61" y="2159"/>
                      <a:pt x="699" y="2736"/>
                      <a:pt x="1429" y="2736"/>
                    </a:cubicBezTo>
                    <a:cubicBezTo>
                      <a:pt x="2128" y="2706"/>
                      <a:pt x="2736" y="2037"/>
                      <a:pt x="2736" y="1338"/>
                    </a:cubicBezTo>
                    <a:cubicBezTo>
                      <a:pt x="2705" y="578"/>
                      <a:pt x="2067" y="1"/>
                      <a:pt x="1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265;p59">
                <a:extLst>
                  <a:ext uri="{FF2B5EF4-FFF2-40B4-BE49-F238E27FC236}">
                    <a16:creationId xmlns:a16="http://schemas.microsoft.com/office/drawing/2014/main" id="{81D4C31A-5AEE-400C-B73B-B0DBE0824DE6}"/>
                  </a:ext>
                </a:extLst>
              </p:cNvPr>
              <p:cNvSpPr/>
              <p:nvPr/>
            </p:nvSpPr>
            <p:spPr>
              <a:xfrm>
                <a:off x="8038425" y="8124325"/>
                <a:ext cx="89950" cy="81450"/>
              </a:xfrm>
              <a:custGeom>
                <a:avLst/>
                <a:gdLst/>
                <a:ahLst/>
                <a:cxnLst/>
                <a:rect l="l" t="t" r="r" b="b"/>
                <a:pathLst>
                  <a:path w="3598" h="3258" extrusionOk="0">
                    <a:moveTo>
                      <a:pt x="2883" y="1"/>
                    </a:moveTo>
                    <a:cubicBezTo>
                      <a:pt x="2799" y="1"/>
                      <a:pt x="2716" y="91"/>
                      <a:pt x="2716" y="204"/>
                    </a:cubicBezTo>
                    <a:cubicBezTo>
                      <a:pt x="2716" y="812"/>
                      <a:pt x="2929" y="2363"/>
                      <a:pt x="2017" y="2545"/>
                    </a:cubicBezTo>
                    <a:cubicBezTo>
                      <a:pt x="1961" y="2560"/>
                      <a:pt x="1906" y="2566"/>
                      <a:pt x="1852" y="2566"/>
                    </a:cubicBezTo>
                    <a:cubicBezTo>
                      <a:pt x="1118" y="2566"/>
                      <a:pt x="598" y="1296"/>
                      <a:pt x="315" y="843"/>
                    </a:cubicBezTo>
                    <a:cubicBezTo>
                      <a:pt x="275" y="793"/>
                      <a:pt x="226" y="773"/>
                      <a:pt x="180" y="773"/>
                    </a:cubicBezTo>
                    <a:cubicBezTo>
                      <a:pt x="84" y="773"/>
                      <a:pt x="0" y="862"/>
                      <a:pt x="41" y="964"/>
                    </a:cubicBezTo>
                    <a:cubicBezTo>
                      <a:pt x="290" y="1822"/>
                      <a:pt x="765" y="3258"/>
                      <a:pt x="1879" y="3258"/>
                    </a:cubicBezTo>
                    <a:cubicBezTo>
                      <a:pt x="1990" y="3258"/>
                      <a:pt x="2106" y="3244"/>
                      <a:pt x="2230" y="3214"/>
                    </a:cubicBezTo>
                    <a:cubicBezTo>
                      <a:pt x="3597" y="2940"/>
                      <a:pt x="3294" y="1147"/>
                      <a:pt x="3020" y="113"/>
                    </a:cubicBezTo>
                    <a:cubicBezTo>
                      <a:pt x="2986" y="33"/>
                      <a:pt x="2934" y="1"/>
                      <a:pt x="28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266;p59">
                <a:extLst>
                  <a:ext uri="{FF2B5EF4-FFF2-40B4-BE49-F238E27FC236}">
                    <a16:creationId xmlns:a16="http://schemas.microsoft.com/office/drawing/2014/main" id="{D7387EEF-1437-4E6F-A10F-A5ECF4EAA265}"/>
                  </a:ext>
                </a:extLst>
              </p:cNvPr>
              <p:cNvSpPr/>
              <p:nvPr/>
            </p:nvSpPr>
            <p:spPr>
              <a:xfrm>
                <a:off x="7835800" y="8044150"/>
                <a:ext cx="50925" cy="43875"/>
              </a:xfrm>
              <a:custGeom>
                <a:avLst/>
                <a:gdLst/>
                <a:ahLst/>
                <a:cxnLst/>
                <a:rect l="l" t="t" r="r" b="b"/>
                <a:pathLst>
                  <a:path w="2037" h="1755" extrusionOk="0">
                    <a:moveTo>
                      <a:pt x="1328" y="0"/>
                    </a:moveTo>
                    <a:cubicBezTo>
                      <a:pt x="1203" y="0"/>
                      <a:pt x="1071" y="34"/>
                      <a:pt x="942" y="98"/>
                    </a:cubicBezTo>
                    <a:cubicBezTo>
                      <a:pt x="547" y="281"/>
                      <a:pt x="152" y="645"/>
                      <a:pt x="31" y="1041"/>
                    </a:cubicBezTo>
                    <a:cubicBezTo>
                      <a:pt x="0" y="1284"/>
                      <a:pt x="61" y="1497"/>
                      <a:pt x="243" y="1649"/>
                    </a:cubicBezTo>
                    <a:cubicBezTo>
                      <a:pt x="350" y="1725"/>
                      <a:pt x="456" y="1755"/>
                      <a:pt x="566" y="1755"/>
                    </a:cubicBezTo>
                    <a:cubicBezTo>
                      <a:pt x="676" y="1755"/>
                      <a:pt x="790" y="1725"/>
                      <a:pt x="912" y="1679"/>
                    </a:cubicBezTo>
                    <a:cubicBezTo>
                      <a:pt x="973" y="1649"/>
                      <a:pt x="1003" y="1618"/>
                      <a:pt x="1064" y="1588"/>
                    </a:cubicBezTo>
                    <a:cubicBezTo>
                      <a:pt x="1094" y="1557"/>
                      <a:pt x="1155" y="1497"/>
                      <a:pt x="1216" y="1466"/>
                    </a:cubicBezTo>
                    <a:cubicBezTo>
                      <a:pt x="1246" y="1436"/>
                      <a:pt x="1307" y="1405"/>
                      <a:pt x="1368" y="1345"/>
                    </a:cubicBezTo>
                    <a:cubicBezTo>
                      <a:pt x="1398" y="1345"/>
                      <a:pt x="1429" y="1314"/>
                      <a:pt x="1429" y="1314"/>
                    </a:cubicBezTo>
                    <a:cubicBezTo>
                      <a:pt x="1854" y="1132"/>
                      <a:pt x="2037" y="737"/>
                      <a:pt x="1885" y="372"/>
                    </a:cubicBezTo>
                    <a:cubicBezTo>
                      <a:pt x="1766" y="116"/>
                      <a:pt x="1559" y="0"/>
                      <a:pt x="13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267;p59">
                <a:extLst>
                  <a:ext uri="{FF2B5EF4-FFF2-40B4-BE49-F238E27FC236}">
                    <a16:creationId xmlns:a16="http://schemas.microsoft.com/office/drawing/2014/main" id="{31B42E81-846E-4117-BED3-9C1EF5E4DA5B}"/>
                  </a:ext>
                </a:extLst>
              </p:cNvPr>
              <p:cNvSpPr/>
              <p:nvPr/>
            </p:nvSpPr>
            <p:spPr>
              <a:xfrm>
                <a:off x="8195225" y="7964425"/>
                <a:ext cx="55500" cy="32325"/>
              </a:xfrm>
              <a:custGeom>
                <a:avLst/>
                <a:gdLst/>
                <a:ahLst/>
                <a:cxnLst/>
                <a:rect l="l" t="t" r="r" b="b"/>
                <a:pathLst>
                  <a:path w="2220" h="1293" extrusionOk="0">
                    <a:moveTo>
                      <a:pt x="1039" y="0"/>
                    </a:moveTo>
                    <a:cubicBezTo>
                      <a:pt x="923" y="0"/>
                      <a:pt x="808" y="12"/>
                      <a:pt x="699" y="35"/>
                    </a:cubicBezTo>
                    <a:cubicBezTo>
                      <a:pt x="304" y="96"/>
                      <a:pt x="0" y="369"/>
                      <a:pt x="91" y="795"/>
                    </a:cubicBezTo>
                    <a:cubicBezTo>
                      <a:pt x="145" y="1113"/>
                      <a:pt x="429" y="1293"/>
                      <a:pt x="784" y="1293"/>
                    </a:cubicBezTo>
                    <a:cubicBezTo>
                      <a:pt x="835" y="1293"/>
                      <a:pt x="889" y="1289"/>
                      <a:pt x="943" y="1281"/>
                    </a:cubicBezTo>
                    <a:lnTo>
                      <a:pt x="1642" y="1281"/>
                    </a:lnTo>
                    <a:cubicBezTo>
                      <a:pt x="1885" y="1251"/>
                      <a:pt x="2067" y="1129"/>
                      <a:pt x="2128" y="886"/>
                    </a:cubicBezTo>
                    <a:cubicBezTo>
                      <a:pt x="2219" y="704"/>
                      <a:pt x="2128" y="430"/>
                      <a:pt x="1976" y="278"/>
                    </a:cubicBezTo>
                    <a:cubicBezTo>
                      <a:pt x="1727" y="97"/>
                      <a:pt x="1377" y="0"/>
                      <a:pt x="10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268;p59">
                <a:extLst>
                  <a:ext uri="{FF2B5EF4-FFF2-40B4-BE49-F238E27FC236}">
                    <a16:creationId xmlns:a16="http://schemas.microsoft.com/office/drawing/2014/main" id="{0C872728-7A8F-4544-90B3-D797420F0E35}"/>
                  </a:ext>
                </a:extLst>
              </p:cNvPr>
              <p:cNvSpPr/>
              <p:nvPr/>
            </p:nvSpPr>
            <p:spPr>
              <a:xfrm>
                <a:off x="7730175" y="7567375"/>
                <a:ext cx="541050" cy="452750"/>
              </a:xfrm>
              <a:custGeom>
                <a:avLst/>
                <a:gdLst/>
                <a:ahLst/>
                <a:cxnLst/>
                <a:rect l="l" t="t" r="r" b="b"/>
                <a:pathLst>
                  <a:path w="21642" h="18110" extrusionOk="0">
                    <a:moveTo>
                      <a:pt x="8220" y="0"/>
                    </a:moveTo>
                    <a:cubicBezTo>
                      <a:pt x="7951" y="0"/>
                      <a:pt x="7659" y="15"/>
                      <a:pt x="7356" y="51"/>
                    </a:cubicBezTo>
                    <a:cubicBezTo>
                      <a:pt x="6110" y="203"/>
                      <a:pt x="4955" y="446"/>
                      <a:pt x="5836" y="1722"/>
                    </a:cubicBezTo>
                    <a:cubicBezTo>
                      <a:pt x="6444" y="2573"/>
                      <a:pt x="7356" y="3181"/>
                      <a:pt x="8085" y="3941"/>
                    </a:cubicBezTo>
                    <a:cubicBezTo>
                      <a:pt x="9210" y="5157"/>
                      <a:pt x="10335" y="6738"/>
                      <a:pt x="10395" y="8470"/>
                    </a:cubicBezTo>
                    <a:cubicBezTo>
                      <a:pt x="9210" y="7729"/>
                      <a:pt x="7967" y="7162"/>
                      <a:pt x="6526" y="7162"/>
                    </a:cubicBezTo>
                    <a:cubicBezTo>
                      <a:pt x="6489" y="7162"/>
                      <a:pt x="6451" y="7162"/>
                      <a:pt x="6414" y="7163"/>
                    </a:cubicBezTo>
                    <a:cubicBezTo>
                      <a:pt x="4073" y="7254"/>
                      <a:pt x="2037" y="8683"/>
                      <a:pt x="182" y="9990"/>
                    </a:cubicBezTo>
                    <a:cubicBezTo>
                      <a:pt x="0" y="10081"/>
                      <a:pt x="61" y="10385"/>
                      <a:pt x="304" y="10385"/>
                    </a:cubicBezTo>
                    <a:cubicBezTo>
                      <a:pt x="1292" y="10408"/>
                      <a:pt x="2293" y="10431"/>
                      <a:pt x="3296" y="10431"/>
                    </a:cubicBezTo>
                    <a:cubicBezTo>
                      <a:pt x="4946" y="10431"/>
                      <a:pt x="6600" y="10369"/>
                      <a:pt x="8207" y="10142"/>
                    </a:cubicBezTo>
                    <a:lnTo>
                      <a:pt x="8207" y="10142"/>
                    </a:lnTo>
                    <a:cubicBezTo>
                      <a:pt x="7569" y="10507"/>
                      <a:pt x="6991" y="10963"/>
                      <a:pt x="6566" y="11601"/>
                    </a:cubicBezTo>
                    <a:cubicBezTo>
                      <a:pt x="5380" y="13364"/>
                      <a:pt x="5015" y="15795"/>
                      <a:pt x="4681" y="17802"/>
                    </a:cubicBezTo>
                    <a:cubicBezTo>
                      <a:pt x="4626" y="17968"/>
                      <a:pt x="4748" y="18109"/>
                      <a:pt x="4931" y="18109"/>
                    </a:cubicBezTo>
                    <a:cubicBezTo>
                      <a:pt x="4949" y="18109"/>
                      <a:pt x="4967" y="18108"/>
                      <a:pt x="4985" y="18106"/>
                    </a:cubicBezTo>
                    <a:cubicBezTo>
                      <a:pt x="7569" y="17650"/>
                      <a:pt x="9636" y="16221"/>
                      <a:pt x="10851" y="14154"/>
                    </a:cubicBezTo>
                    <a:cubicBezTo>
                      <a:pt x="11307" y="13364"/>
                      <a:pt x="11672" y="12513"/>
                      <a:pt x="11885" y="11570"/>
                    </a:cubicBezTo>
                    <a:cubicBezTo>
                      <a:pt x="13058" y="13810"/>
                      <a:pt x="15622" y="14777"/>
                      <a:pt x="18235" y="14777"/>
                    </a:cubicBezTo>
                    <a:cubicBezTo>
                      <a:pt x="19345" y="14777"/>
                      <a:pt x="20465" y="14602"/>
                      <a:pt x="21490" y="14276"/>
                    </a:cubicBezTo>
                    <a:cubicBezTo>
                      <a:pt x="21642" y="14245"/>
                      <a:pt x="21642" y="14002"/>
                      <a:pt x="21429" y="13972"/>
                    </a:cubicBezTo>
                    <a:lnTo>
                      <a:pt x="21338" y="13972"/>
                    </a:lnTo>
                    <a:cubicBezTo>
                      <a:pt x="21338" y="13941"/>
                      <a:pt x="21338" y="13941"/>
                      <a:pt x="21308" y="13881"/>
                    </a:cubicBezTo>
                    <a:cubicBezTo>
                      <a:pt x="19757" y="12452"/>
                      <a:pt x="18146" y="10628"/>
                      <a:pt x="16201" y="9686"/>
                    </a:cubicBezTo>
                    <a:cubicBezTo>
                      <a:pt x="15988" y="9564"/>
                      <a:pt x="15806" y="9473"/>
                      <a:pt x="15563" y="9412"/>
                    </a:cubicBezTo>
                    <a:cubicBezTo>
                      <a:pt x="17447" y="9017"/>
                      <a:pt x="19210" y="8318"/>
                      <a:pt x="20821" y="7254"/>
                    </a:cubicBezTo>
                    <a:cubicBezTo>
                      <a:pt x="20912" y="7163"/>
                      <a:pt x="20912" y="6981"/>
                      <a:pt x="20760" y="6950"/>
                    </a:cubicBezTo>
                    <a:cubicBezTo>
                      <a:pt x="19365" y="6574"/>
                      <a:pt x="17694" y="6197"/>
                      <a:pt x="16103" y="6197"/>
                    </a:cubicBezTo>
                    <a:cubicBezTo>
                      <a:pt x="15511" y="6197"/>
                      <a:pt x="14929" y="6249"/>
                      <a:pt x="14377" y="6373"/>
                    </a:cubicBezTo>
                    <a:cubicBezTo>
                      <a:pt x="13313" y="6646"/>
                      <a:pt x="12462" y="7315"/>
                      <a:pt x="11763" y="8197"/>
                    </a:cubicBezTo>
                    <a:cubicBezTo>
                      <a:pt x="11946" y="6221"/>
                      <a:pt x="11702" y="4215"/>
                      <a:pt x="11247" y="2269"/>
                    </a:cubicBezTo>
                    <a:cubicBezTo>
                      <a:pt x="10851" y="780"/>
                      <a:pt x="9970" y="142"/>
                      <a:pt x="8754" y="20"/>
                    </a:cubicBezTo>
                    <a:cubicBezTo>
                      <a:pt x="8590" y="8"/>
                      <a:pt x="8411" y="0"/>
                      <a:pt x="82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269;p59">
                <a:extLst>
                  <a:ext uri="{FF2B5EF4-FFF2-40B4-BE49-F238E27FC236}">
                    <a16:creationId xmlns:a16="http://schemas.microsoft.com/office/drawing/2014/main" id="{6CC6FA21-3785-4F86-A433-01F01E927E76}"/>
                  </a:ext>
                </a:extLst>
              </p:cNvPr>
              <p:cNvSpPr/>
              <p:nvPr/>
            </p:nvSpPr>
            <p:spPr>
              <a:xfrm>
                <a:off x="7730175" y="7567375"/>
                <a:ext cx="288775" cy="452750"/>
              </a:xfrm>
              <a:custGeom>
                <a:avLst/>
                <a:gdLst/>
                <a:ahLst/>
                <a:cxnLst/>
                <a:rect l="l" t="t" r="r" b="b"/>
                <a:pathLst>
                  <a:path w="11551" h="18110" extrusionOk="0">
                    <a:moveTo>
                      <a:pt x="8220" y="0"/>
                    </a:moveTo>
                    <a:cubicBezTo>
                      <a:pt x="7951" y="0"/>
                      <a:pt x="7659" y="15"/>
                      <a:pt x="7356" y="51"/>
                    </a:cubicBezTo>
                    <a:cubicBezTo>
                      <a:pt x="6110" y="203"/>
                      <a:pt x="4955" y="446"/>
                      <a:pt x="5836" y="1722"/>
                    </a:cubicBezTo>
                    <a:cubicBezTo>
                      <a:pt x="6444" y="2573"/>
                      <a:pt x="7356" y="3181"/>
                      <a:pt x="8085" y="3941"/>
                    </a:cubicBezTo>
                    <a:cubicBezTo>
                      <a:pt x="9210" y="5157"/>
                      <a:pt x="10335" y="6738"/>
                      <a:pt x="10395" y="8470"/>
                    </a:cubicBezTo>
                    <a:cubicBezTo>
                      <a:pt x="9210" y="7729"/>
                      <a:pt x="7967" y="7162"/>
                      <a:pt x="6526" y="7162"/>
                    </a:cubicBezTo>
                    <a:cubicBezTo>
                      <a:pt x="6489" y="7162"/>
                      <a:pt x="6451" y="7162"/>
                      <a:pt x="6414" y="7163"/>
                    </a:cubicBezTo>
                    <a:cubicBezTo>
                      <a:pt x="4073" y="7254"/>
                      <a:pt x="2037" y="8683"/>
                      <a:pt x="182" y="9990"/>
                    </a:cubicBezTo>
                    <a:cubicBezTo>
                      <a:pt x="0" y="10081"/>
                      <a:pt x="61" y="10385"/>
                      <a:pt x="304" y="10385"/>
                    </a:cubicBezTo>
                    <a:cubicBezTo>
                      <a:pt x="1292" y="10408"/>
                      <a:pt x="2293" y="10431"/>
                      <a:pt x="3296" y="10431"/>
                    </a:cubicBezTo>
                    <a:cubicBezTo>
                      <a:pt x="4946" y="10431"/>
                      <a:pt x="6600" y="10369"/>
                      <a:pt x="8207" y="10142"/>
                    </a:cubicBezTo>
                    <a:lnTo>
                      <a:pt x="8207" y="10142"/>
                    </a:lnTo>
                    <a:cubicBezTo>
                      <a:pt x="7569" y="10507"/>
                      <a:pt x="6991" y="10963"/>
                      <a:pt x="6566" y="11601"/>
                    </a:cubicBezTo>
                    <a:cubicBezTo>
                      <a:pt x="5380" y="13364"/>
                      <a:pt x="5015" y="15795"/>
                      <a:pt x="4681" y="17802"/>
                    </a:cubicBezTo>
                    <a:cubicBezTo>
                      <a:pt x="4626" y="17968"/>
                      <a:pt x="4748" y="18109"/>
                      <a:pt x="4931" y="18109"/>
                    </a:cubicBezTo>
                    <a:cubicBezTo>
                      <a:pt x="4949" y="18109"/>
                      <a:pt x="4967" y="18108"/>
                      <a:pt x="4985" y="18106"/>
                    </a:cubicBezTo>
                    <a:cubicBezTo>
                      <a:pt x="7569" y="17650"/>
                      <a:pt x="9636" y="16221"/>
                      <a:pt x="10851" y="14154"/>
                    </a:cubicBezTo>
                    <a:lnTo>
                      <a:pt x="10851" y="14154"/>
                    </a:lnTo>
                    <a:cubicBezTo>
                      <a:pt x="10326" y="14563"/>
                      <a:pt x="9660" y="14916"/>
                      <a:pt x="9096" y="14916"/>
                    </a:cubicBezTo>
                    <a:cubicBezTo>
                      <a:pt x="9073" y="14916"/>
                      <a:pt x="9050" y="14915"/>
                      <a:pt x="9028" y="14914"/>
                    </a:cubicBezTo>
                    <a:cubicBezTo>
                      <a:pt x="8268" y="14884"/>
                      <a:pt x="7933" y="13698"/>
                      <a:pt x="8085" y="13029"/>
                    </a:cubicBezTo>
                    <a:cubicBezTo>
                      <a:pt x="8237" y="12361"/>
                      <a:pt x="8784" y="11814"/>
                      <a:pt x="9119" y="11267"/>
                    </a:cubicBezTo>
                    <a:cubicBezTo>
                      <a:pt x="9909" y="10294"/>
                      <a:pt x="10851" y="9382"/>
                      <a:pt x="11186" y="8105"/>
                    </a:cubicBezTo>
                    <a:cubicBezTo>
                      <a:pt x="11550" y="6981"/>
                      <a:pt x="11247" y="5765"/>
                      <a:pt x="10730" y="4701"/>
                    </a:cubicBezTo>
                    <a:cubicBezTo>
                      <a:pt x="10335" y="3850"/>
                      <a:pt x="9788" y="3151"/>
                      <a:pt x="9271" y="2391"/>
                    </a:cubicBezTo>
                    <a:cubicBezTo>
                      <a:pt x="8663" y="1570"/>
                      <a:pt x="8541" y="1510"/>
                      <a:pt x="8693" y="355"/>
                    </a:cubicBezTo>
                    <a:cubicBezTo>
                      <a:pt x="8724" y="263"/>
                      <a:pt x="8724" y="142"/>
                      <a:pt x="8754" y="20"/>
                    </a:cubicBezTo>
                    <a:cubicBezTo>
                      <a:pt x="8590" y="8"/>
                      <a:pt x="8411" y="0"/>
                      <a:pt x="82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270;p59">
                <a:extLst>
                  <a:ext uri="{FF2B5EF4-FFF2-40B4-BE49-F238E27FC236}">
                    <a16:creationId xmlns:a16="http://schemas.microsoft.com/office/drawing/2014/main" id="{0F64821D-2197-47E5-8242-F9E53603E897}"/>
                  </a:ext>
                </a:extLst>
              </p:cNvPr>
              <p:cNvSpPr/>
              <p:nvPr/>
            </p:nvSpPr>
            <p:spPr>
              <a:xfrm>
                <a:off x="7355550" y="7620050"/>
                <a:ext cx="166800" cy="157725"/>
              </a:xfrm>
              <a:custGeom>
                <a:avLst/>
                <a:gdLst/>
                <a:ahLst/>
                <a:cxnLst/>
                <a:rect l="l" t="t" r="r" b="b"/>
                <a:pathLst>
                  <a:path w="6672" h="6309" extrusionOk="0">
                    <a:moveTo>
                      <a:pt x="2879" y="0"/>
                    </a:moveTo>
                    <a:cubicBezTo>
                      <a:pt x="2759" y="0"/>
                      <a:pt x="2635" y="40"/>
                      <a:pt x="2523" y="132"/>
                    </a:cubicBezTo>
                    <a:cubicBezTo>
                      <a:pt x="1763" y="710"/>
                      <a:pt x="1033" y="1378"/>
                      <a:pt x="304" y="2017"/>
                    </a:cubicBezTo>
                    <a:cubicBezTo>
                      <a:pt x="0" y="2290"/>
                      <a:pt x="152" y="2655"/>
                      <a:pt x="426" y="2807"/>
                    </a:cubicBezTo>
                    <a:cubicBezTo>
                      <a:pt x="456" y="2898"/>
                      <a:pt x="517" y="2959"/>
                      <a:pt x="547" y="2989"/>
                    </a:cubicBezTo>
                    <a:cubicBezTo>
                      <a:pt x="1520" y="4114"/>
                      <a:pt x="2553" y="5178"/>
                      <a:pt x="3617" y="6150"/>
                    </a:cubicBezTo>
                    <a:cubicBezTo>
                      <a:pt x="3708" y="6242"/>
                      <a:pt x="3769" y="6272"/>
                      <a:pt x="3860" y="6272"/>
                    </a:cubicBezTo>
                    <a:cubicBezTo>
                      <a:pt x="3927" y="6294"/>
                      <a:pt x="3998" y="6308"/>
                      <a:pt x="4071" y="6308"/>
                    </a:cubicBezTo>
                    <a:cubicBezTo>
                      <a:pt x="4198" y="6308"/>
                      <a:pt x="4333" y="6266"/>
                      <a:pt x="4468" y="6150"/>
                    </a:cubicBezTo>
                    <a:cubicBezTo>
                      <a:pt x="5015" y="5573"/>
                      <a:pt x="5623" y="5026"/>
                      <a:pt x="6292" y="4479"/>
                    </a:cubicBezTo>
                    <a:cubicBezTo>
                      <a:pt x="6672" y="4194"/>
                      <a:pt x="6292" y="3668"/>
                      <a:pt x="5847" y="3668"/>
                    </a:cubicBezTo>
                    <a:cubicBezTo>
                      <a:pt x="5722" y="3668"/>
                      <a:pt x="5591" y="3710"/>
                      <a:pt x="5471" y="3810"/>
                    </a:cubicBezTo>
                    <a:cubicBezTo>
                      <a:pt x="4985" y="4205"/>
                      <a:pt x="4499" y="4691"/>
                      <a:pt x="4043" y="5147"/>
                    </a:cubicBezTo>
                    <a:lnTo>
                      <a:pt x="3708" y="4783"/>
                    </a:lnTo>
                    <a:cubicBezTo>
                      <a:pt x="4164" y="4387"/>
                      <a:pt x="4651" y="3931"/>
                      <a:pt x="5107" y="3506"/>
                    </a:cubicBezTo>
                    <a:cubicBezTo>
                      <a:pt x="5511" y="3149"/>
                      <a:pt x="5114" y="2605"/>
                      <a:pt x="4690" y="2605"/>
                    </a:cubicBezTo>
                    <a:cubicBezTo>
                      <a:pt x="4572" y="2605"/>
                      <a:pt x="4452" y="2647"/>
                      <a:pt x="4347" y="2746"/>
                    </a:cubicBezTo>
                    <a:cubicBezTo>
                      <a:pt x="3891" y="3141"/>
                      <a:pt x="3404" y="3597"/>
                      <a:pt x="2948" y="4023"/>
                    </a:cubicBezTo>
                    <a:cubicBezTo>
                      <a:pt x="2432" y="3536"/>
                      <a:pt x="1945" y="2989"/>
                      <a:pt x="1459" y="2472"/>
                    </a:cubicBezTo>
                    <a:lnTo>
                      <a:pt x="3283" y="892"/>
                    </a:lnTo>
                    <a:cubicBezTo>
                      <a:pt x="3687" y="511"/>
                      <a:pt x="3310" y="0"/>
                      <a:pt x="28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271;p59">
                <a:extLst>
                  <a:ext uri="{FF2B5EF4-FFF2-40B4-BE49-F238E27FC236}">
                    <a16:creationId xmlns:a16="http://schemas.microsoft.com/office/drawing/2014/main" id="{A35CA8EF-8E56-4BAA-A091-045DEA6E3614}"/>
                  </a:ext>
                </a:extLst>
              </p:cNvPr>
              <p:cNvSpPr/>
              <p:nvPr/>
            </p:nvSpPr>
            <p:spPr>
              <a:xfrm>
                <a:off x="7487750" y="7540600"/>
                <a:ext cx="161300" cy="158125"/>
              </a:xfrm>
              <a:custGeom>
                <a:avLst/>
                <a:gdLst/>
                <a:ahLst/>
                <a:cxnLst/>
                <a:rect l="l" t="t" r="r" b="b"/>
                <a:pathLst>
                  <a:path w="6452" h="6325" extrusionOk="0">
                    <a:moveTo>
                      <a:pt x="1399" y="1577"/>
                    </a:moveTo>
                    <a:lnTo>
                      <a:pt x="1399" y="1577"/>
                    </a:lnTo>
                    <a:cubicBezTo>
                      <a:pt x="2098" y="1942"/>
                      <a:pt x="2767" y="2307"/>
                      <a:pt x="3436" y="2641"/>
                    </a:cubicBezTo>
                    <a:cubicBezTo>
                      <a:pt x="3071" y="3006"/>
                      <a:pt x="2706" y="3340"/>
                      <a:pt x="2311" y="3675"/>
                    </a:cubicBezTo>
                    <a:cubicBezTo>
                      <a:pt x="2007" y="3006"/>
                      <a:pt x="1703" y="2277"/>
                      <a:pt x="1399" y="1577"/>
                    </a:cubicBezTo>
                    <a:close/>
                    <a:moveTo>
                      <a:pt x="637" y="1"/>
                    </a:moveTo>
                    <a:cubicBezTo>
                      <a:pt x="296" y="1"/>
                      <a:pt x="43" y="338"/>
                      <a:pt x="92" y="635"/>
                    </a:cubicBezTo>
                    <a:cubicBezTo>
                      <a:pt x="1" y="787"/>
                      <a:pt x="1" y="939"/>
                      <a:pt x="92" y="1122"/>
                    </a:cubicBezTo>
                    <a:cubicBezTo>
                      <a:pt x="791" y="2763"/>
                      <a:pt x="1490" y="4404"/>
                      <a:pt x="2220" y="6046"/>
                    </a:cubicBezTo>
                    <a:cubicBezTo>
                      <a:pt x="2295" y="6243"/>
                      <a:pt x="2440" y="6324"/>
                      <a:pt x="2596" y="6324"/>
                    </a:cubicBezTo>
                    <a:cubicBezTo>
                      <a:pt x="2945" y="6324"/>
                      <a:pt x="3351" y="5919"/>
                      <a:pt x="3162" y="5499"/>
                    </a:cubicBezTo>
                    <a:cubicBezTo>
                      <a:pt x="3040" y="5225"/>
                      <a:pt x="2919" y="5012"/>
                      <a:pt x="2828" y="4739"/>
                    </a:cubicBezTo>
                    <a:cubicBezTo>
                      <a:pt x="3375" y="4252"/>
                      <a:pt x="3952" y="3705"/>
                      <a:pt x="4499" y="3188"/>
                    </a:cubicBezTo>
                    <a:cubicBezTo>
                      <a:pt x="4803" y="3340"/>
                      <a:pt x="5107" y="3523"/>
                      <a:pt x="5442" y="3675"/>
                    </a:cubicBezTo>
                    <a:cubicBezTo>
                      <a:pt x="5522" y="3717"/>
                      <a:pt x="5601" y="3736"/>
                      <a:pt x="5677" y="3736"/>
                    </a:cubicBezTo>
                    <a:cubicBezTo>
                      <a:pt x="6141" y="3736"/>
                      <a:pt x="6451" y="3020"/>
                      <a:pt x="5928" y="2733"/>
                    </a:cubicBezTo>
                    <a:cubicBezTo>
                      <a:pt x="4256" y="1851"/>
                      <a:pt x="2554" y="970"/>
                      <a:pt x="882" y="58"/>
                    </a:cubicBezTo>
                    <a:cubicBezTo>
                      <a:pt x="798" y="18"/>
                      <a:pt x="715" y="1"/>
                      <a:pt x="6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272;p59">
                <a:extLst>
                  <a:ext uri="{FF2B5EF4-FFF2-40B4-BE49-F238E27FC236}">
                    <a16:creationId xmlns:a16="http://schemas.microsoft.com/office/drawing/2014/main" id="{A7D8F422-A31F-4258-8AEA-B3101C1C00EB}"/>
                  </a:ext>
                </a:extLst>
              </p:cNvPr>
              <p:cNvSpPr/>
              <p:nvPr/>
            </p:nvSpPr>
            <p:spPr>
              <a:xfrm>
                <a:off x="7569825" y="7433125"/>
                <a:ext cx="142525" cy="162025"/>
              </a:xfrm>
              <a:custGeom>
                <a:avLst/>
                <a:gdLst/>
                <a:ahLst/>
                <a:cxnLst/>
                <a:rect l="l" t="t" r="r" b="b"/>
                <a:pathLst>
                  <a:path w="5701" h="6481" extrusionOk="0">
                    <a:moveTo>
                      <a:pt x="4264" y="0"/>
                    </a:moveTo>
                    <a:cubicBezTo>
                      <a:pt x="4183" y="0"/>
                      <a:pt x="4098" y="22"/>
                      <a:pt x="4013" y="71"/>
                    </a:cubicBezTo>
                    <a:cubicBezTo>
                      <a:pt x="2797" y="770"/>
                      <a:pt x="1612" y="1469"/>
                      <a:pt x="487" y="2199"/>
                    </a:cubicBezTo>
                    <a:cubicBezTo>
                      <a:pt x="0" y="2506"/>
                      <a:pt x="312" y="3223"/>
                      <a:pt x="750" y="3223"/>
                    </a:cubicBezTo>
                    <a:cubicBezTo>
                      <a:pt x="831" y="3223"/>
                      <a:pt x="918" y="3198"/>
                      <a:pt x="1004" y="3141"/>
                    </a:cubicBezTo>
                    <a:cubicBezTo>
                      <a:pt x="1399" y="2928"/>
                      <a:pt x="1733" y="2685"/>
                      <a:pt x="2128" y="2472"/>
                    </a:cubicBezTo>
                    <a:cubicBezTo>
                      <a:pt x="2888" y="3718"/>
                      <a:pt x="3679" y="4965"/>
                      <a:pt x="4499" y="6180"/>
                    </a:cubicBezTo>
                    <a:cubicBezTo>
                      <a:pt x="4625" y="6394"/>
                      <a:pt x="4807" y="6480"/>
                      <a:pt x="4983" y="6480"/>
                    </a:cubicBezTo>
                    <a:cubicBezTo>
                      <a:pt x="5357" y="6480"/>
                      <a:pt x="5701" y="6087"/>
                      <a:pt x="5411" y="5694"/>
                    </a:cubicBezTo>
                    <a:cubicBezTo>
                      <a:pt x="4590" y="4478"/>
                      <a:pt x="3800" y="3232"/>
                      <a:pt x="3040" y="1925"/>
                    </a:cubicBezTo>
                    <a:cubicBezTo>
                      <a:pt x="3527" y="1621"/>
                      <a:pt x="4043" y="1317"/>
                      <a:pt x="4560" y="1013"/>
                    </a:cubicBezTo>
                    <a:cubicBezTo>
                      <a:pt x="5079" y="728"/>
                      <a:pt x="4734" y="0"/>
                      <a:pt x="42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273;p59">
                <a:extLst>
                  <a:ext uri="{FF2B5EF4-FFF2-40B4-BE49-F238E27FC236}">
                    <a16:creationId xmlns:a16="http://schemas.microsoft.com/office/drawing/2014/main" id="{D0E64FC4-6FE8-47C4-B19C-FAD7FEC106B5}"/>
                  </a:ext>
                </a:extLst>
              </p:cNvPr>
              <p:cNvSpPr/>
              <p:nvPr/>
            </p:nvSpPr>
            <p:spPr>
              <a:xfrm>
                <a:off x="8265900" y="7333025"/>
                <a:ext cx="114625" cy="154675"/>
              </a:xfrm>
              <a:custGeom>
                <a:avLst/>
                <a:gdLst/>
                <a:ahLst/>
                <a:cxnLst/>
                <a:rect l="l" t="t" r="r" b="b"/>
                <a:pathLst>
                  <a:path w="4585" h="6187" extrusionOk="0">
                    <a:moveTo>
                      <a:pt x="1011" y="0"/>
                    </a:moveTo>
                    <a:cubicBezTo>
                      <a:pt x="623" y="0"/>
                      <a:pt x="457" y="319"/>
                      <a:pt x="486" y="610"/>
                    </a:cubicBezTo>
                    <a:cubicBezTo>
                      <a:pt x="456" y="701"/>
                      <a:pt x="426" y="731"/>
                      <a:pt x="426" y="853"/>
                    </a:cubicBezTo>
                    <a:cubicBezTo>
                      <a:pt x="182" y="2282"/>
                      <a:pt x="61" y="3771"/>
                      <a:pt x="0" y="5230"/>
                    </a:cubicBezTo>
                    <a:cubicBezTo>
                      <a:pt x="0" y="5321"/>
                      <a:pt x="0" y="5412"/>
                      <a:pt x="30" y="5473"/>
                    </a:cubicBezTo>
                    <a:cubicBezTo>
                      <a:pt x="61" y="5686"/>
                      <a:pt x="213" y="5868"/>
                      <a:pt x="486" y="5868"/>
                    </a:cubicBezTo>
                    <a:cubicBezTo>
                      <a:pt x="1338" y="5929"/>
                      <a:pt x="2128" y="6051"/>
                      <a:pt x="2948" y="6172"/>
                    </a:cubicBezTo>
                    <a:cubicBezTo>
                      <a:pt x="2998" y="6182"/>
                      <a:pt x="3044" y="6187"/>
                      <a:pt x="3088" y="6187"/>
                    </a:cubicBezTo>
                    <a:cubicBezTo>
                      <a:pt x="3717" y="6187"/>
                      <a:pt x="3754" y="5222"/>
                      <a:pt x="3100" y="5108"/>
                    </a:cubicBezTo>
                    <a:cubicBezTo>
                      <a:pt x="2462" y="4987"/>
                      <a:pt x="1824" y="4926"/>
                      <a:pt x="1125" y="4835"/>
                    </a:cubicBezTo>
                    <a:cubicBezTo>
                      <a:pt x="1125" y="4683"/>
                      <a:pt x="1125" y="4500"/>
                      <a:pt x="1186" y="4348"/>
                    </a:cubicBezTo>
                    <a:cubicBezTo>
                      <a:pt x="1824" y="4409"/>
                      <a:pt x="2432" y="4500"/>
                      <a:pt x="3070" y="4561"/>
                    </a:cubicBezTo>
                    <a:cubicBezTo>
                      <a:pt x="3099" y="4565"/>
                      <a:pt x="3126" y="4567"/>
                      <a:pt x="3153" y="4567"/>
                    </a:cubicBezTo>
                    <a:cubicBezTo>
                      <a:pt x="3773" y="4567"/>
                      <a:pt x="3803" y="3585"/>
                      <a:pt x="3161" y="3497"/>
                    </a:cubicBezTo>
                    <a:cubicBezTo>
                      <a:pt x="2493" y="3437"/>
                      <a:pt x="1885" y="3345"/>
                      <a:pt x="1246" y="3285"/>
                    </a:cubicBezTo>
                    <a:cubicBezTo>
                      <a:pt x="1338" y="2555"/>
                      <a:pt x="1398" y="1886"/>
                      <a:pt x="1489" y="1157"/>
                    </a:cubicBezTo>
                    <a:cubicBezTo>
                      <a:pt x="2280" y="1279"/>
                      <a:pt x="3070" y="1370"/>
                      <a:pt x="3860" y="1522"/>
                    </a:cubicBezTo>
                    <a:cubicBezTo>
                      <a:pt x="3898" y="1528"/>
                      <a:pt x="3934" y="1531"/>
                      <a:pt x="3968" y="1531"/>
                    </a:cubicBezTo>
                    <a:cubicBezTo>
                      <a:pt x="4564" y="1531"/>
                      <a:pt x="4584" y="573"/>
                      <a:pt x="3952" y="458"/>
                    </a:cubicBezTo>
                    <a:cubicBezTo>
                      <a:pt x="3009" y="275"/>
                      <a:pt x="2037" y="124"/>
                      <a:pt x="1064" y="2"/>
                    </a:cubicBezTo>
                    <a:cubicBezTo>
                      <a:pt x="1046" y="1"/>
                      <a:pt x="1028" y="0"/>
                      <a:pt x="10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274;p59">
                <a:extLst>
                  <a:ext uri="{FF2B5EF4-FFF2-40B4-BE49-F238E27FC236}">
                    <a16:creationId xmlns:a16="http://schemas.microsoft.com/office/drawing/2014/main" id="{0B533518-56EB-4974-96A6-67F4C25CCC72}"/>
                  </a:ext>
                </a:extLst>
              </p:cNvPr>
              <p:cNvSpPr/>
              <p:nvPr/>
            </p:nvSpPr>
            <p:spPr>
              <a:xfrm>
                <a:off x="7801600" y="7343050"/>
                <a:ext cx="172275" cy="179400"/>
              </a:xfrm>
              <a:custGeom>
                <a:avLst/>
                <a:gdLst/>
                <a:ahLst/>
                <a:cxnLst/>
                <a:rect l="l" t="t" r="r" b="b"/>
                <a:pathLst>
                  <a:path w="6891" h="7176" extrusionOk="0">
                    <a:moveTo>
                      <a:pt x="3870" y="1"/>
                    </a:moveTo>
                    <a:cubicBezTo>
                      <a:pt x="3801" y="1"/>
                      <a:pt x="3734" y="10"/>
                      <a:pt x="3678" y="26"/>
                    </a:cubicBezTo>
                    <a:cubicBezTo>
                      <a:pt x="3435" y="26"/>
                      <a:pt x="3253" y="178"/>
                      <a:pt x="3222" y="452"/>
                    </a:cubicBezTo>
                    <a:cubicBezTo>
                      <a:pt x="3192" y="1485"/>
                      <a:pt x="3101" y="2458"/>
                      <a:pt x="2979" y="3461"/>
                    </a:cubicBezTo>
                    <a:cubicBezTo>
                      <a:pt x="2341" y="2732"/>
                      <a:pt x="1702" y="2002"/>
                      <a:pt x="1095" y="1273"/>
                    </a:cubicBezTo>
                    <a:cubicBezTo>
                      <a:pt x="968" y="1146"/>
                      <a:pt x="826" y="1094"/>
                      <a:pt x="692" y="1094"/>
                    </a:cubicBezTo>
                    <a:cubicBezTo>
                      <a:pt x="568" y="1094"/>
                      <a:pt x="453" y="1139"/>
                      <a:pt x="365" y="1212"/>
                    </a:cubicBezTo>
                    <a:cubicBezTo>
                      <a:pt x="152" y="1273"/>
                      <a:pt x="0" y="1485"/>
                      <a:pt x="31" y="1729"/>
                    </a:cubicBezTo>
                    <a:cubicBezTo>
                      <a:pt x="365" y="3400"/>
                      <a:pt x="760" y="5072"/>
                      <a:pt x="1216" y="6744"/>
                    </a:cubicBezTo>
                    <a:cubicBezTo>
                      <a:pt x="1284" y="7041"/>
                      <a:pt x="1519" y="7176"/>
                      <a:pt x="1746" y="7176"/>
                    </a:cubicBezTo>
                    <a:cubicBezTo>
                      <a:pt x="2031" y="7176"/>
                      <a:pt x="2304" y="6964"/>
                      <a:pt x="2219" y="6592"/>
                    </a:cubicBezTo>
                    <a:cubicBezTo>
                      <a:pt x="1915" y="5498"/>
                      <a:pt x="1672" y="4373"/>
                      <a:pt x="1429" y="3248"/>
                    </a:cubicBezTo>
                    <a:lnTo>
                      <a:pt x="1429" y="3248"/>
                    </a:lnTo>
                    <a:cubicBezTo>
                      <a:pt x="1885" y="3796"/>
                      <a:pt x="2371" y="4312"/>
                      <a:pt x="2888" y="4829"/>
                    </a:cubicBezTo>
                    <a:cubicBezTo>
                      <a:pt x="2984" y="4949"/>
                      <a:pt x="3109" y="4998"/>
                      <a:pt x="3236" y="4998"/>
                    </a:cubicBezTo>
                    <a:cubicBezTo>
                      <a:pt x="3430" y="4998"/>
                      <a:pt x="3629" y="4885"/>
                      <a:pt x="3739" y="4738"/>
                    </a:cubicBezTo>
                    <a:cubicBezTo>
                      <a:pt x="3830" y="4647"/>
                      <a:pt x="3891" y="4555"/>
                      <a:pt x="3891" y="4434"/>
                    </a:cubicBezTo>
                    <a:cubicBezTo>
                      <a:pt x="4013" y="3765"/>
                      <a:pt x="4104" y="3036"/>
                      <a:pt x="4134" y="2306"/>
                    </a:cubicBezTo>
                    <a:cubicBezTo>
                      <a:pt x="4651" y="3492"/>
                      <a:pt x="5198" y="4616"/>
                      <a:pt x="5776" y="5802"/>
                    </a:cubicBezTo>
                    <a:cubicBezTo>
                      <a:pt x="5865" y="6038"/>
                      <a:pt x="6055" y="6137"/>
                      <a:pt x="6245" y="6137"/>
                    </a:cubicBezTo>
                    <a:cubicBezTo>
                      <a:pt x="6568" y="6137"/>
                      <a:pt x="6890" y="5850"/>
                      <a:pt x="6718" y="5467"/>
                    </a:cubicBezTo>
                    <a:cubicBezTo>
                      <a:pt x="5867" y="3765"/>
                      <a:pt x="5076" y="2033"/>
                      <a:pt x="4347" y="300"/>
                    </a:cubicBezTo>
                    <a:cubicBezTo>
                      <a:pt x="4280" y="76"/>
                      <a:pt x="4064" y="1"/>
                      <a:pt x="38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275;p59">
                <a:extLst>
                  <a:ext uri="{FF2B5EF4-FFF2-40B4-BE49-F238E27FC236}">
                    <a16:creationId xmlns:a16="http://schemas.microsoft.com/office/drawing/2014/main" id="{D1F84D63-691F-439F-8F75-21030D1184D1}"/>
                  </a:ext>
                </a:extLst>
              </p:cNvPr>
              <p:cNvSpPr/>
              <p:nvPr/>
            </p:nvSpPr>
            <p:spPr>
              <a:xfrm>
                <a:off x="7981700" y="7321475"/>
                <a:ext cx="126150" cy="152600"/>
              </a:xfrm>
              <a:custGeom>
                <a:avLst/>
                <a:gdLst/>
                <a:ahLst/>
                <a:cxnLst/>
                <a:rect l="l" t="t" r="r" b="b"/>
                <a:pathLst>
                  <a:path w="5046" h="6104" extrusionOk="0">
                    <a:moveTo>
                      <a:pt x="2525" y="915"/>
                    </a:moveTo>
                    <a:cubicBezTo>
                      <a:pt x="3414" y="915"/>
                      <a:pt x="3982" y="2170"/>
                      <a:pt x="3982" y="3169"/>
                    </a:cubicBezTo>
                    <a:cubicBezTo>
                      <a:pt x="3982" y="4051"/>
                      <a:pt x="3769" y="4993"/>
                      <a:pt x="3009" y="5145"/>
                    </a:cubicBezTo>
                    <a:cubicBezTo>
                      <a:pt x="2887" y="5177"/>
                      <a:pt x="2770" y="5193"/>
                      <a:pt x="2658" y="5193"/>
                    </a:cubicBezTo>
                    <a:cubicBezTo>
                      <a:pt x="1825" y="5193"/>
                      <a:pt x="1289" y="4340"/>
                      <a:pt x="1155" y="3321"/>
                    </a:cubicBezTo>
                    <a:cubicBezTo>
                      <a:pt x="1034" y="2500"/>
                      <a:pt x="1246" y="1072"/>
                      <a:pt x="2432" y="920"/>
                    </a:cubicBezTo>
                    <a:cubicBezTo>
                      <a:pt x="2463" y="917"/>
                      <a:pt x="2494" y="915"/>
                      <a:pt x="2525" y="915"/>
                    </a:cubicBezTo>
                    <a:close/>
                    <a:moveTo>
                      <a:pt x="2567" y="1"/>
                    </a:moveTo>
                    <a:cubicBezTo>
                      <a:pt x="2406" y="1"/>
                      <a:pt x="2239" y="23"/>
                      <a:pt x="2067" y="69"/>
                    </a:cubicBezTo>
                    <a:cubicBezTo>
                      <a:pt x="426" y="464"/>
                      <a:pt x="0" y="1771"/>
                      <a:pt x="122" y="3412"/>
                    </a:cubicBezTo>
                    <a:cubicBezTo>
                      <a:pt x="232" y="4733"/>
                      <a:pt x="1064" y="6103"/>
                      <a:pt x="2528" y="6103"/>
                    </a:cubicBezTo>
                    <a:cubicBezTo>
                      <a:pt x="2682" y="6103"/>
                      <a:pt x="2842" y="6088"/>
                      <a:pt x="3009" y="6057"/>
                    </a:cubicBezTo>
                    <a:cubicBezTo>
                      <a:pt x="4651" y="5722"/>
                      <a:pt x="5046" y="4324"/>
                      <a:pt x="4955" y="2956"/>
                    </a:cubicBezTo>
                    <a:cubicBezTo>
                      <a:pt x="4819" y="1466"/>
                      <a:pt x="3887" y="1"/>
                      <a:pt x="25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276;p59">
                <a:extLst>
                  <a:ext uri="{FF2B5EF4-FFF2-40B4-BE49-F238E27FC236}">
                    <a16:creationId xmlns:a16="http://schemas.microsoft.com/office/drawing/2014/main" id="{446413B4-C29B-4460-A42A-00171F228243}"/>
                  </a:ext>
                </a:extLst>
              </p:cNvPr>
              <p:cNvSpPr/>
              <p:nvPr/>
            </p:nvSpPr>
            <p:spPr>
              <a:xfrm>
                <a:off x="8136275" y="7316150"/>
                <a:ext cx="103050" cy="162825"/>
              </a:xfrm>
              <a:custGeom>
                <a:avLst/>
                <a:gdLst/>
                <a:ahLst/>
                <a:cxnLst/>
                <a:rect l="l" t="t" r="r" b="b"/>
                <a:pathLst>
                  <a:path w="4122" h="6513" extrusionOk="0">
                    <a:moveTo>
                      <a:pt x="1386" y="1102"/>
                    </a:moveTo>
                    <a:cubicBezTo>
                      <a:pt x="2176" y="1224"/>
                      <a:pt x="2936" y="1376"/>
                      <a:pt x="2966" y="2288"/>
                    </a:cubicBezTo>
                    <a:cubicBezTo>
                      <a:pt x="3027" y="2683"/>
                      <a:pt x="2905" y="3200"/>
                      <a:pt x="2449" y="3382"/>
                    </a:cubicBezTo>
                    <a:cubicBezTo>
                      <a:pt x="2326" y="3438"/>
                      <a:pt x="2179" y="3457"/>
                      <a:pt x="2023" y="3457"/>
                    </a:cubicBezTo>
                    <a:cubicBezTo>
                      <a:pt x="1755" y="3457"/>
                      <a:pt x="1464" y="3401"/>
                      <a:pt x="1234" y="3382"/>
                    </a:cubicBezTo>
                    <a:lnTo>
                      <a:pt x="1203" y="3382"/>
                    </a:lnTo>
                    <a:cubicBezTo>
                      <a:pt x="1264" y="2622"/>
                      <a:pt x="1294" y="1862"/>
                      <a:pt x="1386" y="1102"/>
                    </a:cubicBezTo>
                    <a:close/>
                    <a:moveTo>
                      <a:pt x="934" y="0"/>
                    </a:moveTo>
                    <a:cubicBezTo>
                      <a:pt x="759" y="0"/>
                      <a:pt x="646" y="59"/>
                      <a:pt x="595" y="160"/>
                    </a:cubicBezTo>
                    <a:cubicBezTo>
                      <a:pt x="504" y="221"/>
                      <a:pt x="474" y="312"/>
                      <a:pt x="443" y="464"/>
                    </a:cubicBezTo>
                    <a:cubicBezTo>
                      <a:pt x="231" y="2197"/>
                      <a:pt x="139" y="3960"/>
                      <a:pt x="18" y="5692"/>
                    </a:cubicBezTo>
                    <a:cubicBezTo>
                      <a:pt x="1" y="6064"/>
                      <a:pt x="322" y="6276"/>
                      <a:pt x="616" y="6276"/>
                    </a:cubicBezTo>
                    <a:cubicBezTo>
                      <a:pt x="851" y="6276"/>
                      <a:pt x="1068" y="6141"/>
                      <a:pt x="1082" y="5844"/>
                    </a:cubicBezTo>
                    <a:lnTo>
                      <a:pt x="1203" y="4385"/>
                    </a:lnTo>
                    <a:cubicBezTo>
                      <a:pt x="1498" y="4410"/>
                      <a:pt x="1833" y="4454"/>
                      <a:pt x="2176" y="4454"/>
                    </a:cubicBezTo>
                    <a:cubicBezTo>
                      <a:pt x="2257" y="4454"/>
                      <a:pt x="2338" y="4452"/>
                      <a:pt x="2419" y="4446"/>
                    </a:cubicBezTo>
                    <a:cubicBezTo>
                      <a:pt x="2571" y="5023"/>
                      <a:pt x="2753" y="5631"/>
                      <a:pt x="2936" y="6209"/>
                    </a:cubicBezTo>
                    <a:cubicBezTo>
                      <a:pt x="2979" y="6423"/>
                      <a:pt x="3127" y="6513"/>
                      <a:pt x="3293" y="6513"/>
                    </a:cubicBezTo>
                    <a:cubicBezTo>
                      <a:pt x="3599" y="6513"/>
                      <a:pt x="3966" y="6208"/>
                      <a:pt x="3848" y="5814"/>
                    </a:cubicBezTo>
                    <a:cubicBezTo>
                      <a:pt x="3665" y="5236"/>
                      <a:pt x="3513" y="4689"/>
                      <a:pt x="3361" y="4112"/>
                    </a:cubicBezTo>
                    <a:cubicBezTo>
                      <a:pt x="3878" y="3716"/>
                      <a:pt x="4121" y="3109"/>
                      <a:pt x="4121" y="2470"/>
                    </a:cubicBezTo>
                    <a:cubicBezTo>
                      <a:pt x="4121" y="1832"/>
                      <a:pt x="3939" y="1133"/>
                      <a:pt x="3422" y="677"/>
                    </a:cubicBezTo>
                    <a:cubicBezTo>
                      <a:pt x="2784" y="160"/>
                      <a:pt x="1811" y="130"/>
                      <a:pt x="1051" y="8"/>
                    </a:cubicBezTo>
                    <a:cubicBezTo>
                      <a:pt x="1010" y="3"/>
                      <a:pt x="971" y="0"/>
                      <a:pt x="9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277;p59">
                <a:extLst>
                  <a:ext uri="{FF2B5EF4-FFF2-40B4-BE49-F238E27FC236}">
                    <a16:creationId xmlns:a16="http://schemas.microsoft.com/office/drawing/2014/main" id="{08993AEA-EECF-4EC2-A88F-1C98D1EFDBD0}"/>
                  </a:ext>
                </a:extLst>
              </p:cNvPr>
              <p:cNvSpPr/>
              <p:nvPr/>
            </p:nvSpPr>
            <p:spPr>
              <a:xfrm>
                <a:off x="7680025" y="8557875"/>
                <a:ext cx="157475" cy="197925"/>
              </a:xfrm>
              <a:custGeom>
                <a:avLst/>
                <a:gdLst/>
                <a:ahLst/>
                <a:cxnLst/>
                <a:rect l="l" t="t" r="r" b="b"/>
                <a:pathLst>
                  <a:path w="6299" h="7917" extrusionOk="0">
                    <a:moveTo>
                      <a:pt x="2014" y="1"/>
                    </a:moveTo>
                    <a:cubicBezTo>
                      <a:pt x="1674" y="1"/>
                      <a:pt x="1459" y="312"/>
                      <a:pt x="1459" y="644"/>
                    </a:cubicBezTo>
                    <a:cubicBezTo>
                      <a:pt x="1429" y="705"/>
                      <a:pt x="1368" y="796"/>
                      <a:pt x="1368" y="857"/>
                    </a:cubicBezTo>
                    <a:cubicBezTo>
                      <a:pt x="821" y="2559"/>
                      <a:pt x="365" y="4322"/>
                      <a:pt x="30" y="6115"/>
                    </a:cubicBezTo>
                    <a:cubicBezTo>
                      <a:pt x="0" y="6206"/>
                      <a:pt x="30" y="6328"/>
                      <a:pt x="30" y="6449"/>
                    </a:cubicBezTo>
                    <a:cubicBezTo>
                      <a:pt x="61" y="6723"/>
                      <a:pt x="182" y="6936"/>
                      <a:pt x="486" y="7027"/>
                    </a:cubicBezTo>
                    <a:cubicBezTo>
                      <a:pt x="1429" y="7270"/>
                      <a:pt x="2371" y="7544"/>
                      <a:pt x="3344" y="7878"/>
                    </a:cubicBezTo>
                    <a:cubicBezTo>
                      <a:pt x="3422" y="7904"/>
                      <a:pt x="3496" y="7916"/>
                      <a:pt x="3565" y="7916"/>
                    </a:cubicBezTo>
                    <a:cubicBezTo>
                      <a:pt x="4212" y="7916"/>
                      <a:pt x="4392" y="6849"/>
                      <a:pt x="3678" y="6601"/>
                    </a:cubicBezTo>
                    <a:cubicBezTo>
                      <a:pt x="2918" y="6328"/>
                      <a:pt x="2158" y="6115"/>
                      <a:pt x="1398" y="5933"/>
                    </a:cubicBezTo>
                    <a:lnTo>
                      <a:pt x="1520" y="5355"/>
                    </a:lnTo>
                    <a:cubicBezTo>
                      <a:pt x="2219" y="5568"/>
                      <a:pt x="2979" y="5811"/>
                      <a:pt x="3708" y="6024"/>
                    </a:cubicBezTo>
                    <a:cubicBezTo>
                      <a:pt x="3775" y="6044"/>
                      <a:pt x="3838" y="6054"/>
                      <a:pt x="3898" y="6054"/>
                    </a:cubicBezTo>
                    <a:cubicBezTo>
                      <a:pt x="4542" y="6054"/>
                      <a:pt x="4736" y="4942"/>
                      <a:pt x="4012" y="4747"/>
                    </a:cubicBezTo>
                    <a:cubicBezTo>
                      <a:pt x="3283" y="4504"/>
                      <a:pt x="2523" y="4291"/>
                      <a:pt x="1824" y="4048"/>
                    </a:cubicBezTo>
                    <a:cubicBezTo>
                      <a:pt x="2037" y="3228"/>
                      <a:pt x="2280" y="2346"/>
                      <a:pt x="2492" y="1525"/>
                    </a:cubicBezTo>
                    <a:cubicBezTo>
                      <a:pt x="3404" y="1829"/>
                      <a:pt x="4347" y="2133"/>
                      <a:pt x="5258" y="2437"/>
                    </a:cubicBezTo>
                    <a:cubicBezTo>
                      <a:pt x="5343" y="2469"/>
                      <a:pt x="5422" y="2483"/>
                      <a:pt x="5495" y="2483"/>
                    </a:cubicBezTo>
                    <a:cubicBezTo>
                      <a:pt x="6130" y="2483"/>
                      <a:pt x="6299" y="1403"/>
                      <a:pt x="5562" y="1130"/>
                    </a:cubicBezTo>
                    <a:cubicBezTo>
                      <a:pt x="4468" y="705"/>
                      <a:pt x="3374" y="370"/>
                      <a:pt x="2219" y="36"/>
                    </a:cubicBezTo>
                    <a:cubicBezTo>
                      <a:pt x="2146" y="12"/>
                      <a:pt x="2078" y="1"/>
                      <a:pt x="20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278;p59">
                <a:extLst>
                  <a:ext uri="{FF2B5EF4-FFF2-40B4-BE49-F238E27FC236}">
                    <a16:creationId xmlns:a16="http://schemas.microsoft.com/office/drawing/2014/main" id="{29100EC5-E661-4F03-96FC-774DDC15C1ED}"/>
                  </a:ext>
                </a:extLst>
              </p:cNvPr>
              <p:cNvSpPr/>
              <p:nvPr/>
            </p:nvSpPr>
            <p:spPr>
              <a:xfrm>
                <a:off x="8052350" y="8652675"/>
                <a:ext cx="137225" cy="191275"/>
              </a:xfrm>
              <a:custGeom>
                <a:avLst/>
                <a:gdLst/>
                <a:ahLst/>
                <a:cxnLst/>
                <a:rect l="l" t="t" r="r" b="b"/>
                <a:pathLst>
                  <a:path w="5489" h="7651" extrusionOk="0">
                    <a:moveTo>
                      <a:pt x="1148" y="1"/>
                    </a:moveTo>
                    <a:cubicBezTo>
                      <a:pt x="749" y="1"/>
                      <a:pt x="554" y="381"/>
                      <a:pt x="609" y="712"/>
                    </a:cubicBezTo>
                    <a:cubicBezTo>
                      <a:pt x="548" y="803"/>
                      <a:pt x="518" y="864"/>
                      <a:pt x="518" y="986"/>
                    </a:cubicBezTo>
                    <a:cubicBezTo>
                      <a:pt x="244" y="2779"/>
                      <a:pt x="62" y="4572"/>
                      <a:pt x="1" y="6396"/>
                    </a:cubicBezTo>
                    <a:cubicBezTo>
                      <a:pt x="1" y="6487"/>
                      <a:pt x="31" y="6609"/>
                      <a:pt x="62" y="6730"/>
                    </a:cubicBezTo>
                    <a:cubicBezTo>
                      <a:pt x="92" y="6943"/>
                      <a:pt x="305" y="7186"/>
                      <a:pt x="609" y="7217"/>
                    </a:cubicBezTo>
                    <a:cubicBezTo>
                      <a:pt x="1581" y="7338"/>
                      <a:pt x="2585" y="7460"/>
                      <a:pt x="3557" y="7642"/>
                    </a:cubicBezTo>
                    <a:cubicBezTo>
                      <a:pt x="3595" y="7648"/>
                      <a:pt x="3631" y="7650"/>
                      <a:pt x="3666" y="7650"/>
                    </a:cubicBezTo>
                    <a:cubicBezTo>
                      <a:pt x="4415" y="7650"/>
                      <a:pt x="4463" y="6450"/>
                      <a:pt x="3679" y="6305"/>
                    </a:cubicBezTo>
                    <a:cubicBezTo>
                      <a:pt x="2888" y="6153"/>
                      <a:pt x="2129" y="6031"/>
                      <a:pt x="1308" y="5971"/>
                    </a:cubicBezTo>
                    <a:cubicBezTo>
                      <a:pt x="1308" y="5788"/>
                      <a:pt x="1369" y="5575"/>
                      <a:pt x="1369" y="5363"/>
                    </a:cubicBezTo>
                    <a:lnTo>
                      <a:pt x="3648" y="5697"/>
                    </a:lnTo>
                    <a:cubicBezTo>
                      <a:pt x="3684" y="5702"/>
                      <a:pt x="3718" y="5705"/>
                      <a:pt x="3751" y="5705"/>
                    </a:cubicBezTo>
                    <a:cubicBezTo>
                      <a:pt x="4478" y="5705"/>
                      <a:pt x="4554" y="4476"/>
                      <a:pt x="3740" y="4360"/>
                    </a:cubicBezTo>
                    <a:lnTo>
                      <a:pt x="1460" y="4025"/>
                    </a:lnTo>
                    <a:cubicBezTo>
                      <a:pt x="1551" y="3144"/>
                      <a:pt x="1673" y="2293"/>
                      <a:pt x="1764" y="1411"/>
                    </a:cubicBezTo>
                    <a:cubicBezTo>
                      <a:pt x="2737" y="1563"/>
                      <a:pt x="3679" y="1715"/>
                      <a:pt x="4621" y="1898"/>
                    </a:cubicBezTo>
                    <a:cubicBezTo>
                      <a:pt x="4669" y="1906"/>
                      <a:pt x="4714" y="1910"/>
                      <a:pt x="4756" y="1910"/>
                    </a:cubicBezTo>
                    <a:cubicBezTo>
                      <a:pt x="5476" y="1910"/>
                      <a:pt x="5489" y="761"/>
                      <a:pt x="4743" y="560"/>
                    </a:cubicBezTo>
                    <a:cubicBezTo>
                      <a:pt x="3588" y="347"/>
                      <a:pt x="2433" y="165"/>
                      <a:pt x="1278" y="13"/>
                    </a:cubicBezTo>
                    <a:cubicBezTo>
                      <a:pt x="1232" y="5"/>
                      <a:pt x="1189" y="1"/>
                      <a:pt x="11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279;p59">
                <a:extLst>
                  <a:ext uri="{FF2B5EF4-FFF2-40B4-BE49-F238E27FC236}">
                    <a16:creationId xmlns:a16="http://schemas.microsoft.com/office/drawing/2014/main" id="{A3835E13-06A2-4381-A1BD-67677B3B9BCE}"/>
                  </a:ext>
                </a:extLst>
              </p:cNvPr>
              <p:cNvSpPr/>
              <p:nvPr/>
            </p:nvSpPr>
            <p:spPr>
              <a:xfrm>
                <a:off x="8857850" y="8488150"/>
                <a:ext cx="200325" cy="194975"/>
              </a:xfrm>
              <a:custGeom>
                <a:avLst/>
                <a:gdLst/>
                <a:ahLst/>
                <a:cxnLst/>
                <a:rect l="l" t="t" r="r" b="b"/>
                <a:pathLst>
                  <a:path w="8013" h="7799" extrusionOk="0">
                    <a:moveTo>
                      <a:pt x="3345" y="0"/>
                    </a:moveTo>
                    <a:cubicBezTo>
                      <a:pt x="3210" y="0"/>
                      <a:pt x="3072" y="45"/>
                      <a:pt x="2949" y="150"/>
                    </a:cubicBezTo>
                    <a:cubicBezTo>
                      <a:pt x="2037" y="910"/>
                      <a:pt x="1155" y="1731"/>
                      <a:pt x="335" y="2521"/>
                    </a:cubicBezTo>
                    <a:cubicBezTo>
                      <a:pt x="0" y="2855"/>
                      <a:pt x="152" y="3311"/>
                      <a:pt x="456" y="3494"/>
                    </a:cubicBezTo>
                    <a:cubicBezTo>
                      <a:pt x="487" y="3585"/>
                      <a:pt x="517" y="3646"/>
                      <a:pt x="608" y="3737"/>
                    </a:cubicBezTo>
                    <a:cubicBezTo>
                      <a:pt x="1763" y="5105"/>
                      <a:pt x="3040" y="6351"/>
                      <a:pt x="4317" y="7567"/>
                    </a:cubicBezTo>
                    <a:cubicBezTo>
                      <a:pt x="4408" y="7658"/>
                      <a:pt x="4499" y="7719"/>
                      <a:pt x="4620" y="7719"/>
                    </a:cubicBezTo>
                    <a:cubicBezTo>
                      <a:pt x="4721" y="7769"/>
                      <a:pt x="4822" y="7799"/>
                      <a:pt x="4923" y="7799"/>
                    </a:cubicBezTo>
                    <a:cubicBezTo>
                      <a:pt x="5065" y="7799"/>
                      <a:pt x="5208" y="7740"/>
                      <a:pt x="5350" y="7597"/>
                    </a:cubicBezTo>
                    <a:cubicBezTo>
                      <a:pt x="6019" y="6898"/>
                      <a:pt x="6779" y="6199"/>
                      <a:pt x="7508" y="5561"/>
                    </a:cubicBezTo>
                    <a:cubicBezTo>
                      <a:pt x="8013" y="5176"/>
                      <a:pt x="7529" y="4525"/>
                      <a:pt x="7004" y="4525"/>
                    </a:cubicBezTo>
                    <a:cubicBezTo>
                      <a:pt x="6865" y="4525"/>
                      <a:pt x="6723" y="4571"/>
                      <a:pt x="6596" y="4679"/>
                    </a:cubicBezTo>
                    <a:cubicBezTo>
                      <a:pt x="5988" y="5226"/>
                      <a:pt x="5411" y="5743"/>
                      <a:pt x="4864" y="6320"/>
                    </a:cubicBezTo>
                    <a:cubicBezTo>
                      <a:pt x="4712" y="6169"/>
                      <a:pt x="4560" y="6047"/>
                      <a:pt x="4438" y="5895"/>
                    </a:cubicBezTo>
                    <a:cubicBezTo>
                      <a:pt x="5016" y="5378"/>
                      <a:pt x="5563" y="4831"/>
                      <a:pt x="6110" y="4314"/>
                    </a:cubicBezTo>
                    <a:cubicBezTo>
                      <a:pt x="6589" y="3859"/>
                      <a:pt x="6124" y="3177"/>
                      <a:pt x="5607" y="3177"/>
                    </a:cubicBezTo>
                    <a:cubicBezTo>
                      <a:pt x="5469" y="3177"/>
                      <a:pt x="5327" y="3226"/>
                      <a:pt x="5198" y="3342"/>
                    </a:cubicBezTo>
                    <a:lnTo>
                      <a:pt x="3496" y="4953"/>
                    </a:lnTo>
                    <a:cubicBezTo>
                      <a:pt x="2858" y="4345"/>
                      <a:pt x="2280" y="3706"/>
                      <a:pt x="1703" y="3038"/>
                    </a:cubicBezTo>
                    <a:cubicBezTo>
                      <a:pt x="2402" y="2369"/>
                      <a:pt x="3131" y="1731"/>
                      <a:pt x="3861" y="1123"/>
                    </a:cubicBezTo>
                    <a:cubicBezTo>
                      <a:pt x="4369" y="687"/>
                      <a:pt x="3875" y="0"/>
                      <a:pt x="33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280;p59">
                <a:extLst>
                  <a:ext uri="{FF2B5EF4-FFF2-40B4-BE49-F238E27FC236}">
                    <a16:creationId xmlns:a16="http://schemas.microsoft.com/office/drawing/2014/main" id="{F0CB5798-1964-46E6-992C-AD9EE616DB1D}"/>
                  </a:ext>
                </a:extLst>
              </p:cNvPr>
              <p:cNvSpPr/>
              <p:nvPr/>
            </p:nvSpPr>
            <p:spPr>
              <a:xfrm>
                <a:off x="8389800" y="8658600"/>
                <a:ext cx="158675" cy="194775"/>
              </a:xfrm>
              <a:custGeom>
                <a:avLst/>
                <a:gdLst/>
                <a:ahLst/>
                <a:cxnLst/>
                <a:rect l="l" t="t" r="r" b="b"/>
                <a:pathLst>
                  <a:path w="6347" h="7791" extrusionOk="0">
                    <a:moveTo>
                      <a:pt x="2825" y="2268"/>
                    </a:moveTo>
                    <a:cubicBezTo>
                      <a:pt x="3160" y="3150"/>
                      <a:pt x="3555" y="4031"/>
                      <a:pt x="3889" y="4852"/>
                    </a:cubicBezTo>
                    <a:lnTo>
                      <a:pt x="2066" y="4974"/>
                    </a:lnTo>
                    <a:cubicBezTo>
                      <a:pt x="2339" y="4062"/>
                      <a:pt x="2552" y="3180"/>
                      <a:pt x="2825" y="2268"/>
                    </a:cubicBezTo>
                    <a:close/>
                    <a:moveTo>
                      <a:pt x="2886" y="0"/>
                    </a:moveTo>
                    <a:cubicBezTo>
                      <a:pt x="2658" y="0"/>
                      <a:pt x="2428" y="113"/>
                      <a:pt x="2309" y="293"/>
                    </a:cubicBezTo>
                    <a:cubicBezTo>
                      <a:pt x="2096" y="384"/>
                      <a:pt x="2005" y="536"/>
                      <a:pt x="1914" y="749"/>
                    </a:cubicBezTo>
                    <a:cubicBezTo>
                      <a:pt x="1306" y="2846"/>
                      <a:pt x="728" y="4974"/>
                      <a:pt x="120" y="7071"/>
                    </a:cubicBezTo>
                    <a:cubicBezTo>
                      <a:pt x="1" y="7531"/>
                      <a:pt x="350" y="7790"/>
                      <a:pt x="722" y="7790"/>
                    </a:cubicBezTo>
                    <a:cubicBezTo>
                      <a:pt x="1014" y="7790"/>
                      <a:pt x="1320" y="7631"/>
                      <a:pt x="1427" y="7284"/>
                    </a:cubicBezTo>
                    <a:cubicBezTo>
                      <a:pt x="1488" y="6949"/>
                      <a:pt x="1610" y="6645"/>
                      <a:pt x="1701" y="6311"/>
                    </a:cubicBezTo>
                    <a:cubicBezTo>
                      <a:pt x="2582" y="6250"/>
                      <a:pt x="3524" y="6220"/>
                      <a:pt x="4406" y="6159"/>
                    </a:cubicBezTo>
                    <a:cubicBezTo>
                      <a:pt x="4558" y="6524"/>
                      <a:pt x="4771" y="6949"/>
                      <a:pt x="4923" y="7314"/>
                    </a:cubicBezTo>
                    <a:cubicBezTo>
                      <a:pt x="5038" y="7637"/>
                      <a:pt x="5288" y="7772"/>
                      <a:pt x="5537" y="7772"/>
                    </a:cubicBezTo>
                    <a:cubicBezTo>
                      <a:pt x="5944" y="7772"/>
                      <a:pt x="6346" y="7410"/>
                      <a:pt x="6139" y="6919"/>
                    </a:cubicBezTo>
                    <a:cubicBezTo>
                      <a:pt x="5257" y="4731"/>
                      <a:pt x="4345" y="2572"/>
                      <a:pt x="3464" y="414"/>
                    </a:cubicBezTo>
                    <a:cubicBezTo>
                      <a:pt x="3356" y="121"/>
                      <a:pt x="3122" y="0"/>
                      <a:pt x="28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281;p59">
                <a:extLst>
                  <a:ext uri="{FF2B5EF4-FFF2-40B4-BE49-F238E27FC236}">
                    <a16:creationId xmlns:a16="http://schemas.microsoft.com/office/drawing/2014/main" id="{776B18FB-E5B8-4353-8160-B95C9014003E}"/>
                  </a:ext>
                </a:extLst>
              </p:cNvPr>
              <p:cNvSpPr/>
              <p:nvPr/>
            </p:nvSpPr>
            <p:spPr>
              <a:xfrm>
                <a:off x="8223350" y="8668175"/>
                <a:ext cx="165675" cy="185650"/>
              </a:xfrm>
              <a:custGeom>
                <a:avLst/>
                <a:gdLst/>
                <a:ahLst/>
                <a:cxnLst/>
                <a:rect l="l" t="t" r="r" b="b"/>
                <a:pathLst>
                  <a:path w="6627" h="7426" extrusionOk="0">
                    <a:moveTo>
                      <a:pt x="5806" y="1"/>
                    </a:moveTo>
                    <a:cubicBezTo>
                      <a:pt x="4134" y="1"/>
                      <a:pt x="2492" y="31"/>
                      <a:pt x="821" y="92"/>
                    </a:cubicBezTo>
                    <a:cubicBezTo>
                      <a:pt x="9" y="122"/>
                      <a:pt x="0" y="1430"/>
                      <a:pt x="793" y="1430"/>
                    </a:cubicBezTo>
                    <a:cubicBezTo>
                      <a:pt x="802" y="1430"/>
                      <a:pt x="811" y="1430"/>
                      <a:pt x="821" y="1430"/>
                    </a:cubicBezTo>
                    <a:cubicBezTo>
                      <a:pt x="1368" y="1399"/>
                      <a:pt x="1854" y="1399"/>
                      <a:pt x="2371" y="1399"/>
                    </a:cubicBezTo>
                    <a:cubicBezTo>
                      <a:pt x="2432" y="3223"/>
                      <a:pt x="2492" y="5016"/>
                      <a:pt x="2644" y="6840"/>
                    </a:cubicBezTo>
                    <a:cubicBezTo>
                      <a:pt x="2689" y="7228"/>
                      <a:pt x="3019" y="7425"/>
                      <a:pt x="3337" y="7425"/>
                    </a:cubicBezTo>
                    <a:cubicBezTo>
                      <a:pt x="3666" y="7425"/>
                      <a:pt x="3982" y="7213"/>
                      <a:pt x="3951" y="6779"/>
                    </a:cubicBezTo>
                    <a:cubicBezTo>
                      <a:pt x="3830" y="4955"/>
                      <a:pt x="3708" y="3132"/>
                      <a:pt x="3678" y="1308"/>
                    </a:cubicBezTo>
                    <a:cubicBezTo>
                      <a:pt x="4164" y="1308"/>
                      <a:pt x="4623" y="1294"/>
                      <a:pt x="5092" y="1294"/>
                    </a:cubicBezTo>
                    <a:cubicBezTo>
                      <a:pt x="5326" y="1294"/>
                      <a:pt x="5562" y="1298"/>
                      <a:pt x="5806" y="1308"/>
                    </a:cubicBezTo>
                    <a:cubicBezTo>
                      <a:pt x="6626" y="1308"/>
                      <a:pt x="6626" y="1"/>
                      <a:pt x="58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282;p59">
                <a:extLst>
                  <a:ext uri="{FF2B5EF4-FFF2-40B4-BE49-F238E27FC236}">
                    <a16:creationId xmlns:a16="http://schemas.microsoft.com/office/drawing/2014/main" id="{3F36CA0D-3C9C-45FA-812F-D43CFEBE3911}"/>
                  </a:ext>
                </a:extLst>
              </p:cNvPr>
              <p:cNvSpPr/>
              <p:nvPr/>
            </p:nvSpPr>
            <p:spPr>
              <a:xfrm>
                <a:off x="7528800" y="8441025"/>
                <a:ext cx="159875" cy="212825"/>
              </a:xfrm>
              <a:custGeom>
                <a:avLst/>
                <a:gdLst/>
                <a:ahLst/>
                <a:cxnLst/>
                <a:rect l="l" t="t" r="r" b="b"/>
                <a:pathLst>
                  <a:path w="6395" h="8513" extrusionOk="0">
                    <a:moveTo>
                      <a:pt x="1306" y="1"/>
                    </a:moveTo>
                    <a:cubicBezTo>
                      <a:pt x="1049" y="1"/>
                      <a:pt x="810" y="148"/>
                      <a:pt x="760" y="485"/>
                    </a:cubicBezTo>
                    <a:cubicBezTo>
                      <a:pt x="426" y="2795"/>
                      <a:pt x="152" y="5136"/>
                      <a:pt x="0" y="7476"/>
                    </a:cubicBezTo>
                    <a:cubicBezTo>
                      <a:pt x="0" y="7628"/>
                      <a:pt x="31" y="7780"/>
                      <a:pt x="122" y="7871"/>
                    </a:cubicBezTo>
                    <a:cubicBezTo>
                      <a:pt x="144" y="8208"/>
                      <a:pt x="400" y="8512"/>
                      <a:pt x="716" y="8512"/>
                    </a:cubicBezTo>
                    <a:cubicBezTo>
                      <a:pt x="827" y="8512"/>
                      <a:pt x="945" y="8475"/>
                      <a:pt x="1064" y="8388"/>
                    </a:cubicBezTo>
                    <a:cubicBezTo>
                      <a:pt x="2797" y="7050"/>
                      <a:pt x="4408" y="5227"/>
                      <a:pt x="5927" y="3646"/>
                    </a:cubicBezTo>
                    <a:cubicBezTo>
                      <a:pt x="6394" y="3180"/>
                      <a:pt x="5947" y="2534"/>
                      <a:pt x="5440" y="2534"/>
                    </a:cubicBezTo>
                    <a:cubicBezTo>
                      <a:pt x="5286" y="2534"/>
                      <a:pt x="5126" y="2593"/>
                      <a:pt x="4985" y="2734"/>
                    </a:cubicBezTo>
                    <a:cubicBezTo>
                      <a:pt x="3830" y="3950"/>
                      <a:pt x="2614" y="5348"/>
                      <a:pt x="1368" y="6443"/>
                    </a:cubicBezTo>
                    <a:cubicBezTo>
                      <a:pt x="1520" y="4558"/>
                      <a:pt x="1702" y="2643"/>
                      <a:pt x="2006" y="789"/>
                    </a:cubicBezTo>
                    <a:cubicBezTo>
                      <a:pt x="2078" y="305"/>
                      <a:pt x="1674" y="1"/>
                      <a:pt x="13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283;p59">
                <a:extLst>
                  <a:ext uri="{FF2B5EF4-FFF2-40B4-BE49-F238E27FC236}">
                    <a16:creationId xmlns:a16="http://schemas.microsoft.com/office/drawing/2014/main" id="{5A067476-A56F-4BDA-8A36-8B40EE883379}"/>
                  </a:ext>
                </a:extLst>
              </p:cNvPr>
              <p:cNvSpPr/>
              <p:nvPr/>
            </p:nvSpPr>
            <p:spPr>
              <a:xfrm>
                <a:off x="7855550" y="8622200"/>
                <a:ext cx="154275" cy="188775"/>
              </a:xfrm>
              <a:custGeom>
                <a:avLst/>
                <a:gdLst/>
                <a:ahLst/>
                <a:cxnLst/>
                <a:rect l="l" t="t" r="r" b="b"/>
                <a:pathLst>
                  <a:path w="6171" h="7551" extrusionOk="0">
                    <a:moveTo>
                      <a:pt x="3330" y="1"/>
                    </a:moveTo>
                    <a:cubicBezTo>
                      <a:pt x="2746" y="1"/>
                      <a:pt x="2160" y="171"/>
                      <a:pt x="1642" y="533"/>
                    </a:cubicBezTo>
                    <a:cubicBezTo>
                      <a:pt x="213" y="1536"/>
                      <a:pt x="0" y="3390"/>
                      <a:pt x="304" y="4971"/>
                    </a:cubicBezTo>
                    <a:cubicBezTo>
                      <a:pt x="620" y="6699"/>
                      <a:pt x="1924" y="7551"/>
                      <a:pt x="3195" y="7551"/>
                    </a:cubicBezTo>
                    <a:cubicBezTo>
                      <a:pt x="4495" y="7551"/>
                      <a:pt x="5759" y="6661"/>
                      <a:pt x="5897" y="4910"/>
                    </a:cubicBezTo>
                    <a:cubicBezTo>
                      <a:pt x="6140" y="4606"/>
                      <a:pt x="6080" y="4059"/>
                      <a:pt x="5532" y="3998"/>
                    </a:cubicBezTo>
                    <a:cubicBezTo>
                      <a:pt x="4681" y="3876"/>
                      <a:pt x="3769" y="3816"/>
                      <a:pt x="2858" y="3724"/>
                    </a:cubicBezTo>
                    <a:cubicBezTo>
                      <a:pt x="2845" y="3723"/>
                      <a:pt x="2833" y="3723"/>
                      <a:pt x="2821" y="3723"/>
                    </a:cubicBezTo>
                    <a:cubicBezTo>
                      <a:pt x="2473" y="3723"/>
                      <a:pt x="2190" y="4129"/>
                      <a:pt x="2219" y="4393"/>
                    </a:cubicBezTo>
                    <a:cubicBezTo>
                      <a:pt x="2219" y="4788"/>
                      <a:pt x="2584" y="5001"/>
                      <a:pt x="2918" y="5062"/>
                    </a:cubicBezTo>
                    <a:cubicBezTo>
                      <a:pt x="3435" y="5092"/>
                      <a:pt x="4013" y="5123"/>
                      <a:pt x="4560" y="5214"/>
                    </a:cubicBezTo>
                    <a:cubicBezTo>
                      <a:pt x="4358" y="5868"/>
                      <a:pt x="3844" y="6377"/>
                      <a:pt x="3173" y="6377"/>
                    </a:cubicBezTo>
                    <a:cubicBezTo>
                      <a:pt x="3033" y="6377"/>
                      <a:pt x="2887" y="6355"/>
                      <a:pt x="2736" y="6308"/>
                    </a:cubicBezTo>
                    <a:cubicBezTo>
                      <a:pt x="1703" y="6004"/>
                      <a:pt x="1520" y="4910"/>
                      <a:pt x="1459" y="3968"/>
                    </a:cubicBezTo>
                    <a:cubicBezTo>
                      <a:pt x="1459" y="2995"/>
                      <a:pt x="1611" y="2053"/>
                      <a:pt x="2554" y="1566"/>
                    </a:cubicBezTo>
                    <a:cubicBezTo>
                      <a:pt x="2816" y="1431"/>
                      <a:pt x="3078" y="1369"/>
                      <a:pt x="3335" y="1369"/>
                    </a:cubicBezTo>
                    <a:cubicBezTo>
                      <a:pt x="3883" y="1369"/>
                      <a:pt x="4409" y="1649"/>
                      <a:pt x="4864" y="2083"/>
                    </a:cubicBezTo>
                    <a:cubicBezTo>
                      <a:pt x="4992" y="2219"/>
                      <a:pt x="5135" y="2276"/>
                      <a:pt x="5272" y="2276"/>
                    </a:cubicBezTo>
                    <a:cubicBezTo>
                      <a:pt x="5751" y="2276"/>
                      <a:pt x="6170" y="1583"/>
                      <a:pt x="5745" y="1110"/>
                    </a:cubicBezTo>
                    <a:cubicBezTo>
                      <a:pt x="5103" y="395"/>
                      <a:pt x="4218" y="1"/>
                      <a:pt x="33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284;p59">
                <a:extLst>
                  <a:ext uri="{FF2B5EF4-FFF2-40B4-BE49-F238E27FC236}">
                    <a16:creationId xmlns:a16="http://schemas.microsoft.com/office/drawing/2014/main" id="{106C1FF2-99C5-435D-AF28-5B3EB543AA92}"/>
                  </a:ext>
                </a:extLst>
              </p:cNvPr>
              <p:cNvSpPr/>
              <p:nvPr/>
            </p:nvSpPr>
            <p:spPr>
              <a:xfrm>
                <a:off x="8567575" y="8636650"/>
                <a:ext cx="154275" cy="202725"/>
              </a:xfrm>
              <a:custGeom>
                <a:avLst/>
                <a:gdLst/>
                <a:ahLst/>
                <a:cxnLst/>
                <a:rect l="l" t="t" r="r" b="b"/>
                <a:pathLst>
                  <a:path w="6171" h="8109" extrusionOk="0">
                    <a:moveTo>
                      <a:pt x="2468" y="1257"/>
                    </a:moveTo>
                    <a:cubicBezTo>
                      <a:pt x="3052" y="1257"/>
                      <a:pt x="3444" y="1775"/>
                      <a:pt x="3617" y="2265"/>
                    </a:cubicBezTo>
                    <a:cubicBezTo>
                      <a:pt x="4012" y="3390"/>
                      <a:pt x="3161" y="4028"/>
                      <a:pt x="2219" y="4302"/>
                    </a:cubicBezTo>
                    <a:cubicBezTo>
                      <a:pt x="1946" y="3329"/>
                      <a:pt x="1733" y="2387"/>
                      <a:pt x="1490" y="1444"/>
                    </a:cubicBezTo>
                    <a:cubicBezTo>
                      <a:pt x="1763" y="1353"/>
                      <a:pt x="2067" y="1292"/>
                      <a:pt x="2371" y="1262"/>
                    </a:cubicBezTo>
                    <a:cubicBezTo>
                      <a:pt x="2404" y="1259"/>
                      <a:pt x="2436" y="1257"/>
                      <a:pt x="2468" y="1257"/>
                    </a:cubicBezTo>
                    <a:close/>
                    <a:moveTo>
                      <a:pt x="3797" y="5351"/>
                    </a:moveTo>
                    <a:cubicBezTo>
                      <a:pt x="4112" y="5351"/>
                      <a:pt x="4381" y="5438"/>
                      <a:pt x="4499" y="5700"/>
                    </a:cubicBezTo>
                    <a:cubicBezTo>
                      <a:pt x="4772" y="6308"/>
                      <a:pt x="3587" y="6672"/>
                      <a:pt x="2888" y="6794"/>
                    </a:cubicBezTo>
                    <a:cubicBezTo>
                      <a:pt x="2797" y="6429"/>
                      <a:pt x="2675" y="6004"/>
                      <a:pt x="2553" y="5609"/>
                    </a:cubicBezTo>
                    <a:cubicBezTo>
                      <a:pt x="2883" y="5505"/>
                      <a:pt x="3380" y="5351"/>
                      <a:pt x="3797" y="5351"/>
                    </a:cubicBezTo>
                    <a:close/>
                    <a:moveTo>
                      <a:pt x="2566" y="0"/>
                    </a:moveTo>
                    <a:cubicBezTo>
                      <a:pt x="1882" y="0"/>
                      <a:pt x="1183" y="286"/>
                      <a:pt x="517" y="441"/>
                    </a:cubicBezTo>
                    <a:cubicBezTo>
                      <a:pt x="122" y="563"/>
                      <a:pt x="0" y="867"/>
                      <a:pt x="61" y="1140"/>
                    </a:cubicBezTo>
                    <a:cubicBezTo>
                      <a:pt x="61" y="1171"/>
                      <a:pt x="61" y="1262"/>
                      <a:pt x="91" y="1292"/>
                    </a:cubicBezTo>
                    <a:cubicBezTo>
                      <a:pt x="608" y="3420"/>
                      <a:pt x="1186" y="5548"/>
                      <a:pt x="1824" y="7675"/>
                    </a:cubicBezTo>
                    <a:cubicBezTo>
                      <a:pt x="1910" y="7975"/>
                      <a:pt x="2161" y="8109"/>
                      <a:pt x="2419" y="8109"/>
                    </a:cubicBezTo>
                    <a:cubicBezTo>
                      <a:pt x="2527" y="8109"/>
                      <a:pt x="2637" y="8085"/>
                      <a:pt x="2736" y="8040"/>
                    </a:cubicBezTo>
                    <a:cubicBezTo>
                      <a:pt x="4104" y="8010"/>
                      <a:pt x="6171" y="7037"/>
                      <a:pt x="5836" y="5457"/>
                    </a:cubicBezTo>
                    <a:cubicBezTo>
                      <a:pt x="5623" y="4757"/>
                      <a:pt x="5137" y="4362"/>
                      <a:pt x="4499" y="4210"/>
                    </a:cubicBezTo>
                    <a:cubicBezTo>
                      <a:pt x="4955" y="3602"/>
                      <a:pt x="5107" y="2843"/>
                      <a:pt x="4863" y="2022"/>
                    </a:cubicBezTo>
                    <a:cubicBezTo>
                      <a:pt x="4651" y="1201"/>
                      <a:pt x="4104" y="441"/>
                      <a:pt x="3313" y="137"/>
                    </a:cubicBezTo>
                    <a:cubicBezTo>
                      <a:pt x="3068" y="39"/>
                      <a:pt x="2818" y="0"/>
                      <a:pt x="25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285;p59">
                <a:extLst>
                  <a:ext uri="{FF2B5EF4-FFF2-40B4-BE49-F238E27FC236}">
                    <a16:creationId xmlns:a16="http://schemas.microsoft.com/office/drawing/2014/main" id="{87506482-206A-4CD4-8EB7-803487B1E160}"/>
                  </a:ext>
                </a:extLst>
              </p:cNvPr>
              <p:cNvSpPr/>
              <p:nvPr/>
            </p:nvSpPr>
            <p:spPr>
              <a:xfrm>
                <a:off x="8741100" y="8601450"/>
                <a:ext cx="172800" cy="182600"/>
              </a:xfrm>
              <a:custGeom>
                <a:avLst/>
                <a:gdLst/>
                <a:ahLst/>
                <a:cxnLst/>
                <a:rect l="l" t="t" r="r" b="b"/>
                <a:pathLst>
                  <a:path w="6912" h="7304" extrusionOk="0">
                    <a:moveTo>
                      <a:pt x="861" y="1"/>
                    </a:moveTo>
                    <a:cubicBezTo>
                      <a:pt x="443" y="1"/>
                      <a:pt x="0" y="452"/>
                      <a:pt x="202" y="998"/>
                    </a:cubicBezTo>
                    <a:cubicBezTo>
                      <a:pt x="1114" y="3126"/>
                      <a:pt x="1631" y="4494"/>
                      <a:pt x="2451" y="6621"/>
                    </a:cubicBezTo>
                    <a:cubicBezTo>
                      <a:pt x="2477" y="6952"/>
                      <a:pt x="2778" y="7303"/>
                      <a:pt x="3161" y="7303"/>
                    </a:cubicBezTo>
                    <a:cubicBezTo>
                      <a:pt x="3236" y="7303"/>
                      <a:pt x="3314" y="7290"/>
                      <a:pt x="3394" y="7260"/>
                    </a:cubicBezTo>
                    <a:cubicBezTo>
                      <a:pt x="4366" y="6865"/>
                      <a:pt x="5248" y="6500"/>
                      <a:pt x="6190" y="6044"/>
                    </a:cubicBezTo>
                    <a:cubicBezTo>
                      <a:pt x="6911" y="5750"/>
                      <a:pt x="6530" y="4800"/>
                      <a:pt x="5911" y="4800"/>
                    </a:cubicBezTo>
                    <a:cubicBezTo>
                      <a:pt x="5825" y="4800"/>
                      <a:pt x="5735" y="4818"/>
                      <a:pt x="5643" y="4858"/>
                    </a:cubicBezTo>
                    <a:cubicBezTo>
                      <a:pt x="4974" y="5193"/>
                      <a:pt x="4275" y="5497"/>
                      <a:pt x="3546" y="5770"/>
                    </a:cubicBezTo>
                    <a:cubicBezTo>
                      <a:pt x="2725" y="3734"/>
                      <a:pt x="2269" y="2427"/>
                      <a:pt x="1388" y="390"/>
                    </a:cubicBezTo>
                    <a:cubicBezTo>
                      <a:pt x="1276" y="115"/>
                      <a:pt x="1072" y="1"/>
                      <a:pt x="8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286;p59">
                <a:extLst>
                  <a:ext uri="{FF2B5EF4-FFF2-40B4-BE49-F238E27FC236}">
                    <a16:creationId xmlns:a16="http://schemas.microsoft.com/office/drawing/2014/main" id="{C314F516-3F85-4506-9A16-54CAFC64B06F}"/>
                  </a:ext>
                </a:extLst>
              </p:cNvPr>
              <p:cNvSpPr/>
              <p:nvPr/>
            </p:nvSpPr>
            <p:spPr>
              <a:xfrm>
                <a:off x="8967100" y="8369500"/>
                <a:ext cx="201650" cy="173500"/>
              </a:xfrm>
              <a:custGeom>
                <a:avLst/>
                <a:gdLst/>
                <a:ahLst/>
                <a:cxnLst/>
                <a:rect l="l" t="t" r="r" b="b"/>
                <a:pathLst>
                  <a:path w="8066" h="6940" extrusionOk="0">
                    <a:moveTo>
                      <a:pt x="3756" y="1"/>
                    </a:moveTo>
                    <a:cubicBezTo>
                      <a:pt x="2047" y="1"/>
                      <a:pt x="0" y="1778"/>
                      <a:pt x="1102" y="3528"/>
                    </a:cubicBezTo>
                    <a:cubicBezTo>
                      <a:pt x="1513" y="4231"/>
                      <a:pt x="2253" y="4566"/>
                      <a:pt x="3013" y="4566"/>
                    </a:cubicBezTo>
                    <a:cubicBezTo>
                      <a:pt x="3207" y="4566"/>
                      <a:pt x="3402" y="4544"/>
                      <a:pt x="3594" y="4501"/>
                    </a:cubicBezTo>
                    <a:cubicBezTo>
                      <a:pt x="4172" y="4379"/>
                      <a:pt x="4658" y="3893"/>
                      <a:pt x="5205" y="3802"/>
                    </a:cubicBezTo>
                    <a:cubicBezTo>
                      <a:pt x="5318" y="3782"/>
                      <a:pt x="5420" y="3773"/>
                      <a:pt x="5511" y="3773"/>
                    </a:cubicBezTo>
                    <a:cubicBezTo>
                      <a:pt x="6826" y="3773"/>
                      <a:pt x="6013" y="5691"/>
                      <a:pt x="4976" y="5691"/>
                    </a:cubicBezTo>
                    <a:cubicBezTo>
                      <a:pt x="4763" y="5691"/>
                      <a:pt x="4539" y="5609"/>
                      <a:pt x="4324" y="5413"/>
                    </a:cubicBezTo>
                    <a:cubicBezTo>
                      <a:pt x="4198" y="5293"/>
                      <a:pt x="4061" y="5243"/>
                      <a:pt x="3930" y="5243"/>
                    </a:cubicBezTo>
                    <a:cubicBezTo>
                      <a:pt x="3428" y="5243"/>
                      <a:pt x="3003" y="5982"/>
                      <a:pt x="3533" y="6416"/>
                    </a:cubicBezTo>
                    <a:cubicBezTo>
                      <a:pt x="3921" y="6781"/>
                      <a:pt x="4402" y="6940"/>
                      <a:pt x="4896" y="6940"/>
                    </a:cubicBezTo>
                    <a:cubicBezTo>
                      <a:pt x="6417" y="6940"/>
                      <a:pt x="8066" y="5438"/>
                      <a:pt x="7515" y="3832"/>
                    </a:cubicBezTo>
                    <a:cubicBezTo>
                      <a:pt x="7162" y="2964"/>
                      <a:pt x="6348" y="2410"/>
                      <a:pt x="5507" y="2410"/>
                    </a:cubicBezTo>
                    <a:cubicBezTo>
                      <a:pt x="5407" y="2410"/>
                      <a:pt x="5306" y="2418"/>
                      <a:pt x="5205" y="2434"/>
                    </a:cubicBezTo>
                    <a:cubicBezTo>
                      <a:pt x="4536" y="2556"/>
                      <a:pt x="4050" y="3012"/>
                      <a:pt x="3412" y="3164"/>
                    </a:cubicBezTo>
                    <a:cubicBezTo>
                      <a:pt x="3309" y="3188"/>
                      <a:pt x="3203" y="3200"/>
                      <a:pt x="3099" y="3200"/>
                    </a:cubicBezTo>
                    <a:cubicBezTo>
                      <a:pt x="2427" y="3200"/>
                      <a:pt x="1800" y="2710"/>
                      <a:pt x="2378" y="1948"/>
                    </a:cubicBezTo>
                    <a:cubicBezTo>
                      <a:pt x="2623" y="1649"/>
                      <a:pt x="3305" y="1326"/>
                      <a:pt x="3750" y="1326"/>
                    </a:cubicBezTo>
                    <a:cubicBezTo>
                      <a:pt x="3803" y="1326"/>
                      <a:pt x="3853" y="1330"/>
                      <a:pt x="3898" y="1340"/>
                    </a:cubicBezTo>
                    <a:cubicBezTo>
                      <a:pt x="3944" y="1348"/>
                      <a:pt x="3987" y="1352"/>
                      <a:pt x="4029" y="1352"/>
                    </a:cubicBezTo>
                    <a:cubicBezTo>
                      <a:pt x="4766" y="1352"/>
                      <a:pt x="4889" y="148"/>
                      <a:pt x="4141" y="33"/>
                    </a:cubicBezTo>
                    <a:cubicBezTo>
                      <a:pt x="4016" y="11"/>
                      <a:pt x="3887" y="1"/>
                      <a:pt x="37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50" name="Graphic 49" descr="Badge Question Mark with solid fill">
            <a:extLst>
              <a:ext uri="{FF2B5EF4-FFF2-40B4-BE49-F238E27FC236}">
                <a16:creationId xmlns:a16="http://schemas.microsoft.com/office/drawing/2014/main" id="{B026DC97-99A7-4831-A3A1-E4ED2BE728A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6193" y="1063198"/>
            <a:ext cx="698206" cy="698206"/>
          </a:xfrm>
          <a:prstGeom prst="rect">
            <a:avLst/>
          </a:prstGeom>
        </p:spPr>
      </p:pic>
    </p:spTree>
    <p:extLst>
      <p:ext uri="{BB962C8B-B14F-4D97-AF65-F5344CB8AC3E}">
        <p14:creationId xmlns:p14="http://schemas.microsoft.com/office/powerpoint/2010/main" val="25403207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50"/>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par>
                          <p:cTn id="12" fill="hold">
                            <p:stCondLst>
                              <p:cond delay="500"/>
                            </p:stCondLst>
                            <p:childTnLst>
                              <p:par>
                                <p:cTn id="13" presetID="21" presetClass="emph" presetSubtype="0" fill="hold" grpId="1" nodeType="afterEffect">
                                  <p:stCondLst>
                                    <p:cond delay="0"/>
                                  </p:stCondLst>
                                  <p:childTnLst>
                                    <p:animClr clrSpc="hsl" dir="cw">
                                      <p:cBhvr override="childStyle">
                                        <p:cTn id="14" dur="500" fill="hold"/>
                                        <p:tgtEl>
                                          <p:spTgt spid="6"/>
                                        </p:tgtEl>
                                        <p:attrNameLst>
                                          <p:attrName>style.color</p:attrName>
                                        </p:attrNameLst>
                                      </p:cBhvr>
                                      <p:by>
                                        <p:hsl h="7200000" s="0" l="0"/>
                                      </p:by>
                                    </p:animClr>
                                    <p:animClr clrSpc="hsl" dir="cw">
                                      <p:cBhvr>
                                        <p:cTn id="15" dur="500" fill="hold"/>
                                        <p:tgtEl>
                                          <p:spTgt spid="6"/>
                                        </p:tgtEl>
                                        <p:attrNameLst>
                                          <p:attrName>fillcolor</p:attrName>
                                        </p:attrNameLst>
                                      </p:cBhvr>
                                      <p:by>
                                        <p:hsl h="7200000" s="0" l="0"/>
                                      </p:by>
                                    </p:animClr>
                                    <p:animClr clrSpc="hsl" dir="cw">
                                      <p:cBhvr>
                                        <p:cTn id="16" dur="500" fill="hold"/>
                                        <p:tgtEl>
                                          <p:spTgt spid="6"/>
                                        </p:tgtEl>
                                        <p:attrNameLst>
                                          <p:attrName>stroke.color</p:attrName>
                                        </p:attrNameLst>
                                      </p:cBhvr>
                                      <p:by>
                                        <p:hsl h="7200000" s="0" l="0"/>
                                      </p:by>
                                    </p:animClr>
                                    <p:set>
                                      <p:cBhvr>
                                        <p:cTn id="17" dur="500" fill="hold"/>
                                        <p:tgtEl>
                                          <p:spTgt spid="6"/>
                                        </p:tgtEl>
                                        <p:attrNameLst>
                                          <p:attrName>fill.type</p:attrName>
                                        </p:attrNameLst>
                                      </p:cBhvr>
                                      <p:to>
                                        <p:strVal val="solid"/>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5EF88D9-CB94-41E8-A44A-9AFDFB6E1AF4}"/>
              </a:ext>
            </a:extLst>
          </p:cNvPr>
          <p:cNvSpPr>
            <a:spLocks noGrp="1"/>
          </p:cNvSpPr>
          <p:nvPr>
            <p:ph type="subTitle" idx="1"/>
          </p:nvPr>
        </p:nvSpPr>
        <p:spPr/>
        <p:txBody>
          <a:bodyPr/>
          <a:lstStyle/>
          <a:p>
            <a:endParaRPr lang="vi-VN" dirty="0"/>
          </a:p>
        </p:txBody>
      </p:sp>
      <p:pic>
        <p:nvPicPr>
          <p:cNvPr id="5" name="Picture 4">
            <a:extLst>
              <a:ext uri="{FF2B5EF4-FFF2-40B4-BE49-F238E27FC236}">
                <a16:creationId xmlns:a16="http://schemas.microsoft.com/office/drawing/2014/main" id="{8DFDD0BB-2410-4840-BB5C-94691385079A}"/>
              </a:ext>
            </a:extLst>
          </p:cNvPr>
          <p:cNvPicPr>
            <a:picLocks noChangeAspect="1"/>
          </p:cNvPicPr>
          <p:nvPr/>
        </p:nvPicPr>
        <p:blipFill>
          <a:blip r:embed="rId2"/>
          <a:stretch>
            <a:fillRect/>
          </a:stretch>
        </p:blipFill>
        <p:spPr>
          <a:xfrm>
            <a:off x="213335" y="141417"/>
            <a:ext cx="3749065" cy="2680581"/>
          </a:xfrm>
          <a:prstGeom prst="rect">
            <a:avLst/>
          </a:prstGeom>
        </p:spPr>
      </p:pic>
      <p:pic>
        <p:nvPicPr>
          <p:cNvPr id="6148" name="Picture 4" descr="Cách giử an toàn vệ sinh thực phẩm khi trời nồm ẩm | công ty LamGiayPhep">
            <a:extLst>
              <a:ext uri="{FF2B5EF4-FFF2-40B4-BE49-F238E27FC236}">
                <a16:creationId xmlns:a16="http://schemas.microsoft.com/office/drawing/2014/main" id="{79E4AC4D-D3AA-4FE3-ABC5-973D84862D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7779" y="209095"/>
            <a:ext cx="4837810" cy="2418905"/>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8B32040D-A6B0-43AA-BDD1-C3093C2B07D5}"/>
              </a:ext>
            </a:extLst>
          </p:cNvPr>
          <p:cNvSpPr txBox="1">
            <a:spLocks/>
          </p:cNvSpPr>
          <p:nvPr/>
        </p:nvSpPr>
        <p:spPr>
          <a:xfrm>
            <a:off x="2652054" y="367906"/>
            <a:ext cx="2928409" cy="486641"/>
          </a:xfrm>
          <a:prstGeom prst="rect">
            <a:avLst/>
          </a:prstGeom>
          <a:ln/>
        </p:spPr>
        <p:style>
          <a:lnRef idx="1">
            <a:schemeClr val="accent4"/>
          </a:lnRef>
          <a:fillRef idx="2">
            <a:schemeClr val="accent4"/>
          </a:fillRef>
          <a:effectRef idx="1">
            <a:schemeClr val="accent4"/>
          </a:effectRef>
          <a:fontRef idx="minor">
            <a:schemeClr val="dk1"/>
          </a:fontRef>
        </p:style>
        <p:txBody>
          <a:bodyPr spcFirstLastPara="1" wrap="square" lIns="91425" tIns="91425" rIns="18287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2"/>
              </a:buClr>
              <a:buSzPts val="3500"/>
              <a:buFont typeface="Lilita One"/>
              <a:buNone/>
              <a:defRPr sz="2300" b="0" i="0" u="none" strike="noStrike" cap="none">
                <a:solidFill>
                  <a:schemeClr val="dk2"/>
                </a:solidFill>
                <a:latin typeface="Lilita One"/>
                <a:ea typeface="Lilita One"/>
                <a:cs typeface="Lilita One"/>
                <a:sym typeface="Lilita One"/>
              </a:defRPr>
            </a:lvl1pPr>
            <a:lvl2pPr marR="0" lvl="1" algn="r" rtl="0">
              <a:lnSpc>
                <a:spcPct val="100000"/>
              </a:lnSpc>
              <a:spcBef>
                <a:spcPts val="0"/>
              </a:spcBef>
              <a:spcAft>
                <a:spcPts val="0"/>
              </a:spcAft>
              <a:buClr>
                <a:schemeClr val="accent5"/>
              </a:buClr>
              <a:buSzPts val="4000"/>
              <a:buFont typeface="Ranchers"/>
              <a:buNone/>
              <a:defRPr sz="2300" b="0" i="0" u="none" strike="noStrike" cap="none">
                <a:solidFill>
                  <a:schemeClr val="accent5"/>
                </a:solidFill>
                <a:latin typeface="Ranchers"/>
                <a:ea typeface="Ranchers"/>
                <a:cs typeface="Ranchers"/>
                <a:sym typeface="Ranchers"/>
              </a:defRPr>
            </a:lvl2pPr>
            <a:lvl3pPr marR="0" lvl="2" algn="r" rtl="0">
              <a:lnSpc>
                <a:spcPct val="100000"/>
              </a:lnSpc>
              <a:spcBef>
                <a:spcPts val="0"/>
              </a:spcBef>
              <a:spcAft>
                <a:spcPts val="0"/>
              </a:spcAft>
              <a:buClr>
                <a:schemeClr val="accent5"/>
              </a:buClr>
              <a:buSzPts val="4000"/>
              <a:buFont typeface="Ranchers"/>
              <a:buNone/>
              <a:defRPr sz="2300" b="0" i="0" u="none" strike="noStrike" cap="none">
                <a:solidFill>
                  <a:schemeClr val="accent5"/>
                </a:solidFill>
                <a:latin typeface="Ranchers"/>
                <a:ea typeface="Ranchers"/>
                <a:cs typeface="Ranchers"/>
                <a:sym typeface="Ranchers"/>
              </a:defRPr>
            </a:lvl3pPr>
            <a:lvl4pPr marR="0" lvl="3" algn="r" rtl="0">
              <a:lnSpc>
                <a:spcPct val="100000"/>
              </a:lnSpc>
              <a:spcBef>
                <a:spcPts val="0"/>
              </a:spcBef>
              <a:spcAft>
                <a:spcPts val="0"/>
              </a:spcAft>
              <a:buClr>
                <a:schemeClr val="accent5"/>
              </a:buClr>
              <a:buSzPts val="4000"/>
              <a:buFont typeface="Ranchers"/>
              <a:buNone/>
              <a:defRPr sz="2300" b="0" i="0" u="none" strike="noStrike" cap="none">
                <a:solidFill>
                  <a:schemeClr val="accent5"/>
                </a:solidFill>
                <a:latin typeface="Ranchers"/>
                <a:ea typeface="Ranchers"/>
                <a:cs typeface="Ranchers"/>
                <a:sym typeface="Ranchers"/>
              </a:defRPr>
            </a:lvl4pPr>
            <a:lvl5pPr marR="0" lvl="4" algn="r" rtl="0">
              <a:lnSpc>
                <a:spcPct val="100000"/>
              </a:lnSpc>
              <a:spcBef>
                <a:spcPts val="0"/>
              </a:spcBef>
              <a:spcAft>
                <a:spcPts val="0"/>
              </a:spcAft>
              <a:buClr>
                <a:schemeClr val="accent5"/>
              </a:buClr>
              <a:buSzPts val="4000"/>
              <a:buFont typeface="Ranchers"/>
              <a:buNone/>
              <a:defRPr sz="2300" b="0" i="0" u="none" strike="noStrike" cap="none">
                <a:solidFill>
                  <a:schemeClr val="accent5"/>
                </a:solidFill>
                <a:latin typeface="Ranchers"/>
                <a:ea typeface="Ranchers"/>
                <a:cs typeface="Ranchers"/>
                <a:sym typeface="Ranchers"/>
              </a:defRPr>
            </a:lvl5pPr>
            <a:lvl6pPr marR="0" lvl="5" algn="r" rtl="0">
              <a:lnSpc>
                <a:spcPct val="100000"/>
              </a:lnSpc>
              <a:spcBef>
                <a:spcPts val="0"/>
              </a:spcBef>
              <a:spcAft>
                <a:spcPts val="0"/>
              </a:spcAft>
              <a:buClr>
                <a:schemeClr val="accent5"/>
              </a:buClr>
              <a:buSzPts val="4000"/>
              <a:buFont typeface="Ranchers"/>
              <a:buNone/>
              <a:defRPr sz="2300" b="0" i="0" u="none" strike="noStrike" cap="none">
                <a:solidFill>
                  <a:schemeClr val="accent5"/>
                </a:solidFill>
                <a:latin typeface="Ranchers"/>
                <a:ea typeface="Ranchers"/>
                <a:cs typeface="Ranchers"/>
                <a:sym typeface="Ranchers"/>
              </a:defRPr>
            </a:lvl6pPr>
            <a:lvl7pPr marR="0" lvl="6" algn="r" rtl="0">
              <a:lnSpc>
                <a:spcPct val="100000"/>
              </a:lnSpc>
              <a:spcBef>
                <a:spcPts val="0"/>
              </a:spcBef>
              <a:spcAft>
                <a:spcPts val="0"/>
              </a:spcAft>
              <a:buClr>
                <a:schemeClr val="accent5"/>
              </a:buClr>
              <a:buSzPts val="4000"/>
              <a:buFont typeface="Ranchers"/>
              <a:buNone/>
              <a:defRPr sz="2300" b="0" i="0" u="none" strike="noStrike" cap="none">
                <a:solidFill>
                  <a:schemeClr val="accent5"/>
                </a:solidFill>
                <a:latin typeface="Ranchers"/>
                <a:ea typeface="Ranchers"/>
                <a:cs typeface="Ranchers"/>
                <a:sym typeface="Ranchers"/>
              </a:defRPr>
            </a:lvl7pPr>
            <a:lvl8pPr marR="0" lvl="7" algn="r" rtl="0">
              <a:lnSpc>
                <a:spcPct val="100000"/>
              </a:lnSpc>
              <a:spcBef>
                <a:spcPts val="0"/>
              </a:spcBef>
              <a:spcAft>
                <a:spcPts val="0"/>
              </a:spcAft>
              <a:buClr>
                <a:schemeClr val="accent5"/>
              </a:buClr>
              <a:buSzPts val="4000"/>
              <a:buFont typeface="Ranchers"/>
              <a:buNone/>
              <a:defRPr sz="2300" b="0" i="0" u="none" strike="noStrike" cap="none">
                <a:solidFill>
                  <a:schemeClr val="accent5"/>
                </a:solidFill>
                <a:latin typeface="Ranchers"/>
                <a:ea typeface="Ranchers"/>
                <a:cs typeface="Ranchers"/>
                <a:sym typeface="Ranchers"/>
              </a:defRPr>
            </a:lvl8pPr>
            <a:lvl9pPr marR="0" lvl="8" algn="r" rtl="0">
              <a:lnSpc>
                <a:spcPct val="100000"/>
              </a:lnSpc>
              <a:spcBef>
                <a:spcPts val="0"/>
              </a:spcBef>
              <a:spcAft>
                <a:spcPts val="0"/>
              </a:spcAft>
              <a:buClr>
                <a:schemeClr val="accent5"/>
              </a:buClr>
              <a:buSzPts val="4000"/>
              <a:buFont typeface="Ranchers"/>
              <a:buNone/>
              <a:defRPr sz="2300" b="0" i="0" u="none" strike="noStrike" cap="none">
                <a:solidFill>
                  <a:schemeClr val="accent5"/>
                </a:solidFill>
                <a:latin typeface="Ranchers"/>
                <a:ea typeface="Ranchers"/>
                <a:cs typeface="Ranchers"/>
                <a:sym typeface="Ranchers"/>
              </a:defRPr>
            </a:lvl9pPr>
          </a:lstStyle>
          <a:p>
            <a:pPr algn="l"/>
            <a:r>
              <a:rPr lang="vi-VN" dirty="0">
                <a:latin typeface="Courier New" panose="02070309020205020404" pitchFamily="49" charset="0"/>
                <a:ea typeface="STCaiyun" panose="020B0503020204020204" pitchFamily="2" charset="-122"/>
                <a:cs typeface="Courier New" panose="02070309020205020404" pitchFamily="49" charset="0"/>
              </a:rPr>
              <a:t>Sự oxi hóa chậm</a:t>
            </a:r>
          </a:p>
        </p:txBody>
      </p:sp>
      <p:sp>
        <p:nvSpPr>
          <p:cNvPr id="10" name="Rectangle: Rounded Corners 9">
            <a:extLst>
              <a:ext uri="{FF2B5EF4-FFF2-40B4-BE49-F238E27FC236}">
                <a16:creationId xmlns:a16="http://schemas.microsoft.com/office/drawing/2014/main" id="{AE353730-EA76-4917-9E13-AEB3C79B946F}"/>
              </a:ext>
            </a:extLst>
          </p:cNvPr>
          <p:cNvSpPr/>
          <p:nvPr/>
        </p:nvSpPr>
        <p:spPr>
          <a:xfrm>
            <a:off x="1931348" y="1222438"/>
            <a:ext cx="5090984" cy="1096971"/>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vi-VN" sz="2400">
                <a:solidFill>
                  <a:schemeClr val="tx1">
                    <a:lumMod val="75000"/>
                  </a:schemeClr>
                </a:solidFill>
                <a:latin typeface="Courier New" panose="02070309020205020404" pitchFamily="49" charset="0"/>
                <a:cs typeface="Courier New" panose="02070309020205020404" pitchFamily="49" charset="0"/>
              </a:rPr>
              <a:t>là </a:t>
            </a:r>
            <a:r>
              <a:rPr lang="vi-VN" sz="2400" dirty="0">
                <a:solidFill>
                  <a:schemeClr val="tx1">
                    <a:lumMod val="75000"/>
                  </a:schemeClr>
                </a:solidFill>
                <a:latin typeface="Courier New" panose="02070309020205020404" pitchFamily="49" charset="0"/>
                <a:cs typeface="Courier New" panose="02070309020205020404" pitchFamily="49" charset="0"/>
              </a:rPr>
              <a:t>sự oxi hóa có tỏa </a:t>
            </a:r>
            <a:r>
              <a:rPr lang="vi-VN" sz="2400">
                <a:solidFill>
                  <a:schemeClr val="tx1">
                    <a:lumMod val="75000"/>
                  </a:schemeClr>
                </a:solidFill>
                <a:latin typeface="Courier New" panose="02070309020205020404" pitchFamily="49" charset="0"/>
                <a:cs typeface="Courier New" panose="02070309020205020404" pitchFamily="49" charset="0"/>
              </a:rPr>
              <a:t>nhiệt nhưng không </a:t>
            </a:r>
            <a:r>
              <a:rPr lang="vi-VN" sz="2400" dirty="0">
                <a:solidFill>
                  <a:schemeClr val="tx1">
                    <a:lumMod val="75000"/>
                  </a:schemeClr>
                </a:solidFill>
                <a:latin typeface="Courier New" panose="02070309020205020404" pitchFamily="49" charset="0"/>
                <a:cs typeface="Courier New" panose="02070309020205020404" pitchFamily="49" charset="0"/>
              </a:rPr>
              <a:t>phát sáng</a:t>
            </a:r>
          </a:p>
        </p:txBody>
      </p:sp>
      <p:sp>
        <p:nvSpPr>
          <p:cNvPr id="8" name="Oval 7">
            <a:extLst>
              <a:ext uri="{FF2B5EF4-FFF2-40B4-BE49-F238E27FC236}">
                <a16:creationId xmlns:a16="http://schemas.microsoft.com/office/drawing/2014/main" id="{1632C687-385F-4F68-9368-3A41260E3E6A}"/>
              </a:ext>
            </a:extLst>
          </p:cNvPr>
          <p:cNvSpPr/>
          <p:nvPr/>
        </p:nvSpPr>
        <p:spPr>
          <a:xfrm>
            <a:off x="557355" y="3099560"/>
            <a:ext cx="2570206" cy="129334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400" dirty="0">
                <a:latin typeface="Courier New" panose="02070309020205020404" pitchFamily="49" charset="0"/>
                <a:cs typeface="Courier New" panose="02070309020205020404" pitchFamily="49" charset="0"/>
              </a:rPr>
              <a:t>Sự oxi hóa chậm</a:t>
            </a:r>
          </a:p>
        </p:txBody>
      </p:sp>
      <p:sp>
        <p:nvSpPr>
          <p:cNvPr id="11" name="Isosceles Triangle 10">
            <a:extLst>
              <a:ext uri="{FF2B5EF4-FFF2-40B4-BE49-F238E27FC236}">
                <a16:creationId xmlns:a16="http://schemas.microsoft.com/office/drawing/2014/main" id="{9BDDB2E8-4377-4FAA-B30D-A52207077C82}"/>
              </a:ext>
            </a:extLst>
          </p:cNvPr>
          <p:cNvSpPr/>
          <p:nvPr/>
        </p:nvSpPr>
        <p:spPr>
          <a:xfrm>
            <a:off x="4779672" y="2940300"/>
            <a:ext cx="2337820" cy="1440300"/>
          </a:xfrm>
          <a:prstGeom prst="triangle">
            <a:avLst/>
          </a:prstGeom>
          <a:solidFill>
            <a:schemeClr val="tx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vi-VN" sz="3200" dirty="0">
                <a:latin typeface="Courier New" panose="02070309020205020404" pitchFamily="49" charset="0"/>
                <a:cs typeface="Courier New" panose="02070309020205020404" pitchFamily="49" charset="0"/>
              </a:rPr>
              <a:t>Sự cháy</a:t>
            </a:r>
          </a:p>
        </p:txBody>
      </p:sp>
      <p:sp>
        <p:nvSpPr>
          <p:cNvPr id="12" name="Arrow: Striped Right 11">
            <a:extLst>
              <a:ext uri="{FF2B5EF4-FFF2-40B4-BE49-F238E27FC236}">
                <a16:creationId xmlns:a16="http://schemas.microsoft.com/office/drawing/2014/main" id="{1CCED109-8734-4989-9A79-97072FA8F2C9}"/>
              </a:ext>
            </a:extLst>
          </p:cNvPr>
          <p:cNvSpPr/>
          <p:nvPr/>
        </p:nvSpPr>
        <p:spPr>
          <a:xfrm>
            <a:off x="3476368" y="3677992"/>
            <a:ext cx="1202724" cy="308591"/>
          </a:xfrm>
          <a:prstGeom prst="stripedRightArrow">
            <a:avLst/>
          </a:prstGeom>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4" name="Graphic 13" descr="Bonfire with solid fill">
            <a:extLst>
              <a:ext uri="{FF2B5EF4-FFF2-40B4-BE49-F238E27FC236}">
                <a16:creationId xmlns:a16="http://schemas.microsoft.com/office/drawing/2014/main" id="{214CC909-87CA-4FD6-AA8B-59893E1B791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91382" y="3289030"/>
            <a:ext cx="914400" cy="914400"/>
          </a:xfrm>
          <a:prstGeom prst="rect">
            <a:avLst/>
          </a:prstGeom>
        </p:spPr>
      </p:pic>
      <p:pic>
        <p:nvPicPr>
          <p:cNvPr id="18" name="Graphic 17" descr="Question mark with solid fill">
            <a:extLst>
              <a:ext uri="{FF2B5EF4-FFF2-40B4-BE49-F238E27FC236}">
                <a16:creationId xmlns:a16="http://schemas.microsoft.com/office/drawing/2014/main" id="{686EB4FA-2D6B-4FEC-ACEE-0C6982591B7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516904" y="2890950"/>
            <a:ext cx="914400" cy="914400"/>
          </a:xfrm>
          <a:prstGeom prst="rect">
            <a:avLst/>
          </a:prstGeom>
        </p:spPr>
      </p:pic>
    </p:spTree>
    <p:extLst>
      <p:ext uri="{BB962C8B-B14F-4D97-AF65-F5344CB8AC3E}">
        <p14:creationId xmlns:p14="http://schemas.microsoft.com/office/powerpoint/2010/main" val="106815441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6" presetClass="emph" presetSubtype="0" fill="hold" grpId="0" nodeType="afterEffect">
                                  <p:stCondLst>
                                    <p:cond delay="0"/>
                                  </p:stCondLst>
                                  <p:childTnLst>
                                    <p:animScale>
                                      <p:cBhvr>
                                        <p:cTn id="10" dur="2000" fill="hold"/>
                                        <p:tgtEl>
                                          <p:spTgt spid="9"/>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randombar(horizont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down)">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mph" presetSubtype="0" fill="hold" nodeType="clickEffect">
                                  <p:stCondLst>
                                    <p:cond delay="0"/>
                                  </p:stCondLst>
                                  <p:childTnLst>
                                    <p:animScale>
                                      <p:cBhvr>
                                        <p:cTn id="40" dur="2000" fill="hold"/>
                                        <p:tgtEl>
                                          <p:spTgt spid="14"/>
                                        </p:tgtEl>
                                      </p:cBhvr>
                                      <p:by x="150000" y="150000"/>
                                    </p:animScale>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barn(inVertical)">
                                      <p:cBhvr>
                                        <p:cTn id="4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8" grpId="0" animBg="1"/>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76"/>
        <p:cNvGrpSpPr/>
        <p:nvPr/>
      </p:nvGrpSpPr>
      <p:grpSpPr>
        <a:xfrm>
          <a:off x="0" y="0"/>
          <a:ext cx="0" cy="0"/>
          <a:chOff x="0" y="0"/>
          <a:chExt cx="0" cy="0"/>
        </a:xfrm>
      </p:grpSpPr>
      <p:sp>
        <p:nvSpPr>
          <p:cNvPr id="1077" name="Google Shape;1077;p56"/>
          <p:cNvSpPr txBox="1">
            <a:spLocks noGrp="1"/>
          </p:cNvSpPr>
          <p:nvPr>
            <p:ph type="title"/>
          </p:nvPr>
        </p:nvSpPr>
        <p:spPr>
          <a:xfrm>
            <a:off x="1558525" y="2076575"/>
            <a:ext cx="6027000" cy="1656300"/>
          </a:xfrm>
          <a:prstGeom prst="rect">
            <a:avLst/>
          </a:prstGeom>
        </p:spPr>
        <p:txBody>
          <a:bodyPr spcFirstLastPara="1" wrap="square" lIns="228600" tIns="91425" rIns="91425" bIns="91425" anchor="t" anchorCtr="0">
            <a:noAutofit/>
          </a:bodyPr>
          <a:lstStyle/>
          <a:p>
            <a:pPr marL="0" lvl="0" indent="0" algn="ctr" rtl="0">
              <a:spcBef>
                <a:spcPts val="0"/>
              </a:spcBef>
              <a:spcAft>
                <a:spcPts val="0"/>
              </a:spcAft>
              <a:buNone/>
            </a:pPr>
            <a:r>
              <a:rPr lang="vi-VN" sz="3600" b="1" dirty="0">
                <a:latin typeface="Courier New" panose="02070309020205020404" pitchFamily="49" charset="0"/>
                <a:cs typeface="Courier New" panose="02070309020205020404" pitchFamily="49" charset="0"/>
              </a:rPr>
              <a:t>Điều kiện phát sinh và các biện pháp để dập tắt sự cháy</a:t>
            </a:r>
            <a:endParaRPr sz="3600" b="1" dirty="0">
              <a:latin typeface="Courier New" panose="02070309020205020404" pitchFamily="49" charset="0"/>
              <a:cs typeface="Courier New" panose="02070309020205020404" pitchFamily="49" charset="0"/>
            </a:endParaRPr>
          </a:p>
        </p:txBody>
      </p:sp>
      <p:sp>
        <p:nvSpPr>
          <p:cNvPr id="1079" name="Google Shape;1079;p56"/>
          <p:cNvSpPr/>
          <p:nvPr/>
        </p:nvSpPr>
        <p:spPr>
          <a:xfrm rot="-3600098">
            <a:off x="3246257" y="1292300"/>
            <a:ext cx="842332" cy="559389"/>
          </a:xfrm>
          <a:custGeom>
            <a:avLst/>
            <a:gdLst/>
            <a:ahLst/>
            <a:cxnLst/>
            <a:rect l="l" t="t" r="r" b="b"/>
            <a:pathLst>
              <a:path w="8481" h="5632" extrusionOk="0">
                <a:moveTo>
                  <a:pt x="1496" y="1"/>
                </a:moveTo>
                <a:cubicBezTo>
                  <a:pt x="993" y="1"/>
                  <a:pt x="491" y="53"/>
                  <a:pt x="0" y="160"/>
                </a:cubicBezTo>
                <a:cubicBezTo>
                  <a:pt x="304" y="1315"/>
                  <a:pt x="1125" y="2379"/>
                  <a:pt x="2189" y="3048"/>
                </a:cubicBezTo>
                <a:cubicBezTo>
                  <a:pt x="3617" y="3899"/>
                  <a:pt x="5411" y="3960"/>
                  <a:pt x="6991" y="4476"/>
                </a:cubicBezTo>
                <a:cubicBezTo>
                  <a:pt x="7599" y="4659"/>
                  <a:pt x="8268" y="5024"/>
                  <a:pt x="8480" y="5631"/>
                </a:cubicBezTo>
                <a:cubicBezTo>
                  <a:pt x="8480" y="5084"/>
                  <a:pt x="8450" y="4659"/>
                  <a:pt x="8298" y="4264"/>
                </a:cubicBezTo>
                <a:cubicBezTo>
                  <a:pt x="8146" y="3808"/>
                  <a:pt x="7751" y="3291"/>
                  <a:pt x="7447" y="2926"/>
                </a:cubicBezTo>
                <a:cubicBezTo>
                  <a:pt x="6748" y="2075"/>
                  <a:pt x="5897" y="1376"/>
                  <a:pt x="4985" y="859"/>
                </a:cubicBezTo>
                <a:cubicBezTo>
                  <a:pt x="3912" y="301"/>
                  <a:pt x="2702" y="1"/>
                  <a:pt x="1496" y="1"/>
                </a:cubicBezTo>
                <a:close/>
              </a:path>
            </a:pathLst>
          </a:custGeom>
          <a:solidFill>
            <a:schemeClr val="accent1"/>
          </a:solidFill>
          <a:ln w="1143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56"/>
          <p:cNvSpPr/>
          <p:nvPr/>
        </p:nvSpPr>
        <p:spPr>
          <a:xfrm rot="-3600098">
            <a:off x="4151833" y="1292300"/>
            <a:ext cx="842332" cy="559389"/>
          </a:xfrm>
          <a:custGeom>
            <a:avLst/>
            <a:gdLst/>
            <a:ahLst/>
            <a:cxnLst/>
            <a:rect l="l" t="t" r="r" b="b"/>
            <a:pathLst>
              <a:path w="8481" h="5632" extrusionOk="0">
                <a:moveTo>
                  <a:pt x="1496" y="1"/>
                </a:moveTo>
                <a:cubicBezTo>
                  <a:pt x="993" y="1"/>
                  <a:pt x="491" y="53"/>
                  <a:pt x="0" y="160"/>
                </a:cubicBezTo>
                <a:cubicBezTo>
                  <a:pt x="304" y="1315"/>
                  <a:pt x="1125" y="2379"/>
                  <a:pt x="2189" y="3048"/>
                </a:cubicBezTo>
                <a:cubicBezTo>
                  <a:pt x="3617" y="3899"/>
                  <a:pt x="5411" y="3960"/>
                  <a:pt x="6991" y="4476"/>
                </a:cubicBezTo>
                <a:cubicBezTo>
                  <a:pt x="7599" y="4659"/>
                  <a:pt x="8268" y="5024"/>
                  <a:pt x="8480" y="5631"/>
                </a:cubicBezTo>
                <a:cubicBezTo>
                  <a:pt x="8480" y="5084"/>
                  <a:pt x="8450" y="4659"/>
                  <a:pt x="8298" y="4264"/>
                </a:cubicBezTo>
                <a:cubicBezTo>
                  <a:pt x="8146" y="3808"/>
                  <a:pt x="7751" y="3291"/>
                  <a:pt x="7447" y="2926"/>
                </a:cubicBezTo>
                <a:cubicBezTo>
                  <a:pt x="6748" y="2075"/>
                  <a:pt x="5897" y="1376"/>
                  <a:pt x="4985" y="859"/>
                </a:cubicBezTo>
                <a:cubicBezTo>
                  <a:pt x="3912" y="301"/>
                  <a:pt x="2702" y="1"/>
                  <a:pt x="1496" y="1"/>
                </a:cubicBezTo>
                <a:close/>
              </a:path>
            </a:pathLst>
          </a:custGeom>
          <a:solidFill>
            <a:schemeClr val="accent1"/>
          </a:solidFill>
          <a:ln w="1143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56"/>
          <p:cNvSpPr/>
          <p:nvPr/>
        </p:nvSpPr>
        <p:spPr>
          <a:xfrm rot="-3600098">
            <a:off x="5057410" y="1292300"/>
            <a:ext cx="842332" cy="559389"/>
          </a:xfrm>
          <a:custGeom>
            <a:avLst/>
            <a:gdLst/>
            <a:ahLst/>
            <a:cxnLst/>
            <a:rect l="l" t="t" r="r" b="b"/>
            <a:pathLst>
              <a:path w="8481" h="5632" extrusionOk="0">
                <a:moveTo>
                  <a:pt x="1496" y="1"/>
                </a:moveTo>
                <a:cubicBezTo>
                  <a:pt x="993" y="1"/>
                  <a:pt x="491" y="53"/>
                  <a:pt x="0" y="160"/>
                </a:cubicBezTo>
                <a:cubicBezTo>
                  <a:pt x="304" y="1315"/>
                  <a:pt x="1125" y="2379"/>
                  <a:pt x="2189" y="3048"/>
                </a:cubicBezTo>
                <a:cubicBezTo>
                  <a:pt x="3617" y="3899"/>
                  <a:pt x="5411" y="3960"/>
                  <a:pt x="6991" y="4476"/>
                </a:cubicBezTo>
                <a:cubicBezTo>
                  <a:pt x="7599" y="4659"/>
                  <a:pt x="8268" y="5024"/>
                  <a:pt x="8480" y="5631"/>
                </a:cubicBezTo>
                <a:cubicBezTo>
                  <a:pt x="8480" y="5084"/>
                  <a:pt x="8450" y="4659"/>
                  <a:pt x="8298" y="4264"/>
                </a:cubicBezTo>
                <a:cubicBezTo>
                  <a:pt x="8146" y="3808"/>
                  <a:pt x="7751" y="3291"/>
                  <a:pt x="7447" y="2926"/>
                </a:cubicBezTo>
                <a:cubicBezTo>
                  <a:pt x="6748" y="2075"/>
                  <a:pt x="5897" y="1376"/>
                  <a:pt x="4985" y="859"/>
                </a:cubicBezTo>
                <a:cubicBezTo>
                  <a:pt x="3912" y="301"/>
                  <a:pt x="2702" y="1"/>
                  <a:pt x="1496" y="1"/>
                </a:cubicBezTo>
                <a:close/>
              </a:path>
            </a:pathLst>
          </a:custGeom>
          <a:solidFill>
            <a:schemeClr val="accent3"/>
          </a:solidFill>
          <a:ln w="1143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38"/>
        <p:cNvGrpSpPr/>
        <p:nvPr/>
      </p:nvGrpSpPr>
      <p:grpSpPr>
        <a:xfrm>
          <a:off x="0" y="0"/>
          <a:ext cx="0" cy="0"/>
          <a:chOff x="0" y="0"/>
          <a:chExt cx="0" cy="0"/>
        </a:xfrm>
      </p:grpSpPr>
      <p:grpSp>
        <p:nvGrpSpPr>
          <p:cNvPr id="6" name="Group 5">
            <a:extLst>
              <a:ext uri="{FF2B5EF4-FFF2-40B4-BE49-F238E27FC236}">
                <a16:creationId xmlns:a16="http://schemas.microsoft.com/office/drawing/2014/main" id="{5B616B67-4E65-4C82-A0E7-B4E458581EEE}"/>
              </a:ext>
            </a:extLst>
          </p:cNvPr>
          <p:cNvGrpSpPr/>
          <p:nvPr/>
        </p:nvGrpSpPr>
        <p:grpSpPr>
          <a:xfrm>
            <a:off x="7988961" y="2901887"/>
            <a:ext cx="672077" cy="346800"/>
            <a:chOff x="7988961" y="2901887"/>
            <a:chExt cx="672077" cy="346800"/>
          </a:xfrm>
        </p:grpSpPr>
        <p:sp>
          <p:nvSpPr>
            <p:cNvPr id="1140" name="Google Shape;1140;p58"/>
            <p:cNvSpPr/>
            <p:nvPr/>
          </p:nvSpPr>
          <p:spPr>
            <a:xfrm flipH="1">
              <a:off x="7988961" y="2901887"/>
              <a:ext cx="672077" cy="346800"/>
            </a:xfrm>
            <a:prstGeom prst="roundRect">
              <a:avLst>
                <a:gd name="adj" fmla="val 50000"/>
              </a:avLst>
            </a:prstGeom>
            <a:solidFill>
              <a:schemeClr val="lt2"/>
            </a:solidFill>
            <a:ln w="762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Corbel" panose="020B0503020204020204" pitchFamily="34" charset="0"/>
              </a:endParaRPr>
            </a:p>
          </p:txBody>
        </p:sp>
        <p:sp>
          <p:nvSpPr>
            <p:cNvPr id="1141" name="Google Shape;1141;p58"/>
            <p:cNvSpPr/>
            <p:nvPr/>
          </p:nvSpPr>
          <p:spPr>
            <a:xfrm flipH="1">
              <a:off x="8255819" y="2901887"/>
              <a:ext cx="405219" cy="346800"/>
            </a:xfrm>
            <a:prstGeom prst="roundRect">
              <a:avLst>
                <a:gd name="adj" fmla="val 50000"/>
              </a:avLst>
            </a:prstGeom>
            <a:solidFill>
              <a:schemeClr val="accent3"/>
            </a:solidFill>
            <a:ln>
              <a:noFill/>
            </a:ln>
          </p:spPr>
          <p:txBody>
            <a:bodyPr spcFirstLastPara="1" wrap="square" lIns="0" tIns="91425" rIns="0" bIns="91425" anchor="ctr" anchorCtr="0">
              <a:noAutofit/>
            </a:bodyPr>
            <a:lstStyle/>
            <a:p>
              <a:pPr marL="0" lvl="0" indent="0" algn="r" rtl="0">
                <a:spcBef>
                  <a:spcPts val="0"/>
                </a:spcBef>
                <a:spcAft>
                  <a:spcPts val="0"/>
                </a:spcAft>
                <a:buNone/>
              </a:pPr>
              <a:r>
                <a:rPr lang="vi-VN" sz="1200" dirty="0">
                  <a:solidFill>
                    <a:schemeClr val="dk2"/>
                  </a:solidFill>
                  <a:latin typeface="Corbel" panose="020B0503020204020204" pitchFamily="34" charset="0"/>
                  <a:ea typeface="Poppins"/>
                  <a:cs typeface="Poppins"/>
                  <a:sym typeface="Poppins"/>
                </a:rPr>
                <a:t>1</a:t>
              </a:r>
              <a:endParaRPr sz="1200" dirty="0">
                <a:solidFill>
                  <a:schemeClr val="dk2"/>
                </a:solidFill>
                <a:latin typeface="Corbel" panose="020B0503020204020204" pitchFamily="34" charset="0"/>
                <a:ea typeface="Poppins"/>
                <a:cs typeface="Poppins"/>
                <a:sym typeface="Poppins"/>
              </a:endParaRPr>
            </a:p>
          </p:txBody>
        </p:sp>
      </p:grpSp>
      <p:sp>
        <p:nvSpPr>
          <p:cNvPr id="1142" name="Google Shape;1142;p58"/>
          <p:cNvSpPr/>
          <p:nvPr/>
        </p:nvSpPr>
        <p:spPr>
          <a:xfrm flipH="1">
            <a:off x="6993923" y="1472240"/>
            <a:ext cx="639475" cy="346800"/>
          </a:xfrm>
          <a:prstGeom prst="roundRect">
            <a:avLst>
              <a:gd name="adj" fmla="val 50000"/>
            </a:avLst>
          </a:prstGeom>
          <a:solidFill>
            <a:schemeClr val="lt2"/>
          </a:solidFill>
          <a:ln w="762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Corbel" panose="020B0503020204020204" pitchFamily="34" charset="0"/>
            </a:endParaRPr>
          </a:p>
        </p:txBody>
      </p:sp>
      <p:sp>
        <p:nvSpPr>
          <p:cNvPr id="1143" name="Google Shape;1143;p58"/>
          <p:cNvSpPr/>
          <p:nvPr/>
        </p:nvSpPr>
        <p:spPr>
          <a:xfrm flipH="1">
            <a:off x="7213099" y="1472240"/>
            <a:ext cx="420300" cy="346800"/>
          </a:xfrm>
          <a:prstGeom prst="roundRect">
            <a:avLst>
              <a:gd name="adj" fmla="val 50000"/>
            </a:avLst>
          </a:prstGeom>
          <a:solidFill>
            <a:schemeClr val="accent6"/>
          </a:solidFill>
          <a:ln>
            <a:noFill/>
          </a:ln>
        </p:spPr>
        <p:txBody>
          <a:bodyPr spcFirstLastPara="1" wrap="square" lIns="0" tIns="91425" rIns="0" bIns="91425" anchor="ctr" anchorCtr="0">
            <a:noAutofit/>
          </a:bodyPr>
          <a:lstStyle/>
          <a:p>
            <a:pPr marL="0" lvl="0" indent="0" algn="r" rtl="0">
              <a:spcBef>
                <a:spcPts val="0"/>
              </a:spcBef>
              <a:spcAft>
                <a:spcPts val="0"/>
              </a:spcAft>
              <a:buNone/>
            </a:pPr>
            <a:r>
              <a:rPr lang="vi-VN" sz="1200" dirty="0">
                <a:solidFill>
                  <a:schemeClr val="dk2"/>
                </a:solidFill>
                <a:latin typeface="Corbel" panose="020B0503020204020204" pitchFamily="34" charset="0"/>
                <a:ea typeface="Poppins"/>
                <a:cs typeface="Poppins"/>
                <a:sym typeface="Poppins"/>
              </a:rPr>
              <a:t>2</a:t>
            </a:r>
            <a:endParaRPr sz="1200" dirty="0">
              <a:solidFill>
                <a:schemeClr val="dk2"/>
              </a:solidFill>
              <a:latin typeface="Corbel" panose="020B0503020204020204" pitchFamily="34" charset="0"/>
              <a:ea typeface="Poppins"/>
              <a:cs typeface="Poppins"/>
              <a:sym typeface="Poppins"/>
            </a:endParaRPr>
          </a:p>
        </p:txBody>
      </p:sp>
      <p:sp>
        <p:nvSpPr>
          <p:cNvPr id="1144" name="Google Shape;1144;p58"/>
          <p:cNvSpPr/>
          <p:nvPr/>
        </p:nvSpPr>
        <p:spPr>
          <a:xfrm flipH="1">
            <a:off x="6705599" y="888279"/>
            <a:ext cx="915493" cy="346800"/>
          </a:xfrm>
          <a:prstGeom prst="roundRect">
            <a:avLst>
              <a:gd name="adj" fmla="val 50000"/>
            </a:avLst>
          </a:prstGeom>
          <a:solidFill>
            <a:schemeClr val="lt2"/>
          </a:solidFill>
          <a:ln w="762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Corbel" panose="020B0503020204020204" pitchFamily="34" charset="0"/>
            </a:endParaRPr>
          </a:p>
        </p:txBody>
      </p:sp>
      <p:sp>
        <p:nvSpPr>
          <p:cNvPr id="1145" name="Google Shape;1145;p58"/>
          <p:cNvSpPr/>
          <p:nvPr/>
        </p:nvSpPr>
        <p:spPr>
          <a:xfrm flipH="1">
            <a:off x="7068065" y="888279"/>
            <a:ext cx="553028" cy="346800"/>
          </a:xfrm>
          <a:prstGeom prst="roundRect">
            <a:avLst>
              <a:gd name="adj" fmla="val 50000"/>
            </a:avLst>
          </a:prstGeom>
          <a:solidFill>
            <a:schemeClr val="accent1"/>
          </a:solidFill>
          <a:ln>
            <a:noFill/>
          </a:ln>
        </p:spPr>
        <p:txBody>
          <a:bodyPr spcFirstLastPara="1" wrap="square" lIns="0" tIns="91425" rIns="0" bIns="91425" anchor="ctr" anchorCtr="0">
            <a:noAutofit/>
          </a:bodyPr>
          <a:lstStyle/>
          <a:p>
            <a:pPr marL="0" lvl="0" indent="0" algn="r" rtl="0">
              <a:spcBef>
                <a:spcPts val="0"/>
              </a:spcBef>
              <a:spcAft>
                <a:spcPts val="0"/>
              </a:spcAft>
              <a:buNone/>
            </a:pPr>
            <a:r>
              <a:rPr lang="vi-VN" sz="1200" dirty="0">
                <a:solidFill>
                  <a:schemeClr val="dk2"/>
                </a:solidFill>
                <a:latin typeface="Corbel" panose="020B0503020204020204" pitchFamily="34" charset="0"/>
                <a:ea typeface="Poppins"/>
                <a:cs typeface="Poppins"/>
                <a:sym typeface="Poppins"/>
              </a:rPr>
              <a:t>1</a:t>
            </a:r>
            <a:endParaRPr sz="1200" dirty="0">
              <a:solidFill>
                <a:schemeClr val="dk2"/>
              </a:solidFill>
              <a:latin typeface="Corbel" panose="020B0503020204020204" pitchFamily="34" charset="0"/>
              <a:ea typeface="Poppins"/>
              <a:cs typeface="Poppins"/>
              <a:sym typeface="Poppins"/>
            </a:endParaRPr>
          </a:p>
        </p:txBody>
      </p:sp>
      <p:sp>
        <p:nvSpPr>
          <p:cNvPr id="1146" name="Google Shape;1146;p58"/>
          <p:cNvSpPr txBox="1">
            <a:spLocks noGrp="1"/>
          </p:cNvSpPr>
          <p:nvPr>
            <p:ph type="subTitle" idx="1"/>
          </p:nvPr>
        </p:nvSpPr>
        <p:spPr>
          <a:xfrm>
            <a:off x="2989526" y="1432340"/>
            <a:ext cx="3351000" cy="386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vi-VN" sz="2000" dirty="0">
                <a:latin typeface="Corbel" panose="020B0503020204020204" pitchFamily="34" charset="0"/>
              </a:rPr>
              <a:t>Phải có đủ khí oxi cho sự cháy</a:t>
            </a:r>
            <a:endParaRPr sz="2000" dirty="0">
              <a:latin typeface="Corbel" panose="020B0503020204020204" pitchFamily="34" charset="0"/>
            </a:endParaRPr>
          </a:p>
        </p:txBody>
      </p:sp>
      <p:sp>
        <p:nvSpPr>
          <p:cNvPr id="1148" name="Google Shape;1148;p58"/>
          <p:cNvSpPr txBox="1">
            <a:spLocks noGrp="1"/>
          </p:cNvSpPr>
          <p:nvPr>
            <p:ph type="subTitle" idx="3"/>
          </p:nvPr>
        </p:nvSpPr>
        <p:spPr>
          <a:xfrm>
            <a:off x="1917075" y="862511"/>
            <a:ext cx="4374343" cy="386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vi-VN" sz="2000" dirty="0">
                <a:latin typeface="Corbel" panose="020B0503020204020204" pitchFamily="34" charset="0"/>
              </a:rPr>
              <a:t>Chất phải nóng đến nhiệt độ cháy</a:t>
            </a:r>
            <a:endParaRPr sz="2000" dirty="0">
              <a:latin typeface="Corbel" panose="020B0503020204020204" pitchFamily="34" charset="0"/>
            </a:endParaRPr>
          </a:p>
        </p:txBody>
      </p:sp>
      <p:sp>
        <p:nvSpPr>
          <p:cNvPr id="1149" name="Google Shape;1149;p58"/>
          <p:cNvSpPr txBox="1">
            <a:spLocks noGrp="1"/>
          </p:cNvSpPr>
          <p:nvPr>
            <p:ph type="title" idx="4"/>
          </p:nvPr>
        </p:nvSpPr>
        <p:spPr>
          <a:xfrm>
            <a:off x="2989526" y="2105308"/>
            <a:ext cx="5430903" cy="644111"/>
          </a:xfrm>
          <a:custGeom>
            <a:avLst/>
            <a:gdLst>
              <a:gd name="connsiteX0" fmla="*/ 0 w 5430903"/>
              <a:gd name="connsiteY0" fmla="*/ 0 h 644111"/>
              <a:gd name="connsiteX1" fmla="*/ 5430903 w 5430903"/>
              <a:gd name="connsiteY1" fmla="*/ 0 h 644111"/>
              <a:gd name="connsiteX2" fmla="*/ 5430903 w 5430903"/>
              <a:gd name="connsiteY2" fmla="*/ 644111 h 644111"/>
              <a:gd name="connsiteX3" fmla="*/ 0 w 5430903"/>
              <a:gd name="connsiteY3" fmla="*/ 644111 h 644111"/>
              <a:gd name="connsiteX4" fmla="*/ 0 w 5430903"/>
              <a:gd name="connsiteY4" fmla="*/ 0 h 644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0903" h="644111" fill="none" extrusionOk="0">
                <a:moveTo>
                  <a:pt x="0" y="0"/>
                </a:moveTo>
                <a:cubicBezTo>
                  <a:pt x="2591337" y="130343"/>
                  <a:pt x="2867418" y="-41109"/>
                  <a:pt x="5430903" y="0"/>
                </a:cubicBezTo>
                <a:cubicBezTo>
                  <a:pt x="5440091" y="291853"/>
                  <a:pt x="5400167" y="519370"/>
                  <a:pt x="5430903" y="644111"/>
                </a:cubicBezTo>
                <a:cubicBezTo>
                  <a:pt x="3237812" y="553839"/>
                  <a:pt x="949805" y="755414"/>
                  <a:pt x="0" y="644111"/>
                </a:cubicBezTo>
                <a:cubicBezTo>
                  <a:pt x="-51667" y="526211"/>
                  <a:pt x="-5370" y="303510"/>
                  <a:pt x="0" y="0"/>
                </a:cubicBezTo>
                <a:close/>
              </a:path>
              <a:path w="5430903" h="644111" stroke="0" extrusionOk="0">
                <a:moveTo>
                  <a:pt x="0" y="0"/>
                </a:moveTo>
                <a:cubicBezTo>
                  <a:pt x="2531308" y="-168528"/>
                  <a:pt x="4465105" y="-115463"/>
                  <a:pt x="5430903" y="0"/>
                </a:cubicBezTo>
                <a:cubicBezTo>
                  <a:pt x="5434712" y="315735"/>
                  <a:pt x="5393773" y="542643"/>
                  <a:pt x="5430903" y="644111"/>
                </a:cubicBezTo>
                <a:cubicBezTo>
                  <a:pt x="4280310" y="608577"/>
                  <a:pt x="1258683" y="548435"/>
                  <a:pt x="0" y="644111"/>
                </a:cubicBezTo>
                <a:cubicBezTo>
                  <a:pt x="17695" y="330135"/>
                  <a:pt x="46687" y="129764"/>
                  <a:pt x="0" y="0"/>
                </a:cubicBezTo>
                <a:close/>
              </a:path>
            </a:pathLst>
          </a:custGeom>
          <a:solidFill>
            <a:schemeClr val="accent6">
              <a:lumMod val="75000"/>
            </a:schemeClr>
          </a:solidFill>
          <a:ln>
            <a:solidFill>
              <a:schemeClr val="bg2">
                <a:lumMod val="10000"/>
                <a:lumOff val="90000"/>
              </a:schemeClr>
            </a:solidFill>
            <a:extLst>
              <a:ext uri="{C807C97D-BFC1-408E-A445-0C87EB9F89A2}">
                <ask:lineSketchStyleProps xmlns:ask="http://schemas.microsoft.com/office/drawing/2018/sketchyshapes" sd="1284957537">
                  <a:prstGeom prst="rect">
                    <a:avLst/>
                  </a:prstGeom>
                  <ask:type>
                    <ask:lineSketchCurved/>
                  </ask:type>
                </ask:lineSketchStyleProps>
              </a:ext>
            </a:extLst>
          </a:ln>
        </p:spPr>
        <p:txBody>
          <a:bodyPr spcFirstLastPara="1" wrap="square" lIns="91425" tIns="91425" rIns="91425" bIns="91425" anchor="ctr" anchorCtr="0">
            <a:noAutofit/>
          </a:bodyPr>
          <a:lstStyle/>
          <a:p>
            <a:pPr marL="0" lvl="0" indent="0" algn="r" rtl="0">
              <a:spcBef>
                <a:spcPts val="0"/>
              </a:spcBef>
              <a:spcAft>
                <a:spcPts val="0"/>
              </a:spcAft>
              <a:buNone/>
            </a:pPr>
            <a:r>
              <a:rPr lang="vi-VN" dirty="0">
                <a:latin typeface="Corbel" panose="020B0503020204020204" pitchFamily="34" charset="0"/>
              </a:rPr>
              <a:t>Muốn dập tắt đám cháy, cần thực hiện 1 hoặc đồng thời 2 biện pháp sau:</a:t>
            </a:r>
            <a:endParaRPr dirty="0">
              <a:latin typeface="Corbel" panose="020B0503020204020204" pitchFamily="34" charset="0"/>
            </a:endParaRPr>
          </a:p>
        </p:txBody>
      </p:sp>
      <p:sp>
        <p:nvSpPr>
          <p:cNvPr id="1150" name="Google Shape;1150;p58"/>
          <p:cNvSpPr txBox="1">
            <a:spLocks noGrp="1"/>
          </p:cNvSpPr>
          <p:nvPr>
            <p:ph type="subTitle" idx="5"/>
          </p:nvPr>
        </p:nvSpPr>
        <p:spPr>
          <a:xfrm>
            <a:off x="1737715" y="2875788"/>
            <a:ext cx="6242836" cy="386700"/>
          </a:xfrm>
          <a:prstGeom prst="rect">
            <a:avLst/>
          </a:prstGeom>
        </p:spPr>
        <p:txBody>
          <a:bodyPr spcFirstLastPara="1" wrap="square" lIns="91425" tIns="91425" rIns="91425" bIns="91425" anchor="t" anchorCtr="0">
            <a:noAutofit/>
          </a:bodyPr>
          <a:lstStyle/>
          <a:p>
            <a:pPr marL="0" lvl="0" indent="0" algn="r" rtl="0">
              <a:spcBef>
                <a:spcPts val="0"/>
              </a:spcBef>
              <a:spcAft>
                <a:spcPts val="1600"/>
              </a:spcAft>
              <a:buNone/>
            </a:pPr>
            <a:r>
              <a:rPr lang="vi-VN" sz="2000" dirty="0">
                <a:latin typeface="Corbel" panose="020B0503020204020204" pitchFamily="34" charset="0"/>
              </a:rPr>
              <a:t>Hạ nhiệt độ  của chất cháy xuống dưới nhiệt độ cháy</a:t>
            </a:r>
            <a:endParaRPr sz="2000" dirty="0">
              <a:latin typeface="Corbel" panose="020B0503020204020204" pitchFamily="34" charset="0"/>
            </a:endParaRPr>
          </a:p>
        </p:txBody>
      </p:sp>
      <p:sp>
        <p:nvSpPr>
          <p:cNvPr id="1151" name="Google Shape;1151;p58"/>
          <p:cNvSpPr txBox="1">
            <a:spLocks noGrp="1"/>
          </p:cNvSpPr>
          <p:nvPr>
            <p:ph type="title" idx="6"/>
          </p:nvPr>
        </p:nvSpPr>
        <p:spPr>
          <a:xfrm>
            <a:off x="2016705" y="349442"/>
            <a:ext cx="4614574" cy="386700"/>
          </a:xfrm>
          <a:custGeom>
            <a:avLst/>
            <a:gdLst>
              <a:gd name="connsiteX0" fmla="*/ 0 w 4614574"/>
              <a:gd name="connsiteY0" fmla="*/ 0 h 386700"/>
              <a:gd name="connsiteX1" fmla="*/ 4614574 w 4614574"/>
              <a:gd name="connsiteY1" fmla="*/ 0 h 386700"/>
              <a:gd name="connsiteX2" fmla="*/ 4614574 w 4614574"/>
              <a:gd name="connsiteY2" fmla="*/ 386700 h 386700"/>
              <a:gd name="connsiteX3" fmla="*/ 0 w 4614574"/>
              <a:gd name="connsiteY3" fmla="*/ 386700 h 386700"/>
              <a:gd name="connsiteX4" fmla="*/ 0 w 4614574"/>
              <a:gd name="connsiteY4" fmla="*/ 0 h 38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4574" h="386700" fill="none" extrusionOk="0">
                <a:moveTo>
                  <a:pt x="0" y="0"/>
                </a:moveTo>
                <a:cubicBezTo>
                  <a:pt x="1025805" y="128098"/>
                  <a:pt x="3134929" y="78066"/>
                  <a:pt x="4614574" y="0"/>
                </a:cubicBezTo>
                <a:cubicBezTo>
                  <a:pt x="4592410" y="149447"/>
                  <a:pt x="4620320" y="264501"/>
                  <a:pt x="4614574" y="386700"/>
                </a:cubicBezTo>
                <a:cubicBezTo>
                  <a:pt x="3005391" y="303885"/>
                  <a:pt x="1616898" y="266984"/>
                  <a:pt x="0" y="386700"/>
                </a:cubicBezTo>
                <a:cubicBezTo>
                  <a:pt x="-30028" y="264861"/>
                  <a:pt x="30916" y="123061"/>
                  <a:pt x="0" y="0"/>
                </a:cubicBezTo>
                <a:close/>
              </a:path>
              <a:path w="4614574" h="386700" stroke="0" extrusionOk="0">
                <a:moveTo>
                  <a:pt x="0" y="0"/>
                </a:moveTo>
                <a:cubicBezTo>
                  <a:pt x="898080" y="6746"/>
                  <a:pt x="3736201" y="122798"/>
                  <a:pt x="4614574" y="0"/>
                </a:cubicBezTo>
                <a:cubicBezTo>
                  <a:pt x="4647148" y="127570"/>
                  <a:pt x="4633450" y="295778"/>
                  <a:pt x="4614574" y="386700"/>
                </a:cubicBezTo>
                <a:cubicBezTo>
                  <a:pt x="3998510" y="382291"/>
                  <a:pt x="557424" y="552829"/>
                  <a:pt x="0" y="386700"/>
                </a:cubicBezTo>
                <a:cubicBezTo>
                  <a:pt x="-11757" y="238008"/>
                  <a:pt x="-22120" y="51655"/>
                  <a:pt x="0" y="0"/>
                </a:cubicBezTo>
                <a:close/>
              </a:path>
            </a:pathLst>
          </a:custGeom>
          <a:solidFill>
            <a:srgbClr val="FFC000"/>
          </a:solidFill>
          <a:ln>
            <a:solidFill>
              <a:srgbClr val="FFC000"/>
            </a:solidFill>
            <a:extLst>
              <a:ext uri="{C807C97D-BFC1-408E-A445-0C87EB9F89A2}">
                <ask:lineSketchStyleProps xmlns:ask="http://schemas.microsoft.com/office/drawing/2018/sketchyshapes" sd="1865591042">
                  <a:prstGeom prst="rect">
                    <a:avLst/>
                  </a:prstGeom>
                  <ask:type>
                    <ask:lineSketchCurved/>
                  </ask:type>
                </ask:lineSketchStyleProps>
              </a:ext>
            </a:extLst>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dirty="0">
                <a:latin typeface="Corbel" panose="020B0503020204020204" pitchFamily="34" charset="0"/>
              </a:rPr>
              <a:t>Điều kiện phát sinh sự cháy</a:t>
            </a:r>
            <a:endParaRPr sz="2400" dirty="0">
              <a:latin typeface="Corbel" panose="020B0503020204020204" pitchFamily="34" charset="0"/>
            </a:endParaRPr>
          </a:p>
        </p:txBody>
      </p:sp>
      <p:sp>
        <p:nvSpPr>
          <p:cNvPr id="1152" name="Google Shape;1152;p58"/>
          <p:cNvSpPr/>
          <p:nvPr/>
        </p:nvSpPr>
        <p:spPr>
          <a:xfrm>
            <a:off x="-230668" y="1668654"/>
            <a:ext cx="2592861" cy="2517540"/>
          </a:xfrm>
          <a:custGeom>
            <a:avLst/>
            <a:gdLst/>
            <a:ahLst/>
            <a:cxnLst/>
            <a:rect l="l" t="t" r="r" b="b"/>
            <a:pathLst>
              <a:path w="73255" h="71127" extrusionOk="0">
                <a:moveTo>
                  <a:pt x="32858" y="1"/>
                </a:moveTo>
                <a:cubicBezTo>
                  <a:pt x="32190" y="1"/>
                  <a:pt x="31521" y="92"/>
                  <a:pt x="30913" y="244"/>
                </a:cubicBezTo>
                <a:cubicBezTo>
                  <a:pt x="23922" y="1916"/>
                  <a:pt x="17812" y="12281"/>
                  <a:pt x="16627" y="14317"/>
                </a:cubicBezTo>
                <a:lnTo>
                  <a:pt x="16353" y="14773"/>
                </a:lnTo>
                <a:cubicBezTo>
                  <a:pt x="15411" y="16232"/>
                  <a:pt x="14408" y="17813"/>
                  <a:pt x="13496" y="19393"/>
                </a:cubicBezTo>
                <a:cubicBezTo>
                  <a:pt x="13253" y="19758"/>
                  <a:pt x="12736" y="20670"/>
                  <a:pt x="12736" y="20670"/>
                </a:cubicBezTo>
                <a:cubicBezTo>
                  <a:pt x="9758" y="21855"/>
                  <a:pt x="7022" y="23679"/>
                  <a:pt x="5077" y="25868"/>
                </a:cubicBezTo>
                <a:cubicBezTo>
                  <a:pt x="2797" y="28421"/>
                  <a:pt x="1794" y="31582"/>
                  <a:pt x="2189" y="34530"/>
                </a:cubicBezTo>
                <a:cubicBezTo>
                  <a:pt x="1976" y="34895"/>
                  <a:pt x="1794" y="35260"/>
                  <a:pt x="1642" y="35716"/>
                </a:cubicBezTo>
                <a:lnTo>
                  <a:pt x="1125" y="37357"/>
                </a:lnTo>
                <a:lnTo>
                  <a:pt x="2037" y="38877"/>
                </a:lnTo>
                <a:cubicBezTo>
                  <a:pt x="2463" y="39546"/>
                  <a:pt x="2736" y="39941"/>
                  <a:pt x="5289" y="41248"/>
                </a:cubicBezTo>
                <a:cubicBezTo>
                  <a:pt x="5168" y="41521"/>
                  <a:pt x="5046" y="41795"/>
                  <a:pt x="4925" y="42099"/>
                </a:cubicBezTo>
                <a:lnTo>
                  <a:pt x="4894" y="42160"/>
                </a:lnTo>
                <a:cubicBezTo>
                  <a:pt x="4773" y="42433"/>
                  <a:pt x="4651" y="42737"/>
                  <a:pt x="4560" y="43041"/>
                </a:cubicBezTo>
                <a:lnTo>
                  <a:pt x="4499" y="43163"/>
                </a:lnTo>
                <a:cubicBezTo>
                  <a:pt x="4347" y="43588"/>
                  <a:pt x="4165" y="44044"/>
                  <a:pt x="4013" y="44439"/>
                </a:cubicBezTo>
                <a:cubicBezTo>
                  <a:pt x="4013" y="44439"/>
                  <a:pt x="3861" y="44834"/>
                  <a:pt x="3830" y="44895"/>
                </a:cubicBezTo>
                <a:cubicBezTo>
                  <a:pt x="1" y="53102"/>
                  <a:pt x="791" y="54895"/>
                  <a:pt x="1277" y="55959"/>
                </a:cubicBezTo>
                <a:lnTo>
                  <a:pt x="1581" y="56658"/>
                </a:lnTo>
                <a:lnTo>
                  <a:pt x="1672" y="56689"/>
                </a:lnTo>
                <a:cubicBezTo>
                  <a:pt x="2371" y="58057"/>
                  <a:pt x="3861" y="60610"/>
                  <a:pt x="5320" y="62920"/>
                </a:cubicBezTo>
                <a:cubicBezTo>
                  <a:pt x="9150" y="69029"/>
                  <a:pt x="10517" y="70032"/>
                  <a:pt x="11642" y="70519"/>
                </a:cubicBezTo>
                <a:cubicBezTo>
                  <a:pt x="12463" y="70853"/>
                  <a:pt x="13435" y="71005"/>
                  <a:pt x="15259" y="71005"/>
                </a:cubicBezTo>
                <a:cubicBezTo>
                  <a:pt x="20882" y="71005"/>
                  <a:pt x="34287" y="69637"/>
                  <a:pt x="34864" y="69576"/>
                </a:cubicBezTo>
                <a:lnTo>
                  <a:pt x="38603" y="69181"/>
                </a:lnTo>
                <a:lnTo>
                  <a:pt x="38026" y="62646"/>
                </a:lnTo>
                <a:lnTo>
                  <a:pt x="38026" y="62646"/>
                </a:lnTo>
                <a:cubicBezTo>
                  <a:pt x="38755" y="63345"/>
                  <a:pt x="39606" y="64166"/>
                  <a:pt x="40640" y="65108"/>
                </a:cubicBezTo>
                <a:cubicBezTo>
                  <a:pt x="46506" y="70549"/>
                  <a:pt x="47114" y="70731"/>
                  <a:pt x="47965" y="70975"/>
                </a:cubicBezTo>
                <a:cubicBezTo>
                  <a:pt x="48330" y="71096"/>
                  <a:pt x="48664" y="71127"/>
                  <a:pt x="49059" y="71127"/>
                </a:cubicBezTo>
                <a:cubicBezTo>
                  <a:pt x="50245" y="71127"/>
                  <a:pt x="51369" y="70610"/>
                  <a:pt x="52129" y="69698"/>
                </a:cubicBezTo>
                <a:cubicBezTo>
                  <a:pt x="52767" y="68877"/>
                  <a:pt x="53132" y="67996"/>
                  <a:pt x="53102" y="66294"/>
                </a:cubicBezTo>
                <a:cubicBezTo>
                  <a:pt x="61309" y="65351"/>
                  <a:pt x="66081" y="64622"/>
                  <a:pt x="67297" y="64166"/>
                </a:cubicBezTo>
                <a:cubicBezTo>
                  <a:pt x="69759" y="63224"/>
                  <a:pt x="70944" y="60458"/>
                  <a:pt x="72069" y="53132"/>
                </a:cubicBezTo>
                <a:cubicBezTo>
                  <a:pt x="72342" y="51187"/>
                  <a:pt x="73254" y="44804"/>
                  <a:pt x="72555" y="41309"/>
                </a:cubicBezTo>
                <a:cubicBezTo>
                  <a:pt x="72464" y="40305"/>
                  <a:pt x="72008" y="39181"/>
                  <a:pt x="71005" y="37388"/>
                </a:cubicBezTo>
                <a:cubicBezTo>
                  <a:pt x="70974" y="37327"/>
                  <a:pt x="70944" y="37266"/>
                  <a:pt x="70883" y="37205"/>
                </a:cubicBezTo>
                <a:cubicBezTo>
                  <a:pt x="71248" y="35807"/>
                  <a:pt x="71035" y="34287"/>
                  <a:pt x="70245" y="32980"/>
                </a:cubicBezTo>
                <a:cubicBezTo>
                  <a:pt x="69424" y="31643"/>
                  <a:pt x="68117" y="30731"/>
                  <a:pt x="66628" y="30427"/>
                </a:cubicBezTo>
                <a:cubicBezTo>
                  <a:pt x="64561" y="27357"/>
                  <a:pt x="62676" y="24743"/>
                  <a:pt x="62616" y="24621"/>
                </a:cubicBezTo>
                <a:lnTo>
                  <a:pt x="60883" y="22190"/>
                </a:lnTo>
                <a:cubicBezTo>
                  <a:pt x="60184" y="20548"/>
                  <a:pt x="58938" y="19606"/>
                  <a:pt x="57965" y="19120"/>
                </a:cubicBezTo>
                <a:cubicBezTo>
                  <a:pt x="58087" y="17661"/>
                  <a:pt x="58178" y="16141"/>
                  <a:pt x="58239" y="14834"/>
                </a:cubicBezTo>
                <a:cubicBezTo>
                  <a:pt x="58421" y="10518"/>
                  <a:pt x="58421" y="9272"/>
                  <a:pt x="57296" y="7934"/>
                </a:cubicBezTo>
                <a:cubicBezTo>
                  <a:pt x="56537" y="7083"/>
                  <a:pt x="55473" y="6566"/>
                  <a:pt x="54287" y="6566"/>
                </a:cubicBezTo>
                <a:cubicBezTo>
                  <a:pt x="53497" y="6566"/>
                  <a:pt x="52524" y="6566"/>
                  <a:pt x="49698" y="8694"/>
                </a:cubicBezTo>
                <a:cubicBezTo>
                  <a:pt x="45746" y="5442"/>
                  <a:pt x="38360" y="1"/>
                  <a:pt x="32858"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Corbel" panose="020B0503020204020204" pitchFamily="34" charset="0"/>
            </a:endParaRPr>
          </a:p>
        </p:txBody>
      </p:sp>
      <p:grpSp>
        <p:nvGrpSpPr>
          <p:cNvPr id="7" name="Group 6">
            <a:extLst>
              <a:ext uri="{FF2B5EF4-FFF2-40B4-BE49-F238E27FC236}">
                <a16:creationId xmlns:a16="http://schemas.microsoft.com/office/drawing/2014/main" id="{FC9FDD1B-755E-4B93-9DAB-7E2790DEEDFE}"/>
              </a:ext>
            </a:extLst>
          </p:cNvPr>
          <p:cNvGrpSpPr/>
          <p:nvPr/>
        </p:nvGrpSpPr>
        <p:grpSpPr>
          <a:xfrm>
            <a:off x="-136611" y="1774212"/>
            <a:ext cx="2382082" cy="2310165"/>
            <a:chOff x="936606" y="1776075"/>
            <a:chExt cx="2382082" cy="2310165"/>
          </a:xfrm>
        </p:grpSpPr>
        <p:sp>
          <p:nvSpPr>
            <p:cNvPr id="1153" name="Google Shape;1153;p58"/>
            <p:cNvSpPr/>
            <p:nvPr/>
          </p:nvSpPr>
          <p:spPr>
            <a:xfrm>
              <a:off x="938821" y="1777164"/>
              <a:ext cx="2379867" cy="2309076"/>
            </a:xfrm>
            <a:custGeom>
              <a:avLst/>
              <a:gdLst/>
              <a:ahLst/>
              <a:cxnLst/>
              <a:rect l="l" t="t" r="r" b="b"/>
              <a:pathLst>
                <a:path w="65534" h="63589" extrusionOk="0">
                  <a:moveTo>
                    <a:pt x="28684" y="1"/>
                  </a:moveTo>
                  <a:cubicBezTo>
                    <a:pt x="28314" y="1"/>
                    <a:pt x="27961" y="38"/>
                    <a:pt x="27630" y="117"/>
                  </a:cubicBezTo>
                  <a:cubicBezTo>
                    <a:pt x="21946" y="1485"/>
                    <a:pt x="15806" y="12397"/>
                    <a:pt x="15806" y="12397"/>
                  </a:cubicBezTo>
                  <a:cubicBezTo>
                    <a:pt x="15806" y="12397"/>
                    <a:pt x="15837" y="12367"/>
                    <a:pt x="15867" y="12367"/>
                  </a:cubicBezTo>
                  <a:cubicBezTo>
                    <a:pt x="14834" y="13887"/>
                    <a:pt x="13709" y="15710"/>
                    <a:pt x="12584" y="17534"/>
                  </a:cubicBezTo>
                  <a:cubicBezTo>
                    <a:pt x="12341" y="17990"/>
                    <a:pt x="12037" y="18476"/>
                    <a:pt x="11764" y="18932"/>
                  </a:cubicBezTo>
                  <a:cubicBezTo>
                    <a:pt x="11581" y="19267"/>
                    <a:pt x="11338" y="19662"/>
                    <a:pt x="11156" y="19996"/>
                  </a:cubicBezTo>
                  <a:cubicBezTo>
                    <a:pt x="8329" y="20878"/>
                    <a:pt x="5654" y="22489"/>
                    <a:pt x="3770" y="24586"/>
                  </a:cubicBezTo>
                  <a:cubicBezTo>
                    <a:pt x="2007" y="26562"/>
                    <a:pt x="1368" y="29024"/>
                    <a:pt x="2037" y="31151"/>
                  </a:cubicBezTo>
                  <a:cubicBezTo>
                    <a:pt x="2159" y="31577"/>
                    <a:pt x="2341" y="31911"/>
                    <a:pt x="2523" y="32276"/>
                  </a:cubicBezTo>
                  <a:cubicBezTo>
                    <a:pt x="1612" y="32671"/>
                    <a:pt x="1064" y="32945"/>
                    <a:pt x="1095" y="33036"/>
                  </a:cubicBezTo>
                  <a:cubicBezTo>
                    <a:pt x="1277" y="33370"/>
                    <a:pt x="5958" y="35559"/>
                    <a:pt x="5958" y="35559"/>
                  </a:cubicBezTo>
                  <a:cubicBezTo>
                    <a:pt x="5958" y="35559"/>
                    <a:pt x="5381" y="36896"/>
                    <a:pt x="4621" y="38811"/>
                  </a:cubicBezTo>
                  <a:cubicBezTo>
                    <a:pt x="4469" y="39115"/>
                    <a:pt x="4347" y="39449"/>
                    <a:pt x="4256" y="39784"/>
                  </a:cubicBezTo>
                  <a:cubicBezTo>
                    <a:pt x="4134" y="40057"/>
                    <a:pt x="4013" y="40331"/>
                    <a:pt x="3891" y="40635"/>
                  </a:cubicBezTo>
                  <a:cubicBezTo>
                    <a:pt x="3739" y="41091"/>
                    <a:pt x="3557" y="41547"/>
                    <a:pt x="3374" y="42033"/>
                  </a:cubicBezTo>
                  <a:cubicBezTo>
                    <a:pt x="3253" y="42215"/>
                    <a:pt x="3192" y="42458"/>
                    <a:pt x="3101" y="42671"/>
                  </a:cubicBezTo>
                  <a:cubicBezTo>
                    <a:pt x="3101" y="42671"/>
                    <a:pt x="1" y="49328"/>
                    <a:pt x="548" y="50574"/>
                  </a:cubicBezTo>
                  <a:cubicBezTo>
                    <a:pt x="1156" y="51881"/>
                    <a:pt x="7295" y="62520"/>
                    <a:pt x="9028" y="63279"/>
                  </a:cubicBezTo>
                  <a:cubicBezTo>
                    <a:pt x="9305" y="63399"/>
                    <a:pt x="10021" y="63449"/>
                    <a:pt x="11031" y="63449"/>
                  </a:cubicBezTo>
                  <a:cubicBezTo>
                    <a:pt x="16445" y="63449"/>
                    <a:pt x="30305" y="62003"/>
                    <a:pt x="30305" y="62003"/>
                  </a:cubicBezTo>
                  <a:lnTo>
                    <a:pt x="29363" y="51212"/>
                  </a:lnTo>
                  <a:cubicBezTo>
                    <a:pt x="31916" y="50969"/>
                    <a:pt x="33770" y="48720"/>
                    <a:pt x="34834" y="46349"/>
                  </a:cubicBezTo>
                  <a:cubicBezTo>
                    <a:pt x="35138" y="46197"/>
                    <a:pt x="35412" y="46045"/>
                    <a:pt x="35655" y="45954"/>
                  </a:cubicBezTo>
                  <a:cubicBezTo>
                    <a:pt x="36263" y="45650"/>
                    <a:pt x="36871" y="45376"/>
                    <a:pt x="37478" y="45072"/>
                  </a:cubicBezTo>
                  <a:lnTo>
                    <a:pt x="38755" y="44495"/>
                  </a:lnTo>
                  <a:lnTo>
                    <a:pt x="38755" y="44495"/>
                  </a:lnTo>
                  <a:cubicBezTo>
                    <a:pt x="36354" y="48386"/>
                    <a:pt x="33801" y="52945"/>
                    <a:pt x="33831" y="53279"/>
                  </a:cubicBezTo>
                  <a:cubicBezTo>
                    <a:pt x="33892" y="53918"/>
                    <a:pt x="44105" y="63340"/>
                    <a:pt x="44865" y="63583"/>
                  </a:cubicBezTo>
                  <a:cubicBezTo>
                    <a:pt x="44879" y="63587"/>
                    <a:pt x="44894" y="63589"/>
                    <a:pt x="44907" y="63589"/>
                  </a:cubicBezTo>
                  <a:cubicBezTo>
                    <a:pt x="45588" y="63589"/>
                    <a:pt x="44682" y="59206"/>
                    <a:pt x="44682" y="59206"/>
                  </a:cubicBezTo>
                  <a:cubicBezTo>
                    <a:pt x="44682" y="59206"/>
                    <a:pt x="60123" y="57443"/>
                    <a:pt x="61765" y="56836"/>
                  </a:cubicBezTo>
                  <a:cubicBezTo>
                    <a:pt x="63406" y="56228"/>
                    <a:pt x="65534" y="42185"/>
                    <a:pt x="64652" y="38142"/>
                  </a:cubicBezTo>
                  <a:cubicBezTo>
                    <a:pt x="64622" y="37656"/>
                    <a:pt x="64166" y="36714"/>
                    <a:pt x="63528" y="35498"/>
                  </a:cubicBezTo>
                  <a:cubicBezTo>
                    <a:pt x="63284" y="35042"/>
                    <a:pt x="63011" y="34586"/>
                    <a:pt x="62707" y="34100"/>
                  </a:cubicBezTo>
                  <a:cubicBezTo>
                    <a:pt x="62646" y="33948"/>
                    <a:pt x="62555" y="33796"/>
                    <a:pt x="62464" y="33644"/>
                  </a:cubicBezTo>
                  <a:cubicBezTo>
                    <a:pt x="62555" y="33431"/>
                    <a:pt x="62676" y="33279"/>
                    <a:pt x="62798" y="33097"/>
                  </a:cubicBezTo>
                  <a:cubicBezTo>
                    <a:pt x="63163" y="32519"/>
                    <a:pt x="63163" y="31759"/>
                    <a:pt x="62828" y="31212"/>
                  </a:cubicBezTo>
                  <a:cubicBezTo>
                    <a:pt x="62520" y="30680"/>
                    <a:pt x="61954" y="30354"/>
                    <a:pt x="61343" y="30354"/>
                  </a:cubicBezTo>
                  <a:cubicBezTo>
                    <a:pt x="61291" y="30354"/>
                    <a:pt x="61239" y="30356"/>
                    <a:pt x="61187" y="30361"/>
                  </a:cubicBezTo>
                  <a:cubicBezTo>
                    <a:pt x="60974" y="30391"/>
                    <a:pt x="60731" y="30483"/>
                    <a:pt x="60518" y="30574"/>
                  </a:cubicBezTo>
                  <a:cubicBezTo>
                    <a:pt x="58056" y="26774"/>
                    <a:pt x="55382" y="23066"/>
                    <a:pt x="55382" y="23066"/>
                  </a:cubicBezTo>
                  <a:lnTo>
                    <a:pt x="52919" y="24738"/>
                  </a:lnTo>
                  <a:cubicBezTo>
                    <a:pt x="53588" y="22762"/>
                    <a:pt x="54318" y="19692"/>
                    <a:pt x="51825" y="18628"/>
                  </a:cubicBezTo>
                  <a:cubicBezTo>
                    <a:pt x="51515" y="18509"/>
                    <a:pt x="51185" y="18427"/>
                    <a:pt x="50837" y="18427"/>
                  </a:cubicBezTo>
                  <a:cubicBezTo>
                    <a:pt x="50742" y="18427"/>
                    <a:pt x="50646" y="18433"/>
                    <a:pt x="50549" y="18446"/>
                  </a:cubicBezTo>
                  <a:cubicBezTo>
                    <a:pt x="50275" y="18446"/>
                    <a:pt x="50032" y="18507"/>
                    <a:pt x="49758" y="18628"/>
                  </a:cubicBezTo>
                  <a:cubicBezTo>
                    <a:pt x="50214" y="13643"/>
                    <a:pt x="50518" y="6956"/>
                    <a:pt x="50245" y="6652"/>
                  </a:cubicBezTo>
                  <a:cubicBezTo>
                    <a:pt x="50217" y="6619"/>
                    <a:pt x="50173" y="6603"/>
                    <a:pt x="50115" y="6603"/>
                  </a:cubicBezTo>
                  <a:cubicBezTo>
                    <a:pt x="49275" y="6603"/>
                    <a:pt x="45473" y="9874"/>
                    <a:pt x="45473" y="9874"/>
                  </a:cubicBezTo>
                  <a:cubicBezTo>
                    <a:pt x="45473" y="9874"/>
                    <a:pt x="34709" y="1"/>
                    <a:pt x="286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orbel" panose="020B0503020204020204" pitchFamily="34" charset="0"/>
              </a:endParaRPr>
            </a:p>
          </p:txBody>
        </p:sp>
        <p:sp>
          <p:nvSpPr>
            <p:cNvPr id="1154" name="Google Shape;1154;p58"/>
            <p:cNvSpPr/>
            <p:nvPr/>
          </p:nvSpPr>
          <p:spPr>
            <a:xfrm>
              <a:off x="950950" y="2751283"/>
              <a:ext cx="863244" cy="862386"/>
            </a:xfrm>
            <a:custGeom>
              <a:avLst/>
              <a:gdLst/>
              <a:ahLst/>
              <a:cxnLst/>
              <a:rect l="l" t="t" r="r" b="b"/>
              <a:pathLst>
                <a:path w="23771" h="23749" extrusionOk="0">
                  <a:moveTo>
                    <a:pt x="16779" y="0"/>
                  </a:moveTo>
                  <a:cubicBezTo>
                    <a:pt x="15554" y="0"/>
                    <a:pt x="493" y="5883"/>
                    <a:pt x="730" y="6240"/>
                  </a:cubicBezTo>
                  <a:cubicBezTo>
                    <a:pt x="913" y="6575"/>
                    <a:pt x="5594" y="8793"/>
                    <a:pt x="5594" y="8793"/>
                  </a:cubicBezTo>
                  <a:cubicBezTo>
                    <a:pt x="5594" y="8793"/>
                    <a:pt x="5016" y="10100"/>
                    <a:pt x="4256" y="12015"/>
                  </a:cubicBezTo>
                  <a:cubicBezTo>
                    <a:pt x="4135" y="12319"/>
                    <a:pt x="4013" y="12623"/>
                    <a:pt x="3861" y="12958"/>
                  </a:cubicBezTo>
                  <a:cubicBezTo>
                    <a:pt x="3770" y="13231"/>
                    <a:pt x="3648" y="13535"/>
                    <a:pt x="3527" y="13809"/>
                  </a:cubicBezTo>
                  <a:cubicBezTo>
                    <a:pt x="3344" y="14265"/>
                    <a:pt x="3162" y="14721"/>
                    <a:pt x="2949" y="15207"/>
                  </a:cubicBezTo>
                  <a:cubicBezTo>
                    <a:pt x="1521" y="18976"/>
                    <a:pt x="1" y="23140"/>
                    <a:pt x="183" y="23748"/>
                  </a:cubicBezTo>
                  <a:lnTo>
                    <a:pt x="15959" y="22380"/>
                  </a:lnTo>
                  <a:lnTo>
                    <a:pt x="18542" y="13505"/>
                  </a:lnTo>
                  <a:cubicBezTo>
                    <a:pt x="18542" y="13505"/>
                    <a:pt x="21883" y="14377"/>
                    <a:pt x="23117" y="14377"/>
                  </a:cubicBezTo>
                  <a:cubicBezTo>
                    <a:pt x="23357" y="14377"/>
                    <a:pt x="23518" y="14344"/>
                    <a:pt x="23558" y="14265"/>
                  </a:cubicBezTo>
                  <a:cubicBezTo>
                    <a:pt x="23770" y="13748"/>
                    <a:pt x="17387" y="191"/>
                    <a:pt x="16840" y="9"/>
                  </a:cubicBezTo>
                  <a:cubicBezTo>
                    <a:pt x="16827" y="3"/>
                    <a:pt x="16806" y="0"/>
                    <a:pt x="167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orbel" panose="020B0503020204020204" pitchFamily="34" charset="0"/>
              </a:endParaRPr>
            </a:p>
          </p:txBody>
        </p:sp>
        <p:sp>
          <p:nvSpPr>
            <p:cNvPr id="1155" name="Google Shape;1155;p58"/>
            <p:cNvSpPr/>
            <p:nvPr/>
          </p:nvSpPr>
          <p:spPr>
            <a:xfrm>
              <a:off x="936606" y="3325529"/>
              <a:ext cx="1101652" cy="753521"/>
            </a:xfrm>
            <a:custGeom>
              <a:avLst/>
              <a:gdLst/>
              <a:ahLst/>
              <a:cxnLst/>
              <a:rect l="l" t="t" r="r" b="b"/>
              <a:pathLst>
                <a:path w="30336" h="20751" extrusionOk="0">
                  <a:moveTo>
                    <a:pt x="3131" y="1"/>
                  </a:moveTo>
                  <a:cubicBezTo>
                    <a:pt x="3131" y="1"/>
                    <a:pt x="1" y="6657"/>
                    <a:pt x="578" y="7904"/>
                  </a:cubicBezTo>
                  <a:cubicBezTo>
                    <a:pt x="1186" y="9150"/>
                    <a:pt x="7296" y="19819"/>
                    <a:pt x="9059" y="20579"/>
                  </a:cubicBezTo>
                  <a:cubicBezTo>
                    <a:pt x="9335" y="20700"/>
                    <a:pt x="10062" y="20750"/>
                    <a:pt x="11090" y="20750"/>
                  </a:cubicBezTo>
                  <a:cubicBezTo>
                    <a:pt x="16520" y="20750"/>
                    <a:pt x="30336" y="19332"/>
                    <a:pt x="30336" y="19332"/>
                  </a:cubicBezTo>
                  <a:lnTo>
                    <a:pt x="29120" y="5381"/>
                  </a:lnTo>
                  <a:cubicBezTo>
                    <a:pt x="29120" y="5381"/>
                    <a:pt x="19767" y="6580"/>
                    <a:pt x="13969" y="6580"/>
                  </a:cubicBezTo>
                  <a:cubicBezTo>
                    <a:pt x="12384" y="6580"/>
                    <a:pt x="11064" y="6491"/>
                    <a:pt x="10274" y="6262"/>
                  </a:cubicBezTo>
                  <a:cubicBezTo>
                    <a:pt x="5654" y="4925"/>
                    <a:pt x="3131" y="1"/>
                    <a:pt x="31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orbel" panose="020B0503020204020204" pitchFamily="34" charset="0"/>
              </a:endParaRPr>
            </a:p>
          </p:txBody>
        </p:sp>
        <p:sp>
          <p:nvSpPr>
            <p:cNvPr id="1156" name="Google Shape;1156;p58"/>
            <p:cNvSpPr/>
            <p:nvPr/>
          </p:nvSpPr>
          <p:spPr>
            <a:xfrm>
              <a:off x="1264458" y="2083823"/>
              <a:ext cx="1016130" cy="568472"/>
            </a:xfrm>
            <a:custGeom>
              <a:avLst/>
              <a:gdLst/>
              <a:ahLst/>
              <a:cxnLst/>
              <a:rect l="l" t="t" r="r" b="b"/>
              <a:pathLst>
                <a:path w="27981" h="15655" extrusionOk="0">
                  <a:moveTo>
                    <a:pt x="9761" y="0"/>
                  </a:moveTo>
                  <a:cubicBezTo>
                    <a:pt x="9758" y="0"/>
                    <a:pt x="9757" y="1"/>
                    <a:pt x="9757" y="1"/>
                  </a:cubicBezTo>
                  <a:cubicBezTo>
                    <a:pt x="8876" y="821"/>
                    <a:pt x="6110" y="4894"/>
                    <a:pt x="3587" y="9089"/>
                  </a:cubicBezTo>
                  <a:cubicBezTo>
                    <a:pt x="3283" y="9545"/>
                    <a:pt x="3009" y="10031"/>
                    <a:pt x="2766" y="10487"/>
                  </a:cubicBezTo>
                  <a:cubicBezTo>
                    <a:pt x="2493" y="10943"/>
                    <a:pt x="2219" y="11430"/>
                    <a:pt x="1976" y="11885"/>
                  </a:cubicBezTo>
                  <a:cubicBezTo>
                    <a:pt x="1581" y="12524"/>
                    <a:pt x="1246" y="13132"/>
                    <a:pt x="943" y="13740"/>
                  </a:cubicBezTo>
                  <a:cubicBezTo>
                    <a:pt x="547" y="14439"/>
                    <a:pt x="243" y="15077"/>
                    <a:pt x="0" y="15654"/>
                  </a:cubicBezTo>
                  <a:lnTo>
                    <a:pt x="19058" y="13284"/>
                  </a:lnTo>
                  <a:cubicBezTo>
                    <a:pt x="19058" y="13284"/>
                    <a:pt x="24256" y="3496"/>
                    <a:pt x="26141" y="2706"/>
                  </a:cubicBezTo>
                  <a:cubicBezTo>
                    <a:pt x="27980" y="1892"/>
                    <a:pt x="10043" y="0"/>
                    <a:pt x="97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orbel" panose="020B0503020204020204" pitchFamily="34" charset="0"/>
              </a:endParaRPr>
            </a:p>
          </p:txBody>
        </p:sp>
        <p:sp>
          <p:nvSpPr>
            <p:cNvPr id="1157" name="Google Shape;1157;p58"/>
            <p:cNvSpPr/>
            <p:nvPr/>
          </p:nvSpPr>
          <p:spPr>
            <a:xfrm>
              <a:off x="2507338" y="2613623"/>
              <a:ext cx="782661" cy="923863"/>
            </a:xfrm>
            <a:custGeom>
              <a:avLst/>
              <a:gdLst/>
              <a:ahLst/>
              <a:cxnLst/>
              <a:rect l="l" t="t" r="r" b="b"/>
              <a:pathLst>
                <a:path w="21552" h="25442" extrusionOk="0">
                  <a:moveTo>
                    <a:pt x="12159" y="1"/>
                  </a:moveTo>
                  <a:lnTo>
                    <a:pt x="1" y="8268"/>
                  </a:lnTo>
                  <a:cubicBezTo>
                    <a:pt x="1" y="8268"/>
                    <a:pt x="5320" y="16566"/>
                    <a:pt x="5654" y="18420"/>
                  </a:cubicBezTo>
                  <a:cubicBezTo>
                    <a:pt x="5989" y="20274"/>
                    <a:pt x="3192" y="22615"/>
                    <a:pt x="3192" y="22615"/>
                  </a:cubicBezTo>
                  <a:lnTo>
                    <a:pt x="17205" y="25442"/>
                  </a:lnTo>
                  <a:cubicBezTo>
                    <a:pt x="17205" y="25442"/>
                    <a:pt x="21551" y="16597"/>
                    <a:pt x="21430" y="15077"/>
                  </a:cubicBezTo>
                  <a:cubicBezTo>
                    <a:pt x="21399" y="14591"/>
                    <a:pt x="20974" y="13618"/>
                    <a:pt x="20305" y="12463"/>
                  </a:cubicBezTo>
                  <a:cubicBezTo>
                    <a:pt x="20092" y="12007"/>
                    <a:pt x="19819" y="11551"/>
                    <a:pt x="19515" y="11065"/>
                  </a:cubicBezTo>
                  <a:cubicBezTo>
                    <a:pt x="19302" y="10669"/>
                    <a:pt x="19029" y="10244"/>
                    <a:pt x="18785" y="9879"/>
                  </a:cubicBezTo>
                  <a:cubicBezTo>
                    <a:pt x="18542" y="9484"/>
                    <a:pt x="18299" y="9089"/>
                    <a:pt x="18025" y="8694"/>
                  </a:cubicBezTo>
                  <a:cubicBezTo>
                    <a:pt x="15381" y="4530"/>
                    <a:pt x="12159" y="1"/>
                    <a:pt x="121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rbel" panose="020B0503020204020204" pitchFamily="34" charset="0"/>
              </a:endParaRPr>
            </a:p>
          </p:txBody>
        </p:sp>
        <p:sp>
          <p:nvSpPr>
            <p:cNvPr id="1158" name="Google Shape;1158;p58"/>
            <p:cNvSpPr/>
            <p:nvPr/>
          </p:nvSpPr>
          <p:spPr>
            <a:xfrm>
              <a:off x="2990292" y="2929287"/>
              <a:ext cx="199260" cy="210031"/>
            </a:xfrm>
            <a:custGeom>
              <a:avLst/>
              <a:gdLst/>
              <a:ahLst/>
              <a:cxnLst/>
              <a:rect l="l" t="t" r="r" b="b"/>
              <a:pathLst>
                <a:path w="5487" h="5784" extrusionOk="0">
                  <a:moveTo>
                    <a:pt x="4726" y="1"/>
                  </a:moveTo>
                  <a:cubicBezTo>
                    <a:pt x="4544" y="578"/>
                    <a:pt x="4331" y="1095"/>
                    <a:pt x="4027" y="1642"/>
                  </a:cubicBezTo>
                  <a:cubicBezTo>
                    <a:pt x="3116" y="3223"/>
                    <a:pt x="1383" y="4408"/>
                    <a:pt x="76" y="5654"/>
                  </a:cubicBezTo>
                  <a:cubicBezTo>
                    <a:pt x="1" y="5729"/>
                    <a:pt x="70" y="5784"/>
                    <a:pt x="131" y="5784"/>
                  </a:cubicBezTo>
                  <a:cubicBezTo>
                    <a:pt x="144" y="5784"/>
                    <a:pt x="156" y="5781"/>
                    <a:pt x="167" y="5776"/>
                  </a:cubicBezTo>
                  <a:cubicBezTo>
                    <a:pt x="1778" y="4742"/>
                    <a:pt x="3754" y="3709"/>
                    <a:pt x="4878" y="2159"/>
                  </a:cubicBezTo>
                  <a:cubicBezTo>
                    <a:pt x="5091" y="1855"/>
                    <a:pt x="5304" y="1521"/>
                    <a:pt x="5486" y="1186"/>
                  </a:cubicBezTo>
                  <a:cubicBezTo>
                    <a:pt x="5243" y="761"/>
                    <a:pt x="5000" y="366"/>
                    <a:pt x="47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orbel" panose="020B0503020204020204" pitchFamily="34" charset="0"/>
              </a:endParaRPr>
            </a:p>
          </p:txBody>
        </p:sp>
        <p:sp>
          <p:nvSpPr>
            <p:cNvPr id="1160" name="Google Shape;1160;p58"/>
            <p:cNvSpPr/>
            <p:nvPr/>
          </p:nvSpPr>
          <p:spPr>
            <a:xfrm>
              <a:off x="1510601" y="1776075"/>
              <a:ext cx="1267212" cy="887514"/>
            </a:xfrm>
            <a:custGeom>
              <a:avLst/>
              <a:gdLst/>
              <a:ahLst/>
              <a:cxnLst/>
              <a:rect l="l" t="t" r="r" b="b"/>
              <a:pathLst>
                <a:path w="34895" h="24441" extrusionOk="0">
                  <a:moveTo>
                    <a:pt x="12909" y="0"/>
                  </a:moveTo>
                  <a:cubicBezTo>
                    <a:pt x="12538" y="0"/>
                    <a:pt x="12186" y="38"/>
                    <a:pt x="11855" y="117"/>
                  </a:cubicBezTo>
                  <a:cubicBezTo>
                    <a:pt x="6171" y="1485"/>
                    <a:pt x="1" y="12366"/>
                    <a:pt x="1" y="12366"/>
                  </a:cubicBezTo>
                  <a:cubicBezTo>
                    <a:pt x="1" y="12366"/>
                    <a:pt x="3482" y="11304"/>
                    <a:pt x="5921" y="11304"/>
                  </a:cubicBezTo>
                  <a:cubicBezTo>
                    <a:pt x="6311" y="11304"/>
                    <a:pt x="6674" y="11331"/>
                    <a:pt x="6992" y="11394"/>
                  </a:cubicBezTo>
                  <a:cubicBezTo>
                    <a:pt x="9271" y="11850"/>
                    <a:pt x="19727" y="19935"/>
                    <a:pt x="19727" y="19935"/>
                  </a:cubicBezTo>
                  <a:cubicBezTo>
                    <a:pt x="19727" y="19935"/>
                    <a:pt x="16992" y="23856"/>
                    <a:pt x="17478" y="24281"/>
                  </a:cubicBezTo>
                  <a:cubicBezTo>
                    <a:pt x="17626" y="24396"/>
                    <a:pt x="18780" y="24440"/>
                    <a:pt x="20400" y="24440"/>
                  </a:cubicBezTo>
                  <a:cubicBezTo>
                    <a:pt x="24780" y="24440"/>
                    <a:pt x="32569" y="24119"/>
                    <a:pt x="33101" y="24008"/>
                  </a:cubicBezTo>
                  <a:cubicBezTo>
                    <a:pt x="33831" y="23826"/>
                    <a:pt x="34895" y="7138"/>
                    <a:pt x="34469" y="6652"/>
                  </a:cubicBezTo>
                  <a:cubicBezTo>
                    <a:pt x="34443" y="6622"/>
                    <a:pt x="34402" y="6608"/>
                    <a:pt x="34348" y="6608"/>
                  </a:cubicBezTo>
                  <a:cubicBezTo>
                    <a:pt x="33525" y="6608"/>
                    <a:pt x="29697" y="9874"/>
                    <a:pt x="29697" y="9874"/>
                  </a:cubicBezTo>
                  <a:cubicBezTo>
                    <a:pt x="29697" y="9874"/>
                    <a:pt x="18933" y="0"/>
                    <a:pt x="129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orbel" panose="020B0503020204020204" pitchFamily="34" charset="0"/>
              </a:endParaRPr>
            </a:p>
          </p:txBody>
        </p:sp>
        <p:sp>
          <p:nvSpPr>
            <p:cNvPr id="1161" name="Google Shape;1161;p58"/>
            <p:cNvSpPr/>
            <p:nvPr/>
          </p:nvSpPr>
          <p:spPr>
            <a:xfrm>
              <a:off x="2507338" y="2613623"/>
              <a:ext cx="782661" cy="923863"/>
            </a:xfrm>
            <a:custGeom>
              <a:avLst/>
              <a:gdLst/>
              <a:ahLst/>
              <a:cxnLst/>
              <a:rect l="l" t="t" r="r" b="b"/>
              <a:pathLst>
                <a:path w="21552" h="25442" extrusionOk="0">
                  <a:moveTo>
                    <a:pt x="12159" y="1"/>
                  </a:moveTo>
                  <a:lnTo>
                    <a:pt x="1" y="8268"/>
                  </a:lnTo>
                  <a:cubicBezTo>
                    <a:pt x="1" y="8268"/>
                    <a:pt x="5320" y="16566"/>
                    <a:pt x="5654" y="18420"/>
                  </a:cubicBezTo>
                  <a:cubicBezTo>
                    <a:pt x="5989" y="20274"/>
                    <a:pt x="3192" y="22615"/>
                    <a:pt x="3192" y="22615"/>
                  </a:cubicBezTo>
                  <a:lnTo>
                    <a:pt x="17205" y="25442"/>
                  </a:lnTo>
                  <a:cubicBezTo>
                    <a:pt x="17205" y="25442"/>
                    <a:pt x="21551" y="16597"/>
                    <a:pt x="21430" y="15077"/>
                  </a:cubicBezTo>
                  <a:cubicBezTo>
                    <a:pt x="21399" y="14591"/>
                    <a:pt x="20974" y="13618"/>
                    <a:pt x="20305" y="12463"/>
                  </a:cubicBezTo>
                  <a:cubicBezTo>
                    <a:pt x="20092" y="12007"/>
                    <a:pt x="19819" y="11551"/>
                    <a:pt x="19515" y="11065"/>
                  </a:cubicBezTo>
                  <a:cubicBezTo>
                    <a:pt x="19302" y="10669"/>
                    <a:pt x="19029" y="10244"/>
                    <a:pt x="18785" y="9879"/>
                  </a:cubicBezTo>
                  <a:cubicBezTo>
                    <a:pt x="18542" y="9484"/>
                    <a:pt x="18299" y="9089"/>
                    <a:pt x="18025" y="8694"/>
                  </a:cubicBezTo>
                  <a:cubicBezTo>
                    <a:pt x="15381" y="4530"/>
                    <a:pt x="12159" y="1"/>
                    <a:pt x="12159" y="1"/>
                  </a:cubicBezTo>
                  <a:close/>
                </a:path>
              </a:pathLst>
            </a:custGeom>
            <a:solidFill>
              <a:srgbClr val="000000">
                <a:alpha val="16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orbel" panose="020B0503020204020204" pitchFamily="34" charset="0"/>
              </a:endParaRPr>
            </a:p>
          </p:txBody>
        </p:sp>
        <p:sp>
          <p:nvSpPr>
            <p:cNvPr id="1167" name="Google Shape;1167;p58"/>
            <p:cNvSpPr/>
            <p:nvPr/>
          </p:nvSpPr>
          <p:spPr>
            <a:xfrm>
              <a:off x="2165178" y="3159980"/>
              <a:ext cx="1151294" cy="923100"/>
            </a:xfrm>
            <a:custGeom>
              <a:avLst/>
              <a:gdLst/>
              <a:ahLst/>
              <a:cxnLst/>
              <a:rect l="l" t="t" r="r" b="b"/>
              <a:pathLst>
                <a:path w="31703" h="25421" extrusionOk="0">
                  <a:moveTo>
                    <a:pt x="30852" y="0"/>
                  </a:moveTo>
                  <a:lnTo>
                    <a:pt x="30852" y="0"/>
                  </a:lnTo>
                  <a:cubicBezTo>
                    <a:pt x="30852" y="1"/>
                    <a:pt x="26171" y="3982"/>
                    <a:pt x="23861" y="5046"/>
                  </a:cubicBezTo>
                  <a:cubicBezTo>
                    <a:pt x="21551" y="6110"/>
                    <a:pt x="9423" y="6596"/>
                    <a:pt x="9423" y="6596"/>
                  </a:cubicBezTo>
                  <a:cubicBezTo>
                    <a:pt x="9423" y="6596"/>
                    <a:pt x="9453" y="1581"/>
                    <a:pt x="8936" y="882"/>
                  </a:cubicBezTo>
                  <a:cubicBezTo>
                    <a:pt x="8923" y="865"/>
                    <a:pt x="8906" y="857"/>
                    <a:pt x="8884" y="857"/>
                  </a:cubicBezTo>
                  <a:cubicBezTo>
                    <a:pt x="7994" y="857"/>
                    <a:pt x="1" y="14484"/>
                    <a:pt x="31" y="15107"/>
                  </a:cubicBezTo>
                  <a:cubicBezTo>
                    <a:pt x="61" y="15776"/>
                    <a:pt x="10304" y="25198"/>
                    <a:pt x="11064" y="25411"/>
                  </a:cubicBezTo>
                  <a:cubicBezTo>
                    <a:pt x="11084" y="25417"/>
                    <a:pt x="11102" y="25420"/>
                    <a:pt x="11119" y="25420"/>
                  </a:cubicBezTo>
                  <a:cubicBezTo>
                    <a:pt x="11775" y="25420"/>
                    <a:pt x="10851" y="21034"/>
                    <a:pt x="10851" y="21034"/>
                  </a:cubicBezTo>
                  <a:cubicBezTo>
                    <a:pt x="10851" y="21034"/>
                    <a:pt x="26323" y="19302"/>
                    <a:pt x="27964" y="18694"/>
                  </a:cubicBezTo>
                  <a:cubicBezTo>
                    <a:pt x="29606" y="18086"/>
                    <a:pt x="31703" y="4013"/>
                    <a:pt x="308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orbel" panose="020B0503020204020204" pitchFamily="34" charset="0"/>
              </a:endParaRPr>
            </a:p>
          </p:txBody>
        </p:sp>
      </p:grpSp>
      <p:grpSp>
        <p:nvGrpSpPr>
          <p:cNvPr id="36" name="Group 35">
            <a:extLst>
              <a:ext uri="{FF2B5EF4-FFF2-40B4-BE49-F238E27FC236}">
                <a16:creationId xmlns:a16="http://schemas.microsoft.com/office/drawing/2014/main" id="{C02AF55D-2426-4244-BA74-53E953B346AD}"/>
              </a:ext>
            </a:extLst>
          </p:cNvPr>
          <p:cNvGrpSpPr/>
          <p:nvPr/>
        </p:nvGrpSpPr>
        <p:grpSpPr>
          <a:xfrm>
            <a:off x="7621093" y="3493183"/>
            <a:ext cx="907996" cy="346800"/>
            <a:chOff x="7988961" y="2901887"/>
            <a:chExt cx="672077" cy="346800"/>
          </a:xfrm>
        </p:grpSpPr>
        <p:sp>
          <p:nvSpPr>
            <p:cNvPr id="37" name="Google Shape;1140;p58">
              <a:extLst>
                <a:ext uri="{FF2B5EF4-FFF2-40B4-BE49-F238E27FC236}">
                  <a16:creationId xmlns:a16="http://schemas.microsoft.com/office/drawing/2014/main" id="{EB61EF25-2DAE-4200-A445-21737637E9F8}"/>
                </a:ext>
              </a:extLst>
            </p:cNvPr>
            <p:cNvSpPr/>
            <p:nvPr/>
          </p:nvSpPr>
          <p:spPr>
            <a:xfrm flipH="1">
              <a:off x="7988961" y="2901887"/>
              <a:ext cx="672077" cy="346800"/>
            </a:xfrm>
            <a:prstGeom prst="roundRect">
              <a:avLst>
                <a:gd name="adj" fmla="val 50000"/>
              </a:avLst>
            </a:prstGeom>
            <a:solidFill>
              <a:schemeClr val="lt2"/>
            </a:solidFill>
            <a:ln w="762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Corbel" panose="020B0503020204020204" pitchFamily="34" charset="0"/>
              </a:endParaRPr>
            </a:p>
          </p:txBody>
        </p:sp>
        <p:sp>
          <p:nvSpPr>
            <p:cNvPr id="38" name="Google Shape;1141;p58">
              <a:extLst>
                <a:ext uri="{FF2B5EF4-FFF2-40B4-BE49-F238E27FC236}">
                  <a16:creationId xmlns:a16="http://schemas.microsoft.com/office/drawing/2014/main" id="{A21D9713-BC01-48D9-9D88-9E0C94886049}"/>
                </a:ext>
              </a:extLst>
            </p:cNvPr>
            <p:cNvSpPr/>
            <p:nvPr/>
          </p:nvSpPr>
          <p:spPr>
            <a:xfrm flipH="1">
              <a:off x="8255819" y="2901887"/>
              <a:ext cx="405219" cy="346800"/>
            </a:xfrm>
            <a:prstGeom prst="roundRect">
              <a:avLst>
                <a:gd name="adj" fmla="val 50000"/>
              </a:avLst>
            </a:prstGeom>
            <a:solidFill>
              <a:schemeClr val="accent2">
                <a:lumMod val="20000"/>
                <a:lumOff val="80000"/>
              </a:schemeClr>
            </a:solidFill>
            <a:ln>
              <a:noFill/>
            </a:ln>
          </p:spPr>
          <p:txBody>
            <a:bodyPr spcFirstLastPara="1" wrap="square" lIns="0" tIns="91425" rIns="0" bIns="91425" anchor="ctr" anchorCtr="0">
              <a:noAutofit/>
            </a:bodyPr>
            <a:lstStyle/>
            <a:p>
              <a:pPr marL="0" lvl="0" indent="0" algn="r" rtl="0">
                <a:spcBef>
                  <a:spcPts val="0"/>
                </a:spcBef>
                <a:spcAft>
                  <a:spcPts val="0"/>
                </a:spcAft>
                <a:buNone/>
              </a:pPr>
              <a:r>
                <a:rPr lang="vi-VN" sz="1200" dirty="0">
                  <a:solidFill>
                    <a:schemeClr val="dk2"/>
                  </a:solidFill>
                  <a:latin typeface="Corbel" panose="020B0503020204020204" pitchFamily="34" charset="0"/>
                  <a:ea typeface="Poppins"/>
                  <a:cs typeface="Poppins"/>
                  <a:sym typeface="Poppins"/>
                </a:rPr>
                <a:t>2</a:t>
              </a:r>
              <a:endParaRPr sz="1200" dirty="0">
                <a:solidFill>
                  <a:schemeClr val="dk2"/>
                </a:solidFill>
                <a:latin typeface="Corbel" panose="020B0503020204020204" pitchFamily="34" charset="0"/>
                <a:ea typeface="Poppins"/>
                <a:cs typeface="Poppins"/>
                <a:sym typeface="Poppins"/>
              </a:endParaRPr>
            </a:p>
          </p:txBody>
        </p:sp>
      </p:grpSp>
      <p:sp>
        <p:nvSpPr>
          <p:cNvPr id="39" name="Google Shape;1150;p58">
            <a:extLst>
              <a:ext uri="{FF2B5EF4-FFF2-40B4-BE49-F238E27FC236}">
                <a16:creationId xmlns:a16="http://schemas.microsoft.com/office/drawing/2014/main" id="{519097C3-D2F5-45E9-ACBA-D79BBEB6883A}"/>
              </a:ext>
            </a:extLst>
          </p:cNvPr>
          <p:cNvSpPr txBox="1">
            <a:spLocks/>
          </p:cNvSpPr>
          <p:nvPr/>
        </p:nvSpPr>
        <p:spPr>
          <a:xfrm>
            <a:off x="2688892" y="3473233"/>
            <a:ext cx="4810339" cy="386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r" rtl="0">
              <a:lnSpc>
                <a:spcPct val="100000"/>
              </a:lnSpc>
              <a:spcBef>
                <a:spcPts val="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1pPr>
            <a:lvl2pPr marL="914400" marR="0" lvl="1" indent="-317500" algn="l" rtl="0">
              <a:lnSpc>
                <a:spcPct val="100000"/>
              </a:lnSpc>
              <a:spcBef>
                <a:spcPts val="160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2pPr>
            <a:lvl3pPr marL="1371600" marR="0" lvl="2" indent="-317500" algn="l" rtl="0">
              <a:lnSpc>
                <a:spcPct val="100000"/>
              </a:lnSpc>
              <a:spcBef>
                <a:spcPts val="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3pPr>
            <a:lvl4pPr marL="1828800" marR="0" lvl="3" indent="-317500" algn="l" rtl="0">
              <a:lnSpc>
                <a:spcPct val="100000"/>
              </a:lnSpc>
              <a:spcBef>
                <a:spcPts val="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4pPr>
            <a:lvl5pPr marL="2286000" marR="0" lvl="4" indent="-317500" algn="l" rtl="0">
              <a:lnSpc>
                <a:spcPct val="100000"/>
              </a:lnSpc>
              <a:spcBef>
                <a:spcPts val="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5pPr>
            <a:lvl6pPr marL="2743200" marR="0" lvl="5" indent="-317500" algn="l" rtl="0">
              <a:lnSpc>
                <a:spcPct val="100000"/>
              </a:lnSpc>
              <a:spcBef>
                <a:spcPts val="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6pPr>
            <a:lvl7pPr marL="3200400" marR="0" lvl="6" indent="-317500" algn="l" rtl="0">
              <a:lnSpc>
                <a:spcPct val="100000"/>
              </a:lnSpc>
              <a:spcBef>
                <a:spcPts val="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7pPr>
            <a:lvl8pPr marL="3657600" marR="0" lvl="7" indent="-317500" algn="l" rtl="0">
              <a:lnSpc>
                <a:spcPct val="100000"/>
              </a:lnSpc>
              <a:spcBef>
                <a:spcPts val="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8pPr>
            <a:lvl9pPr marL="4114800" marR="0" lvl="8" indent="-317500" algn="l" rtl="0">
              <a:lnSpc>
                <a:spcPct val="100000"/>
              </a:lnSpc>
              <a:spcBef>
                <a:spcPts val="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9pPr>
          </a:lstStyle>
          <a:p>
            <a:pPr marL="0" indent="0">
              <a:spcAft>
                <a:spcPts val="1600"/>
              </a:spcAft>
            </a:pPr>
            <a:r>
              <a:rPr lang="vi-VN" sz="2000" dirty="0">
                <a:latin typeface="Corbel" panose="020B0503020204020204" pitchFamily="34" charset="0"/>
              </a:rPr>
              <a:t>Cách ly chất cháy với oxi</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48">
                                            <p:txEl>
                                              <p:pRg st="0" end="0"/>
                                            </p:txEl>
                                          </p:spTgt>
                                        </p:tgtEl>
                                        <p:attrNameLst>
                                          <p:attrName>style.visibility</p:attrName>
                                        </p:attrNameLst>
                                      </p:cBhvr>
                                      <p:to>
                                        <p:strVal val="visible"/>
                                      </p:to>
                                    </p:set>
                                    <p:animEffect transition="in" filter="barn(inVertical)">
                                      <p:cBhvr>
                                        <p:cTn id="7" dur="500"/>
                                        <p:tgtEl>
                                          <p:spTgt spid="11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146">
                                            <p:txEl>
                                              <p:pRg st="0" end="0"/>
                                            </p:txEl>
                                          </p:spTgt>
                                        </p:tgtEl>
                                        <p:attrNameLst>
                                          <p:attrName>style.visibility</p:attrName>
                                        </p:attrNameLst>
                                      </p:cBhvr>
                                      <p:to>
                                        <p:strVal val="visible"/>
                                      </p:to>
                                    </p:set>
                                    <p:animEffect transition="in" filter="wheel(1)">
                                      <p:cBhvr>
                                        <p:cTn id="12" dur="2000"/>
                                        <p:tgtEl>
                                          <p:spTgt spid="114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49"/>
                                        </p:tgtEl>
                                        <p:attrNameLst>
                                          <p:attrName>style.visibility</p:attrName>
                                        </p:attrNameLst>
                                      </p:cBhvr>
                                      <p:to>
                                        <p:strVal val="visible"/>
                                      </p:to>
                                    </p:set>
                                    <p:animEffect transition="in" filter="barn(inVertical)">
                                      <p:cBhvr>
                                        <p:cTn id="17" dur="500"/>
                                        <p:tgtEl>
                                          <p:spTgt spid="114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50">
                                            <p:txEl>
                                              <p:pRg st="0" end="0"/>
                                            </p:txEl>
                                          </p:spTgt>
                                        </p:tgtEl>
                                        <p:attrNameLst>
                                          <p:attrName>style.visibility</p:attrName>
                                        </p:attrNameLst>
                                      </p:cBhvr>
                                      <p:to>
                                        <p:strVal val="visible"/>
                                      </p:to>
                                    </p:set>
                                    <p:animEffect transition="in" filter="fade">
                                      <p:cBhvr>
                                        <p:cTn id="22" dur="500"/>
                                        <p:tgtEl>
                                          <p:spTgt spid="115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randombar(horizontal)">
                                      <p:cBhvr>
                                        <p:cTn id="2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 grpId="0" build="p"/>
      <p:bldP spid="1148" grpId="0" build="p"/>
      <p:bldP spid="1149" grpId="0" animBg="1"/>
      <p:bldP spid="1150" grpId="0" build="p"/>
      <p:bldP spid="3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B8E7D60-604C-4C2E-ADA7-E09CBC2B7F72}"/>
              </a:ext>
            </a:extLst>
          </p:cNvPr>
          <p:cNvSpPr>
            <a:spLocks noGrp="1"/>
          </p:cNvSpPr>
          <p:nvPr>
            <p:ph type="title" idx="6"/>
          </p:nvPr>
        </p:nvSpPr>
        <p:spPr>
          <a:xfrm>
            <a:off x="1049659" y="960798"/>
            <a:ext cx="7506000" cy="578100"/>
          </a:xfrm>
        </p:spPr>
        <p:txBody>
          <a:bodyPr/>
          <a:lstStyle/>
          <a:p>
            <a:r>
              <a:rPr lang="vi-VN" dirty="0">
                <a:latin typeface="Source Sans Pro SemiBold" panose="020B0603030403020204" pitchFamily="34" charset="0"/>
                <a:ea typeface="Source Sans Pro SemiBold" panose="020B0603030403020204" pitchFamily="34" charset="0"/>
              </a:rPr>
              <a:t>Muốn dập tắt  ngọn lửa do xăng dầu cháy, người ta thường trùm vải dày hoặc phủ cát lên ngọn lửa, mà không dùng nước? Vì sao?</a:t>
            </a:r>
          </a:p>
        </p:txBody>
      </p:sp>
      <p:pic>
        <p:nvPicPr>
          <p:cNvPr id="8194" name="Picture 2" descr="Những cách chữa cháy xăng dầu hiệu quả – Trường Đại học Phòng cháy Chữa cháy">
            <a:extLst>
              <a:ext uri="{FF2B5EF4-FFF2-40B4-BE49-F238E27FC236}">
                <a16:creationId xmlns:a16="http://schemas.microsoft.com/office/drawing/2014/main" id="{F710A1A0-D5E4-46A0-A1C8-FEDEE8A4E8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270" y="2396215"/>
            <a:ext cx="3434063" cy="2577934"/>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Quy trình xử lý khi gặp đám cháy từ xăng dầu và hóa chất">
            <a:extLst>
              <a:ext uri="{FF2B5EF4-FFF2-40B4-BE49-F238E27FC236}">
                <a16:creationId xmlns:a16="http://schemas.microsoft.com/office/drawing/2014/main" id="{ACE119CC-23A9-4432-999E-682850311C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9618" y="2396215"/>
            <a:ext cx="3766041" cy="2547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3619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grpSp>
        <p:nvGrpSpPr>
          <p:cNvPr id="359" name="Google Shape;359;p39"/>
          <p:cNvGrpSpPr/>
          <p:nvPr/>
        </p:nvGrpSpPr>
        <p:grpSpPr>
          <a:xfrm>
            <a:off x="1143598" y="1514496"/>
            <a:ext cx="1589772" cy="1303881"/>
            <a:chOff x="1160950" y="1573038"/>
            <a:chExt cx="1555094" cy="1275439"/>
          </a:xfrm>
        </p:grpSpPr>
        <p:sp>
          <p:nvSpPr>
            <p:cNvPr id="360" name="Google Shape;360;p39"/>
            <p:cNvSpPr/>
            <p:nvPr/>
          </p:nvSpPr>
          <p:spPr>
            <a:xfrm>
              <a:off x="1160950" y="1573038"/>
              <a:ext cx="1555094" cy="1275439"/>
            </a:xfrm>
            <a:custGeom>
              <a:avLst/>
              <a:gdLst/>
              <a:ahLst/>
              <a:cxnLst/>
              <a:rect l="l" t="t" r="r" b="b"/>
              <a:pathLst>
                <a:path w="50762" h="41630" extrusionOk="0">
                  <a:moveTo>
                    <a:pt x="24320" y="1"/>
                  </a:moveTo>
                  <a:cubicBezTo>
                    <a:pt x="22105" y="1"/>
                    <a:pt x="20273" y="443"/>
                    <a:pt x="18603" y="1185"/>
                  </a:cubicBezTo>
                  <a:cubicBezTo>
                    <a:pt x="6323" y="6474"/>
                    <a:pt x="1" y="18206"/>
                    <a:pt x="6080" y="30821"/>
                  </a:cubicBezTo>
                  <a:cubicBezTo>
                    <a:pt x="6688" y="32067"/>
                    <a:pt x="7387" y="33252"/>
                    <a:pt x="8268" y="34347"/>
                  </a:cubicBezTo>
                  <a:cubicBezTo>
                    <a:pt x="9119" y="35441"/>
                    <a:pt x="10122" y="36413"/>
                    <a:pt x="11247" y="37234"/>
                  </a:cubicBezTo>
                  <a:cubicBezTo>
                    <a:pt x="12372" y="38085"/>
                    <a:pt x="13587" y="38754"/>
                    <a:pt x="14864" y="39301"/>
                  </a:cubicBezTo>
                  <a:cubicBezTo>
                    <a:pt x="18032" y="40641"/>
                    <a:pt x="22110" y="41629"/>
                    <a:pt x="25955" y="41629"/>
                  </a:cubicBezTo>
                  <a:cubicBezTo>
                    <a:pt x="27863" y="41629"/>
                    <a:pt x="29715" y="41386"/>
                    <a:pt x="31369" y="40821"/>
                  </a:cubicBezTo>
                  <a:cubicBezTo>
                    <a:pt x="35472" y="39392"/>
                    <a:pt x="37691" y="36444"/>
                    <a:pt x="40427" y="33374"/>
                  </a:cubicBezTo>
                  <a:cubicBezTo>
                    <a:pt x="41308" y="32340"/>
                    <a:pt x="42099" y="31277"/>
                    <a:pt x="42798" y="30122"/>
                  </a:cubicBezTo>
                  <a:cubicBezTo>
                    <a:pt x="50761" y="17264"/>
                    <a:pt x="39424" y="881"/>
                    <a:pt x="25320" y="30"/>
                  </a:cubicBezTo>
                  <a:cubicBezTo>
                    <a:pt x="24978" y="10"/>
                    <a:pt x="24645" y="1"/>
                    <a:pt x="24320" y="1"/>
                  </a:cubicBez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Source Sans Pro SemiBold" panose="020B0603030403020204" pitchFamily="34" charset="0"/>
                <a:ea typeface="Source Sans Pro SemiBold" panose="020B0603030403020204" pitchFamily="34" charset="0"/>
              </a:endParaRPr>
            </a:p>
          </p:txBody>
        </p:sp>
        <p:grpSp>
          <p:nvGrpSpPr>
            <p:cNvPr id="361" name="Google Shape;361;p39"/>
            <p:cNvGrpSpPr/>
            <p:nvPr/>
          </p:nvGrpSpPr>
          <p:grpSpPr>
            <a:xfrm>
              <a:off x="1304000" y="1690363"/>
              <a:ext cx="1269050" cy="1040750"/>
              <a:chOff x="1927525" y="4712275"/>
              <a:chExt cx="1269050" cy="1040750"/>
            </a:xfrm>
          </p:grpSpPr>
          <p:sp>
            <p:nvSpPr>
              <p:cNvPr id="362" name="Google Shape;362;p39"/>
              <p:cNvSpPr/>
              <p:nvPr/>
            </p:nvSpPr>
            <p:spPr>
              <a:xfrm>
                <a:off x="1927525" y="4712275"/>
                <a:ext cx="1269050" cy="1040750"/>
              </a:xfrm>
              <a:custGeom>
                <a:avLst/>
                <a:gdLst/>
                <a:ahLst/>
                <a:cxnLst/>
                <a:rect l="l" t="t" r="r" b="b"/>
                <a:pathLst>
                  <a:path w="50762" h="41630" extrusionOk="0">
                    <a:moveTo>
                      <a:pt x="24320" y="1"/>
                    </a:moveTo>
                    <a:cubicBezTo>
                      <a:pt x="22105" y="1"/>
                      <a:pt x="20273" y="443"/>
                      <a:pt x="18603" y="1185"/>
                    </a:cubicBezTo>
                    <a:cubicBezTo>
                      <a:pt x="6323" y="6474"/>
                      <a:pt x="1" y="18206"/>
                      <a:pt x="6080" y="30821"/>
                    </a:cubicBezTo>
                    <a:cubicBezTo>
                      <a:pt x="6688" y="32067"/>
                      <a:pt x="7387" y="33252"/>
                      <a:pt x="8268" y="34347"/>
                    </a:cubicBezTo>
                    <a:cubicBezTo>
                      <a:pt x="9119" y="35441"/>
                      <a:pt x="10122" y="36413"/>
                      <a:pt x="11247" y="37234"/>
                    </a:cubicBezTo>
                    <a:cubicBezTo>
                      <a:pt x="12372" y="38085"/>
                      <a:pt x="13587" y="38754"/>
                      <a:pt x="14864" y="39301"/>
                    </a:cubicBezTo>
                    <a:cubicBezTo>
                      <a:pt x="18032" y="40641"/>
                      <a:pt x="22110" y="41629"/>
                      <a:pt x="25955" y="41629"/>
                    </a:cubicBezTo>
                    <a:cubicBezTo>
                      <a:pt x="27863" y="41629"/>
                      <a:pt x="29715" y="41386"/>
                      <a:pt x="31369" y="40821"/>
                    </a:cubicBezTo>
                    <a:cubicBezTo>
                      <a:pt x="35472" y="39392"/>
                      <a:pt x="37691" y="36444"/>
                      <a:pt x="40427" y="33374"/>
                    </a:cubicBezTo>
                    <a:cubicBezTo>
                      <a:pt x="41308" y="32340"/>
                      <a:pt x="42099" y="31277"/>
                      <a:pt x="42798" y="30122"/>
                    </a:cubicBezTo>
                    <a:cubicBezTo>
                      <a:pt x="50761" y="17264"/>
                      <a:pt x="39424" y="881"/>
                      <a:pt x="25320" y="30"/>
                    </a:cubicBezTo>
                    <a:cubicBezTo>
                      <a:pt x="24978" y="10"/>
                      <a:pt x="24645" y="1"/>
                      <a:pt x="24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ource Sans Pro SemiBold" panose="020B0603030403020204" pitchFamily="34" charset="0"/>
                  <a:ea typeface="Source Sans Pro SemiBold" panose="020B0603030403020204" pitchFamily="34" charset="0"/>
                </a:endParaRPr>
              </a:p>
            </p:txBody>
          </p:sp>
          <p:sp>
            <p:nvSpPr>
              <p:cNvPr id="363" name="Google Shape;363;p39"/>
              <p:cNvSpPr/>
              <p:nvPr/>
            </p:nvSpPr>
            <p:spPr>
              <a:xfrm>
                <a:off x="2180575" y="4749550"/>
                <a:ext cx="607175" cy="993900"/>
              </a:xfrm>
              <a:custGeom>
                <a:avLst/>
                <a:gdLst/>
                <a:ahLst/>
                <a:cxnLst/>
                <a:rect l="l" t="t" r="r" b="b"/>
                <a:pathLst>
                  <a:path w="24287" h="39756" extrusionOk="0">
                    <a:moveTo>
                      <a:pt x="9635" y="0"/>
                    </a:moveTo>
                    <a:cubicBezTo>
                      <a:pt x="7368" y="0"/>
                      <a:pt x="4037" y="2494"/>
                      <a:pt x="4438" y="3068"/>
                    </a:cubicBezTo>
                    <a:cubicBezTo>
                      <a:pt x="4864" y="3706"/>
                      <a:pt x="5198" y="4436"/>
                      <a:pt x="5046" y="5196"/>
                    </a:cubicBezTo>
                    <a:cubicBezTo>
                      <a:pt x="4906" y="5756"/>
                      <a:pt x="4335" y="6209"/>
                      <a:pt x="3802" y="6209"/>
                    </a:cubicBezTo>
                    <a:cubicBezTo>
                      <a:pt x="3641" y="6209"/>
                      <a:pt x="3484" y="6168"/>
                      <a:pt x="3344" y="6077"/>
                    </a:cubicBezTo>
                    <a:cubicBezTo>
                      <a:pt x="2679" y="5578"/>
                      <a:pt x="2494" y="4245"/>
                      <a:pt x="1844" y="4245"/>
                    </a:cubicBezTo>
                    <a:cubicBezTo>
                      <a:pt x="1781" y="4245"/>
                      <a:pt x="1714" y="4257"/>
                      <a:pt x="1642" y="4284"/>
                    </a:cubicBezTo>
                    <a:cubicBezTo>
                      <a:pt x="1095" y="4466"/>
                      <a:pt x="1186" y="5317"/>
                      <a:pt x="1520" y="5773"/>
                    </a:cubicBezTo>
                    <a:cubicBezTo>
                      <a:pt x="1854" y="6259"/>
                      <a:pt x="2310" y="6746"/>
                      <a:pt x="2158" y="7293"/>
                    </a:cubicBezTo>
                    <a:cubicBezTo>
                      <a:pt x="2098" y="7627"/>
                      <a:pt x="1794" y="7840"/>
                      <a:pt x="1520" y="8114"/>
                    </a:cubicBezTo>
                    <a:cubicBezTo>
                      <a:pt x="304" y="9329"/>
                      <a:pt x="0" y="11335"/>
                      <a:pt x="760" y="12916"/>
                    </a:cubicBezTo>
                    <a:cubicBezTo>
                      <a:pt x="1064" y="13524"/>
                      <a:pt x="1520" y="14041"/>
                      <a:pt x="1794" y="14649"/>
                    </a:cubicBezTo>
                    <a:cubicBezTo>
                      <a:pt x="2189" y="15652"/>
                      <a:pt x="2006" y="16776"/>
                      <a:pt x="2189" y="17840"/>
                    </a:cubicBezTo>
                    <a:cubicBezTo>
                      <a:pt x="2554" y="19816"/>
                      <a:pt x="4225" y="21488"/>
                      <a:pt x="6201" y="21883"/>
                    </a:cubicBezTo>
                    <a:cubicBezTo>
                      <a:pt x="6657" y="21944"/>
                      <a:pt x="7143" y="21974"/>
                      <a:pt x="7508" y="22217"/>
                    </a:cubicBezTo>
                    <a:cubicBezTo>
                      <a:pt x="8177" y="22582"/>
                      <a:pt x="8359" y="23463"/>
                      <a:pt x="8967" y="23889"/>
                    </a:cubicBezTo>
                    <a:cubicBezTo>
                      <a:pt x="9605" y="24345"/>
                      <a:pt x="10487" y="24193"/>
                      <a:pt x="11277" y="24314"/>
                    </a:cubicBezTo>
                    <a:cubicBezTo>
                      <a:pt x="12067" y="24375"/>
                      <a:pt x="12949" y="25105"/>
                      <a:pt x="12645" y="25834"/>
                    </a:cubicBezTo>
                    <a:cubicBezTo>
                      <a:pt x="12463" y="26320"/>
                      <a:pt x="11824" y="26472"/>
                      <a:pt x="11399" y="26776"/>
                    </a:cubicBezTo>
                    <a:cubicBezTo>
                      <a:pt x="10487" y="27445"/>
                      <a:pt x="10608" y="28934"/>
                      <a:pt x="11308" y="29846"/>
                    </a:cubicBezTo>
                    <a:cubicBezTo>
                      <a:pt x="12007" y="30758"/>
                      <a:pt x="13101" y="31245"/>
                      <a:pt x="14104" y="31822"/>
                    </a:cubicBezTo>
                    <a:cubicBezTo>
                      <a:pt x="15077" y="32400"/>
                      <a:pt x="16110" y="33129"/>
                      <a:pt x="16414" y="34223"/>
                    </a:cubicBezTo>
                    <a:cubicBezTo>
                      <a:pt x="16718" y="35318"/>
                      <a:pt x="15928" y="38388"/>
                      <a:pt x="15654" y="39512"/>
                    </a:cubicBezTo>
                    <a:cubicBezTo>
                      <a:pt x="15612" y="39681"/>
                      <a:pt x="15675" y="39756"/>
                      <a:pt x="15817" y="39756"/>
                    </a:cubicBezTo>
                    <a:cubicBezTo>
                      <a:pt x="16594" y="39756"/>
                      <a:pt x="19735" y="37519"/>
                      <a:pt x="20943" y="36260"/>
                    </a:cubicBezTo>
                    <a:cubicBezTo>
                      <a:pt x="22007" y="35135"/>
                      <a:pt x="23101" y="33950"/>
                      <a:pt x="23679" y="32521"/>
                    </a:cubicBezTo>
                    <a:cubicBezTo>
                      <a:pt x="24287" y="31001"/>
                      <a:pt x="24226" y="29299"/>
                      <a:pt x="24165" y="27658"/>
                    </a:cubicBezTo>
                    <a:cubicBezTo>
                      <a:pt x="21490" y="27202"/>
                      <a:pt x="19788" y="23980"/>
                      <a:pt x="17144" y="23980"/>
                    </a:cubicBezTo>
                    <a:cubicBezTo>
                      <a:pt x="16427" y="23980"/>
                      <a:pt x="15726" y="24213"/>
                      <a:pt x="15052" y="24213"/>
                    </a:cubicBezTo>
                    <a:cubicBezTo>
                      <a:pt x="14782" y="24213"/>
                      <a:pt x="14516" y="24175"/>
                      <a:pt x="14256" y="24071"/>
                    </a:cubicBezTo>
                    <a:cubicBezTo>
                      <a:pt x="13557" y="23858"/>
                      <a:pt x="13071" y="23220"/>
                      <a:pt x="12432" y="22855"/>
                    </a:cubicBezTo>
                    <a:cubicBezTo>
                      <a:pt x="11824" y="22551"/>
                      <a:pt x="11095" y="22551"/>
                      <a:pt x="10396" y="22399"/>
                    </a:cubicBezTo>
                    <a:cubicBezTo>
                      <a:pt x="8086" y="21944"/>
                      <a:pt x="6262" y="19633"/>
                      <a:pt x="6383" y="17263"/>
                    </a:cubicBezTo>
                    <a:cubicBezTo>
                      <a:pt x="6414" y="16715"/>
                      <a:pt x="6596" y="16016"/>
                      <a:pt x="7113" y="15804"/>
                    </a:cubicBezTo>
                    <a:cubicBezTo>
                      <a:pt x="7265" y="15723"/>
                      <a:pt x="7427" y="15693"/>
                      <a:pt x="7595" y="15693"/>
                    </a:cubicBezTo>
                    <a:cubicBezTo>
                      <a:pt x="7999" y="15693"/>
                      <a:pt x="8438" y="15870"/>
                      <a:pt x="8846" y="15956"/>
                    </a:cubicBezTo>
                    <a:cubicBezTo>
                      <a:pt x="9093" y="16010"/>
                      <a:pt x="9345" y="16036"/>
                      <a:pt x="9596" y="16036"/>
                    </a:cubicBezTo>
                    <a:cubicBezTo>
                      <a:pt x="11166" y="16036"/>
                      <a:pt x="12725" y="15017"/>
                      <a:pt x="13222" y="13524"/>
                    </a:cubicBezTo>
                    <a:cubicBezTo>
                      <a:pt x="13435" y="12825"/>
                      <a:pt x="13496" y="12065"/>
                      <a:pt x="13830" y="11457"/>
                    </a:cubicBezTo>
                    <a:cubicBezTo>
                      <a:pt x="14317" y="10576"/>
                      <a:pt x="15350" y="10180"/>
                      <a:pt x="16171" y="9603"/>
                    </a:cubicBezTo>
                    <a:cubicBezTo>
                      <a:pt x="17022" y="9025"/>
                      <a:pt x="17782" y="7962"/>
                      <a:pt x="17326" y="7050"/>
                    </a:cubicBezTo>
                    <a:cubicBezTo>
                      <a:pt x="16566" y="5499"/>
                      <a:pt x="13830" y="6594"/>
                      <a:pt x="12645" y="5317"/>
                    </a:cubicBezTo>
                    <a:cubicBezTo>
                      <a:pt x="11612" y="4132"/>
                      <a:pt x="12797" y="2034"/>
                      <a:pt x="11763" y="819"/>
                    </a:cubicBezTo>
                    <a:cubicBezTo>
                      <a:pt x="11368" y="332"/>
                      <a:pt x="10669" y="150"/>
                      <a:pt x="10031" y="28"/>
                    </a:cubicBezTo>
                    <a:cubicBezTo>
                      <a:pt x="9904" y="9"/>
                      <a:pt x="9771" y="0"/>
                      <a:pt x="9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ource Sans Pro SemiBold" panose="020B0603030403020204" pitchFamily="34" charset="0"/>
                  <a:ea typeface="Source Sans Pro SemiBold" panose="020B0603030403020204" pitchFamily="34" charset="0"/>
                </a:endParaRPr>
              </a:p>
            </p:txBody>
          </p:sp>
          <p:sp>
            <p:nvSpPr>
              <p:cNvPr id="364" name="Google Shape;364;p39"/>
              <p:cNvSpPr/>
              <p:nvPr/>
            </p:nvSpPr>
            <p:spPr>
              <a:xfrm>
                <a:off x="2715525" y="4771525"/>
                <a:ext cx="319200" cy="305500"/>
              </a:xfrm>
              <a:custGeom>
                <a:avLst/>
                <a:gdLst/>
                <a:ahLst/>
                <a:cxnLst/>
                <a:rect l="l" t="t" r="r" b="b"/>
                <a:pathLst>
                  <a:path w="12768" h="12220" extrusionOk="0">
                    <a:moveTo>
                      <a:pt x="1977" y="0"/>
                    </a:moveTo>
                    <a:lnTo>
                      <a:pt x="1977" y="0"/>
                    </a:lnTo>
                    <a:cubicBezTo>
                      <a:pt x="1" y="2523"/>
                      <a:pt x="974" y="6870"/>
                      <a:pt x="3375" y="9271"/>
                    </a:cubicBezTo>
                    <a:cubicBezTo>
                      <a:pt x="5199" y="11125"/>
                      <a:pt x="8238" y="11581"/>
                      <a:pt x="10700" y="11946"/>
                    </a:cubicBezTo>
                    <a:cubicBezTo>
                      <a:pt x="11399" y="12067"/>
                      <a:pt x="12068" y="12159"/>
                      <a:pt x="12767" y="12219"/>
                    </a:cubicBezTo>
                    <a:cubicBezTo>
                      <a:pt x="10883" y="7083"/>
                      <a:pt x="6931" y="2584"/>
                      <a:pt x="19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ource Sans Pro SemiBold" panose="020B0603030403020204" pitchFamily="34" charset="0"/>
                  <a:ea typeface="Source Sans Pro SemiBold" panose="020B0603030403020204" pitchFamily="34" charset="0"/>
                </a:endParaRPr>
              </a:p>
            </p:txBody>
          </p:sp>
        </p:grpSp>
      </p:grpSp>
      <p:grpSp>
        <p:nvGrpSpPr>
          <p:cNvPr id="365" name="Google Shape;365;p39"/>
          <p:cNvGrpSpPr/>
          <p:nvPr/>
        </p:nvGrpSpPr>
        <p:grpSpPr>
          <a:xfrm>
            <a:off x="4009882" y="1534037"/>
            <a:ext cx="1172372" cy="1352981"/>
            <a:chOff x="1170775" y="6654475"/>
            <a:chExt cx="1075275" cy="1240925"/>
          </a:xfrm>
        </p:grpSpPr>
        <p:sp>
          <p:nvSpPr>
            <p:cNvPr id="366" name="Google Shape;366;p39"/>
            <p:cNvSpPr/>
            <p:nvPr/>
          </p:nvSpPr>
          <p:spPr>
            <a:xfrm>
              <a:off x="1170775" y="6654475"/>
              <a:ext cx="1075275" cy="1240925"/>
            </a:xfrm>
            <a:custGeom>
              <a:avLst/>
              <a:gdLst/>
              <a:ahLst/>
              <a:cxnLst/>
              <a:rect l="l" t="t" r="r" b="b"/>
              <a:pathLst>
                <a:path w="43011" h="49637" extrusionOk="0">
                  <a:moveTo>
                    <a:pt x="20153" y="0"/>
                  </a:moveTo>
                  <a:cubicBezTo>
                    <a:pt x="19423" y="0"/>
                    <a:pt x="18785" y="213"/>
                    <a:pt x="18056" y="517"/>
                  </a:cubicBezTo>
                  <a:cubicBezTo>
                    <a:pt x="18025" y="456"/>
                    <a:pt x="17934" y="456"/>
                    <a:pt x="17873" y="456"/>
                  </a:cubicBezTo>
                  <a:lnTo>
                    <a:pt x="17812" y="456"/>
                  </a:lnTo>
                  <a:cubicBezTo>
                    <a:pt x="17660" y="426"/>
                    <a:pt x="17508" y="426"/>
                    <a:pt x="17357" y="426"/>
                  </a:cubicBezTo>
                  <a:cubicBezTo>
                    <a:pt x="16080" y="426"/>
                    <a:pt x="15168" y="973"/>
                    <a:pt x="14317" y="1490"/>
                  </a:cubicBezTo>
                  <a:cubicBezTo>
                    <a:pt x="12250" y="1520"/>
                    <a:pt x="11095" y="2949"/>
                    <a:pt x="10609" y="3557"/>
                  </a:cubicBezTo>
                  <a:cubicBezTo>
                    <a:pt x="10031" y="3739"/>
                    <a:pt x="9454" y="4013"/>
                    <a:pt x="8998" y="4377"/>
                  </a:cubicBezTo>
                  <a:cubicBezTo>
                    <a:pt x="8542" y="4772"/>
                    <a:pt x="8329" y="5076"/>
                    <a:pt x="7721" y="5927"/>
                  </a:cubicBezTo>
                  <a:cubicBezTo>
                    <a:pt x="6414" y="6535"/>
                    <a:pt x="5806" y="7690"/>
                    <a:pt x="5502" y="8268"/>
                  </a:cubicBezTo>
                  <a:cubicBezTo>
                    <a:pt x="4104" y="9089"/>
                    <a:pt x="3526" y="10548"/>
                    <a:pt x="3192" y="11459"/>
                  </a:cubicBezTo>
                  <a:cubicBezTo>
                    <a:pt x="2706" y="11946"/>
                    <a:pt x="2280" y="12675"/>
                    <a:pt x="2037" y="13618"/>
                  </a:cubicBezTo>
                  <a:cubicBezTo>
                    <a:pt x="1216" y="14681"/>
                    <a:pt x="1095" y="15958"/>
                    <a:pt x="1064" y="16505"/>
                  </a:cubicBezTo>
                  <a:cubicBezTo>
                    <a:pt x="1034" y="16657"/>
                    <a:pt x="1034" y="16870"/>
                    <a:pt x="1004" y="17083"/>
                  </a:cubicBezTo>
                  <a:cubicBezTo>
                    <a:pt x="1004" y="17265"/>
                    <a:pt x="943" y="17417"/>
                    <a:pt x="943" y="17569"/>
                  </a:cubicBezTo>
                  <a:cubicBezTo>
                    <a:pt x="700" y="18268"/>
                    <a:pt x="487" y="19210"/>
                    <a:pt x="548" y="20335"/>
                  </a:cubicBezTo>
                  <a:cubicBezTo>
                    <a:pt x="305" y="20943"/>
                    <a:pt x="153" y="21672"/>
                    <a:pt x="244" y="22554"/>
                  </a:cubicBezTo>
                  <a:lnTo>
                    <a:pt x="244" y="22767"/>
                  </a:lnTo>
                  <a:lnTo>
                    <a:pt x="244" y="22979"/>
                  </a:lnTo>
                  <a:cubicBezTo>
                    <a:pt x="31" y="23678"/>
                    <a:pt x="1" y="24560"/>
                    <a:pt x="274" y="25563"/>
                  </a:cubicBezTo>
                  <a:cubicBezTo>
                    <a:pt x="274" y="25624"/>
                    <a:pt x="274" y="25685"/>
                    <a:pt x="305" y="25806"/>
                  </a:cubicBezTo>
                  <a:cubicBezTo>
                    <a:pt x="335" y="25989"/>
                    <a:pt x="426" y="26171"/>
                    <a:pt x="457" y="26323"/>
                  </a:cubicBezTo>
                  <a:cubicBezTo>
                    <a:pt x="426" y="27022"/>
                    <a:pt x="548" y="27843"/>
                    <a:pt x="1004" y="28815"/>
                  </a:cubicBezTo>
                  <a:cubicBezTo>
                    <a:pt x="1034" y="28907"/>
                    <a:pt x="1095" y="29028"/>
                    <a:pt x="1156" y="29150"/>
                  </a:cubicBezTo>
                  <a:cubicBezTo>
                    <a:pt x="1216" y="29302"/>
                    <a:pt x="1247" y="29454"/>
                    <a:pt x="1338" y="29575"/>
                  </a:cubicBezTo>
                  <a:cubicBezTo>
                    <a:pt x="1399" y="30031"/>
                    <a:pt x="1551" y="30517"/>
                    <a:pt x="1794" y="31034"/>
                  </a:cubicBezTo>
                  <a:cubicBezTo>
                    <a:pt x="1824" y="31095"/>
                    <a:pt x="1824" y="31125"/>
                    <a:pt x="1855" y="31186"/>
                  </a:cubicBezTo>
                  <a:cubicBezTo>
                    <a:pt x="1915" y="31308"/>
                    <a:pt x="1946" y="31399"/>
                    <a:pt x="1976" y="31460"/>
                  </a:cubicBezTo>
                  <a:cubicBezTo>
                    <a:pt x="2159" y="32676"/>
                    <a:pt x="2979" y="33618"/>
                    <a:pt x="3830" y="34591"/>
                  </a:cubicBezTo>
                  <a:cubicBezTo>
                    <a:pt x="4226" y="35381"/>
                    <a:pt x="4833" y="36019"/>
                    <a:pt x="5320" y="36475"/>
                  </a:cubicBezTo>
                  <a:cubicBezTo>
                    <a:pt x="5624" y="37022"/>
                    <a:pt x="6080" y="37508"/>
                    <a:pt x="6657" y="37964"/>
                  </a:cubicBezTo>
                  <a:cubicBezTo>
                    <a:pt x="6870" y="38147"/>
                    <a:pt x="7265" y="38451"/>
                    <a:pt x="7873" y="39028"/>
                  </a:cubicBezTo>
                  <a:cubicBezTo>
                    <a:pt x="8451" y="39515"/>
                    <a:pt x="8998" y="40244"/>
                    <a:pt x="9454" y="40852"/>
                  </a:cubicBezTo>
                  <a:cubicBezTo>
                    <a:pt x="8785" y="43679"/>
                    <a:pt x="8299" y="45867"/>
                    <a:pt x="10183" y="47691"/>
                  </a:cubicBezTo>
                  <a:cubicBezTo>
                    <a:pt x="11065" y="48512"/>
                    <a:pt x="13071" y="49424"/>
                    <a:pt x="14591" y="49424"/>
                  </a:cubicBezTo>
                  <a:cubicBezTo>
                    <a:pt x="14712" y="49424"/>
                    <a:pt x="14834" y="49424"/>
                    <a:pt x="14925" y="49636"/>
                  </a:cubicBezTo>
                  <a:lnTo>
                    <a:pt x="14986" y="49636"/>
                  </a:lnTo>
                  <a:cubicBezTo>
                    <a:pt x="16232" y="49515"/>
                    <a:pt x="17357" y="48907"/>
                    <a:pt x="18116" y="47904"/>
                  </a:cubicBezTo>
                  <a:cubicBezTo>
                    <a:pt x="18998" y="46779"/>
                    <a:pt x="19089" y="45594"/>
                    <a:pt x="19119" y="44560"/>
                  </a:cubicBezTo>
                  <a:cubicBezTo>
                    <a:pt x="19119" y="44469"/>
                    <a:pt x="19150" y="44287"/>
                    <a:pt x="19150" y="44104"/>
                  </a:cubicBezTo>
                  <a:cubicBezTo>
                    <a:pt x="19484" y="44044"/>
                    <a:pt x="19940" y="43952"/>
                    <a:pt x="20457" y="43922"/>
                  </a:cubicBezTo>
                  <a:cubicBezTo>
                    <a:pt x="20791" y="43892"/>
                    <a:pt x="21126" y="43892"/>
                    <a:pt x="21399" y="43892"/>
                  </a:cubicBezTo>
                  <a:lnTo>
                    <a:pt x="22463" y="43892"/>
                  </a:lnTo>
                  <a:cubicBezTo>
                    <a:pt x="22980" y="43892"/>
                    <a:pt x="23466" y="43770"/>
                    <a:pt x="23983" y="43618"/>
                  </a:cubicBezTo>
                  <a:lnTo>
                    <a:pt x="24104" y="43618"/>
                  </a:lnTo>
                  <a:cubicBezTo>
                    <a:pt x="25016" y="43618"/>
                    <a:pt x="25715" y="43436"/>
                    <a:pt x="26323" y="43162"/>
                  </a:cubicBezTo>
                  <a:cubicBezTo>
                    <a:pt x="27630" y="43010"/>
                    <a:pt x="28846" y="42828"/>
                    <a:pt x="29788" y="42037"/>
                  </a:cubicBezTo>
                  <a:lnTo>
                    <a:pt x="30032" y="41916"/>
                  </a:lnTo>
                  <a:cubicBezTo>
                    <a:pt x="30062" y="41885"/>
                    <a:pt x="30123" y="41885"/>
                    <a:pt x="30184" y="41855"/>
                  </a:cubicBezTo>
                  <a:cubicBezTo>
                    <a:pt x="30700" y="41581"/>
                    <a:pt x="31156" y="41308"/>
                    <a:pt x="31491" y="41004"/>
                  </a:cubicBezTo>
                  <a:cubicBezTo>
                    <a:pt x="31642" y="40974"/>
                    <a:pt x="31764" y="40882"/>
                    <a:pt x="31916" y="40822"/>
                  </a:cubicBezTo>
                  <a:cubicBezTo>
                    <a:pt x="32068" y="40730"/>
                    <a:pt x="32190" y="40700"/>
                    <a:pt x="32250" y="40670"/>
                  </a:cubicBezTo>
                  <a:cubicBezTo>
                    <a:pt x="33223" y="40244"/>
                    <a:pt x="33861" y="39727"/>
                    <a:pt x="34317" y="39150"/>
                  </a:cubicBezTo>
                  <a:cubicBezTo>
                    <a:pt x="34469" y="39059"/>
                    <a:pt x="34621" y="38967"/>
                    <a:pt x="34773" y="38846"/>
                  </a:cubicBezTo>
                  <a:cubicBezTo>
                    <a:pt x="34834" y="38755"/>
                    <a:pt x="34925" y="38724"/>
                    <a:pt x="34956" y="38694"/>
                  </a:cubicBezTo>
                  <a:cubicBezTo>
                    <a:pt x="35867" y="38116"/>
                    <a:pt x="36384" y="37448"/>
                    <a:pt x="36688" y="36779"/>
                  </a:cubicBezTo>
                  <a:cubicBezTo>
                    <a:pt x="36749" y="36718"/>
                    <a:pt x="36810" y="36688"/>
                    <a:pt x="36871" y="36597"/>
                  </a:cubicBezTo>
                  <a:lnTo>
                    <a:pt x="37053" y="36414"/>
                  </a:lnTo>
                  <a:cubicBezTo>
                    <a:pt x="37661" y="35806"/>
                    <a:pt x="38026" y="35198"/>
                    <a:pt x="38269" y="34591"/>
                  </a:cubicBezTo>
                  <a:cubicBezTo>
                    <a:pt x="39059" y="33739"/>
                    <a:pt x="39515" y="32949"/>
                    <a:pt x="39789" y="32220"/>
                  </a:cubicBezTo>
                  <a:cubicBezTo>
                    <a:pt x="39849" y="32128"/>
                    <a:pt x="39971" y="32007"/>
                    <a:pt x="40032" y="31855"/>
                  </a:cubicBezTo>
                  <a:cubicBezTo>
                    <a:pt x="40153" y="31673"/>
                    <a:pt x="40275" y="31521"/>
                    <a:pt x="40396" y="31369"/>
                  </a:cubicBezTo>
                  <a:cubicBezTo>
                    <a:pt x="40731" y="30913"/>
                    <a:pt x="41491" y="29879"/>
                    <a:pt x="41551" y="28542"/>
                  </a:cubicBezTo>
                  <a:cubicBezTo>
                    <a:pt x="42007" y="27660"/>
                    <a:pt x="42159" y="26840"/>
                    <a:pt x="42129" y="26141"/>
                  </a:cubicBezTo>
                  <a:cubicBezTo>
                    <a:pt x="42463" y="25229"/>
                    <a:pt x="43010" y="23800"/>
                    <a:pt x="42524" y="22250"/>
                  </a:cubicBezTo>
                  <a:cubicBezTo>
                    <a:pt x="42676" y="21642"/>
                    <a:pt x="42980" y="20365"/>
                    <a:pt x="42403" y="19058"/>
                  </a:cubicBezTo>
                  <a:cubicBezTo>
                    <a:pt x="42524" y="17995"/>
                    <a:pt x="42555" y="17630"/>
                    <a:pt x="42433" y="16991"/>
                  </a:cubicBezTo>
                  <a:cubicBezTo>
                    <a:pt x="42403" y="16779"/>
                    <a:pt x="42251" y="16080"/>
                    <a:pt x="41795" y="15350"/>
                  </a:cubicBezTo>
                  <a:cubicBezTo>
                    <a:pt x="41825" y="14590"/>
                    <a:pt x="41916" y="12736"/>
                    <a:pt x="40336" y="11368"/>
                  </a:cubicBezTo>
                  <a:cubicBezTo>
                    <a:pt x="40032" y="10335"/>
                    <a:pt x="39667" y="9210"/>
                    <a:pt x="38421" y="8298"/>
                  </a:cubicBezTo>
                  <a:cubicBezTo>
                    <a:pt x="38330" y="8268"/>
                    <a:pt x="38269" y="8177"/>
                    <a:pt x="38178" y="8146"/>
                  </a:cubicBezTo>
                  <a:cubicBezTo>
                    <a:pt x="37813" y="7386"/>
                    <a:pt x="37357" y="6657"/>
                    <a:pt x="36597" y="6140"/>
                  </a:cubicBezTo>
                  <a:cubicBezTo>
                    <a:pt x="36293" y="5897"/>
                    <a:pt x="35928" y="5715"/>
                    <a:pt x="35594" y="5593"/>
                  </a:cubicBezTo>
                  <a:cubicBezTo>
                    <a:pt x="35503" y="5380"/>
                    <a:pt x="35351" y="5168"/>
                    <a:pt x="35168" y="4985"/>
                  </a:cubicBezTo>
                  <a:cubicBezTo>
                    <a:pt x="35260" y="3861"/>
                    <a:pt x="34956" y="2797"/>
                    <a:pt x="34226" y="1915"/>
                  </a:cubicBezTo>
                  <a:cubicBezTo>
                    <a:pt x="33405" y="882"/>
                    <a:pt x="32190" y="304"/>
                    <a:pt x="30822" y="304"/>
                  </a:cubicBezTo>
                  <a:cubicBezTo>
                    <a:pt x="30335" y="304"/>
                    <a:pt x="29940" y="395"/>
                    <a:pt x="29454" y="456"/>
                  </a:cubicBezTo>
                  <a:cubicBezTo>
                    <a:pt x="28846" y="547"/>
                    <a:pt x="28329" y="730"/>
                    <a:pt x="27965" y="882"/>
                  </a:cubicBezTo>
                  <a:cubicBezTo>
                    <a:pt x="27357" y="578"/>
                    <a:pt x="26688" y="426"/>
                    <a:pt x="25989" y="426"/>
                  </a:cubicBezTo>
                  <a:cubicBezTo>
                    <a:pt x="25624" y="426"/>
                    <a:pt x="25259" y="456"/>
                    <a:pt x="24864" y="547"/>
                  </a:cubicBezTo>
                  <a:cubicBezTo>
                    <a:pt x="24560" y="395"/>
                    <a:pt x="24256" y="274"/>
                    <a:pt x="23861" y="213"/>
                  </a:cubicBezTo>
                  <a:cubicBezTo>
                    <a:pt x="23557" y="152"/>
                    <a:pt x="23253" y="122"/>
                    <a:pt x="22949" y="122"/>
                  </a:cubicBezTo>
                  <a:cubicBezTo>
                    <a:pt x="22463" y="122"/>
                    <a:pt x="22037" y="213"/>
                    <a:pt x="21612" y="304"/>
                  </a:cubicBezTo>
                  <a:cubicBezTo>
                    <a:pt x="21308" y="152"/>
                    <a:pt x="20943" y="92"/>
                    <a:pt x="20548" y="31"/>
                  </a:cubicBezTo>
                  <a:cubicBezTo>
                    <a:pt x="20457" y="0"/>
                    <a:pt x="20305" y="0"/>
                    <a:pt x="20153"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Source Sans Pro SemiBold" panose="020B0603030403020204" pitchFamily="34" charset="0"/>
                <a:ea typeface="Source Sans Pro SemiBold" panose="020B0603030403020204" pitchFamily="34" charset="0"/>
              </a:endParaRPr>
            </a:p>
          </p:txBody>
        </p:sp>
        <p:sp>
          <p:nvSpPr>
            <p:cNvPr id="367" name="Google Shape;367;p39"/>
            <p:cNvSpPr/>
            <p:nvPr/>
          </p:nvSpPr>
          <p:spPr>
            <a:xfrm>
              <a:off x="1271075" y="6778275"/>
              <a:ext cx="867075" cy="1030500"/>
            </a:xfrm>
            <a:custGeom>
              <a:avLst/>
              <a:gdLst/>
              <a:ahLst/>
              <a:cxnLst/>
              <a:rect l="l" t="t" r="r" b="b"/>
              <a:pathLst>
                <a:path w="34683" h="41220" extrusionOk="0">
                  <a:moveTo>
                    <a:pt x="15990" y="1"/>
                  </a:moveTo>
                  <a:cubicBezTo>
                    <a:pt x="15752" y="1"/>
                    <a:pt x="15154" y="313"/>
                    <a:pt x="14834" y="459"/>
                  </a:cubicBezTo>
                  <a:cubicBezTo>
                    <a:pt x="14287" y="732"/>
                    <a:pt x="14044" y="975"/>
                    <a:pt x="13892" y="1127"/>
                  </a:cubicBezTo>
                  <a:cubicBezTo>
                    <a:pt x="13861" y="1097"/>
                    <a:pt x="13800" y="1036"/>
                    <a:pt x="13740" y="975"/>
                  </a:cubicBezTo>
                  <a:cubicBezTo>
                    <a:pt x="13375" y="459"/>
                    <a:pt x="13223" y="398"/>
                    <a:pt x="13193" y="398"/>
                  </a:cubicBezTo>
                  <a:cubicBezTo>
                    <a:pt x="13071" y="398"/>
                    <a:pt x="12980" y="398"/>
                    <a:pt x="12159" y="945"/>
                  </a:cubicBezTo>
                  <a:cubicBezTo>
                    <a:pt x="11612" y="1340"/>
                    <a:pt x="11247" y="1857"/>
                    <a:pt x="11095" y="2100"/>
                  </a:cubicBezTo>
                  <a:cubicBezTo>
                    <a:pt x="11034" y="2009"/>
                    <a:pt x="10913" y="1918"/>
                    <a:pt x="10791" y="1857"/>
                  </a:cubicBezTo>
                  <a:cubicBezTo>
                    <a:pt x="10427" y="1553"/>
                    <a:pt x="10305" y="1492"/>
                    <a:pt x="10153" y="1492"/>
                  </a:cubicBezTo>
                  <a:cubicBezTo>
                    <a:pt x="9971" y="1492"/>
                    <a:pt x="9819" y="1675"/>
                    <a:pt x="9545" y="2009"/>
                  </a:cubicBezTo>
                  <a:cubicBezTo>
                    <a:pt x="9423" y="2161"/>
                    <a:pt x="9302" y="2343"/>
                    <a:pt x="9120" y="2495"/>
                  </a:cubicBezTo>
                  <a:cubicBezTo>
                    <a:pt x="8907" y="2738"/>
                    <a:pt x="8724" y="3042"/>
                    <a:pt x="8572" y="3316"/>
                  </a:cubicBezTo>
                  <a:cubicBezTo>
                    <a:pt x="8451" y="3468"/>
                    <a:pt x="8299" y="3681"/>
                    <a:pt x="8268" y="3772"/>
                  </a:cubicBezTo>
                  <a:cubicBezTo>
                    <a:pt x="8177" y="3711"/>
                    <a:pt x="7964" y="3559"/>
                    <a:pt x="7873" y="3529"/>
                  </a:cubicBezTo>
                  <a:cubicBezTo>
                    <a:pt x="7749" y="3425"/>
                    <a:pt x="7639" y="3364"/>
                    <a:pt x="7544" y="3364"/>
                  </a:cubicBezTo>
                  <a:cubicBezTo>
                    <a:pt x="7498" y="3364"/>
                    <a:pt x="7456" y="3378"/>
                    <a:pt x="7417" y="3407"/>
                  </a:cubicBezTo>
                  <a:cubicBezTo>
                    <a:pt x="7357" y="3468"/>
                    <a:pt x="7265" y="3620"/>
                    <a:pt x="6809" y="4258"/>
                  </a:cubicBezTo>
                  <a:lnTo>
                    <a:pt x="6627" y="4532"/>
                  </a:lnTo>
                  <a:cubicBezTo>
                    <a:pt x="6354" y="4866"/>
                    <a:pt x="6262" y="5292"/>
                    <a:pt x="6141" y="5596"/>
                  </a:cubicBezTo>
                  <a:cubicBezTo>
                    <a:pt x="6080" y="5687"/>
                    <a:pt x="6050" y="5808"/>
                    <a:pt x="6019" y="5900"/>
                  </a:cubicBezTo>
                  <a:cubicBezTo>
                    <a:pt x="5928" y="5839"/>
                    <a:pt x="5867" y="5778"/>
                    <a:pt x="5837" y="5687"/>
                  </a:cubicBezTo>
                  <a:cubicBezTo>
                    <a:pt x="5704" y="5554"/>
                    <a:pt x="5595" y="5468"/>
                    <a:pt x="5469" y="5468"/>
                  </a:cubicBezTo>
                  <a:cubicBezTo>
                    <a:pt x="5450" y="5468"/>
                    <a:pt x="5431" y="5470"/>
                    <a:pt x="5411" y="5474"/>
                  </a:cubicBezTo>
                  <a:cubicBezTo>
                    <a:pt x="5229" y="5474"/>
                    <a:pt x="5107" y="5687"/>
                    <a:pt x="4925" y="6082"/>
                  </a:cubicBezTo>
                  <a:cubicBezTo>
                    <a:pt x="4803" y="6264"/>
                    <a:pt x="4682" y="6507"/>
                    <a:pt x="4560" y="6720"/>
                  </a:cubicBezTo>
                  <a:cubicBezTo>
                    <a:pt x="4378" y="7024"/>
                    <a:pt x="4256" y="7419"/>
                    <a:pt x="4226" y="7632"/>
                  </a:cubicBezTo>
                  <a:cubicBezTo>
                    <a:pt x="4195" y="7754"/>
                    <a:pt x="4165" y="7875"/>
                    <a:pt x="4165" y="7906"/>
                  </a:cubicBezTo>
                  <a:cubicBezTo>
                    <a:pt x="4074" y="7875"/>
                    <a:pt x="3952" y="7784"/>
                    <a:pt x="3891" y="7754"/>
                  </a:cubicBezTo>
                  <a:cubicBezTo>
                    <a:pt x="3766" y="7653"/>
                    <a:pt x="3681" y="7594"/>
                    <a:pt x="3604" y="7594"/>
                  </a:cubicBezTo>
                  <a:cubicBezTo>
                    <a:pt x="3588" y="7594"/>
                    <a:pt x="3573" y="7596"/>
                    <a:pt x="3557" y="7602"/>
                  </a:cubicBezTo>
                  <a:cubicBezTo>
                    <a:pt x="3344" y="7632"/>
                    <a:pt x="3253" y="7784"/>
                    <a:pt x="2828" y="8818"/>
                  </a:cubicBezTo>
                  <a:cubicBezTo>
                    <a:pt x="2584" y="9425"/>
                    <a:pt x="2584" y="9942"/>
                    <a:pt x="2584" y="10246"/>
                  </a:cubicBezTo>
                  <a:cubicBezTo>
                    <a:pt x="2400" y="10167"/>
                    <a:pt x="2284" y="10088"/>
                    <a:pt x="2158" y="10088"/>
                  </a:cubicBezTo>
                  <a:cubicBezTo>
                    <a:pt x="2138" y="10088"/>
                    <a:pt x="2118" y="10090"/>
                    <a:pt x="2098" y="10094"/>
                  </a:cubicBezTo>
                  <a:cubicBezTo>
                    <a:pt x="1916" y="10155"/>
                    <a:pt x="1885" y="10337"/>
                    <a:pt x="1825" y="10489"/>
                  </a:cubicBezTo>
                  <a:cubicBezTo>
                    <a:pt x="1794" y="10611"/>
                    <a:pt x="1794" y="10793"/>
                    <a:pt x="1733" y="11006"/>
                  </a:cubicBezTo>
                  <a:cubicBezTo>
                    <a:pt x="1612" y="11371"/>
                    <a:pt x="1642" y="11705"/>
                    <a:pt x="1642" y="11979"/>
                  </a:cubicBezTo>
                  <a:lnTo>
                    <a:pt x="1642" y="12131"/>
                  </a:lnTo>
                  <a:cubicBezTo>
                    <a:pt x="1612" y="12070"/>
                    <a:pt x="1581" y="12070"/>
                    <a:pt x="1521" y="12039"/>
                  </a:cubicBezTo>
                  <a:cubicBezTo>
                    <a:pt x="1456" y="11996"/>
                    <a:pt x="1376" y="11953"/>
                    <a:pt x="1292" y="11953"/>
                  </a:cubicBezTo>
                  <a:cubicBezTo>
                    <a:pt x="1257" y="11953"/>
                    <a:pt x="1222" y="11961"/>
                    <a:pt x="1186" y="11979"/>
                  </a:cubicBezTo>
                  <a:cubicBezTo>
                    <a:pt x="1034" y="12039"/>
                    <a:pt x="1034" y="12161"/>
                    <a:pt x="973" y="12769"/>
                  </a:cubicBezTo>
                  <a:cubicBezTo>
                    <a:pt x="973" y="12982"/>
                    <a:pt x="913" y="13225"/>
                    <a:pt x="882" y="13498"/>
                  </a:cubicBezTo>
                  <a:cubicBezTo>
                    <a:pt x="852" y="13894"/>
                    <a:pt x="913" y="14350"/>
                    <a:pt x="1004" y="14714"/>
                  </a:cubicBezTo>
                  <a:cubicBezTo>
                    <a:pt x="1034" y="14805"/>
                    <a:pt x="1034" y="14927"/>
                    <a:pt x="1034" y="15018"/>
                  </a:cubicBezTo>
                  <a:cubicBezTo>
                    <a:pt x="1034" y="15018"/>
                    <a:pt x="1004" y="15018"/>
                    <a:pt x="1004" y="14957"/>
                  </a:cubicBezTo>
                  <a:cubicBezTo>
                    <a:pt x="911" y="14911"/>
                    <a:pt x="853" y="14846"/>
                    <a:pt x="776" y="14846"/>
                  </a:cubicBezTo>
                  <a:cubicBezTo>
                    <a:pt x="753" y="14846"/>
                    <a:pt x="728" y="14852"/>
                    <a:pt x="700" y="14866"/>
                  </a:cubicBezTo>
                  <a:cubicBezTo>
                    <a:pt x="578" y="14897"/>
                    <a:pt x="396" y="14927"/>
                    <a:pt x="457" y="16264"/>
                  </a:cubicBezTo>
                  <a:cubicBezTo>
                    <a:pt x="518" y="16690"/>
                    <a:pt x="609" y="17085"/>
                    <a:pt x="730" y="17389"/>
                  </a:cubicBezTo>
                  <a:cubicBezTo>
                    <a:pt x="730" y="17450"/>
                    <a:pt x="761" y="17511"/>
                    <a:pt x="761" y="17541"/>
                  </a:cubicBezTo>
                  <a:lnTo>
                    <a:pt x="730" y="17541"/>
                  </a:lnTo>
                  <a:cubicBezTo>
                    <a:pt x="654" y="17526"/>
                    <a:pt x="586" y="17518"/>
                    <a:pt x="525" y="17518"/>
                  </a:cubicBezTo>
                  <a:cubicBezTo>
                    <a:pt x="464" y="17518"/>
                    <a:pt x="411" y="17526"/>
                    <a:pt x="366" y="17541"/>
                  </a:cubicBezTo>
                  <a:cubicBezTo>
                    <a:pt x="153" y="17632"/>
                    <a:pt x="153" y="17845"/>
                    <a:pt x="153" y="18119"/>
                  </a:cubicBezTo>
                  <a:cubicBezTo>
                    <a:pt x="153" y="18240"/>
                    <a:pt x="153" y="18392"/>
                    <a:pt x="214" y="18575"/>
                  </a:cubicBezTo>
                  <a:cubicBezTo>
                    <a:pt x="214" y="18909"/>
                    <a:pt x="366" y="19334"/>
                    <a:pt x="426" y="19608"/>
                  </a:cubicBezTo>
                  <a:cubicBezTo>
                    <a:pt x="426" y="19669"/>
                    <a:pt x="457" y="19730"/>
                    <a:pt x="518" y="19790"/>
                  </a:cubicBezTo>
                  <a:cubicBezTo>
                    <a:pt x="477" y="19790"/>
                    <a:pt x="436" y="19787"/>
                    <a:pt x="396" y="19787"/>
                  </a:cubicBezTo>
                  <a:cubicBezTo>
                    <a:pt x="315" y="19787"/>
                    <a:pt x="234" y="19800"/>
                    <a:pt x="153" y="19882"/>
                  </a:cubicBezTo>
                  <a:cubicBezTo>
                    <a:pt x="1" y="19973"/>
                    <a:pt x="62" y="20185"/>
                    <a:pt x="122" y="20429"/>
                  </a:cubicBezTo>
                  <a:cubicBezTo>
                    <a:pt x="153" y="20550"/>
                    <a:pt x="214" y="20702"/>
                    <a:pt x="244" y="20885"/>
                  </a:cubicBezTo>
                  <a:cubicBezTo>
                    <a:pt x="305" y="21249"/>
                    <a:pt x="518" y="21644"/>
                    <a:pt x="700" y="22040"/>
                  </a:cubicBezTo>
                  <a:cubicBezTo>
                    <a:pt x="730" y="22100"/>
                    <a:pt x="761" y="22192"/>
                    <a:pt x="761" y="22222"/>
                  </a:cubicBezTo>
                  <a:cubicBezTo>
                    <a:pt x="700" y="22222"/>
                    <a:pt x="609" y="22252"/>
                    <a:pt x="548" y="22313"/>
                  </a:cubicBezTo>
                  <a:cubicBezTo>
                    <a:pt x="366" y="22465"/>
                    <a:pt x="457" y="22678"/>
                    <a:pt x="609" y="23012"/>
                  </a:cubicBezTo>
                  <a:cubicBezTo>
                    <a:pt x="700" y="23164"/>
                    <a:pt x="761" y="23377"/>
                    <a:pt x="882" y="23590"/>
                  </a:cubicBezTo>
                  <a:cubicBezTo>
                    <a:pt x="1034" y="24015"/>
                    <a:pt x="1308" y="24350"/>
                    <a:pt x="1460" y="24532"/>
                  </a:cubicBezTo>
                  <a:cubicBezTo>
                    <a:pt x="1429" y="24532"/>
                    <a:pt x="1369" y="24593"/>
                    <a:pt x="1338" y="24623"/>
                  </a:cubicBezTo>
                  <a:cubicBezTo>
                    <a:pt x="1186" y="24775"/>
                    <a:pt x="1308" y="24958"/>
                    <a:pt x="1429" y="25262"/>
                  </a:cubicBezTo>
                  <a:cubicBezTo>
                    <a:pt x="1460" y="25383"/>
                    <a:pt x="1490" y="25444"/>
                    <a:pt x="1581" y="25565"/>
                  </a:cubicBezTo>
                  <a:cubicBezTo>
                    <a:pt x="1642" y="25809"/>
                    <a:pt x="1825" y="26021"/>
                    <a:pt x="1977" y="26204"/>
                  </a:cubicBezTo>
                  <a:cubicBezTo>
                    <a:pt x="2068" y="26295"/>
                    <a:pt x="2129" y="26356"/>
                    <a:pt x="2189" y="26447"/>
                  </a:cubicBezTo>
                  <a:cubicBezTo>
                    <a:pt x="2098" y="26477"/>
                    <a:pt x="1977" y="26508"/>
                    <a:pt x="1977" y="26629"/>
                  </a:cubicBezTo>
                  <a:cubicBezTo>
                    <a:pt x="1946" y="26781"/>
                    <a:pt x="1977" y="26873"/>
                    <a:pt x="3162" y="28119"/>
                  </a:cubicBezTo>
                  <a:cubicBezTo>
                    <a:pt x="3314" y="28301"/>
                    <a:pt x="3496" y="28483"/>
                    <a:pt x="3648" y="28605"/>
                  </a:cubicBezTo>
                  <a:lnTo>
                    <a:pt x="3557" y="28727"/>
                  </a:lnTo>
                  <a:cubicBezTo>
                    <a:pt x="3466" y="28909"/>
                    <a:pt x="3557" y="29000"/>
                    <a:pt x="4347" y="29639"/>
                  </a:cubicBezTo>
                  <a:cubicBezTo>
                    <a:pt x="4530" y="29790"/>
                    <a:pt x="4773" y="29973"/>
                    <a:pt x="4864" y="30094"/>
                  </a:cubicBezTo>
                  <a:cubicBezTo>
                    <a:pt x="4834" y="30125"/>
                    <a:pt x="4834" y="30155"/>
                    <a:pt x="4803" y="30216"/>
                  </a:cubicBezTo>
                  <a:cubicBezTo>
                    <a:pt x="4773" y="30368"/>
                    <a:pt x="4864" y="30459"/>
                    <a:pt x="5168" y="30702"/>
                  </a:cubicBezTo>
                  <a:cubicBezTo>
                    <a:pt x="5442" y="30915"/>
                    <a:pt x="5898" y="31310"/>
                    <a:pt x="6627" y="31949"/>
                  </a:cubicBezTo>
                  <a:cubicBezTo>
                    <a:pt x="8116" y="33347"/>
                    <a:pt x="9515" y="35474"/>
                    <a:pt x="9575" y="35566"/>
                  </a:cubicBezTo>
                  <a:cubicBezTo>
                    <a:pt x="9819" y="35900"/>
                    <a:pt x="9788" y="36143"/>
                    <a:pt x="9545" y="36964"/>
                  </a:cubicBezTo>
                  <a:cubicBezTo>
                    <a:pt x="9515" y="37116"/>
                    <a:pt x="9484" y="37268"/>
                    <a:pt x="9423" y="37450"/>
                  </a:cubicBezTo>
                  <a:cubicBezTo>
                    <a:pt x="8724" y="40399"/>
                    <a:pt x="8876" y="40490"/>
                    <a:pt x="8968" y="40611"/>
                  </a:cubicBezTo>
                  <a:cubicBezTo>
                    <a:pt x="9120" y="40763"/>
                    <a:pt x="10153" y="41219"/>
                    <a:pt x="10579" y="41219"/>
                  </a:cubicBezTo>
                  <a:lnTo>
                    <a:pt x="10609" y="41219"/>
                  </a:lnTo>
                  <a:cubicBezTo>
                    <a:pt x="10730" y="41219"/>
                    <a:pt x="10791" y="41158"/>
                    <a:pt x="10852" y="41098"/>
                  </a:cubicBezTo>
                  <a:cubicBezTo>
                    <a:pt x="10943" y="40946"/>
                    <a:pt x="10943" y="40702"/>
                    <a:pt x="11004" y="40003"/>
                  </a:cubicBezTo>
                  <a:cubicBezTo>
                    <a:pt x="11034" y="39517"/>
                    <a:pt x="11034" y="38909"/>
                    <a:pt x="11156" y="38423"/>
                  </a:cubicBezTo>
                  <a:lnTo>
                    <a:pt x="11186" y="38180"/>
                  </a:lnTo>
                  <a:cubicBezTo>
                    <a:pt x="11338" y="37359"/>
                    <a:pt x="11460" y="36751"/>
                    <a:pt x="11825" y="36599"/>
                  </a:cubicBezTo>
                  <a:cubicBezTo>
                    <a:pt x="11855" y="36538"/>
                    <a:pt x="11946" y="36538"/>
                    <a:pt x="12007" y="36508"/>
                  </a:cubicBezTo>
                  <a:cubicBezTo>
                    <a:pt x="12615" y="36234"/>
                    <a:pt x="14044" y="35626"/>
                    <a:pt x="16171" y="35535"/>
                  </a:cubicBezTo>
                  <a:cubicBezTo>
                    <a:pt x="16665" y="35494"/>
                    <a:pt x="17054" y="35478"/>
                    <a:pt x="17362" y="35478"/>
                  </a:cubicBezTo>
                  <a:cubicBezTo>
                    <a:pt x="17737" y="35478"/>
                    <a:pt x="17994" y="35502"/>
                    <a:pt x="18177" y="35535"/>
                  </a:cubicBezTo>
                  <a:cubicBezTo>
                    <a:pt x="18264" y="35535"/>
                    <a:pt x="18336" y="35538"/>
                    <a:pt x="18397" y="35538"/>
                  </a:cubicBezTo>
                  <a:cubicBezTo>
                    <a:pt x="18548" y="35538"/>
                    <a:pt x="18629" y="35522"/>
                    <a:pt x="18694" y="35414"/>
                  </a:cubicBezTo>
                  <a:cubicBezTo>
                    <a:pt x="18755" y="35383"/>
                    <a:pt x="18755" y="35292"/>
                    <a:pt x="18755" y="35262"/>
                  </a:cubicBezTo>
                  <a:lnTo>
                    <a:pt x="19424" y="35262"/>
                  </a:lnTo>
                  <a:cubicBezTo>
                    <a:pt x="19723" y="35270"/>
                    <a:pt x="19946" y="35277"/>
                    <a:pt x="20113" y="35277"/>
                  </a:cubicBezTo>
                  <a:cubicBezTo>
                    <a:pt x="20520" y="35277"/>
                    <a:pt x="20588" y="35239"/>
                    <a:pt x="20609" y="35110"/>
                  </a:cubicBezTo>
                  <a:cubicBezTo>
                    <a:pt x="20639" y="35019"/>
                    <a:pt x="20609" y="34988"/>
                    <a:pt x="20609" y="34958"/>
                  </a:cubicBezTo>
                  <a:cubicBezTo>
                    <a:pt x="20791" y="34927"/>
                    <a:pt x="21065" y="34927"/>
                    <a:pt x="21278" y="34867"/>
                  </a:cubicBezTo>
                  <a:cubicBezTo>
                    <a:pt x="23010" y="34715"/>
                    <a:pt x="23041" y="34684"/>
                    <a:pt x="23102" y="34532"/>
                  </a:cubicBezTo>
                  <a:cubicBezTo>
                    <a:pt x="23162" y="34411"/>
                    <a:pt x="23162" y="34319"/>
                    <a:pt x="23071" y="34228"/>
                  </a:cubicBezTo>
                  <a:cubicBezTo>
                    <a:pt x="23162" y="34198"/>
                    <a:pt x="23254" y="34198"/>
                    <a:pt x="23375" y="34167"/>
                  </a:cubicBezTo>
                  <a:cubicBezTo>
                    <a:pt x="23618" y="34107"/>
                    <a:pt x="23922" y="34076"/>
                    <a:pt x="24135" y="33955"/>
                  </a:cubicBezTo>
                  <a:cubicBezTo>
                    <a:pt x="24257" y="33924"/>
                    <a:pt x="24378" y="33863"/>
                    <a:pt x="24439" y="33803"/>
                  </a:cubicBezTo>
                  <a:cubicBezTo>
                    <a:pt x="24743" y="33651"/>
                    <a:pt x="24925" y="33590"/>
                    <a:pt x="24925" y="33408"/>
                  </a:cubicBezTo>
                  <a:cubicBezTo>
                    <a:pt x="24925" y="33347"/>
                    <a:pt x="24895" y="33286"/>
                    <a:pt x="24895" y="33256"/>
                  </a:cubicBezTo>
                  <a:cubicBezTo>
                    <a:pt x="25168" y="33195"/>
                    <a:pt x="25594" y="33104"/>
                    <a:pt x="25959" y="32891"/>
                  </a:cubicBezTo>
                  <a:cubicBezTo>
                    <a:pt x="26202" y="32800"/>
                    <a:pt x="26384" y="32708"/>
                    <a:pt x="26536" y="32648"/>
                  </a:cubicBezTo>
                  <a:cubicBezTo>
                    <a:pt x="26871" y="32496"/>
                    <a:pt x="27114" y="32374"/>
                    <a:pt x="27083" y="32131"/>
                  </a:cubicBezTo>
                  <a:cubicBezTo>
                    <a:pt x="27083" y="32070"/>
                    <a:pt x="26992" y="31979"/>
                    <a:pt x="26962" y="31949"/>
                  </a:cubicBezTo>
                  <a:cubicBezTo>
                    <a:pt x="27023" y="31918"/>
                    <a:pt x="27114" y="31888"/>
                    <a:pt x="27144" y="31888"/>
                  </a:cubicBezTo>
                  <a:cubicBezTo>
                    <a:pt x="27479" y="31736"/>
                    <a:pt x="27934" y="31523"/>
                    <a:pt x="28208" y="31310"/>
                  </a:cubicBezTo>
                  <a:cubicBezTo>
                    <a:pt x="28360" y="31189"/>
                    <a:pt x="28512" y="31128"/>
                    <a:pt x="28603" y="31037"/>
                  </a:cubicBezTo>
                  <a:cubicBezTo>
                    <a:pt x="28816" y="30885"/>
                    <a:pt x="28968" y="30763"/>
                    <a:pt x="28938" y="30581"/>
                  </a:cubicBezTo>
                  <a:cubicBezTo>
                    <a:pt x="28907" y="30459"/>
                    <a:pt x="28816" y="30398"/>
                    <a:pt x="28694" y="30307"/>
                  </a:cubicBezTo>
                  <a:cubicBezTo>
                    <a:pt x="28755" y="30277"/>
                    <a:pt x="28816" y="30246"/>
                    <a:pt x="28846" y="30216"/>
                  </a:cubicBezTo>
                  <a:cubicBezTo>
                    <a:pt x="29120" y="30064"/>
                    <a:pt x="29454" y="29821"/>
                    <a:pt x="29728" y="29547"/>
                  </a:cubicBezTo>
                  <a:cubicBezTo>
                    <a:pt x="29849" y="29395"/>
                    <a:pt x="29971" y="29304"/>
                    <a:pt x="30032" y="29213"/>
                  </a:cubicBezTo>
                  <a:cubicBezTo>
                    <a:pt x="30214" y="29031"/>
                    <a:pt x="30366" y="28879"/>
                    <a:pt x="30275" y="28696"/>
                  </a:cubicBezTo>
                  <a:cubicBezTo>
                    <a:pt x="30214" y="28575"/>
                    <a:pt x="30123" y="28544"/>
                    <a:pt x="29971" y="28423"/>
                  </a:cubicBezTo>
                  <a:cubicBezTo>
                    <a:pt x="29971" y="28423"/>
                    <a:pt x="29910" y="28423"/>
                    <a:pt x="29910" y="28392"/>
                  </a:cubicBezTo>
                  <a:cubicBezTo>
                    <a:pt x="29971" y="28331"/>
                    <a:pt x="30001" y="28331"/>
                    <a:pt x="30032" y="28301"/>
                  </a:cubicBezTo>
                  <a:cubicBezTo>
                    <a:pt x="30305" y="28149"/>
                    <a:pt x="30670" y="27936"/>
                    <a:pt x="30974" y="27632"/>
                  </a:cubicBezTo>
                  <a:cubicBezTo>
                    <a:pt x="31886" y="26660"/>
                    <a:pt x="31825" y="26477"/>
                    <a:pt x="31734" y="26417"/>
                  </a:cubicBezTo>
                  <a:cubicBezTo>
                    <a:pt x="31673" y="26295"/>
                    <a:pt x="31552" y="26295"/>
                    <a:pt x="31430" y="26265"/>
                  </a:cubicBezTo>
                  <a:lnTo>
                    <a:pt x="31400" y="26265"/>
                  </a:lnTo>
                  <a:cubicBezTo>
                    <a:pt x="31491" y="26173"/>
                    <a:pt x="31552" y="26143"/>
                    <a:pt x="31643" y="26052"/>
                  </a:cubicBezTo>
                  <a:cubicBezTo>
                    <a:pt x="31947" y="25839"/>
                    <a:pt x="32281" y="25535"/>
                    <a:pt x="32555" y="25231"/>
                  </a:cubicBezTo>
                  <a:cubicBezTo>
                    <a:pt x="32707" y="24988"/>
                    <a:pt x="32859" y="24806"/>
                    <a:pt x="32950" y="24623"/>
                  </a:cubicBezTo>
                  <a:cubicBezTo>
                    <a:pt x="33314" y="24137"/>
                    <a:pt x="33375" y="24046"/>
                    <a:pt x="33314" y="23894"/>
                  </a:cubicBezTo>
                  <a:cubicBezTo>
                    <a:pt x="33254" y="23772"/>
                    <a:pt x="33163" y="23772"/>
                    <a:pt x="33011" y="23742"/>
                  </a:cubicBezTo>
                  <a:cubicBezTo>
                    <a:pt x="32950" y="23742"/>
                    <a:pt x="32919" y="23711"/>
                    <a:pt x="32859" y="23711"/>
                  </a:cubicBezTo>
                  <a:lnTo>
                    <a:pt x="32950" y="23590"/>
                  </a:lnTo>
                  <a:cubicBezTo>
                    <a:pt x="33163" y="23407"/>
                    <a:pt x="33406" y="23134"/>
                    <a:pt x="33527" y="22830"/>
                  </a:cubicBezTo>
                  <a:cubicBezTo>
                    <a:pt x="33618" y="22617"/>
                    <a:pt x="33710" y="22465"/>
                    <a:pt x="33770" y="22344"/>
                  </a:cubicBezTo>
                  <a:cubicBezTo>
                    <a:pt x="33831" y="22192"/>
                    <a:pt x="33953" y="22040"/>
                    <a:pt x="33831" y="21888"/>
                  </a:cubicBezTo>
                  <a:cubicBezTo>
                    <a:pt x="33770" y="21766"/>
                    <a:pt x="33618" y="21736"/>
                    <a:pt x="33375" y="21705"/>
                  </a:cubicBezTo>
                  <a:cubicBezTo>
                    <a:pt x="33618" y="21462"/>
                    <a:pt x="33922" y="21097"/>
                    <a:pt x="34135" y="20489"/>
                  </a:cubicBezTo>
                  <a:cubicBezTo>
                    <a:pt x="34530" y="19456"/>
                    <a:pt x="34530" y="19274"/>
                    <a:pt x="34409" y="19122"/>
                  </a:cubicBezTo>
                  <a:cubicBezTo>
                    <a:pt x="34470" y="19030"/>
                    <a:pt x="34378" y="19030"/>
                    <a:pt x="34166" y="19000"/>
                  </a:cubicBezTo>
                  <a:cubicBezTo>
                    <a:pt x="34105" y="19000"/>
                    <a:pt x="33983" y="18970"/>
                    <a:pt x="33862" y="18970"/>
                  </a:cubicBezTo>
                  <a:cubicBezTo>
                    <a:pt x="33922" y="18878"/>
                    <a:pt x="33953" y="18818"/>
                    <a:pt x="33983" y="18696"/>
                  </a:cubicBezTo>
                  <a:cubicBezTo>
                    <a:pt x="34105" y="18453"/>
                    <a:pt x="34257" y="18119"/>
                    <a:pt x="34318" y="17754"/>
                  </a:cubicBezTo>
                  <a:cubicBezTo>
                    <a:pt x="34378" y="17480"/>
                    <a:pt x="34439" y="17237"/>
                    <a:pt x="34470" y="17024"/>
                  </a:cubicBezTo>
                  <a:cubicBezTo>
                    <a:pt x="34591" y="16599"/>
                    <a:pt x="34682" y="16356"/>
                    <a:pt x="34530" y="16264"/>
                  </a:cubicBezTo>
                  <a:cubicBezTo>
                    <a:pt x="34449" y="16183"/>
                    <a:pt x="34355" y="16156"/>
                    <a:pt x="34229" y="16156"/>
                  </a:cubicBezTo>
                  <a:cubicBezTo>
                    <a:pt x="34166" y="16156"/>
                    <a:pt x="34095" y="16163"/>
                    <a:pt x="34014" y="16173"/>
                  </a:cubicBezTo>
                  <a:lnTo>
                    <a:pt x="33770" y="16173"/>
                  </a:lnTo>
                  <a:cubicBezTo>
                    <a:pt x="33801" y="16112"/>
                    <a:pt x="33831" y="15991"/>
                    <a:pt x="33862" y="15869"/>
                  </a:cubicBezTo>
                  <a:cubicBezTo>
                    <a:pt x="33983" y="15565"/>
                    <a:pt x="34166" y="15140"/>
                    <a:pt x="34226" y="14745"/>
                  </a:cubicBezTo>
                  <a:lnTo>
                    <a:pt x="34257" y="14441"/>
                  </a:lnTo>
                  <a:cubicBezTo>
                    <a:pt x="34318" y="13650"/>
                    <a:pt x="34378" y="13438"/>
                    <a:pt x="34318" y="13407"/>
                  </a:cubicBezTo>
                  <a:cubicBezTo>
                    <a:pt x="34287" y="13225"/>
                    <a:pt x="34135" y="13225"/>
                    <a:pt x="33862" y="13195"/>
                  </a:cubicBezTo>
                  <a:cubicBezTo>
                    <a:pt x="33770" y="13195"/>
                    <a:pt x="33527" y="13134"/>
                    <a:pt x="33406" y="13103"/>
                  </a:cubicBezTo>
                  <a:cubicBezTo>
                    <a:pt x="33406" y="12982"/>
                    <a:pt x="33466" y="12739"/>
                    <a:pt x="33497" y="12526"/>
                  </a:cubicBezTo>
                  <a:cubicBezTo>
                    <a:pt x="33527" y="12222"/>
                    <a:pt x="33618" y="11857"/>
                    <a:pt x="33558" y="11553"/>
                  </a:cubicBezTo>
                  <a:cubicBezTo>
                    <a:pt x="33558" y="11310"/>
                    <a:pt x="33558" y="11097"/>
                    <a:pt x="33618" y="10915"/>
                  </a:cubicBezTo>
                  <a:cubicBezTo>
                    <a:pt x="33649" y="10459"/>
                    <a:pt x="33649" y="10216"/>
                    <a:pt x="33497" y="10094"/>
                  </a:cubicBezTo>
                  <a:cubicBezTo>
                    <a:pt x="33375" y="10033"/>
                    <a:pt x="33223" y="10003"/>
                    <a:pt x="32767" y="10003"/>
                  </a:cubicBezTo>
                  <a:cubicBezTo>
                    <a:pt x="32646" y="10003"/>
                    <a:pt x="32494" y="10003"/>
                    <a:pt x="32403" y="9942"/>
                  </a:cubicBezTo>
                  <a:cubicBezTo>
                    <a:pt x="32433" y="9638"/>
                    <a:pt x="32555" y="9030"/>
                    <a:pt x="32342" y="8392"/>
                  </a:cubicBezTo>
                  <a:cubicBezTo>
                    <a:pt x="32099" y="7480"/>
                    <a:pt x="32038" y="7419"/>
                    <a:pt x="31947" y="7328"/>
                  </a:cubicBezTo>
                  <a:cubicBezTo>
                    <a:pt x="31916" y="7313"/>
                    <a:pt x="31878" y="7283"/>
                    <a:pt x="31772" y="7283"/>
                  </a:cubicBezTo>
                  <a:cubicBezTo>
                    <a:pt x="31666" y="7283"/>
                    <a:pt x="31491" y="7313"/>
                    <a:pt x="31187" y="7419"/>
                  </a:cubicBezTo>
                  <a:cubicBezTo>
                    <a:pt x="31096" y="7450"/>
                    <a:pt x="31035" y="7450"/>
                    <a:pt x="30944" y="7450"/>
                  </a:cubicBezTo>
                  <a:cubicBezTo>
                    <a:pt x="30944" y="7267"/>
                    <a:pt x="30913" y="6872"/>
                    <a:pt x="30670" y="6295"/>
                  </a:cubicBezTo>
                  <a:cubicBezTo>
                    <a:pt x="30518" y="5930"/>
                    <a:pt x="30275" y="5292"/>
                    <a:pt x="30123" y="5170"/>
                  </a:cubicBezTo>
                  <a:cubicBezTo>
                    <a:pt x="30084" y="5142"/>
                    <a:pt x="30025" y="5130"/>
                    <a:pt x="29957" y="5130"/>
                  </a:cubicBezTo>
                  <a:cubicBezTo>
                    <a:pt x="29655" y="5130"/>
                    <a:pt x="29150" y="5352"/>
                    <a:pt x="29150" y="5352"/>
                  </a:cubicBezTo>
                  <a:lnTo>
                    <a:pt x="29059" y="5383"/>
                  </a:lnTo>
                  <a:lnTo>
                    <a:pt x="28755" y="5535"/>
                  </a:lnTo>
                  <a:lnTo>
                    <a:pt x="28755" y="5474"/>
                  </a:lnTo>
                  <a:cubicBezTo>
                    <a:pt x="28694" y="5231"/>
                    <a:pt x="28603" y="4897"/>
                    <a:pt x="28451" y="4410"/>
                  </a:cubicBezTo>
                  <a:cubicBezTo>
                    <a:pt x="28117" y="3498"/>
                    <a:pt x="28026" y="3377"/>
                    <a:pt x="27904" y="3316"/>
                  </a:cubicBezTo>
                  <a:cubicBezTo>
                    <a:pt x="27893" y="3293"/>
                    <a:pt x="27869" y="3275"/>
                    <a:pt x="27803" y="3275"/>
                  </a:cubicBezTo>
                  <a:cubicBezTo>
                    <a:pt x="27694" y="3275"/>
                    <a:pt x="27468" y="3327"/>
                    <a:pt x="26992" y="3498"/>
                  </a:cubicBezTo>
                  <a:cubicBezTo>
                    <a:pt x="26931" y="3529"/>
                    <a:pt x="26871" y="3559"/>
                    <a:pt x="26810" y="3620"/>
                  </a:cubicBezTo>
                  <a:cubicBezTo>
                    <a:pt x="26810" y="3620"/>
                    <a:pt x="26779" y="3650"/>
                    <a:pt x="26719" y="3650"/>
                  </a:cubicBezTo>
                  <a:cubicBezTo>
                    <a:pt x="26384" y="3194"/>
                    <a:pt x="25959" y="2343"/>
                    <a:pt x="26536" y="1492"/>
                  </a:cubicBezTo>
                  <a:cubicBezTo>
                    <a:pt x="26779" y="1188"/>
                    <a:pt x="27114" y="489"/>
                    <a:pt x="26962" y="276"/>
                  </a:cubicBezTo>
                  <a:cubicBezTo>
                    <a:pt x="26904" y="205"/>
                    <a:pt x="26833" y="173"/>
                    <a:pt x="26707" y="173"/>
                  </a:cubicBezTo>
                  <a:cubicBezTo>
                    <a:pt x="26566" y="173"/>
                    <a:pt x="26356" y="212"/>
                    <a:pt x="26020" y="276"/>
                  </a:cubicBezTo>
                  <a:cubicBezTo>
                    <a:pt x="25655" y="307"/>
                    <a:pt x="25442" y="428"/>
                    <a:pt x="25138" y="580"/>
                  </a:cubicBezTo>
                  <a:cubicBezTo>
                    <a:pt x="24895" y="672"/>
                    <a:pt x="24621" y="793"/>
                    <a:pt x="24287" y="915"/>
                  </a:cubicBezTo>
                  <a:cubicBezTo>
                    <a:pt x="23831" y="1051"/>
                    <a:pt x="23495" y="1069"/>
                    <a:pt x="23240" y="1069"/>
                  </a:cubicBezTo>
                  <a:cubicBezTo>
                    <a:pt x="23155" y="1069"/>
                    <a:pt x="23079" y="1067"/>
                    <a:pt x="23010" y="1067"/>
                  </a:cubicBezTo>
                  <a:lnTo>
                    <a:pt x="22798" y="1067"/>
                  </a:lnTo>
                  <a:cubicBezTo>
                    <a:pt x="22706" y="1067"/>
                    <a:pt x="22585" y="1097"/>
                    <a:pt x="22494" y="1188"/>
                  </a:cubicBezTo>
                  <a:cubicBezTo>
                    <a:pt x="22463" y="915"/>
                    <a:pt x="22159" y="459"/>
                    <a:pt x="22038" y="368"/>
                  </a:cubicBezTo>
                  <a:cubicBezTo>
                    <a:pt x="22004" y="345"/>
                    <a:pt x="21967" y="331"/>
                    <a:pt x="21882" y="331"/>
                  </a:cubicBezTo>
                  <a:cubicBezTo>
                    <a:pt x="21735" y="331"/>
                    <a:pt x="21447" y="374"/>
                    <a:pt x="20791" y="489"/>
                  </a:cubicBezTo>
                  <a:cubicBezTo>
                    <a:pt x="20184" y="611"/>
                    <a:pt x="19758" y="824"/>
                    <a:pt x="19545" y="975"/>
                  </a:cubicBezTo>
                  <a:lnTo>
                    <a:pt x="19545" y="945"/>
                  </a:lnTo>
                  <a:cubicBezTo>
                    <a:pt x="19515" y="884"/>
                    <a:pt x="19515" y="793"/>
                    <a:pt x="19454" y="763"/>
                  </a:cubicBezTo>
                  <a:cubicBezTo>
                    <a:pt x="19089" y="64"/>
                    <a:pt x="18968" y="33"/>
                    <a:pt x="18937" y="33"/>
                  </a:cubicBezTo>
                  <a:cubicBezTo>
                    <a:pt x="18913" y="28"/>
                    <a:pt x="18888" y="25"/>
                    <a:pt x="18862" y="25"/>
                  </a:cubicBezTo>
                  <a:cubicBezTo>
                    <a:pt x="18727" y="25"/>
                    <a:pt x="18530" y="113"/>
                    <a:pt x="17843" y="520"/>
                  </a:cubicBezTo>
                  <a:cubicBezTo>
                    <a:pt x="17387" y="793"/>
                    <a:pt x="17083" y="975"/>
                    <a:pt x="16870" y="1127"/>
                  </a:cubicBezTo>
                  <a:cubicBezTo>
                    <a:pt x="16840" y="1127"/>
                    <a:pt x="16840" y="1158"/>
                    <a:pt x="16810" y="1158"/>
                  </a:cubicBezTo>
                  <a:lnTo>
                    <a:pt x="16658" y="884"/>
                  </a:lnTo>
                  <a:lnTo>
                    <a:pt x="16627" y="763"/>
                  </a:lnTo>
                  <a:cubicBezTo>
                    <a:pt x="16627" y="763"/>
                    <a:pt x="16263" y="3"/>
                    <a:pt x="16019" y="3"/>
                  </a:cubicBezTo>
                  <a:cubicBezTo>
                    <a:pt x="16010" y="2"/>
                    <a:pt x="16000" y="1"/>
                    <a:pt x="159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ource Sans Pro SemiBold" panose="020B0603030403020204" pitchFamily="34" charset="0"/>
                <a:ea typeface="Source Sans Pro SemiBold" panose="020B0603030403020204" pitchFamily="34" charset="0"/>
              </a:endParaRPr>
            </a:p>
          </p:txBody>
        </p:sp>
      </p:grpSp>
      <p:sp>
        <p:nvSpPr>
          <p:cNvPr id="368" name="Google Shape;368;p39"/>
          <p:cNvSpPr txBox="1">
            <a:spLocks noGrp="1"/>
          </p:cNvSpPr>
          <p:nvPr>
            <p:ph type="title" idx="6"/>
          </p:nvPr>
        </p:nvSpPr>
        <p:spPr>
          <a:xfrm>
            <a:off x="819000" y="688949"/>
            <a:ext cx="7506000" cy="578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Source Sans Pro SemiBold" panose="020B0603030403020204" pitchFamily="34" charset="0"/>
                <a:ea typeface="Source Sans Pro SemiBold" panose="020B0603030403020204" pitchFamily="34" charset="0"/>
              </a:rPr>
              <a:t>Nội dung</a:t>
            </a:r>
            <a:endParaRPr dirty="0">
              <a:latin typeface="Source Sans Pro SemiBold" panose="020B0603030403020204" pitchFamily="34" charset="0"/>
              <a:ea typeface="Source Sans Pro SemiBold" panose="020B0603030403020204" pitchFamily="34" charset="0"/>
            </a:endParaRPr>
          </a:p>
        </p:txBody>
      </p:sp>
      <p:sp>
        <p:nvSpPr>
          <p:cNvPr id="372" name="Google Shape;372;p39"/>
          <p:cNvSpPr txBox="1">
            <a:spLocks noGrp="1"/>
          </p:cNvSpPr>
          <p:nvPr>
            <p:ph type="title" idx="2"/>
          </p:nvPr>
        </p:nvSpPr>
        <p:spPr>
          <a:xfrm>
            <a:off x="3628301" y="1878325"/>
            <a:ext cx="1871100" cy="59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Source Sans Pro SemiBold" panose="020B0603030403020204" pitchFamily="34" charset="0"/>
                <a:ea typeface="Source Sans Pro SemiBold" panose="020B0603030403020204" pitchFamily="34" charset="0"/>
              </a:rPr>
              <a:t>2</a:t>
            </a:r>
            <a:endParaRPr>
              <a:latin typeface="Source Sans Pro SemiBold" panose="020B0603030403020204" pitchFamily="34" charset="0"/>
              <a:ea typeface="Source Sans Pro SemiBold" panose="020B0603030403020204" pitchFamily="34" charset="0"/>
            </a:endParaRPr>
          </a:p>
        </p:txBody>
      </p:sp>
      <p:sp>
        <p:nvSpPr>
          <p:cNvPr id="374" name="Google Shape;374;p39"/>
          <p:cNvSpPr txBox="1">
            <a:spLocks noGrp="1"/>
          </p:cNvSpPr>
          <p:nvPr>
            <p:ph type="title"/>
          </p:nvPr>
        </p:nvSpPr>
        <p:spPr>
          <a:xfrm>
            <a:off x="999151" y="1880464"/>
            <a:ext cx="1871100" cy="59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Source Sans Pro SemiBold" panose="020B0603030403020204" pitchFamily="34" charset="0"/>
                <a:ea typeface="Source Sans Pro SemiBold" panose="020B0603030403020204" pitchFamily="34" charset="0"/>
              </a:rPr>
              <a:t>1</a:t>
            </a:r>
            <a:endParaRPr dirty="0">
              <a:latin typeface="Source Sans Pro SemiBold" panose="020B0603030403020204" pitchFamily="34" charset="0"/>
              <a:ea typeface="Source Sans Pro SemiBold" panose="020B0603030403020204" pitchFamily="34" charset="0"/>
            </a:endParaRPr>
          </a:p>
        </p:txBody>
      </p:sp>
      <p:sp>
        <p:nvSpPr>
          <p:cNvPr id="375" name="Google Shape;375;p39"/>
          <p:cNvSpPr txBox="1">
            <a:spLocks noGrp="1"/>
          </p:cNvSpPr>
          <p:nvPr>
            <p:ph type="title" idx="7"/>
          </p:nvPr>
        </p:nvSpPr>
        <p:spPr>
          <a:xfrm>
            <a:off x="387179" y="3184345"/>
            <a:ext cx="3069012" cy="863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dirty="0">
                <a:latin typeface="Source Sans Pro SemiBold" panose="020B0603030403020204" pitchFamily="34" charset="0"/>
                <a:ea typeface="Source Sans Pro SemiBold" panose="020B0603030403020204" pitchFamily="34" charset="0"/>
              </a:rPr>
              <a:t>T</a:t>
            </a:r>
            <a:r>
              <a:rPr lang="en" dirty="0">
                <a:latin typeface="Source Sans Pro SemiBold" panose="020B0603030403020204" pitchFamily="34" charset="0"/>
                <a:ea typeface="Source Sans Pro SemiBold" panose="020B0603030403020204" pitchFamily="34" charset="0"/>
              </a:rPr>
              <a:t>hành phần không khí</a:t>
            </a:r>
            <a:r>
              <a:rPr lang="vi-VN" dirty="0">
                <a:latin typeface="Source Sans Pro SemiBold" panose="020B0603030403020204" pitchFamily="34" charset="0"/>
                <a:ea typeface="Source Sans Pro SemiBold" panose="020B0603030403020204" pitchFamily="34" charset="0"/>
              </a:rPr>
              <a:t> và bảo vệ môi trường không khí</a:t>
            </a:r>
            <a:endParaRPr dirty="0">
              <a:latin typeface="Source Sans Pro SemiBold" panose="020B0603030403020204" pitchFamily="34" charset="0"/>
              <a:ea typeface="Source Sans Pro SemiBold" panose="020B0603030403020204" pitchFamily="34" charset="0"/>
            </a:endParaRPr>
          </a:p>
        </p:txBody>
      </p:sp>
      <p:sp>
        <p:nvSpPr>
          <p:cNvPr id="376" name="Google Shape;376;p39"/>
          <p:cNvSpPr txBox="1">
            <a:spLocks noGrp="1"/>
          </p:cNvSpPr>
          <p:nvPr>
            <p:ph type="title" idx="8"/>
          </p:nvPr>
        </p:nvSpPr>
        <p:spPr>
          <a:xfrm>
            <a:off x="3348125" y="3087501"/>
            <a:ext cx="2557200" cy="863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dirty="0">
                <a:latin typeface="Source Sans Pro SemiBold" panose="020B0603030403020204" pitchFamily="34" charset="0"/>
                <a:ea typeface="Source Sans Pro SemiBold" panose="020B0603030403020204" pitchFamily="34" charset="0"/>
              </a:rPr>
              <a:t>S</a:t>
            </a:r>
            <a:r>
              <a:rPr lang="en" dirty="0">
                <a:latin typeface="Source Sans Pro SemiBold" panose="020B0603030403020204" pitchFamily="34" charset="0"/>
                <a:ea typeface="Source Sans Pro SemiBold" panose="020B0603030403020204" pitchFamily="34" charset="0"/>
              </a:rPr>
              <a:t>ự cháy và sự oxi hóa chậm</a:t>
            </a:r>
            <a:endParaRPr dirty="0">
              <a:latin typeface="Source Sans Pro SemiBold" panose="020B0603030403020204" pitchFamily="34" charset="0"/>
              <a:ea typeface="Source Sans Pro SemiBold" panose="020B0603030403020204" pitchFamily="34" charset="0"/>
            </a:endParaRPr>
          </a:p>
        </p:txBody>
      </p:sp>
      <p:sp>
        <p:nvSpPr>
          <p:cNvPr id="377" name="Google Shape;377;p39"/>
          <p:cNvSpPr txBox="1">
            <a:spLocks noGrp="1"/>
          </p:cNvSpPr>
          <p:nvPr>
            <p:ph type="title" idx="9"/>
          </p:nvPr>
        </p:nvSpPr>
        <p:spPr>
          <a:xfrm>
            <a:off x="5915510" y="3056075"/>
            <a:ext cx="2841311" cy="863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dirty="0">
                <a:latin typeface="Source Sans Pro SemiBold" panose="020B0603030403020204" pitchFamily="34" charset="0"/>
                <a:ea typeface="Source Sans Pro SemiBold" panose="020B0603030403020204" pitchFamily="34" charset="0"/>
              </a:rPr>
              <a:t>Điều kiện phát sinh và biện pháp dập tắt đám cháy</a:t>
            </a:r>
            <a:endParaRPr dirty="0">
              <a:latin typeface="Source Sans Pro SemiBold" panose="020B0603030403020204" pitchFamily="34" charset="0"/>
              <a:ea typeface="Source Sans Pro SemiBold" panose="020B0603030403020204" pitchFamily="34" charset="0"/>
            </a:endParaRPr>
          </a:p>
        </p:txBody>
      </p:sp>
      <p:grpSp>
        <p:nvGrpSpPr>
          <p:cNvPr id="32" name="Google Shape;348;p38">
            <a:extLst>
              <a:ext uri="{FF2B5EF4-FFF2-40B4-BE49-F238E27FC236}">
                <a16:creationId xmlns:a16="http://schemas.microsoft.com/office/drawing/2014/main" id="{4C7D65C0-C2E5-4DFC-A993-18BC789B8245}"/>
              </a:ext>
            </a:extLst>
          </p:cNvPr>
          <p:cNvGrpSpPr/>
          <p:nvPr/>
        </p:nvGrpSpPr>
        <p:grpSpPr>
          <a:xfrm rot="-1799934" flipH="1">
            <a:off x="6772928" y="1469919"/>
            <a:ext cx="1306103" cy="1594145"/>
            <a:chOff x="8551050" y="7183675"/>
            <a:chExt cx="1161900" cy="1256875"/>
          </a:xfrm>
          <a:solidFill>
            <a:schemeClr val="accent1">
              <a:lumMod val="60000"/>
              <a:lumOff val="40000"/>
            </a:schemeClr>
          </a:solidFill>
        </p:grpSpPr>
        <p:sp>
          <p:nvSpPr>
            <p:cNvPr id="33" name="Google Shape;349;p38">
              <a:extLst>
                <a:ext uri="{FF2B5EF4-FFF2-40B4-BE49-F238E27FC236}">
                  <a16:creationId xmlns:a16="http://schemas.microsoft.com/office/drawing/2014/main" id="{4C103523-AC0E-46E5-AF4F-B68D3F00DC73}"/>
                </a:ext>
              </a:extLst>
            </p:cNvPr>
            <p:cNvSpPr/>
            <p:nvPr/>
          </p:nvSpPr>
          <p:spPr>
            <a:xfrm>
              <a:off x="8551050" y="7183675"/>
              <a:ext cx="1161900" cy="1256875"/>
            </a:xfrm>
            <a:custGeom>
              <a:avLst/>
              <a:gdLst/>
              <a:ahLst/>
              <a:cxnLst/>
              <a:rect l="l" t="t" r="r" b="b"/>
              <a:pathLst>
                <a:path w="46476" h="50275" extrusionOk="0">
                  <a:moveTo>
                    <a:pt x="17205" y="0"/>
                  </a:moveTo>
                  <a:cubicBezTo>
                    <a:pt x="15776" y="0"/>
                    <a:pt x="14469" y="700"/>
                    <a:pt x="13648" y="1885"/>
                  </a:cubicBezTo>
                  <a:lnTo>
                    <a:pt x="12949" y="2949"/>
                  </a:lnTo>
                  <a:cubicBezTo>
                    <a:pt x="12250" y="3952"/>
                    <a:pt x="11551" y="4955"/>
                    <a:pt x="10882" y="5988"/>
                  </a:cubicBezTo>
                  <a:cubicBezTo>
                    <a:pt x="10548" y="6475"/>
                    <a:pt x="10274" y="6931"/>
                    <a:pt x="10031" y="7387"/>
                  </a:cubicBezTo>
                  <a:cubicBezTo>
                    <a:pt x="8299" y="11034"/>
                    <a:pt x="8967" y="14408"/>
                    <a:pt x="9819" y="16627"/>
                  </a:cubicBezTo>
                  <a:cubicBezTo>
                    <a:pt x="8907" y="16840"/>
                    <a:pt x="8025" y="17174"/>
                    <a:pt x="7204" y="17630"/>
                  </a:cubicBezTo>
                  <a:cubicBezTo>
                    <a:pt x="5685" y="18481"/>
                    <a:pt x="4317" y="19514"/>
                    <a:pt x="3192" y="20305"/>
                  </a:cubicBezTo>
                  <a:cubicBezTo>
                    <a:pt x="2797" y="20609"/>
                    <a:pt x="2372" y="20913"/>
                    <a:pt x="1976" y="21186"/>
                  </a:cubicBezTo>
                  <a:cubicBezTo>
                    <a:pt x="1034" y="21855"/>
                    <a:pt x="396" y="22858"/>
                    <a:pt x="213" y="23983"/>
                  </a:cubicBezTo>
                  <a:cubicBezTo>
                    <a:pt x="1" y="25077"/>
                    <a:pt x="244" y="26232"/>
                    <a:pt x="913" y="27174"/>
                  </a:cubicBezTo>
                  <a:cubicBezTo>
                    <a:pt x="1186" y="27569"/>
                    <a:pt x="1490" y="27934"/>
                    <a:pt x="1764" y="28329"/>
                  </a:cubicBezTo>
                  <a:cubicBezTo>
                    <a:pt x="2311" y="28998"/>
                    <a:pt x="2706" y="29606"/>
                    <a:pt x="3101" y="30214"/>
                  </a:cubicBezTo>
                  <a:cubicBezTo>
                    <a:pt x="4834" y="33101"/>
                    <a:pt x="7083" y="34864"/>
                    <a:pt x="9727" y="35472"/>
                  </a:cubicBezTo>
                  <a:cubicBezTo>
                    <a:pt x="9727" y="36293"/>
                    <a:pt x="9788" y="37053"/>
                    <a:pt x="9819" y="37661"/>
                  </a:cubicBezTo>
                  <a:cubicBezTo>
                    <a:pt x="9849" y="38268"/>
                    <a:pt x="9879" y="38876"/>
                    <a:pt x="9849" y="39272"/>
                  </a:cubicBezTo>
                  <a:cubicBezTo>
                    <a:pt x="9727" y="40639"/>
                    <a:pt x="10274" y="41977"/>
                    <a:pt x="11308" y="42828"/>
                  </a:cubicBezTo>
                  <a:cubicBezTo>
                    <a:pt x="12098" y="43527"/>
                    <a:pt x="13071" y="43892"/>
                    <a:pt x="14104" y="43892"/>
                  </a:cubicBezTo>
                  <a:cubicBezTo>
                    <a:pt x="14408" y="43892"/>
                    <a:pt x="14712" y="43861"/>
                    <a:pt x="15016" y="43770"/>
                  </a:cubicBezTo>
                  <a:cubicBezTo>
                    <a:pt x="15472" y="43709"/>
                    <a:pt x="15989" y="43588"/>
                    <a:pt x="16445" y="43496"/>
                  </a:cubicBezTo>
                  <a:cubicBezTo>
                    <a:pt x="17144" y="43345"/>
                    <a:pt x="17904" y="43132"/>
                    <a:pt x="18664" y="42980"/>
                  </a:cubicBezTo>
                  <a:lnTo>
                    <a:pt x="18664" y="42980"/>
                  </a:lnTo>
                  <a:cubicBezTo>
                    <a:pt x="18633" y="43527"/>
                    <a:pt x="18633" y="44044"/>
                    <a:pt x="18603" y="44591"/>
                  </a:cubicBezTo>
                  <a:cubicBezTo>
                    <a:pt x="18512" y="45807"/>
                    <a:pt x="18937" y="46749"/>
                    <a:pt x="19120" y="47235"/>
                  </a:cubicBezTo>
                  <a:lnTo>
                    <a:pt x="19180" y="47326"/>
                  </a:lnTo>
                  <a:cubicBezTo>
                    <a:pt x="19636" y="48725"/>
                    <a:pt x="20761" y="49819"/>
                    <a:pt x="22220" y="50184"/>
                  </a:cubicBezTo>
                  <a:lnTo>
                    <a:pt x="22281" y="50184"/>
                  </a:lnTo>
                  <a:cubicBezTo>
                    <a:pt x="22585" y="50244"/>
                    <a:pt x="22919" y="50275"/>
                    <a:pt x="23223" y="50275"/>
                  </a:cubicBezTo>
                  <a:cubicBezTo>
                    <a:pt x="24287" y="50275"/>
                    <a:pt x="25412" y="49819"/>
                    <a:pt x="26323" y="49089"/>
                  </a:cubicBezTo>
                  <a:lnTo>
                    <a:pt x="26384" y="49028"/>
                  </a:lnTo>
                  <a:cubicBezTo>
                    <a:pt x="26870" y="48603"/>
                    <a:pt x="28026" y="47691"/>
                    <a:pt x="28390" y="45989"/>
                  </a:cubicBezTo>
                  <a:cubicBezTo>
                    <a:pt x="28633" y="44955"/>
                    <a:pt x="28633" y="44013"/>
                    <a:pt x="28603" y="43314"/>
                  </a:cubicBezTo>
                  <a:lnTo>
                    <a:pt x="28603" y="42919"/>
                  </a:lnTo>
                  <a:lnTo>
                    <a:pt x="28603" y="38876"/>
                  </a:lnTo>
                  <a:cubicBezTo>
                    <a:pt x="29758" y="39272"/>
                    <a:pt x="30944" y="39454"/>
                    <a:pt x="32129" y="39454"/>
                  </a:cubicBezTo>
                  <a:cubicBezTo>
                    <a:pt x="34105" y="39454"/>
                    <a:pt x="35928" y="38876"/>
                    <a:pt x="37448" y="37843"/>
                  </a:cubicBezTo>
                  <a:cubicBezTo>
                    <a:pt x="38968" y="36840"/>
                    <a:pt x="40336" y="35685"/>
                    <a:pt x="41643" y="34591"/>
                  </a:cubicBezTo>
                  <a:lnTo>
                    <a:pt x="41704" y="34560"/>
                  </a:lnTo>
                  <a:cubicBezTo>
                    <a:pt x="42251" y="34104"/>
                    <a:pt x="42798" y="33648"/>
                    <a:pt x="43345" y="33223"/>
                  </a:cubicBezTo>
                  <a:cubicBezTo>
                    <a:pt x="44378" y="32341"/>
                    <a:pt x="44986" y="31004"/>
                    <a:pt x="44926" y="29606"/>
                  </a:cubicBezTo>
                  <a:cubicBezTo>
                    <a:pt x="44804" y="28238"/>
                    <a:pt x="44044" y="26961"/>
                    <a:pt x="42859" y="26232"/>
                  </a:cubicBezTo>
                  <a:cubicBezTo>
                    <a:pt x="42707" y="26141"/>
                    <a:pt x="42615" y="26080"/>
                    <a:pt x="42463" y="25989"/>
                  </a:cubicBezTo>
                  <a:cubicBezTo>
                    <a:pt x="42372" y="25837"/>
                    <a:pt x="42251" y="25685"/>
                    <a:pt x="42160" y="25533"/>
                  </a:cubicBezTo>
                  <a:cubicBezTo>
                    <a:pt x="43467" y="23861"/>
                    <a:pt x="44439" y="21733"/>
                    <a:pt x="44926" y="19241"/>
                  </a:cubicBezTo>
                  <a:cubicBezTo>
                    <a:pt x="45199" y="17903"/>
                    <a:pt x="45108" y="16688"/>
                    <a:pt x="45047" y="15715"/>
                  </a:cubicBezTo>
                  <a:cubicBezTo>
                    <a:pt x="45047" y="15441"/>
                    <a:pt x="45017" y="15107"/>
                    <a:pt x="45017" y="14833"/>
                  </a:cubicBezTo>
                  <a:cubicBezTo>
                    <a:pt x="46020" y="13770"/>
                    <a:pt x="46476" y="12250"/>
                    <a:pt x="46141" y="10791"/>
                  </a:cubicBezTo>
                  <a:cubicBezTo>
                    <a:pt x="45777" y="9180"/>
                    <a:pt x="44500" y="7903"/>
                    <a:pt x="42889" y="7569"/>
                  </a:cubicBezTo>
                  <a:cubicBezTo>
                    <a:pt x="42342" y="7447"/>
                    <a:pt x="41764" y="7356"/>
                    <a:pt x="41248" y="7235"/>
                  </a:cubicBezTo>
                  <a:cubicBezTo>
                    <a:pt x="40184" y="6991"/>
                    <a:pt x="39272" y="6839"/>
                    <a:pt x="38421" y="6596"/>
                  </a:cubicBezTo>
                  <a:cubicBezTo>
                    <a:pt x="37357" y="6232"/>
                    <a:pt x="36293" y="6080"/>
                    <a:pt x="35229" y="6080"/>
                  </a:cubicBezTo>
                  <a:cubicBezTo>
                    <a:pt x="33679" y="6080"/>
                    <a:pt x="32099" y="6444"/>
                    <a:pt x="30427" y="7113"/>
                  </a:cubicBezTo>
                  <a:cubicBezTo>
                    <a:pt x="30001" y="7265"/>
                    <a:pt x="29606" y="7447"/>
                    <a:pt x="29272" y="7660"/>
                  </a:cubicBezTo>
                  <a:cubicBezTo>
                    <a:pt x="28299" y="5563"/>
                    <a:pt x="26567" y="3648"/>
                    <a:pt x="24712" y="2584"/>
                  </a:cubicBezTo>
                  <a:cubicBezTo>
                    <a:pt x="23071" y="1642"/>
                    <a:pt x="21338" y="1125"/>
                    <a:pt x="19940" y="669"/>
                  </a:cubicBezTo>
                  <a:cubicBezTo>
                    <a:pt x="19484" y="517"/>
                    <a:pt x="19028" y="396"/>
                    <a:pt x="18633" y="244"/>
                  </a:cubicBezTo>
                  <a:lnTo>
                    <a:pt x="18603" y="244"/>
                  </a:lnTo>
                  <a:cubicBezTo>
                    <a:pt x="18147" y="92"/>
                    <a:pt x="17691" y="0"/>
                    <a:pt x="17205" y="0"/>
                  </a:cubicBezTo>
                  <a:close/>
                </a:path>
              </a:pathLst>
            </a:custGeom>
            <a:solidFill>
              <a:schemeClr val="tx2"/>
            </a:solidFill>
            <a:ln>
              <a:solidFill>
                <a:schemeClr val="accent2">
                  <a:lumMod val="75000"/>
                </a:schemeClr>
              </a:solid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Source Sans Pro SemiBold" panose="020B0603030403020204" pitchFamily="34" charset="0"/>
                <a:ea typeface="Source Sans Pro SemiBold" panose="020B0603030403020204" pitchFamily="34" charset="0"/>
              </a:endParaRPr>
            </a:p>
          </p:txBody>
        </p:sp>
        <p:sp>
          <p:nvSpPr>
            <p:cNvPr id="34" name="Google Shape;350;p38">
              <a:extLst>
                <a:ext uri="{FF2B5EF4-FFF2-40B4-BE49-F238E27FC236}">
                  <a16:creationId xmlns:a16="http://schemas.microsoft.com/office/drawing/2014/main" id="{DEF138FD-3CFB-4C95-9D97-6AB3664522DB}"/>
                </a:ext>
              </a:extLst>
            </p:cNvPr>
            <p:cNvSpPr/>
            <p:nvPr/>
          </p:nvSpPr>
          <p:spPr>
            <a:xfrm>
              <a:off x="8610705" y="7256374"/>
              <a:ext cx="1040273" cy="1151443"/>
            </a:xfrm>
            <a:custGeom>
              <a:avLst/>
              <a:gdLst/>
              <a:ahLst/>
              <a:cxnLst/>
              <a:rect l="l" t="t" r="r" b="b"/>
              <a:pathLst>
                <a:path w="37935" h="41989" extrusionOk="0">
                  <a:moveTo>
                    <a:pt x="12907" y="1"/>
                  </a:moveTo>
                  <a:cubicBezTo>
                    <a:pt x="12833" y="1"/>
                    <a:pt x="12759" y="35"/>
                    <a:pt x="12736" y="103"/>
                  </a:cubicBezTo>
                  <a:lnTo>
                    <a:pt x="12007" y="1167"/>
                  </a:lnTo>
                  <a:cubicBezTo>
                    <a:pt x="11338" y="2140"/>
                    <a:pt x="10639" y="3173"/>
                    <a:pt x="9970" y="4146"/>
                  </a:cubicBezTo>
                  <a:cubicBezTo>
                    <a:pt x="9727" y="4510"/>
                    <a:pt x="9575" y="4754"/>
                    <a:pt x="9423" y="5027"/>
                  </a:cubicBezTo>
                  <a:cubicBezTo>
                    <a:pt x="8025" y="7945"/>
                    <a:pt x="9119" y="10802"/>
                    <a:pt x="10062" y="12656"/>
                  </a:cubicBezTo>
                  <a:cubicBezTo>
                    <a:pt x="10822" y="14146"/>
                    <a:pt x="11794" y="15544"/>
                    <a:pt x="12706" y="16881"/>
                  </a:cubicBezTo>
                  <a:lnTo>
                    <a:pt x="14074" y="18948"/>
                  </a:lnTo>
                  <a:cubicBezTo>
                    <a:pt x="14347" y="19343"/>
                    <a:pt x="14591" y="19860"/>
                    <a:pt x="14834" y="20316"/>
                  </a:cubicBezTo>
                  <a:cubicBezTo>
                    <a:pt x="14895" y="20468"/>
                    <a:pt x="15016" y="20651"/>
                    <a:pt x="15107" y="20802"/>
                  </a:cubicBezTo>
                  <a:lnTo>
                    <a:pt x="14895" y="20954"/>
                  </a:lnTo>
                  <a:cubicBezTo>
                    <a:pt x="14803" y="20863"/>
                    <a:pt x="14712" y="20802"/>
                    <a:pt x="14591" y="20772"/>
                  </a:cubicBezTo>
                  <a:cubicBezTo>
                    <a:pt x="14287" y="20559"/>
                    <a:pt x="13983" y="20347"/>
                    <a:pt x="13740" y="20073"/>
                  </a:cubicBezTo>
                  <a:cubicBezTo>
                    <a:pt x="13375" y="19769"/>
                    <a:pt x="13071" y="19465"/>
                    <a:pt x="12767" y="19161"/>
                  </a:cubicBezTo>
                  <a:cubicBezTo>
                    <a:pt x="12433" y="18827"/>
                    <a:pt x="12098" y="18492"/>
                    <a:pt x="11703" y="18128"/>
                  </a:cubicBezTo>
                  <a:cubicBezTo>
                    <a:pt x="10359" y="16952"/>
                    <a:pt x="8947" y="16361"/>
                    <a:pt x="7550" y="16361"/>
                  </a:cubicBezTo>
                  <a:cubicBezTo>
                    <a:pt x="6672" y="16361"/>
                    <a:pt x="5800" y="16594"/>
                    <a:pt x="4955" y="17064"/>
                  </a:cubicBezTo>
                  <a:cubicBezTo>
                    <a:pt x="3648" y="17793"/>
                    <a:pt x="2432" y="18675"/>
                    <a:pt x="1369" y="19465"/>
                  </a:cubicBezTo>
                  <a:cubicBezTo>
                    <a:pt x="913" y="19799"/>
                    <a:pt x="517" y="20103"/>
                    <a:pt x="92" y="20407"/>
                  </a:cubicBezTo>
                  <a:cubicBezTo>
                    <a:pt x="61" y="20468"/>
                    <a:pt x="1" y="20499"/>
                    <a:pt x="1" y="20529"/>
                  </a:cubicBezTo>
                  <a:cubicBezTo>
                    <a:pt x="1" y="20559"/>
                    <a:pt x="1" y="20651"/>
                    <a:pt x="31" y="20681"/>
                  </a:cubicBezTo>
                  <a:cubicBezTo>
                    <a:pt x="305" y="21076"/>
                    <a:pt x="578" y="21410"/>
                    <a:pt x="852" y="21745"/>
                  </a:cubicBezTo>
                  <a:cubicBezTo>
                    <a:pt x="1399" y="22505"/>
                    <a:pt x="1946" y="23234"/>
                    <a:pt x="2402" y="23994"/>
                  </a:cubicBezTo>
                  <a:cubicBezTo>
                    <a:pt x="3857" y="26373"/>
                    <a:pt x="5570" y="27515"/>
                    <a:pt x="7778" y="27515"/>
                  </a:cubicBezTo>
                  <a:cubicBezTo>
                    <a:pt x="7968" y="27515"/>
                    <a:pt x="8162" y="27506"/>
                    <a:pt x="8360" y="27490"/>
                  </a:cubicBezTo>
                  <a:cubicBezTo>
                    <a:pt x="9454" y="27398"/>
                    <a:pt x="10609" y="27216"/>
                    <a:pt x="11703" y="27064"/>
                  </a:cubicBezTo>
                  <a:cubicBezTo>
                    <a:pt x="11794" y="27064"/>
                    <a:pt x="11855" y="27034"/>
                    <a:pt x="11946" y="27034"/>
                  </a:cubicBezTo>
                  <a:cubicBezTo>
                    <a:pt x="9393" y="28584"/>
                    <a:pt x="9575" y="31046"/>
                    <a:pt x="9697" y="33265"/>
                  </a:cubicBezTo>
                  <a:cubicBezTo>
                    <a:pt x="9727" y="34025"/>
                    <a:pt x="9819" y="34754"/>
                    <a:pt x="9727" y="35423"/>
                  </a:cubicBezTo>
                  <a:cubicBezTo>
                    <a:pt x="9727" y="35514"/>
                    <a:pt x="9758" y="35544"/>
                    <a:pt x="9819" y="35575"/>
                  </a:cubicBezTo>
                  <a:cubicBezTo>
                    <a:pt x="9839" y="35596"/>
                    <a:pt x="9875" y="35631"/>
                    <a:pt x="9925" y="35631"/>
                  </a:cubicBezTo>
                  <a:cubicBezTo>
                    <a:pt x="9947" y="35631"/>
                    <a:pt x="9973" y="35624"/>
                    <a:pt x="10001" y="35605"/>
                  </a:cubicBezTo>
                  <a:cubicBezTo>
                    <a:pt x="10457" y="35514"/>
                    <a:pt x="10913" y="35423"/>
                    <a:pt x="11369" y="35301"/>
                  </a:cubicBezTo>
                  <a:cubicBezTo>
                    <a:pt x="12402" y="35088"/>
                    <a:pt x="13466" y="34815"/>
                    <a:pt x="14530" y="34632"/>
                  </a:cubicBezTo>
                  <a:cubicBezTo>
                    <a:pt x="15806" y="34359"/>
                    <a:pt x="17205" y="33903"/>
                    <a:pt x="17873" y="32231"/>
                  </a:cubicBezTo>
                  <a:cubicBezTo>
                    <a:pt x="18025" y="31806"/>
                    <a:pt x="18329" y="31471"/>
                    <a:pt x="18633" y="31046"/>
                  </a:cubicBezTo>
                  <a:cubicBezTo>
                    <a:pt x="18724" y="30894"/>
                    <a:pt x="18846" y="30803"/>
                    <a:pt x="18937" y="30651"/>
                  </a:cubicBezTo>
                  <a:lnTo>
                    <a:pt x="19089" y="30711"/>
                  </a:lnTo>
                  <a:lnTo>
                    <a:pt x="18937" y="32870"/>
                  </a:lnTo>
                  <a:cubicBezTo>
                    <a:pt x="18785" y="35392"/>
                    <a:pt x="18633" y="38006"/>
                    <a:pt x="18481" y="40560"/>
                  </a:cubicBezTo>
                  <a:cubicBezTo>
                    <a:pt x="18481" y="40864"/>
                    <a:pt x="18572" y="41168"/>
                    <a:pt x="18694" y="41471"/>
                  </a:cubicBezTo>
                  <a:cubicBezTo>
                    <a:pt x="18724" y="41593"/>
                    <a:pt x="18816" y="41745"/>
                    <a:pt x="18846" y="41836"/>
                  </a:cubicBezTo>
                  <a:cubicBezTo>
                    <a:pt x="18876" y="41927"/>
                    <a:pt x="18937" y="41958"/>
                    <a:pt x="18998" y="41988"/>
                  </a:cubicBezTo>
                  <a:lnTo>
                    <a:pt x="19028" y="41988"/>
                  </a:lnTo>
                  <a:cubicBezTo>
                    <a:pt x="19089" y="41988"/>
                    <a:pt x="19150" y="41958"/>
                    <a:pt x="19180" y="41927"/>
                  </a:cubicBezTo>
                  <a:cubicBezTo>
                    <a:pt x="19272" y="41836"/>
                    <a:pt x="19393" y="41745"/>
                    <a:pt x="19484" y="41654"/>
                  </a:cubicBezTo>
                  <a:cubicBezTo>
                    <a:pt x="19758" y="41441"/>
                    <a:pt x="20062" y="41198"/>
                    <a:pt x="20153" y="40894"/>
                  </a:cubicBezTo>
                  <a:cubicBezTo>
                    <a:pt x="20244" y="40377"/>
                    <a:pt x="20244" y="39800"/>
                    <a:pt x="20214" y="39222"/>
                  </a:cubicBezTo>
                  <a:lnTo>
                    <a:pt x="20214" y="38705"/>
                  </a:lnTo>
                  <a:lnTo>
                    <a:pt x="20214" y="34632"/>
                  </a:lnTo>
                  <a:cubicBezTo>
                    <a:pt x="20214" y="32353"/>
                    <a:pt x="20183" y="30104"/>
                    <a:pt x="20183" y="27824"/>
                  </a:cubicBezTo>
                  <a:cubicBezTo>
                    <a:pt x="20183" y="27641"/>
                    <a:pt x="20214" y="27398"/>
                    <a:pt x="20305" y="27155"/>
                  </a:cubicBezTo>
                  <a:cubicBezTo>
                    <a:pt x="20305" y="27064"/>
                    <a:pt x="20335" y="27034"/>
                    <a:pt x="20335" y="26942"/>
                  </a:cubicBezTo>
                  <a:lnTo>
                    <a:pt x="20639" y="27246"/>
                  </a:lnTo>
                  <a:cubicBezTo>
                    <a:pt x="21004" y="27641"/>
                    <a:pt x="21308" y="27976"/>
                    <a:pt x="21612" y="28280"/>
                  </a:cubicBezTo>
                  <a:cubicBezTo>
                    <a:pt x="23386" y="30134"/>
                    <a:pt x="25736" y="31138"/>
                    <a:pt x="27837" y="31138"/>
                  </a:cubicBezTo>
                  <a:cubicBezTo>
                    <a:pt x="28940" y="31138"/>
                    <a:pt x="29975" y="30861"/>
                    <a:pt x="30822" y="30286"/>
                  </a:cubicBezTo>
                  <a:cubicBezTo>
                    <a:pt x="32190" y="29344"/>
                    <a:pt x="33527" y="28280"/>
                    <a:pt x="34773" y="27216"/>
                  </a:cubicBezTo>
                  <a:cubicBezTo>
                    <a:pt x="35351" y="26760"/>
                    <a:pt x="35898" y="26274"/>
                    <a:pt x="36476" y="25818"/>
                  </a:cubicBezTo>
                  <a:cubicBezTo>
                    <a:pt x="36506" y="25787"/>
                    <a:pt x="36567" y="25696"/>
                    <a:pt x="36567" y="25635"/>
                  </a:cubicBezTo>
                  <a:cubicBezTo>
                    <a:pt x="36567" y="25544"/>
                    <a:pt x="36506" y="25514"/>
                    <a:pt x="36445" y="25483"/>
                  </a:cubicBezTo>
                  <a:cubicBezTo>
                    <a:pt x="36324" y="25392"/>
                    <a:pt x="36202" y="25362"/>
                    <a:pt x="36050" y="25271"/>
                  </a:cubicBezTo>
                  <a:cubicBezTo>
                    <a:pt x="35716" y="25119"/>
                    <a:pt x="35290" y="24936"/>
                    <a:pt x="35138" y="24632"/>
                  </a:cubicBezTo>
                  <a:cubicBezTo>
                    <a:pt x="34226" y="23082"/>
                    <a:pt x="33071" y="21562"/>
                    <a:pt x="30974" y="21258"/>
                  </a:cubicBezTo>
                  <a:cubicBezTo>
                    <a:pt x="34074" y="20164"/>
                    <a:pt x="35868" y="17885"/>
                    <a:pt x="36628" y="14176"/>
                  </a:cubicBezTo>
                  <a:cubicBezTo>
                    <a:pt x="36779" y="13386"/>
                    <a:pt x="36749" y="12565"/>
                    <a:pt x="36719" y="11714"/>
                  </a:cubicBezTo>
                  <a:cubicBezTo>
                    <a:pt x="36597" y="10194"/>
                    <a:pt x="36506" y="8766"/>
                    <a:pt x="37843" y="7702"/>
                  </a:cubicBezTo>
                  <a:cubicBezTo>
                    <a:pt x="37935" y="7641"/>
                    <a:pt x="37935" y="7580"/>
                    <a:pt x="37935" y="7489"/>
                  </a:cubicBezTo>
                  <a:lnTo>
                    <a:pt x="37935" y="7489"/>
                  </a:lnTo>
                  <a:cubicBezTo>
                    <a:pt x="37904" y="7504"/>
                    <a:pt x="37879" y="7510"/>
                    <a:pt x="37858" y="7510"/>
                  </a:cubicBezTo>
                  <a:cubicBezTo>
                    <a:pt x="37794" y="7510"/>
                    <a:pt x="37760" y="7459"/>
                    <a:pt x="37691" y="7459"/>
                  </a:cubicBezTo>
                  <a:cubicBezTo>
                    <a:pt x="37175" y="7337"/>
                    <a:pt x="36628" y="7246"/>
                    <a:pt x="36141" y="7155"/>
                  </a:cubicBezTo>
                  <a:cubicBezTo>
                    <a:pt x="35017" y="6942"/>
                    <a:pt x="33953" y="6729"/>
                    <a:pt x="32919" y="6425"/>
                  </a:cubicBezTo>
                  <a:cubicBezTo>
                    <a:pt x="32263" y="6235"/>
                    <a:pt x="31608" y="6137"/>
                    <a:pt x="30937" y="6137"/>
                  </a:cubicBezTo>
                  <a:cubicBezTo>
                    <a:pt x="29898" y="6137"/>
                    <a:pt x="28824" y="6371"/>
                    <a:pt x="27661" y="6851"/>
                  </a:cubicBezTo>
                  <a:cubicBezTo>
                    <a:pt x="24621" y="8097"/>
                    <a:pt x="23618" y="10833"/>
                    <a:pt x="22737" y="13264"/>
                  </a:cubicBezTo>
                  <a:cubicBezTo>
                    <a:pt x="21946" y="15392"/>
                    <a:pt x="21187" y="17550"/>
                    <a:pt x="20366" y="19708"/>
                  </a:cubicBezTo>
                  <a:lnTo>
                    <a:pt x="19454" y="22201"/>
                  </a:lnTo>
                  <a:lnTo>
                    <a:pt x="19363" y="22170"/>
                  </a:lnTo>
                  <a:cubicBezTo>
                    <a:pt x="19515" y="21623"/>
                    <a:pt x="19667" y="21076"/>
                    <a:pt x="19819" y="20529"/>
                  </a:cubicBezTo>
                  <a:cubicBezTo>
                    <a:pt x="20153" y="19192"/>
                    <a:pt x="20518" y="17824"/>
                    <a:pt x="20974" y="16547"/>
                  </a:cubicBezTo>
                  <a:cubicBezTo>
                    <a:pt x="22129" y="13173"/>
                    <a:pt x="23193" y="9222"/>
                    <a:pt x="21369" y="5331"/>
                  </a:cubicBezTo>
                  <a:cubicBezTo>
                    <a:pt x="20731" y="3963"/>
                    <a:pt x="19606" y="2717"/>
                    <a:pt x="18451" y="2079"/>
                  </a:cubicBezTo>
                  <a:cubicBezTo>
                    <a:pt x="17174" y="1349"/>
                    <a:pt x="15746" y="893"/>
                    <a:pt x="14439" y="498"/>
                  </a:cubicBezTo>
                  <a:cubicBezTo>
                    <a:pt x="13922" y="346"/>
                    <a:pt x="13436" y="194"/>
                    <a:pt x="12980" y="12"/>
                  </a:cubicBezTo>
                  <a:cubicBezTo>
                    <a:pt x="12957" y="4"/>
                    <a:pt x="12932" y="1"/>
                    <a:pt x="12907" y="1"/>
                  </a:cubicBezTo>
                  <a:close/>
                </a:path>
              </a:pathLst>
            </a:custGeom>
            <a:solidFill>
              <a:schemeClr val="bg1">
                <a:lumMod val="75000"/>
              </a:schemeClr>
            </a:solidFill>
            <a:ln>
              <a:solidFill>
                <a:schemeClr val="accent2">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ource Sans Pro SemiBold" panose="020B0603030403020204" pitchFamily="34" charset="0"/>
                <a:ea typeface="Source Sans Pro SemiBold" panose="020B0603030403020204" pitchFamily="34" charset="0"/>
              </a:endParaRPr>
            </a:p>
          </p:txBody>
        </p:sp>
      </p:grpSp>
      <p:sp>
        <p:nvSpPr>
          <p:cNvPr id="37" name="Title 2">
            <a:extLst>
              <a:ext uri="{FF2B5EF4-FFF2-40B4-BE49-F238E27FC236}">
                <a16:creationId xmlns:a16="http://schemas.microsoft.com/office/drawing/2014/main" id="{918F7F99-4A1C-4F6D-9F38-0686DF1A7609}"/>
              </a:ext>
            </a:extLst>
          </p:cNvPr>
          <p:cNvSpPr txBox="1">
            <a:spLocks/>
          </p:cNvSpPr>
          <p:nvPr/>
        </p:nvSpPr>
        <p:spPr>
          <a:xfrm>
            <a:off x="6469997" y="1931843"/>
            <a:ext cx="1871100" cy="5979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4400"/>
              <a:buFont typeface="Lilita One"/>
              <a:buNone/>
              <a:defRPr sz="5000" b="0" i="0" u="none" strike="noStrike" cap="none">
                <a:solidFill>
                  <a:schemeClr val="dk2"/>
                </a:solidFill>
                <a:latin typeface="Lilita One"/>
                <a:ea typeface="Lilita One"/>
                <a:cs typeface="Lilita One"/>
                <a:sym typeface="Lilita One"/>
              </a:defRPr>
            </a:lvl1pPr>
            <a:lvl2pPr marR="0" lvl="1" algn="ctr" rtl="0">
              <a:lnSpc>
                <a:spcPct val="100000"/>
              </a:lnSpc>
              <a:spcBef>
                <a:spcPts val="0"/>
              </a:spcBef>
              <a:spcAft>
                <a:spcPts val="0"/>
              </a:spcAft>
              <a:buClr>
                <a:schemeClr val="accent5"/>
              </a:buClr>
              <a:buSzPts val="12000"/>
              <a:buFont typeface="Ranchers"/>
              <a:buNone/>
              <a:defRPr sz="12000" b="0" i="0" u="none" strike="noStrike" cap="none">
                <a:solidFill>
                  <a:schemeClr val="accent5"/>
                </a:solidFill>
                <a:latin typeface="Ranchers"/>
                <a:ea typeface="Ranchers"/>
                <a:cs typeface="Ranchers"/>
                <a:sym typeface="Ranchers"/>
              </a:defRPr>
            </a:lvl2pPr>
            <a:lvl3pPr marR="0" lvl="2" algn="ctr" rtl="0">
              <a:lnSpc>
                <a:spcPct val="100000"/>
              </a:lnSpc>
              <a:spcBef>
                <a:spcPts val="0"/>
              </a:spcBef>
              <a:spcAft>
                <a:spcPts val="0"/>
              </a:spcAft>
              <a:buClr>
                <a:schemeClr val="accent5"/>
              </a:buClr>
              <a:buSzPts val="12000"/>
              <a:buFont typeface="Ranchers"/>
              <a:buNone/>
              <a:defRPr sz="12000" b="0" i="0" u="none" strike="noStrike" cap="none">
                <a:solidFill>
                  <a:schemeClr val="accent5"/>
                </a:solidFill>
                <a:latin typeface="Ranchers"/>
                <a:ea typeface="Ranchers"/>
                <a:cs typeface="Ranchers"/>
                <a:sym typeface="Ranchers"/>
              </a:defRPr>
            </a:lvl3pPr>
            <a:lvl4pPr marR="0" lvl="3" algn="ctr" rtl="0">
              <a:lnSpc>
                <a:spcPct val="100000"/>
              </a:lnSpc>
              <a:spcBef>
                <a:spcPts val="0"/>
              </a:spcBef>
              <a:spcAft>
                <a:spcPts val="0"/>
              </a:spcAft>
              <a:buClr>
                <a:schemeClr val="accent5"/>
              </a:buClr>
              <a:buSzPts val="12000"/>
              <a:buFont typeface="Ranchers"/>
              <a:buNone/>
              <a:defRPr sz="12000" b="0" i="0" u="none" strike="noStrike" cap="none">
                <a:solidFill>
                  <a:schemeClr val="accent5"/>
                </a:solidFill>
                <a:latin typeface="Ranchers"/>
                <a:ea typeface="Ranchers"/>
                <a:cs typeface="Ranchers"/>
                <a:sym typeface="Ranchers"/>
              </a:defRPr>
            </a:lvl4pPr>
            <a:lvl5pPr marR="0" lvl="4" algn="ctr" rtl="0">
              <a:lnSpc>
                <a:spcPct val="100000"/>
              </a:lnSpc>
              <a:spcBef>
                <a:spcPts val="0"/>
              </a:spcBef>
              <a:spcAft>
                <a:spcPts val="0"/>
              </a:spcAft>
              <a:buClr>
                <a:schemeClr val="accent5"/>
              </a:buClr>
              <a:buSzPts val="12000"/>
              <a:buFont typeface="Ranchers"/>
              <a:buNone/>
              <a:defRPr sz="12000" b="0" i="0" u="none" strike="noStrike" cap="none">
                <a:solidFill>
                  <a:schemeClr val="accent5"/>
                </a:solidFill>
                <a:latin typeface="Ranchers"/>
                <a:ea typeface="Ranchers"/>
                <a:cs typeface="Ranchers"/>
                <a:sym typeface="Ranchers"/>
              </a:defRPr>
            </a:lvl5pPr>
            <a:lvl6pPr marR="0" lvl="5" algn="ctr" rtl="0">
              <a:lnSpc>
                <a:spcPct val="100000"/>
              </a:lnSpc>
              <a:spcBef>
                <a:spcPts val="0"/>
              </a:spcBef>
              <a:spcAft>
                <a:spcPts val="0"/>
              </a:spcAft>
              <a:buClr>
                <a:schemeClr val="accent5"/>
              </a:buClr>
              <a:buSzPts val="12000"/>
              <a:buFont typeface="Ranchers"/>
              <a:buNone/>
              <a:defRPr sz="12000" b="0" i="0" u="none" strike="noStrike" cap="none">
                <a:solidFill>
                  <a:schemeClr val="accent5"/>
                </a:solidFill>
                <a:latin typeface="Ranchers"/>
                <a:ea typeface="Ranchers"/>
                <a:cs typeface="Ranchers"/>
                <a:sym typeface="Ranchers"/>
              </a:defRPr>
            </a:lvl6pPr>
            <a:lvl7pPr marR="0" lvl="6" algn="ctr" rtl="0">
              <a:lnSpc>
                <a:spcPct val="100000"/>
              </a:lnSpc>
              <a:spcBef>
                <a:spcPts val="0"/>
              </a:spcBef>
              <a:spcAft>
                <a:spcPts val="0"/>
              </a:spcAft>
              <a:buClr>
                <a:schemeClr val="accent5"/>
              </a:buClr>
              <a:buSzPts val="12000"/>
              <a:buFont typeface="Ranchers"/>
              <a:buNone/>
              <a:defRPr sz="12000" b="0" i="0" u="none" strike="noStrike" cap="none">
                <a:solidFill>
                  <a:schemeClr val="accent5"/>
                </a:solidFill>
                <a:latin typeface="Ranchers"/>
                <a:ea typeface="Ranchers"/>
                <a:cs typeface="Ranchers"/>
                <a:sym typeface="Ranchers"/>
              </a:defRPr>
            </a:lvl7pPr>
            <a:lvl8pPr marR="0" lvl="7" algn="ctr" rtl="0">
              <a:lnSpc>
                <a:spcPct val="100000"/>
              </a:lnSpc>
              <a:spcBef>
                <a:spcPts val="0"/>
              </a:spcBef>
              <a:spcAft>
                <a:spcPts val="0"/>
              </a:spcAft>
              <a:buClr>
                <a:schemeClr val="accent5"/>
              </a:buClr>
              <a:buSzPts val="12000"/>
              <a:buFont typeface="Ranchers"/>
              <a:buNone/>
              <a:defRPr sz="12000" b="0" i="0" u="none" strike="noStrike" cap="none">
                <a:solidFill>
                  <a:schemeClr val="accent5"/>
                </a:solidFill>
                <a:latin typeface="Ranchers"/>
                <a:ea typeface="Ranchers"/>
                <a:cs typeface="Ranchers"/>
                <a:sym typeface="Ranchers"/>
              </a:defRPr>
            </a:lvl8pPr>
            <a:lvl9pPr marR="0" lvl="8" algn="ctr" rtl="0">
              <a:lnSpc>
                <a:spcPct val="100000"/>
              </a:lnSpc>
              <a:spcBef>
                <a:spcPts val="0"/>
              </a:spcBef>
              <a:spcAft>
                <a:spcPts val="0"/>
              </a:spcAft>
              <a:buClr>
                <a:schemeClr val="accent5"/>
              </a:buClr>
              <a:buSzPts val="12000"/>
              <a:buFont typeface="Ranchers"/>
              <a:buNone/>
              <a:defRPr sz="12000" b="0" i="0" u="none" strike="noStrike" cap="none">
                <a:solidFill>
                  <a:schemeClr val="accent5"/>
                </a:solidFill>
                <a:latin typeface="Ranchers"/>
                <a:ea typeface="Ranchers"/>
                <a:cs typeface="Ranchers"/>
                <a:sym typeface="Ranchers"/>
              </a:defRPr>
            </a:lvl9pPr>
          </a:lstStyle>
          <a:p>
            <a:r>
              <a:rPr lang="en-US" dirty="0">
                <a:latin typeface="Source Sans Pro SemiBold" panose="020B0603030403020204" pitchFamily="34" charset="0"/>
                <a:ea typeface="Source Sans Pro SemiBold" panose="020B0603030403020204" pitchFamily="34" charset="0"/>
              </a:rPr>
              <a:t>3</a:t>
            </a:r>
            <a:endParaRPr lang="vi-VN" dirty="0">
              <a:latin typeface="Source Sans Pro SemiBold" panose="020B0603030403020204" pitchFamily="34" charset="0"/>
              <a:ea typeface="Source Sans Pro SemiBold" panose="020B0603030403020204" pitchFamily="34"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down)">
                                      <p:cBhvr>
                                        <p:cTn id="7" dur="500"/>
                                        <p:tgtEl>
                                          <p:spTgt spid="35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74"/>
                                        </p:tgtEl>
                                        <p:attrNameLst>
                                          <p:attrName>style.visibility</p:attrName>
                                        </p:attrNameLst>
                                      </p:cBhvr>
                                      <p:to>
                                        <p:strVal val="visible"/>
                                      </p:to>
                                    </p:set>
                                    <p:animEffect transition="in" filter="wipe(down)">
                                      <p:cBhvr>
                                        <p:cTn id="10" dur="500"/>
                                        <p:tgtEl>
                                          <p:spTgt spid="374"/>
                                        </p:tgtEl>
                                      </p:cBhvr>
                                    </p:animEffect>
                                  </p:childTnLst>
                                </p:cTn>
                              </p:par>
                            </p:childTnLst>
                          </p:cTn>
                        </p:par>
                        <p:par>
                          <p:cTn id="11" fill="hold">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375"/>
                                        </p:tgtEl>
                                        <p:attrNameLst>
                                          <p:attrName>style.visibility</p:attrName>
                                        </p:attrNameLst>
                                      </p:cBhvr>
                                      <p:to>
                                        <p:strVal val="visible"/>
                                      </p:to>
                                    </p:set>
                                    <p:animEffect transition="in" filter="randombar(horizontal)">
                                      <p:cBhvr>
                                        <p:cTn id="14" dur="500"/>
                                        <p:tgtEl>
                                          <p:spTgt spid="375"/>
                                        </p:tgtEl>
                                      </p:cBhvr>
                                    </p:animEffect>
                                  </p:childTnLst>
                                </p:cTn>
                              </p:par>
                            </p:childTnLst>
                          </p:cTn>
                        </p:par>
                        <p:par>
                          <p:cTn id="15" fill="hold">
                            <p:stCondLst>
                              <p:cond delay="1000"/>
                            </p:stCondLst>
                            <p:childTnLst>
                              <p:par>
                                <p:cTn id="16" presetID="21" presetClass="entr" presetSubtype="1" fill="hold" nodeType="afterEffect">
                                  <p:stCondLst>
                                    <p:cond delay="0"/>
                                  </p:stCondLst>
                                  <p:childTnLst>
                                    <p:set>
                                      <p:cBhvr>
                                        <p:cTn id="17" dur="1" fill="hold">
                                          <p:stCondLst>
                                            <p:cond delay="0"/>
                                          </p:stCondLst>
                                        </p:cTn>
                                        <p:tgtEl>
                                          <p:spTgt spid="365"/>
                                        </p:tgtEl>
                                        <p:attrNameLst>
                                          <p:attrName>style.visibility</p:attrName>
                                        </p:attrNameLst>
                                      </p:cBhvr>
                                      <p:to>
                                        <p:strVal val="visible"/>
                                      </p:to>
                                    </p:set>
                                    <p:animEffect transition="in" filter="wheel(1)">
                                      <p:cBhvr>
                                        <p:cTn id="18" dur="2000"/>
                                        <p:tgtEl>
                                          <p:spTgt spid="365"/>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372"/>
                                        </p:tgtEl>
                                        <p:attrNameLst>
                                          <p:attrName>style.visibility</p:attrName>
                                        </p:attrNameLst>
                                      </p:cBhvr>
                                      <p:to>
                                        <p:strVal val="visible"/>
                                      </p:to>
                                    </p:set>
                                    <p:animEffect transition="in" filter="wheel(1)">
                                      <p:cBhvr>
                                        <p:cTn id="21" dur="2000"/>
                                        <p:tgtEl>
                                          <p:spTgt spid="372"/>
                                        </p:tgtEl>
                                      </p:cBhvr>
                                    </p:animEffect>
                                  </p:childTnLst>
                                </p:cTn>
                              </p:par>
                            </p:childTnLst>
                          </p:cTn>
                        </p:par>
                        <p:par>
                          <p:cTn id="22" fill="hold">
                            <p:stCondLst>
                              <p:cond delay="3000"/>
                            </p:stCondLst>
                            <p:childTnLst>
                              <p:par>
                                <p:cTn id="23" presetID="14" presetClass="entr" presetSubtype="10" fill="hold" grpId="0" nodeType="afterEffect">
                                  <p:stCondLst>
                                    <p:cond delay="0"/>
                                  </p:stCondLst>
                                  <p:childTnLst>
                                    <p:set>
                                      <p:cBhvr>
                                        <p:cTn id="24" dur="1" fill="hold">
                                          <p:stCondLst>
                                            <p:cond delay="0"/>
                                          </p:stCondLst>
                                        </p:cTn>
                                        <p:tgtEl>
                                          <p:spTgt spid="376"/>
                                        </p:tgtEl>
                                        <p:attrNameLst>
                                          <p:attrName>style.visibility</p:attrName>
                                        </p:attrNameLst>
                                      </p:cBhvr>
                                      <p:to>
                                        <p:strVal val="visible"/>
                                      </p:to>
                                    </p:set>
                                    <p:animEffect transition="in" filter="randombar(horizontal)">
                                      <p:cBhvr>
                                        <p:cTn id="25" dur="500"/>
                                        <p:tgtEl>
                                          <p:spTgt spid="376"/>
                                        </p:tgtEl>
                                      </p:cBhvr>
                                    </p:animEffect>
                                  </p:childTnLst>
                                </p:cTn>
                              </p:par>
                            </p:childTnLst>
                          </p:cTn>
                        </p:par>
                        <p:par>
                          <p:cTn id="26" fill="hold">
                            <p:stCondLst>
                              <p:cond delay="3500"/>
                            </p:stCondLst>
                            <p:childTnLst>
                              <p:par>
                                <p:cTn id="27" presetID="16" presetClass="entr" presetSubtype="21" fill="hold"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barn(inVertical)">
                                      <p:cBhvr>
                                        <p:cTn id="29" dur="500"/>
                                        <p:tgtEl>
                                          <p:spTgt spid="32"/>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barn(inVertical)">
                                      <p:cBhvr>
                                        <p:cTn id="32" dur="500"/>
                                        <p:tgtEl>
                                          <p:spTgt spid="37"/>
                                        </p:tgtEl>
                                      </p:cBhvr>
                                    </p:animEffect>
                                  </p:childTnLst>
                                </p:cTn>
                              </p:par>
                            </p:childTnLst>
                          </p:cTn>
                        </p:par>
                        <p:par>
                          <p:cTn id="33" fill="hold">
                            <p:stCondLst>
                              <p:cond delay="4000"/>
                            </p:stCondLst>
                            <p:childTnLst>
                              <p:par>
                                <p:cTn id="34" presetID="10" presetClass="entr" presetSubtype="0" fill="hold" grpId="0" nodeType="afterEffect">
                                  <p:stCondLst>
                                    <p:cond delay="0"/>
                                  </p:stCondLst>
                                  <p:childTnLst>
                                    <p:set>
                                      <p:cBhvr>
                                        <p:cTn id="35" dur="1" fill="hold">
                                          <p:stCondLst>
                                            <p:cond delay="0"/>
                                          </p:stCondLst>
                                        </p:cTn>
                                        <p:tgtEl>
                                          <p:spTgt spid="377"/>
                                        </p:tgtEl>
                                        <p:attrNameLst>
                                          <p:attrName>style.visibility</p:attrName>
                                        </p:attrNameLst>
                                      </p:cBhvr>
                                      <p:to>
                                        <p:strVal val="visible"/>
                                      </p:to>
                                    </p:set>
                                    <p:animEffect transition="in" filter="fade">
                                      <p:cBhvr>
                                        <p:cTn id="36" dur="500"/>
                                        <p:tgtEl>
                                          <p:spTgt spid="3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 grpId="0"/>
      <p:bldP spid="374" grpId="0"/>
      <p:bldP spid="375" grpId="0"/>
      <p:bldP spid="376" grpId="0"/>
      <p:bldP spid="377"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B8E7D60-604C-4C2E-ADA7-E09CBC2B7F72}"/>
              </a:ext>
            </a:extLst>
          </p:cNvPr>
          <p:cNvSpPr>
            <a:spLocks noGrp="1"/>
          </p:cNvSpPr>
          <p:nvPr>
            <p:ph type="title" idx="6"/>
          </p:nvPr>
        </p:nvSpPr>
        <p:spPr>
          <a:xfrm>
            <a:off x="1066134" y="1710442"/>
            <a:ext cx="7506000" cy="578100"/>
          </a:xfrm>
        </p:spPr>
        <p:txBody>
          <a:bodyPr/>
          <a:lstStyle/>
          <a:p>
            <a:r>
              <a:rPr lang="vi-VN" dirty="0">
                <a:latin typeface="Source Sans Pro SemiBold" panose="020B0603030403020204" pitchFamily="34" charset="0"/>
                <a:ea typeface="Source Sans Pro SemiBold" panose="020B0603030403020204" pitchFamily="34" charset="0"/>
              </a:rPr>
              <a:t>Muốn dập tắt  ngọn lửa đèn cồn, người ta thường đậy nắp đèn cồn mà không thổi? Vì sao?</a:t>
            </a:r>
          </a:p>
        </p:txBody>
      </p:sp>
      <p:pic>
        <p:nvPicPr>
          <p:cNvPr id="9218" name="Picture 2" descr="Mua đèn cồn trong phòng thí nghiệm ở đâu giá TỐT?">
            <a:extLst>
              <a:ext uri="{FF2B5EF4-FFF2-40B4-BE49-F238E27FC236}">
                <a16:creationId xmlns:a16="http://schemas.microsoft.com/office/drawing/2014/main" id="{3E3632FA-1A6B-4CD6-90E6-7171B3EC2C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240" y="2471352"/>
            <a:ext cx="2375586" cy="23755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15244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B8E7D60-604C-4C2E-ADA7-E09CBC2B7F72}"/>
              </a:ext>
            </a:extLst>
          </p:cNvPr>
          <p:cNvSpPr>
            <a:spLocks noGrp="1"/>
          </p:cNvSpPr>
          <p:nvPr>
            <p:ph type="title" idx="6"/>
          </p:nvPr>
        </p:nvSpPr>
        <p:spPr>
          <a:xfrm>
            <a:off x="1000231" y="771328"/>
            <a:ext cx="7506000" cy="578100"/>
          </a:xfrm>
        </p:spPr>
        <p:txBody>
          <a:bodyPr/>
          <a:lstStyle/>
          <a:p>
            <a:r>
              <a:rPr lang="vi-VN" dirty="0">
                <a:latin typeface="Source Sans Pro SemiBold" panose="020B0603030403020204" pitchFamily="34" charset="0"/>
                <a:ea typeface="Source Sans Pro SemiBold" panose="020B0603030403020204" pitchFamily="34" charset="0"/>
              </a:rPr>
              <a:t>Tính thành phần phần trăm thể tích của hỗn hợp gồm 3 lít khí O</a:t>
            </a:r>
            <a:r>
              <a:rPr lang="vi-VN" sz="2000" dirty="0">
                <a:latin typeface="Source Sans Pro SemiBold" panose="020B0603030403020204" pitchFamily="34" charset="0"/>
                <a:ea typeface="Source Sans Pro SemiBold" panose="020B0603030403020204" pitchFamily="34" charset="0"/>
              </a:rPr>
              <a:t>2</a:t>
            </a:r>
            <a:r>
              <a:rPr lang="vi-VN" dirty="0">
                <a:latin typeface="Source Sans Pro SemiBold" panose="020B0603030403020204" pitchFamily="34" charset="0"/>
                <a:ea typeface="Source Sans Pro SemiBold" panose="020B0603030403020204" pitchFamily="34" charset="0"/>
              </a:rPr>
              <a:t>, 6 lít khí N</a:t>
            </a:r>
            <a:r>
              <a:rPr lang="vi-VN" sz="2000" dirty="0">
                <a:latin typeface="Source Sans Pro SemiBold" panose="020B0603030403020204" pitchFamily="34" charset="0"/>
                <a:ea typeface="Source Sans Pro SemiBold" panose="020B0603030403020204" pitchFamily="34" charset="0"/>
              </a:rPr>
              <a:t>2</a:t>
            </a:r>
            <a:r>
              <a:rPr lang="vi-VN" baseline="-25000" dirty="0">
                <a:latin typeface="Source Sans Pro SemiBold" panose="020B0603030403020204" pitchFamily="34" charset="0"/>
                <a:ea typeface="Source Sans Pro SemiBold" panose="020B0603030403020204" pitchFamily="34" charset="0"/>
              </a:rPr>
              <a:t> </a:t>
            </a:r>
            <a:r>
              <a:rPr lang="vi-VN" dirty="0">
                <a:latin typeface="Source Sans Pro SemiBold" panose="020B0603030403020204" pitchFamily="34" charset="0"/>
                <a:ea typeface="Source Sans Pro SemiBold" panose="020B0603030403020204" pitchFamily="34" charset="0"/>
              </a:rPr>
              <a:t>và 1 lít khí CO</a:t>
            </a:r>
            <a:r>
              <a:rPr lang="vi-VN" sz="2800" dirty="0">
                <a:latin typeface="Source Sans Pro SemiBold" panose="020B0603030403020204" pitchFamily="34" charset="0"/>
                <a:ea typeface="Source Sans Pro SemiBold" panose="020B0603030403020204" pitchFamily="34" charset="0"/>
              </a:rPr>
              <a:t>2</a:t>
            </a:r>
            <a:r>
              <a:rPr lang="vi-VN" dirty="0">
                <a:latin typeface="Source Sans Pro SemiBold" panose="020B0603030403020204" pitchFamily="34" charset="0"/>
                <a:ea typeface="Source Sans Pro SemiBold" panose="020B0603030403020204" pitchFamily="34" charset="0"/>
              </a:rPr>
              <a:t>.</a:t>
            </a:r>
          </a:p>
        </p:txBody>
      </p:sp>
      <p:pic>
        <p:nvPicPr>
          <p:cNvPr id="9218" name="Picture 2" descr="Mua đèn cồn trong phòng thí nghiệm ở đâu giá TỐT?">
            <a:extLst>
              <a:ext uri="{FF2B5EF4-FFF2-40B4-BE49-F238E27FC236}">
                <a16:creationId xmlns:a16="http://schemas.microsoft.com/office/drawing/2014/main" id="{3E3632FA-1A6B-4CD6-90E6-7171B3EC2C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240" y="2471352"/>
            <a:ext cx="2375586" cy="23755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80546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06"/>
        <p:cNvGrpSpPr/>
        <p:nvPr/>
      </p:nvGrpSpPr>
      <p:grpSpPr>
        <a:xfrm>
          <a:off x="0" y="0"/>
          <a:ext cx="0" cy="0"/>
          <a:chOff x="0" y="0"/>
          <a:chExt cx="0" cy="0"/>
        </a:xfrm>
      </p:grpSpPr>
      <p:sp>
        <p:nvSpPr>
          <p:cNvPr id="1809" name="Google Shape;1809;p68"/>
          <p:cNvSpPr txBox="1">
            <a:spLocks noGrp="1"/>
          </p:cNvSpPr>
          <p:nvPr>
            <p:ph type="title"/>
          </p:nvPr>
        </p:nvSpPr>
        <p:spPr>
          <a:xfrm>
            <a:off x="1009452" y="1610975"/>
            <a:ext cx="3295800" cy="83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Thank You!</a:t>
            </a:r>
            <a:endParaRPr dirty="0"/>
          </a:p>
        </p:txBody>
      </p:sp>
      <p:grpSp>
        <p:nvGrpSpPr>
          <p:cNvPr id="1810" name="Google Shape;1810;p68"/>
          <p:cNvGrpSpPr/>
          <p:nvPr/>
        </p:nvGrpSpPr>
        <p:grpSpPr>
          <a:xfrm>
            <a:off x="2052938" y="2937021"/>
            <a:ext cx="443732" cy="450969"/>
            <a:chOff x="1876096" y="3132492"/>
            <a:chExt cx="493200" cy="501300"/>
          </a:xfrm>
        </p:grpSpPr>
        <p:sp>
          <p:nvSpPr>
            <p:cNvPr id="1811" name="Google Shape;1811;p68"/>
            <p:cNvSpPr/>
            <p:nvPr/>
          </p:nvSpPr>
          <p:spPr>
            <a:xfrm>
              <a:off x="1876096" y="3132492"/>
              <a:ext cx="493200" cy="501300"/>
            </a:xfrm>
            <a:prstGeom prst="roundRect">
              <a:avLst>
                <a:gd name="adj" fmla="val 16667"/>
              </a:avLst>
            </a:pr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68"/>
            <p:cNvSpPr/>
            <p:nvPr/>
          </p:nvSpPr>
          <p:spPr>
            <a:xfrm>
              <a:off x="1916042" y="3178990"/>
              <a:ext cx="408330" cy="408330"/>
            </a:xfrm>
            <a:custGeom>
              <a:avLst/>
              <a:gdLst/>
              <a:ahLst/>
              <a:cxnLst/>
              <a:rect l="l" t="t" r="r" b="b"/>
              <a:pathLst>
                <a:path w="19065" h="19065" extrusionOk="0">
                  <a:moveTo>
                    <a:pt x="4506" y="2271"/>
                  </a:moveTo>
                  <a:cubicBezTo>
                    <a:pt x="5429" y="2271"/>
                    <a:pt x="6181" y="3023"/>
                    <a:pt x="6181" y="3947"/>
                  </a:cubicBezTo>
                  <a:cubicBezTo>
                    <a:pt x="6181" y="4872"/>
                    <a:pt x="5429" y="5622"/>
                    <a:pt x="4506" y="5622"/>
                  </a:cubicBezTo>
                  <a:cubicBezTo>
                    <a:pt x="3583" y="5622"/>
                    <a:pt x="2831" y="4872"/>
                    <a:pt x="2831" y="3947"/>
                  </a:cubicBezTo>
                  <a:cubicBezTo>
                    <a:pt x="2831" y="3023"/>
                    <a:pt x="3583" y="2271"/>
                    <a:pt x="4506" y="2271"/>
                  </a:cubicBezTo>
                  <a:close/>
                  <a:moveTo>
                    <a:pt x="5622" y="6740"/>
                  </a:moveTo>
                  <a:cubicBezTo>
                    <a:pt x="5932" y="6740"/>
                    <a:pt x="6181" y="6989"/>
                    <a:pt x="6181" y="7299"/>
                  </a:cubicBezTo>
                  <a:lnTo>
                    <a:pt x="6181" y="16234"/>
                  </a:lnTo>
                  <a:cubicBezTo>
                    <a:pt x="6181" y="16544"/>
                    <a:pt x="5932" y="16793"/>
                    <a:pt x="5622" y="16793"/>
                  </a:cubicBezTo>
                  <a:lnTo>
                    <a:pt x="3388" y="16793"/>
                  </a:lnTo>
                  <a:cubicBezTo>
                    <a:pt x="3080" y="16793"/>
                    <a:pt x="2831" y="16544"/>
                    <a:pt x="2831" y="16234"/>
                  </a:cubicBezTo>
                  <a:lnTo>
                    <a:pt x="2831" y="7299"/>
                  </a:lnTo>
                  <a:cubicBezTo>
                    <a:pt x="2831" y="6989"/>
                    <a:pt x="3080" y="6740"/>
                    <a:pt x="3388" y="6740"/>
                  </a:cubicBezTo>
                  <a:close/>
                  <a:moveTo>
                    <a:pt x="12596" y="6721"/>
                  </a:moveTo>
                  <a:cubicBezTo>
                    <a:pt x="12811" y="6721"/>
                    <a:pt x="13027" y="6739"/>
                    <a:pt x="13241" y="6774"/>
                  </a:cubicBezTo>
                  <a:cubicBezTo>
                    <a:pt x="15058" y="7069"/>
                    <a:pt x="16235" y="8557"/>
                    <a:pt x="16235" y="10223"/>
                  </a:cubicBezTo>
                  <a:lnTo>
                    <a:pt x="16235" y="16234"/>
                  </a:lnTo>
                  <a:cubicBezTo>
                    <a:pt x="16235" y="16544"/>
                    <a:pt x="15985" y="16793"/>
                    <a:pt x="15676" y="16793"/>
                  </a:cubicBezTo>
                  <a:lnTo>
                    <a:pt x="13441" y="16793"/>
                  </a:lnTo>
                  <a:cubicBezTo>
                    <a:pt x="13133" y="16793"/>
                    <a:pt x="12884" y="16544"/>
                    <a:pt x="12884" y="16234"/>
                  </a:cubicBezTo>
                  <a:lnTo>
                    <a:pt x="12884" y="11209"/>
                  </a:lnTo>
                  <a:cubicBezTo>
                    <a:pt x="12884" y="10593"/>
                    <a:pt x="12382" y="10091"/>
                    <a:pt x="11766" y="10091"/>
                  </a:cubicBezTo>
                  <a:cubicBezTo>
                    <a:pt x="11150" y="10091"/>
                    <a:pt x="10650" y="10593"/>
                    <a:pt x="10650" y="11209"/>
                  </a:cubicBezTo>
                  <a:lnTo>
                    <a:pt x="10650" y="16234"/>
                  </a:lnTo>
                  <a:cubicBezTo>
                    <a:pt x="10650" y="16544"/>
                    <a:pt x="10399" y="16793"/>
                    <a:pt x="10091" y="16793"/>
                  </a:cubicBezTo>
                  <a:lnTo>
                    <a:pt x="7857" y="16793"/>
                  </a:lnTo>
                  <a:cubicBezTo>
                    <a:pt x="7547" y="16793"/>
                    <a:pt x="7298" y="16544"/>
                    <a:pt x="7298" y="16234"/>
                  </a:cubicBezTo>
                  <a:lnTo>
                    <a:pt x="7298" y="7299"/>
                  </a:lnTo>
                  <a:cubicBezTo>
                    <a:pt x="7298" y="6989"/>
                    <a:pt x="7547" y="6740"/>
                    <a:pt x="7857" y="6740"/>
                  </a:cubicBezTo>
                  <a:lnTo>
                    <a:pt x="10091" y="6740"/>
                  </a:lnTo>
                  <a:cubicBezTo>
                    <a:pt x="10377" y="6740"/>
                    <a:pt x="10613" y="6956"/>
                    <a:pt x="10644" y="7234"/>
                  </a:cubicBezTo>
                  <a:cubicBezTo>
                    <a:pt x="11219" y="6901"/>
                    <a:pt x="11901" y="6721"/>
                    <a:pt x="12596" y="6721"/>
                  </a:cubicBezTo>
                  <a:close/>
                  <a:moveTo>
                    <a:pt x="2831" y="0"/>
                  </a:moveTo>
                  <a:cubicBezTo>
                    <a:pt x="1290" y="0"/>
                    <a:pt x="0" y="1290"/>
                    <a:pt x="0" y="2831"/>
                  </a:cubicBezTo>
                  <a:lnTo>
                    <a:pt x="0" y="16234"/>
                  </a:lnTo>
                  <a:cubicBezTo>
                    <a:pt x="0" y="17775"/>
                    <a:pt x="1290" y="19065"/>
                    <a:pt x="2831" y="19065"/>
                  </a:cubicBezTo>
                  <a:lnTo>
                    <a:pt x="16235" y="19065"/>
                  </a:lnTo>
                  <a:cubicBezTo>
                    <a:pt x="17774" y="19065"/>
                    <a:pt x="19065" y="17775"/>
                    <a:pt x="19065" y="16234"/>
                  </a:cubicBezTo>
                  <a:lnTo>
                    <a:pt x="19065" y="2831"/>
                  </a:lnTo>
                  <a:cubicBezTo>
                    <a:pt x="19065" y="1290"/>
                    <a:pt x="17774" y="0"/>
                    <a:pt x="162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grpSp>
      <p:grpSp>
        <p:nvGrpSpPr>
          <p:cNvPr id="1813" name="Google Shape;1813;p68"/>
          <p:cNvGrpSpPr/>
          <p:nvPr/>
        </p:nvGrpSpPr>
        <p:grpSpPr>
          <a:xfrm>
            <a:off x="906958" y="2937021"/>
            <a:ext cx="443732" cy="450969"/>
            <a:chOff x="754746" y="3132492"/>
            <a:chExt cx="493200" cy="501300"/>
          </a:xfrm>
        </p:grpSpPr>
        <p:sp>
          <p:nvSpPr>
            <p:cNvPr id="1814" name="Google Shape;1814;p68"/>
            <p:cNvSpPr/>
            <p:nvPr/>
          </p:nvSpPr>
          <p:spPr>
            <a:xfrm>
              <a:off x="754746" y="3132492"/>
              <a:ext cx="493200" cy="501300"/>
            </a:xfrm>
            <a:prstGeom prst="roundRect">
              <a:avLst>
                <a:gd name="adj" fmla="val 16667"/>
              </a:avLst>
            </a:pr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68"/>
            <p:cNvSpPr/>
            <p:nvPr/>
          </p:nvSpPr>
          <p:spPr>
            <a:xfrm>
              <a:off x="797259" y="3178989"/>
              <a:ext cx="408346" cy="408325"/>
            </a:xfrm>
            <a:custGeom>
              <a:avLst/>
              <a:gdLst/>
              <a:ahLst/>
              <a:cxnLst/>
              <a:rect l="l" t="t" r="r" b="b"/>
              <a:pathLst>
                <a:path w="19066" h="19065" extrusionOk="0">
                  <a:moveTo>
                    <a:pt x="2794" y="0"/>
                  </a:moveTo>
                  <a:cubicBezTo>
                    <a:pt x="1255" y="0"/>
                    <a:pt x="1" y="1253"/>
                    <a:pt x="1" y="2793"/>
                  </a:cubicBezTo>
                  <a:lnTo>
                    <a:pt x="1" y="16271"/>
                  </a:lnTo>
                  <a:cubicBezTo>
                    <a:pt x="1" y="17812"/>
                    <a:pt x="1255" y="19065"/>
                    <a:pt x="2794" y="19065"/>
                  </a:cubicBezTo>
                  <a:lnTo>
                    <a:pt x="9571" y="19065"/>
                  </a:lnTo>
                  <a:lnTo>
                    <a:pt x="9571" y="11171"/>
                  </a:lnTo>
                  <a:lnTo>
                    <a:pt x="8453" y="11171"/>
                  </a:lnTo>
                  <a:cubicBezTo>
                    <a:pt x="8145" y="11171"/>
                    <a:pt x="7896" y="10920"/>
                    <a:pt x="7896" y="10612"/>
                  </a:cubicBezTo>
                  <a:lnTo>
                    <a:pt x="7896" y="8378"/>
                  </a:lnTo>
                  <a:cubicBezTo>
                    <a:pt x="7896" y="8070"/>
                    <a:pt x="8145" y="7819"/>
                    <a:pt x="8453" y="7819"/>
                  </a:cubicBezTo>
                  <a:lnTo>
                    <a:pt x="9571" y="7819"/>
                  </a:lnTo>
                  <a:lnTo>
                    <a:pt x="9571" y="5836"/>
                  </a:lnTo>
                  <a:cubicBezTo>
                    <a:pt x="9571" y="3710"/>
                    <a:pt x="10741" y="2615"/>
                    <a:pt x="12878" y="2302"/>
                  </a:cubicBezTo>
                  <a:cubicBezTo>
                    <a:pt x="13231" y="2249"/>
                    <a:pt x="13591" y="2223"/>
                    <a:pt x="13956" y="2223"/>
                  </a:cubicBezTo>
                  <a:cubicBezTo>
                    <a:pt x="14725" y="2223"/>
                    <a:pt x="15517" y="2339"/>
                    <a:pt x="16318" y="2567"/>
                  </a:cubicBezTo>
                  <a:cubicBezTo>
                    <a:pt x="16589" y="2643"/>
                    <a:pt x="16759" y="2908"/>
                    <a:pt x="16718" y="3186"/>
                  </a:cubicBezTo>
                  <a:lnTo>
                    <a:pt x="16352" y="5650"/>
                  </a:lnTo>
                  <a:cubicBezTo>
                    <a:pt x="16329" y="5806"/>
                    <a:pt x="16240" y="5944"/>
                    <a:pt x="16111" y="6031"/>
                  </a:cubicBezTo>
                  <a:cubicBezTo>
                    <a:pt x="16006" y="6102"/>
                    <a:pt x="15912" y="6127"/>
                    <a:pt x="15818" y="6127"/>
                  </a:cubicBezTo>
                  <a:cubicBezTo>
                    <a:pt x="15717" y="6127"/>
                    <a:pt x="15614" y="6098"/>
                    <a:pt x="15494" y="6068"/>
                  </a:cubicBezTo>
                  <a:cubicBezTo>
                    <a:pt x="15202" y="5995"/>
                    <a:pt x="14879" y="5914"/>
                    <a:pt x="14527" y="5914"/>
                  </a:cubicBezTo>
                  <a:cubicBezTo>
                    <a:pt x="14409" y="5914"/>
                    <a:pt x="14289" y="5923"/>
                    <a:pt x="14165" y="5944"/>
                  </a:cubicBezTo>
                  <a:cubicBezTo>
                    <a:pt x="13534" y="6050"/>
                    <a:pt x="13481" y="6333"/>
                    <a:pt x="13481" y="6590"/>
                  </a:cubicBezTo>
                  <a:lnTo>
                    <a:pt x="13481" y="7819"/>
                  </a:lnTo>
                  <a:lnTo>
                    <a:pt x="15715" y="7819"/>
                  </a:lnTo>
                  <a:cubicBezTo>
                    <a:pt x="15887" y="7819"/>
                    <a:pt x="16048" y="7899"/>
                    <a:pt x="16154" y="8035"/>
                  </a:cubicBezTo>
                  <a:cubicBezTo>
                    <a:pt x="16260" y="8169"/>
                    <a:pt x="16297" y="8346"/>
                    <a:pt x="16256" y="8513"/>
                  </a:cubicBezTo>
                  <a:lnTo>
                    <a:pt x="15697" y="10747"/>
                  </a:lnTo>
                  <a:cubicBezTo>
                    <a:pt x="15635" y="10996"/>
                    <a:pt x="15412" y="11170"/>
                    <a:pt x="15156" y="11170"/>
                  </a:cubicBezTo>
                  <a:lnTo>
                    <a:pt x="13481" y="11170"/>
                  </a:lnTo>
                  <a:lnTo>
                    <a:pt x="13481" y="19065"/>
                  </a:lnTo>
                  <a:lnTo>
                    <a:pt x="16272" y="19065"/>
                  </a:lnTo>
                  <a:cubicBezTo>
                    <a:pt x="17813" y="19065"/>
                    <a:pt x="19066" y="17810"/>
                    <a:pt x="19066" y="16271"/>
                  </a:cubicBezTo>
                  <a:lnTo>
                    <a:pt x="19066" y="2793"/>
                  </a:lnTo>
                  <a:cubicBezTo>
                    <a:pt x="19066" y="1253"/>
                    <a:pt x="17813" y="0"/>
                    <a:pt x="162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grpSp>
      <p:grpSp>
        <p:nvGrpSpPr>
          <p:cNvPr id="1816" name="Google Shape;1816;p68"/>
          <p:cNvGrpSpPr/>
          <p:nvPr/>
        </p:nvGrpSpPr>
        <p:grpSpPr>
          <a:xfrm>
            <a:off x="2617133" y="2937021"/>
            <a:ext cx="443732" cy="450969"/>
            <a:chOff x="2426996" y="3132492"/>
            <a:chExt cx="493200" cy="501300"/>
          </a:xfrm>
        </p:grpSpPr>
        <p:sp>
          <p:nvSpPr>
            <p:cNvPr id="1817" name="Google Shape;1817;p68"/>
            <p:cNvSpPr/>
            <p:nvPr/>
          </p:nvSpPr>
          <p:spPr>
            <a:xfrm>
              <a:off x="2426996" y="3132492"/>
              <a:ext cx="493200" cy="501300"/>
            </a:xfrm>
            <a:prstGeom prst="roundRect">
              <a:avLst>
                <a:gd name="adj" fmla="val 16667"/>
              </a:avLst>
            </a:pr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68"/>
            <p:cNvSpPr/>
            <p:nvPr/>
          </p:nvSpPr>
          <p:spPr>
            <a:xfrm>
              <a:off x="2475434" y="3216097"/>
              <a:ext cx="409585" cy="334059"/>
            </a:xfrm>
            <a:custGeom>
              <a:avLst/>
              <a:gdLst/>
              <a:ahLst/>
              <a:cxnLst/>
              <a:rect l="l" t="t" r="r" b="b"/>
              <a:pathLst>
                <a:path w="19122" h="15596" extrusionOk="0">
                  <a:moveTo>
                    <a:pt x="12981" y="0"/>
                  </a:moveTo>
                  <a:cubicBezTo>
                    <a:pt x="12091" y="0"/>
                    <a:pt x="10821" y="352"/>
                    <a:pt x="9915" y="1352"/>
                  </a:cubicBezTo>
                  <a:cubicBezTo>
                    <a:pt x="9203" y="2141"/>
                    <a:pt x="8847" y="3174"/>
                    <a:pt x="8856" y="4430"/>
                  </a:cubicBezTo>
                  <a:cubicBezTo>
                    <a:pt x="6243" y="4110"/>
                    <a:pt x="4101" y="2933"/>
                    <a:pt x="2323" y="846"/>
                  </a:cubicBezTo>
                  <a:cubicBezTo>
                    <a:pt x="2216" y="723"/>
                    <a:pt x="2064" y="650"/>
                    <a:pt x="1902" y="650"/>
                  </a:cubicBezTo>
                  <a:cubicBezTo>
                    <a:pt x="1875" y="650"/>
                    <a:pt x="1848" y="652"/>
                    <a:pt x="1820" y="656"/>
                  </a:cubicBezTo>
                  <a:cubicBezTo>
                    <a:pt x="1631" y="683"/>
                    <a:pt x="1468" y="805"/>
                    <a:pt x="1391" y="977"/>
                  </a:cubicBezTo>
                  <a:cubicBezTo>
                    <a:pt x="695" y="2512"/>
                    <a:pt x="701" y="3895"/>
                    <a:pt x="1403" y="5113"/>
                  </a:cubicBezTo>
                  <a:cubicBezTo>
                    <a:pt x="1389" y="5111"/>
                    <a:pt x="1374" y="5111"/>
                    <a:pt x="1360" y="5111"/>
                  </a:cubicBezTo>
                  <a:cubicBezTo>
                    <a:pt x="1076" y="5111"/>
                    <a:pt x="803" y="5375"/>
                    <a:pt x="824" y="5707"/>
                  </a:cubicBezTo>
                  <a:cubicBezTo>
                    <a:pt x="916" y="7101"/>
                    <a:pt x="1428" y="8182"/>
                    <a:pt x="2351" y="8934"/>
                  </a:cubicBezTo>
                  <a:cubicBezTo>
                    <a:pt x="2176" y="9073"/>
                    <a:pt x="2102" y="9307"/>
                    <a:pt x="2164" y="9524"/>
                  </a:cubicBezTo>
                  <a:cubicBezTo>
                    <a:pt x="2456" y="10535"/>
                    <a:pt x="3310" y="11633"/>
                    <a:pt x="4615" y="12155"/>
                  </a:cubicBezTo>
                  <a:cubicBezTo>
                    <a:pt x="3657" y="12655"/>
                    <a:pt x="2516" y="12903"/>
                    <a:pt x="1345" y="12903"/>
                  </a:cubicBezTo>
                  <a:cubicBezTo>
                    <a:pt x="1111" y="12903"/>
                    <a:pt x="876" y="12893"/>
                    <a:pt x="641" y="12873"/>
                  </a:cubicBezTo>
                  <a:cubicBezTo>
                    <a:pt x="628" y="12872"/>
                    <a:pt x="615" y="12872"/>
                    <a:pt x="603" y="12872"/>
                  </a:cubicBezTo>
                  <a:cubicBezTo>
                    <a:pt x="362" y="12872"/>
                    <a:pt x="155" y="13031"/>
                    <a:pt x="78" y="13266"/>
                  </a:cubicBezTo>
                  <a:cubicBezTo>
                    <a:pt x="0" y="13512"/>
                    <a:pt x="113" y="13788"/>
                    <a:pt x="334" y="13922"/>
                  </a:cubicBezTo>
                  <a:cubicBezTo>
                    <a:pt x="1162" y="14423"/>
                    <a:pt x="3243" y="15596"/>
                    <a:pt x="6294" y="15596"/>
                  </a:cubicBezTo>
                  <a:cubicBezTo>
                    <a:pt x="14568" y="15596"/>
                    <a:pt x="17244" y="8279"/>
                    <a:pt x="17244" y="4736"/>
                  </a:cubicBezTo>
                  <a:cubicBezTo>
                    <a:pt x="17241" y="4515"/>
                    <a:pt x="17243" y="4541"/>
                    <a:pt x="17230" y="4426"/>
                  </a:cubicBezTo>
                  <a:cubicBezTo>
                    <a:pt x="17250" y="4403"/>
                    <a:pt x="17326" y="4347"/>
                    <a:pt x="17386" y="4301"/>
                  </a:cubicBezTo>
                  <a:cubicBezTo>
                    <a:pt x="17696" y="4067"/>
                    <a:pt x="18237" y="3680"/>
                    <a:pt x="18983" y="2590"/>
                  </a:cubicBezTo>
                  <a:cubicBezTo>
                    <a:pt x="19121" y="2386"/>
                    <a:pt x="19111" y="2118"/>
                    <a:pt x="18957" y="1925"/>
                  </a:cubicBezTo>
                  <a:cubicBezTo>
                    <a:pt x="18840" y="1779"/>
                    <a:pt x="18708" y="1722"/>
                    <a:pt x="18558" y="1722"/>
                  </a:cubicBezTo>
                  <a:cubicBezTo>
                    <a:pt x="18451" y="1722"/>
                    <a:pt x="18336" y="1751"/>
                    <a:pt x="18212" y="1799"/>
                  </a:cubicBezTo>
                  <a:cubicBezTo>
                    <a:pt x="18352" y="1553"/>
                    <a:pt x="18467" y="1291"/>
                    <a:pt x="18559" y="1014"/>
                  </a:cubicBezTo>
                  <a:cubicBezTo>
                    <a:pt x="18631" y="800"/>
                    <a:pt x="18553" y="614"/>
                    <a:pt x="18382" y="465"/>
                  </a:cubicBezTo>
                  <a:cubicBezTo>
                    <a:pt x="18282" y="379"/>
                    <a:pt x="18151" y="335"/>
                    <a:pt x="18020" y="335"/>
                  </a:cubicBezTo>
                  <a:cubicBezTo>
                    <a:pt x="17928" y="335"/>
                    <a:pt x="17837" y="356"/>
                    <a:pt x="17754" y="398"/>
                  </a:cubicBezTo>
                  <a:cubicBezTo>
                    <a:pt x="16848" y="856"/>
                    <a:pt x="16172" y="1054"/>
                    <a:pt x="15873" y="1113"/>
                  </a:cubicBezTo>
                  <a:cubicBezTo>
                    <a:pt x="15090" y="395"/>
                    <a:pt x="14251" y="0"/>
                    <a:pt x="129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grpSp>
      <p:grpSp>
        <p:nvGrpSpPr>
          <p:cNvPr id="1819" name="Google Shape;1819;p68"/>
          <p:cNvGrpSpPr/>
          <p:nvPr/>
        </p:nvGrpSpPr>
        <p:grpSpPr>
          <a:xfrm>
            <a:off x="3190122" y="2937021"/>
            <a:ext cx="443732" cy="450969"/>
            <a:chOff x="2987671" y="3132492"/>
            <a:chExt cx="493200" cy="501300"/>
          </a:xfrm>
        </p:grpSpPr>
        <p:sp>
          <p:nvSpPr>
            <p:cNvPr id="1820" name="Google Shape;1820;p68"/>
            <p:cNvSpPr/>
            <p:nvPr/>
          </p:nvSpPr>
          <p:spPr>
            <a:xfrm>
              <a:off x="2987671" y="3132492"/>
              <a:ext cx="493200" cy="501300"/>
            </a:xfrm>
            <a:prstGeom prst="roundRect">
              <a:avLst>
                <a:gd name="adj" fmla="val 16667"/>
              </a:avLst>
            </a:pr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68"/>
            <p:cNvSpPr/>
            <p:nvPr/>
          </p:nvSpPr>
          <p:spPr>
            <a:xfrm>
              <a:off x="3036074" y="3179396"/>
              <a:ext cx="408202" cy="407516"/>
            </a:xfrm>
            <a:custGeom>
              <a:avLst/>
              <a:gdLst/>
              <a:ahLst/>
              <a:cxnLst/>
              <a:rect l="l" t="t" r="r" b="b"/>
              <a:pathLst>
                <a:path w="19059" h="19027" extrusionOk="0">
                  <a:moveTo>
                    <a:pt x="6538" y="3907"/>
                  </a:moveTo>
                  <a:cubicBezTo>
                    <a:pt x="7030" y="3907"/>
                    <a:pt x="7490" y="4114"/>
                    <a:pt x="7853" y="4483"/>
                  </a:cubicBezTo>
                  <a:cubicBezTo>
                    <a:pt x="8326" y="4955"/>
                    <a:pt x="9768" y="6397"/>
                    <a:pt x="8549" y="7616"/>
                  </a:cubicBezTo>
                  <a:cubicBezTo>
                    <a:pt x="8407" y="7756"/>
                    <a:pt x="8145" y="7957"/>
                    <a:pt x="7912" y="8136"/>
                  </a:cubicBezTo>
                  <a:cubicBezTo>
                    <a:pt x="7767" y="8246"/>
                    <a:pt x="7634" y="8343"/>
                    <a:pt x="7576" y="8400"/>
                  </a:cubicBezTo>
                  <a:cubicBezTo>
                    <a:pt x="7599" y="8585"/>
                    <a:pt x="8227" y="9504"/>
                    <a:pt x="8888" y="10169"/>
                  </a:cubicBezTo>
                  <a:cubicBezTo>
                    <a:pt x="9546" y="10823"/>
                    <a:pt x="10450" y="11437"/>
                    <a:pt x="10732" y="11437"/>
                  </a:cubicBezTo>
                  <a:cubicBezTo>
                    <a:pt x="10736" y="11437"/>
                    <a:pt x="10740" y="11437"/>
                    <a:pt x="10744" y="11437"/>
                  </a:cubicBezTo>
                  <a:cubicBezTo>
                    <a:pt x="10716" y="11423"/>
                    <a:pt x="10813" y="11292"/>
                    <a:pt x="10923" y="11147"/>
                  </a:cubicBezTo>
                  <a:cubicBezTo>
                    <a:pt x="11100" y="10913"/>
                    <a:pt x="11301" y="10650"/>
                    <a:pt x="11443" y="10510"/>
                  </a:cubicBezTo>
                  <a:cubicBezTo>
                    <a:pt x="11789" y="10163"/>
                    <a:pt x="12153" y="10031"/>
                    <a:pt x="12508" y="10031"/>
                  </a:cubicBezTo>
                  <a:cubicBezTo>
                    <a:pt x="13402" y="10031"/>
                    <a:pt x="14236" y="10866"/>
                    <a:pt x="14576" y="11205"/>
                  </a:cubicBezTo>
                  <a:cubicBezTo>
                    <a:pt x="15328" y="11943"/>
                    <a:pt x="15425" y="13093"/>
                    <a:pt x="14399" y="14119"/>
                  </a:cubicBezTo>
                  <a:cubicBezTo>
                    <a:pt x="13750" y="14770"/>
                    <a:pt x="12980" y="15023"/>
                    <a:pt x="12179" y="15023"/>
                  </a:cubicBezTo>
                  <a:cubicBezTo>
                    <a:pt x="10063" y="15023"/>
                    <a:pt x="7723" y="13248"/>
                    <a:pt x="6764" y="12299"/>
                  </a:cubicBezTo>
                  <a:cubicBezTo>
                    <a:pt x="5451" y="10974"/>
                    <a:pt x="2573" y="7025"/>
                    <a:pt x="4938" y="4660"/>
                  </a:cubicBezTo>
                  <a:cubicBezTo>
                    <a:pt x="5458" y="4140"/>
                    <a:pt x="6017" y="3907"/>
                    <a:pt x="6538" y="3907"/>
                  </a:cubicBezTo>
                  <a:close/>
                  <a:moveTo>
                    <a:pt x="9545" y="0"/>
                  </a:moveTo>
                  <a:cubicBezTo>
                    <a:pt x="4319" y="0"/>
                    <a:pt x="31" y="4288"/>
                    <a:pt x="31" y="9514"/>
                  </a:cubicBezTo>
                  <a:cubicBezTo>
                    <a:pt x="31" y="11064"/>
                    <a:pt x="448" y="12594"/>
                    <a:pt x="1172" y="13954"/>
                  </a:cubicBezTo>
                  <a:lnTo>
                    <a:pt x="49" y="18334"/>
                  </a:lnTo>
                  <a:cubicBezTo>
                    <a:pt x="1" y="18524"/>
                    <a:pt x="57" y="18725"/>
                    <a:pt x="195" y="18863"/>
                  </a:cubicBezTo>
                  <a:cubicBezTo>
                    <a:pt x="302" y="18971"/>
                    <a:pt x="445" y="19027"/>
                    <a:pt x="590" y="19027"/>
                  </a:cubicBezTo>
                  <a:cubicBezTo>
                    <a:pt x="635" y="19027"/>
                    <a:pt x="680" y="19021"/>
                    <a:pt x="724" y="19010"/>
                  </a:cubicBezTo>
                  <a:lnTo>
                    <a:pt x="5104" y="17887"/>
                  </a:lnTo>
                  <a:cubicBezTo>
                    <a:pt x="6465" y="18609"/>
                    <a:pt x="7995" y="19026"/>
                    <a:pt x="9545" y="19026"/>
                  </a:cubicBezTo>
                  <a:cubicBezTo>
                    <a:pt x="14770" y="19026"/>
                    <a:pt x="19058" y="14738"/>
                    <a:pt x="19058" y="9514"/>
                  </a:cubicBezTo>
                  <a:cubicBezTo>
                    <a:pt x="19058" y="4288"/>
                    <a:pt x="14770" y="0"/>
                    <a:pt x="95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grpSp>
      <p:grpSp>
        <p:nvGrpSpPr>
          <p:cNvPr id="1822" name="Google Shape;1822;p68"/>
          <p:cNvGrpSpPr/>
          <p:nvPr/>
        </p:nvGrpSpPr>
        <p:grpSpPr>
          <a:xfrm>
            <a:off x="1479948" y="2937021"/>
            <a:ext cx="443732" cy="450969"/>
            <a:chOff x="1315421" y="3132492"/>
            <a:chExt cx="493200" cy="501300"/>
          </a:xfrm>
        </p:grpSpPr>
        <p:sp>
          <p:nvSpPr>
            <p:cNvPr id="1823" name="Google Shape;1823;p68"/>
            <p:cNvSpPr/>
            <p:nvPr/>
          </p:nvSpPr>
          <p:spPr>
            <a:xfrm>
              <a:off x="1315421" y="3132492"/>
              <a:ext cx="493200" cy="501300"/>
            </a:xfrm>
            <a:prstGeom prst="roundRect">
              <a:avLst>
                <a:gd name="adj" fmla="val 16667"/>
              </a:avLst>
            </a:pr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24" name="Google Shape;1824;p68"/>
            <p:cNvGrpSpPr/>
            <p:nvPr/>
          </p:nvGrpSpPr>
          <p:grpSpPr>
            <a:xfrm>
              <a:off x="1356681" y="3177923"/>
              <a:ext cx="408369" cy="414949"/>
              <a:chOff x="3491999" y="3033100"/>
              <a:chExt cx="577200" cy="586500"/>
            </a:xfrm>
          </p:grpSpPr>
          <p:sp>
            <p:nvSpPr>
              <p:cNvPr id="1825" name="Google Shape;1825;p68"/>
              <p:cNvSpPr/>
              <p:nvPr/>
            </p:nvSpPr>
            <p:spPr>
              <a:xfrm>
                <a:off x="3491999" y="3033100"/>
                <a:ext cx="577200" cy="5865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68"/>
              <p:cNvSpPr/>
              <p:nvPr/>
            </p:nvSpPr>
            <p:spPr>
              <a:xfrm>
                <a:off x="3588401" y="3131065"/>
                <a:ext cx="384000" cy="3903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68"/>
              <p:cNvSpPr/>
              <p:nvPr/>
            </p:nvSpPr>
            <p:spPr>
              <a:xfrm>
                <a:off x="3674381" y="3214923"/>
                <a:ext cx="221400" cy="221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68"/>
              <p:cNvSpPr/>
              <p:nvPr/>
            </p:nvSpPr>
            <p:spPr>
              <a:xfrm>
                <a:off x="3876016" y="3165963"/>
                <a:ext cx="58500" cy="58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29" name="Google Shape;1829;p68"/>
          <p:cNvGrpSpPr/>
          <p:nvPr/>
        </p:nvGrpSpPr>
        <p:grpSpPr>
          <a:xfrm>
            <a:off x="4795553" y="828187"/>
            <a:ext cx="3533112" cy="3496986"/>
            <a:chOff x="8728400" y="11249125"/>
            <a:chExt cx="2090475" cy="2069100"/>
          </a:xfrm>
        </p:grpSpPr>
        <p:sp>
          <p:nvSpPr>
            <p:cNvPr id="1830" name="Google Shape;1830;p68"/>
            <p:cNvSpPr/>
            <p:nvPr/>
          </p:nvSpPr>
          <p:spPr>
            <a:xfrm>
              <a:off x="8728400" y="11249125"/>
              <a:ext cx="2090475" cy="2069100"/>
            </a:xfrm>
            <a:custGeom>
              <a:avLst/>
              <a:gdLst/>
              <a:ahLst/>
              <a:cxnLst/>
              <a:rect l="l" t="t" r="r" b="b"/>
              <a:pathLst>
                <a:path w="83619" h="82764" extrusionOk="0">
                  <a:moveTo>
                    <a:pt x="40290" y="0"/>
                  </a:moveTo>
                  <a:cubicBezTo>
                    <a:pt x="40176" y="0"/>
                    <a:pt x="40062" y="8"/>
                    <a:pt x="39940" y="23"/>
                  </a:cubicBezTo>
                  <a:lnTo>
                    <a:pt x="39484" y="145"/>
                  </a:lnTo>
                  <a:cubicBezTo>
                    <a:pt x="39206" y="52"/>
                    <a:pt x="38891" y="12"/>
                    <a:pt x="38596" y="12"/>
                  </a:cubicBezTo>
                  <a:cubicBezTo>
                    <a:pt x="38505" y="12"/>
                    <a:pt x="38415" y="16"/>
                    <a:pt x="38329" y="23"/>
                  </a:cubicBezTo>
                  <a:lnTo>
                    <a:pt x="32402" y="814"/>
                  </a:lnTo>
                  <a:cubicBezTo>
                    <a:pt x="31673" y="935"/>
                    <a:pt x="31065" y="1269"/>
                    <a:pt x="30639" y="1756"/>
                  </a:cubicBezTo>
                  <a:cubicBezTo>
                    <a:pt x="30328" y="1711"/>
                    <a:pt x="30032" y="1683"/>
                    <a:pt x="29730" y="1683"/>
                  </a:cubicBezTo>
                  <a:cubicBezTo>
                    <a:pt x="29619" y="1683"/>
                    <a:pt x="29507" y="1687"/>
                    <a:pt x="29393" y="1695"/>
                  </a:cubicBezTo>
                  <a:cubicBezTo>
                    <a:pt x="29210" y="1695"/>
                    <a:pt x="29058" y="1725"/>
                    <a:pt x="28846" y="1725"/>
                  </a:cubicBezTo>
                  <a:cubicBezTo>
                    <a:pt x="28359" y="1817"/>
                    <a:pt x="27873" y="1908"/>
                    <a:pt x="27417" y="2060"/>
                  </a:cubicBezTo>
                  <a:cubicBezTo>
                    <a:pt x="27113" y="2181"/>
                    <a:pt x="26809" y="2303"/>
                    <a:pt x="26536" y="2424"/>
                  </a:cubicBezTo>
                  <a:cubicBezTo>
                    <a:pt x="26232" y="2516"/>
                    <a:pt x="25928" y="2668"/>
                    <a:pt x="25624" y="2820"/>
                  </a:cubicBezTo>
                  <a:cubicBezTo>
                    <a:pt x="25320" y="2972"/>
                    <a:pt x="25016" y="3184"/>
                    <a:pt x="24712" y="3367"/>
                  </a:cubicBezTo>
                  <a:cubicBezTo>
                    <a:pt x="24408" y="3549"/>
                    <a:pt x="24104" y="3792"/>
                    <a:pt x="23830" y="4005"/>
                  </a:cubicBezTo>
                  <a:cubicBezTo>
                    <a:pt x="23557" y="4279"/>
                    <a:pt x="23314" y="4583"/>
                    <a:pt x="23131" y="4917"/>
                  </a:cubicBezTo>
                  <a:cubicBezTo>
                    <a:pt x="22829" y="4824"/>
                    <a:pt x="22545" y="4784"/>
                    <a:pt x="22252" y="4784"/>
                  </a:cubicBezTo>
                  <a:cubicBezTo>
                    <a:pt x="22161" y="4784"/>
                    <a:pt x="22070" y="4788"/>
                    <a:pt x="21976" y="4795"/>
                  </a:cubicBezTo>
                  <a:cubicBezTo>
                    <a:pt x="21551" y="4856"/>
                    <a:pt x="21125" y="5039"/>
                    <a:pt x="20730" y="5251"/>
                  </a:cubicBezTo>
                  <a:lnTo>
                    <a:pt x="18238" y="6984"/>
                  </a:lnTo>
                  <a:cubicBezTo>
                    <a:pt x="17842" y="7227"/>
                    <a:pt x="17539" y="7622"/>
                    <a:pt x="17326" y="7987"/>
                  </a:cubicBezTo>
                  <a:lnTo>
                    <a:pt x="16809" y="7987"/>
                  </a:lnTo>
                  <a:cubicBezTo>
                    <a:pt x="16262" y="8078"/>
                    <a:pt x="15684" y="8352"/>
                    <a:pt x="15259" y="8716"/>
                  </a:cubicBezTo>
                  <a:lnTo>
                    <a:pt x="11581" y="12151"/>
                  </a:lnTo>
                  <a:cubicBezTo>
                    <a:pt x="10973" y="12698"/>
                    <a:pt x="10669" y="13458"/>
                    <a:pt x="10699" y="14279"/>
                  </a:cubicBezTo>
                  <a:lnTo>
                    <a:pt x="10335" y="14279"/>
                  </a:lnTo>
                  <a:cubicBezTo>
                    <a:pt x="9575" y="14370"/>
                    <a:pt x="8876" y="14826"/>
                    <a:pt x="8450" y="15495"/>
                  </a:cubicBezTo>
                  <a:lnTo>
                    <a:pt x="5684" y="19689"/>
                  </a:lnTo>
                  <a:cubicBezTo>
                    <a:pt x="5471" y="20054"/>
                    <a:pt x="5319" y="20419"/>
                    <a:pt x="5259" y="20814"/>
                  </a:cubicBezTo>
                  <a:cubicBezTo>
                    <a:pt x="5107" y="20966"/>
                    <a:pt x="5015" y="21148"/>
                    <a:pt x="4924" y="21331"/>
                  </a:cubicBezTo>
                  <a:lnTo>
                    <a:pt x="3830" y="23610"/>
                  </a:lnTo>
                  <a:cubicBezTo>
                    <a:pt x="3648" y="24005"/>
                    <a:pt x="3556" y="24400"/>
                    <a:pt x="3526" y="24826"/>
                  </a:cubicBezTo>
                  <a:cubicBezTo>
                    <a:pt x="3222" y="25130"/>
                    <a:pt x="2979" y="25525"/>
                    <a:pt x="2827" y="25981"/>
                  </a:cubicBezTo>
                  <a:lnTo>
                    <a:pt x="2067" y="28474"/>
                  </a:lnTo>
                  <a:cubicBezTo>
                    <a:pt x="1976" y="28869"/>
                    <a:pt x="1915" y="29264"/>
                    <a:pt x="1976" y="29659"/>
                  </a:cubicBezTo>
                  <a:cubicBezTo>
                    <a:pt x="1581" y="30084"/>
                    <a:pt x="1368" y="30571"/>
                    <a:pt x="1277" y="31148"/>
                  </a:cubicBezTo>
                  <a:lnTo>
                    <a:pt x="851" y="34127"/>
                  </a:lnTo>
                  <a:cubicBezTo>
                    <a:pt x="760" y="34826"/>
                    <a:pt x="942" y="35495"/>
                    <a:pt x="1277" y="36072"/>
                  </a:cubicBezTo>
                  <a:cubicBezTo>
                    <a:pt x="1003" y="36316"/>
                    <a:pt x="790" y="36620"/>
                    <a:pt x="639" y="36954"/>
                  </a:cubicBezTo>
                  <a:cubicBezTo>
                    <a:pt x="487" y="37258"/>
                    <a:pt x="365" y="37562"/>
                    <a:pt x="304" y="37896"/>
                  </a:cubicBezTo>
                  <a:cubicBezTo>
                    <a:pt x="213" y="38170"/>
                    <a:pt x="152" y="38474"/>
                    <a:pt x="91" y="38747"/>
                  </a:cubicBezTo>
                  <a:cubicBezTo>
                    <a:pt x="61" y="38990"/>
                    <a:pt x="31" y="39294"/>
                    <a:pt x="31" y="39598"/>
                  </a:cubicBezTo>
                  <a:cubicBezTo>
                    <a:pt x="31" y="39872"/>
                    <a:pt x="0" y="40115"/>
                    <a:pt x="31" y="40328"/>
                  </a:cubicBezTo>
                  <a:cubicBezTo>
                    <a:pt x="31" y="41057"/>
                    <a:pt x="152" y="41726"/>
                    <a:pt x="395" y="42395"/>
                  </a:cubicBezTo>
                  <a:cubicBezTo>
                    <a:pt x="639" y="43063"/>
                    <a:pt x="1003" y="43702"/>
                    <a:pt x="1459" y="44249"/>
                  </a:cubicBezTo>
                  <a:cubicBezTo>
                    <a:pt x="1976" y="44826"/>
                    <a:pt x="2584" y="45313"/>
                    <a:pt x="3253" y="45647"/>
                  </a:cubicBezTo>
                  <a:cubicBezTo>
                    <a:pt x="3982" y="46042"/>
                    <a:pt x="4803" y="46194"/>
                    <a:pt x="5684" y="46194"/>
                  </a:cubicBezTo>
                  <a:cubicBezTo>
                    <a:pt x="5867" y="46194"/>
                    <a:pt x="6110" y="46194"/>
                    <a:pt x="6292" y="46164"/>
                  </a:cubicBezTo>
                  <a:cubicBezTo>
                    <a:pt x="6474" y="46103"/>
                    <a:pt x="6718" y="46073"/>
                    <a:pt x="6900" y="46042"/>
                  </a:cubicBezTo>
                  <a:lnTo>
                    <a:pt x="6900" y="46042"/>
                  </a:lnTo>
                  <a:cubicBezTo>
                    <a:pt x="6687" y="46620"/>
                    <a:pt x="6262" y="47106"/>
                    <a:pt x="5775" y="47440"/>
                  </a:cubicBezTo>
                  <a:cubicBezTo>
                    <a:pt x="4894" y="48018"/>
                    <a:pt x="4408" y="48960"/>
                    <a:pt x="4468" y="49994"/>
                  </a:cubicBezTo>
                  <a:cubicBezTo>
                    <a:pt x="4468" y="50146"/>
                    <a:pt x="4499" y="50298"/>
                    <a:pt x="4560" y="50419"/>
                  </a:cubicBezTo>
                  <a:cubicBezTo>
                    <a:pt x="3800" y="50753"/>
                    <a:pt x="3222" y="51422"/>
                    <a:pt x="3040" y="52304"/>
                  </a:cubicBezTo>
                  <a:lnTo>
                    <a:pt x="2888" y="52942"/>
                  </a:lnTo>
                  <a:cubicBezTo>
                    <a:pt x="2827" y="53185"/>
                    <a:pt x="2675" y="53398"/>
                    <a:pt x="2493" y="53519"/>
                  </a:cubicBezTo>
                  <a:cubicBezTo>
                    <a:pt x="1672" y="54097"/>
                    <a:pt x="1216" y="55070"/>
                    <a:pt x="1277" y="56103"/>
                  </a:cubicBezTo>
                  <a:cubicBezTo>
                    <a:pt x="1398" y="57137"/>
                    <a:pt x="2037" y="58018"/>
                    <a:pt x="2979" y="58413"/>
                  </a:cubicBezTo>
                  <a:cubicBezTo>
                    <a:pt x="3222" y="58504"/>
                    <a:pt x="3405" y="58687"/>
                    <a:pt x="3496" y="58930"/>
                  </a:cubicBezTo>
                  <a:lnTo>
                    <a:pt x="3739" y="59507"/>
                  </a:lnTo>
                  <a:cubicBezTo>
                    <a:pt x="4215" y="60488"/>
                    <a:pt x="5207" y="61133"/>
                    <a:pt x="6288" y="61133"/>
                  </a:cubicBezTo>
                  <a:cubicBezTo>
                    <a:pt x="6380" y="61133"/>
                    <a:pt x="6473" y="61128"/>
                    <a:pt x="6566" y="61118"/>
                  </a:cubicBezTo>
                  <a:lnTo>
                    <a:pt x="6626" y="61118"/>
                  </a:lnTo>
                  <a:cubicBezTo>
                    <a:pt x="7782" y="60966"/>
                    <a:pt x="8754" y="60146"/>
                    <a:pt x="9028" y="58991"/>
                  </a:cubicBezTo>
                  <a:lnTo>
                    <a:pt x="9180" y="58352"/>
                  </a:lnTo>
                  <a:cubicBezTo>
                    <a:pt x="9210" y="58109"/>
                    <a:pt x="9362" y="57896"/>
                    <a:pt x="9575" y="57775"/>
                  </a:cubicBezTo>
                  <a:cubicBezTo>
                    <a:pt x="10031" y="57471"/>
                    <a:pt x="10365" y="57015"/>
                    <a:pt x="10548" y="56559"/>
                  </a:cubicBezTo>
                  <a:lnTo>
                    <a:pt x="10973" y="56559"/>
                  </a:lnTo>
                  <a:cubicBezTo>
                    <a:pt x="12098" y="56407"/>
                    <a:pt x="13010" y="55617"/>
                    <a:pt x="13314" y="54492"/>
                  </a:cubicBezTo>
                  <a:lnTo>
                    <a:pt x="13587" y="53519"/>
                  </a:lnTo>
                  <a:cubicBezTo>
                    <a:pt x="13678" y="53246"/>
                    <a:pt x="13769" y="53033"/>
                    <a:pt x="13891" y="52790"/>
                  </a:cubicBezTo>
                  <a:cubicBezTo>
                    <a:pt x="14347" y="53793"/>
                    <a:pt x="14833" y="54735"/>
                    <a:pt x="15411" y="55647"/>
                  </a:cubicBezTo>
                  <a:cubicBezTo>
                    <a:pt x="15411" y="55678"/>
                    <a:pt x="15441" y="55678"/>
                    <a:pt x="15441" y="55708"/>
                  </a:cubicBezTo>
                  <a:cubicBezTo>
                    <a:pt x="15563" y="55921"/>
                    <a:pt x="15684" y="56073"/>
                    <a:pt x="15806" y="56255"/>
                  </a:cubicBezTo>
                  <a:cubicBezTo>
                    <a:pt x="15836" y="56346"/>
                    <a:pt x="15867" y="56377"/>
                    <a:pt x="15897" y="56437"/>
                  </a:cubicBezTo>
                  <a:cubicBezTo>
                    <a:pt x="16140" y="56802"/>
                    <a:pt x="16353" y="57137"/>
                    <a:pt x="16627" y="57471"/>
                  </a:cubicBezTo>
                  <a:cubicBezTo>
                    <a:pt x="16657" y="57562"/>
                    <a:pt x="16748" y="57623"/>
                    <a:pt x="16779" y="57653"/>
                  </a:cubicBezTo>
                  <a:cubicBezTo>
                    <a:pt x="17022" y="58018"/>
                    <a:pt x="17265" y="58322"/>
                    <a:pt x="17539" y="58656"/>
                  </a:cubicBezTo>
                  <a:cubicBezTo>
                    <a:pt x="17569" y="58687"/>
                    <a:pt x="17630" y="58717"/>
                    <a:pt x="17630" y="58747"/>
                  </a:cubicBezTo>
                  <a:cubicBezTo>
                    <a:pt x="16323" y="62669"/>
                    <a:pt x="16627" y="67228"/>
                    <a:pt x="18542" y="71331"/>
                  </a:cubicBezTo>
                  <a:cubicBezTo>
                    <a:pt x="19788" y="74036"/>
                    <a:pt x="22067" y="76347"/>
                    <a:pt x="25016" y="77836"/>
                  </a:cubicBezTo>
                  <a:cubicBezTo>
                    <a:pt x="26988" y="78822"/>
                    <a:pt x="28997" y="79119"/>
                    <a:pt x="30972" y="79119"/>
                  </a:cubicBezTo>
                  <a:cubicBezTo>
                    <a:pt x="31553" y="79119"/>
                    <a:pt x="32132" y="79093"/>
                    <a:pt x="32706" y="79052"/>
                  </a:cubicBezTo>
                  <a:cubicBezTo>
                    <a:pt x="34651" y="81027"/>
                    <a:pt x="37326" y="82000"/>
                    <a:pt x="38542" y="82365"/>
                  </a:cubicBezTo>
                  <a:cubicBezTo>
                    <a:pt x="39393" y="82627"/>
                    <a:pt x="40275" y="82763"/>
                    <a:pt x="41132" y="82763"/>
                  </a:cubicBezTo>
                  <a:cubicBezTo>
                    <a:pt x="41469" y="82763"/>
                    <a:pt x="41803" y="82742"/>
                    <a:pt x="42129" y="82699"/>
                  </a:cubicBezTo>
                  <a:cubicBezTo>
                    <a:pt x="42889" y="82608"/>
                    <a:pt x="43557" y="82395"/>
                    <a:pt x="44226" y="82091"/>
                  </a:cubicBezTo>
                  <a:cubicBezTo>
                    <a:pt x="44864" y="81787"/>
                    <a:pt x="45381" y="81362"/>
                    <a:pt x="45807" y="80906"/>
                  </a:cubicBezTo>
                  <a:cubicBezTo>
                    <a:pt x="46354" y="81271"/>
                    <a:pt x="46962" y="81514"/>
                    <a:pt x="47630" y="81666"/>
                  </a:cubicBezTo>
                  <a:cubicBezTo>
                    <a:pt x="48077" y="81759"/>
                    <a:pt x="48524" y="81795"/>
                    <a:pt x="48978" y="81795"/>
                  </a:cubicBezTo>
                  <a:cubicBezTo>
                    <a:pt x="49265" y="81795"/>
                    <a:pt x="49555" y="81781"/>
                    <a:pt x="49849" y="81757"/>
                  </a:cubicBezTo>
                  <a:cubicBezTo>
                    <a:pt x="50974" y="81605"/>
                    <a:pt x="52129" y="81179"/>
                    <a:pt x="53193" y="80572"/>
                  </a:cubicBezTo>
                  <a:cubicBezTo>
                    <a:pt x="54287" y="79933"/>
                    <a:pt x="56627" y="78322"/>
                    <a:pt x="58056" y="75951"/>
                  </a:cubicBezTo>
                  <a:cubicBezTo>
                    <a:pt x="60548" y="75526"/>
                    <a:pt x="63071" y="74766"/>
                    <a:pt x="65229" y="72912"/>
                  </a:cubicBezTo>
                  <a:cubicBezTo>
                    <a:pt x="67722" y="70723"/>
                    <a:pt x="69394" y="67927"/>
                    <a:pt x="69941" y="65009"/>
                  </a:cubicBezTo>
                  <a:cubicBezTo>
                    <a:pt x="70761" y="60541"/>
                    <a:pt x="69941" y="56042"/>
                    <a:pt x="67783" y="52577"/>
                  </a:cubicBezTo>
                  <a:cubicBezTo>
                    <a:pt x="67843" y="52425"/>
                    <a:pt x="67935" y="52273"/>
                    <a:pt x="67995" y="52091"/>
                  </a:cubicBezTo>
                  <a:cubicBezTo>
                    <a:pt x="68026" y="51969"/>
                    <a:pt x="68087" y="51848"/>
                    <a:pt x="68147" y="51787"/>
                  </a:cubicBezTo>
                  <a:cubicBezTo>
                    <a:pt x="68269" y="51513"/>
                    <a:pt x="68391" y="51240"/>
                    <a:pt x="68482" y="50936"/>
                  </a:cubicBezTo>
                  <a:cubicBezTo>
                    <a:pt x="68543" y="50814"/>
                    <a:pt x="68573" y="50753"/>
                    <a:pt x="68603" y="50632"/>
                  </a:cubicBezTo>
                  <a:lnTo>
                    <a:pt x="68938" y="49598"/>
                  </a:lnTo>
                  <a:cubicBezTo>
                    <a:pt x="68938" y="49568"/>
                    <a:pt x="68998" y="49538"/>
                    <a:pt x="68998" y="49507"/>
                  </a:cubicBezTo>
                  <a:cubicBezTo>
                    <a:pt x="69090" y="49112"/>
                    <a:pt x="69242" y="48687"/>
                    <a:pt x="69363" y="48291"/>
                  </a:cubicBezTo>
                  <a:cubicBezTo>
                    <a:pt x="69485" y="47896"/>
                    <a:pt x="69546" y="47532"/>
                    <a:pt x="69667" y="47106"/>
                  </a:cubicBezTo>
                  <a:lnTo>
                    <a:pt x="69667" y="47015"/>
                  </a:lnTo>
                  <a:lnTo>
                    <a:pt x="69789" y="46559"/>
                  </a:lnTo>
                  <a:lnTo>
                    <a:pt x="69910" y="46103"/>
                  </a:lnTo>
                  <a:cubicBezTo>
                    <a:pt x="69941" y="45890"/>
                    <a:pt x="69971" y="45647"/>
                    <a:pt x="70062" y="45404"/>
                  </a:cubicBezTo>
                  <a:cubicBezTo>
                    <a:pt x="70093" y="45282"/>
                    <a:pt x="70093" y="45161"/>
                    <a:pt x="70093" y="45039"/>
                  </a:cubicBezTo>
                  <a:cubicBezTo>
                    <a:pt x="70123" y="44887"/>
                    <a:pt x="70123" y="44766"/>
                    <a:pt x="70153" y="44644"/>
                  </a:cubicBezTo>
                  <a:cubicBezTo>
                    <a:pt x="70457" y="44857"/>
                    <a:pt x="70701" y="45161"/>
                    <a:pt x="70883" y="45495"/>
                  </a:cubicBezTo>
                  <a:lnTo>
                    <a:pt x="71369" y="46407"/>
                  </a:lnTo>
                  <a:cubicBezTo>
                    <a:pt x="71885" y="47303"/>
                    <a:pt x="72814" y="47860"/>
                    <a:pt x="73808" y="47860"/>
                  </a:cubicBezTo>
                  <a:cubicBezTo>
                    <a:pt x="73926" y="47860"/>
                    <a:pt x="74046" y="47852"/>
                    <a:pt x="74166" y="47835"/>
                  </a:cubicBezTo>
                  <a:cubicBezTo>
                    <a:pt x="74196" y="47835"/>
                    <a:pt x="74227" y="47835"/>
                    <a:pt x="74318" y="47775"/>
                  </a:cubicBezTo>
                  <a:cubicBezTo>
                    <a:pt x="74378" y="47775"/>
                    <a:pt x="74500" y="47744"/>
                    <a:pt x="74561" y="47714"/>
                  </a:cubicBezTo>
                  <a:cubicBezTo>
                    <a:pt x="74865" y="48139"/>
                    <a:pt x="75321" y="48474"/>
                    <a:pt x="75837" y="48656"/>
                  </a:cubicBezTo>
                  <a:cubicBezTo>
                    <a:pt x="76050" y="48747"/>
                    <a:pt x="76233" y="48930"/>
                    <a:pt x="76354" y="49112"/>
                  </a:cubicBezTo>
                  <a:lnTo>
                    <a:pt x="76658" y="49720"/>
                  </a:lnTo>
                  <a:cubicBezTo>
                    <a:pt x="77149" y="50648"/>
                    <a:pt x="78106" y="51233"/>
                    <a:pt x="79132" y="51233"/>
                  </a:cubicBezTo>
                  <a:cubicBezTo>
                    <a:pt x="79249" y="51233"/>
                    <a:pt x="79367" y="51225"/>
                    <a:pt x="79485" y="51209"/>
                  </a:cubicBezTo>
                  <a:lnTo>
                    <a:pt x="79546" y="51209"/>
                  </a:lnTo>
                  <a:cubicBezTo>
                    <a:pt x="80731" y="51027"/>
                    <a:pt x="81673" y="50146"/>
                    <a:pt x="81917" y="48960"/>
                  </a:cubicBezTo>
                  <a:lnTo>
                    <a:pt x="82008" y="48322"/>
                  </a:lnTo>
                  <a:cubicBezTo>
                    <a:pt x="82069" y="48079"/>
                    <a:pt x="82221" y="47866"/>
                    <a:pt x="82403" y="47714"/>
                  </a:cubicBezTo>
                  <a:cubicBezTo>
                    <a:pt x="83224" y="47106"/>
                    <a:pt x="83619" y="46073"/>
                    <a:pt x="83497" y="45039"/>
                  </a:cubicBezTo>
                  <a:cubicBezTo>
                    <a:pt x="82920" y="44249"/>
                    <a:pt x="82251" y="43367"/>
                    <a:pt x="81309" y="43033"/>
                  </a:cubicBezTo>
                  <a:cubicBezTo>
                    <a:pt x="81066" y="42972"/>
                    <a:pt x="80883" y="42759"/>
                    <a:pt x="80762" y="42577"/>
                  </a:cubicBezTo>
                  <a:lnTo>
                    <a:pt x="80458" y="41969"/>
                  </a:lnTo>
                  <a:cubicBezTo>
                    <a:pt x="80032" y="41209"/>
                    <a:pt x="79303" y="40693"/>
                    <a:pt x="78512" y="40541"/>
                  </a:cubicBezTo>
                  <a:cubicBezTo>
                    <a:pt x="78512" y="40389"/>
                    <a:pt x="78512" y="40237"/>
                    <a:pt x="78482" y="40085"/>
                  </a:cubicBezTo>
                  <a:cubicBezTo>
                    <a:pt x="78300" y="39051"/>
                    <a:pt x="77600" y="38261"/>
                    <a:pt x="76628" y="37896"/>
                  </a:cubicBezTo>
                  <a:cubicBezTo>
                    <a:pt x="75898" y="37683"/>
                    <a:pt x="75321" y="37167"/>
                    <a:pt x="74956" y="36498"/>
                  </a:cubicBezTo>
                  <a:lnTo>
                    <a:pt x="74834" y="36285"/>
                  </a:lnTo>
                  <a:lnTo>
                    <a:pt x="77965" y="35768"/>
                  </a:lnTo>
                  <a:cubicBezTo>
                    <a:pt x="78725" y="35677"/>
                    <a:pt x="79394" y="35221"/>
                    <a:pt x="79850" y="34553"/>
                  </a:cubicBezTo>
                  <a:cubicBezTo>
                    <a:pt x="80275" y="33914"/>
                    <a:pt x="80427" y="33124"/>
                    <a:pt x="80275" y="32364"/>
                  </a:cubicBezTo>
                  <a:lnTo>
                    <a:pt x="79667" y="29750"/>
                  </a:lnTo>
                  <a:cubicBezTo>
                    <a:pt x="79515" y="29081"/>
                    <a:pt x="79120" y="28534"/>
                    <a:pt x="78634" y="28139"/>
                  </a:cubicBezTo>
                  <a:lnTo>
                    <a:pt x="77904" y="26011"/>
                  </a:lnTo>
                  <a:cubicBezTo>
                    <a:pt x="77783" y="25647"/>
                    <a:pt x="77600" y="25343"/>
                    <a:pt x="77327" y="25069"/>
                  </a:cubicBezTo>
                  <a:cubicBezTo>
                    <a:pt x="77296" y="24644"/>
                    <a:pt x="77175" y="24218"/>
                    <a:pt x="76962" y="23853"/>
                  </a:cubicBezTo>
                  <a:lnTo>
                    <a:pt x="75564" y="21422"/>
                  </a:lnTo>
                  <a:cubicBezTo>
                    <a:pt x="75442" y="21179"/>
                    <a:pt x="75290" y="20996"/>
                    <a:pt x="75108" y="20844"/>
                  </a:cubicBezTo>
                  <a:cubicBezTo>
                    <a:pt x="75169" y="20115"/>
                    <a:pt x="75017" y="19416"/>
                    <a:pt x="74561" y="18777"/>
                  </a:cubicBezTo>
                  <a:lnTo>
                    <a:pt x="72737" y="16346"/>
                  </a:lnTo>
                  <a:cubicBezTo>
                    <a:pt x="72179" y="15670"/>
                    <a:pt x="71365" y="15250"/>
                    <a:pt x="70516" y="15250"/>
                  </a:cubicBezTo>
                  <a:cubicBezTo>
                    <a:pt x="70486" y="15250"/>
                    <a:pt x="70457" y="15250"/>
                    <a:pt x="70427" y="15251"/>
                  </a:cubicBezTo>
                  <a:cubicBezTo>
                    <a:pt x="70397" y="14461"/>
                    <a:pt x="70153" y="13671"/>
                    <a:pt x="69789" y="12911"/>
                  </a:cubicBezTo>
                  <a:cubicBezTo>
                    <a:pt x="69424" y="12181"/>
                    <a:pt x="68938" y="11543"/>
                    <a:pt x="68330" y="10966"/>
                  </a:cubicBezTo>
                  <a:cubicBezTo>
                    <a:pt x="67965" y="10571"/>
                    <a:pt x="67539" y="10236"/>
                    <a:pt x="67114" y="9902"/>
                  </a:cubicBezTo>
                  <a:cubicBezTo>
                    <a:pt x="66628" y="9567"/>
                    <a:pt x="66141" y="9203"/>
                    <a:pt x="65594" y="8960"/>
                  </a:cubicBezTo>
                  <a:cubicBezTo>
                    <a:pt x="65229" y="8754"/>
                    <a:pt x="64813" y="8652"/>
                    <a:pt x="64410" y="8652"/>
                  </a:cubicBezTo>
                  <a:cubicBezTo>
                    <a:pt x="64276" y="8652"/>
                    <a:pt x="64143" y="8663"/>
                    <a:pt x="64014" y="8686"/>
                  </a:cubicBezTo>
                  <a:cubicBezTo>
                    <a:pt x="63953" y="8686"/>
                    <a:pt x="63922" y="8686"/>
                    <a:pt x="63892" y="8716"/>
                  </a:cubicBezTo>
                  <a:cubicBezTo>
                    <a:pt x="63740" y="8412"/>
                    <a:pt x="63558" y="8108"/>
                    <a:pt x="63314" y="7835"/>
                  </a:cubicBezTo>
                  <a:cubicBezTo>
                    <a:pt x="62828" y="7197"/>
                    <a:pt x="62220" y="6680"/>
                    <a:pt x="61460" y="6224"/>
                  </a:cubicBezTo>
                  <a:cubicBezTo>
                    <a:pt x="60913" y="5920"/>
                    <a:pt x="60396" y="5646"/>
                    <a:pt x="59819" y="5525"/>
                  </a:cubicBezTo>
                  <a:cubicBezTo>
                    <a:pt x="59545" y="5464"/>
                    <a:pt x="59302" y="5403"/>
                    <a:pt x="59029" y="5373"/>
                  </a:cubicBezTo>
                  <a:cubicBezTo>
                    <a:pt x="58998" y="5190"/>
                    <a:pt x="58907" y="5008"/>
                    <a:pt x="58846" y="4856"/>
                  </a:cubicBezTo>
                  <a:cubicBezTo>
                    <a:pt x="58542" y="4157"/>
                    <a:pt x="57965" y="3640"/>
                    <a:pt x="57235" y="3367"/>
                  </a:cubicBezTo>
                  <a:lnTo>
                    <a:pt x="51612" y="1300"/>
                  </a:lnTo>
                  <a:cubicBezTo>
                    <a:pt x="51282" y="1182"/>
                    <a:pt x="50934" y="1137"/>
                    <a:pt x="50610" y="1137"/>
                  </a:cubicBezTo>
                  <a:cubicBezTo>
                    <a:pt x="50516" y="1137"/>
                    <a:pt x="50424" y="1141"/>
                    <a:pt x="50335" y="1148"/>
                  </a:cubicBezTo>
                  <a:cubicBezTo>
                    <a:pt x="49788" y="1239"/>
                    <a:pt x="49272" y="1452"/>
                    <a:pt x="48846" y="1817"/>
                  </a:cubicBezTo>
                  <a:cubicBezTo>
                    <a:pt x="48421" y="996"/>
                    <a:pt x="47630" y="449"/>
                    <a:pt x="46688" y="358"/>
                  </a:cubicBezTo>
                  <a:lnTo>
                    <a:pt x="44196" y="84"/>
                  </a:lnTo>
                  <a:cubicBezTo>
                    <a:pt x="44125" y="74"/>
                    <a:pt x="44057" y="71"/>
                    <a:pt x="43991" y="71"/>
                  </a:cubicBezTo>
                  <a:cubicBezTo>
                    <a:pt x="43858" y="71"/>
                    <a:pt x="43729" y="84"/>
                    <a:pt x="43588" y="84"/>
                  </a:cubicBezTo>
                  <a:cubicBezTo>
                    <a:pt x="43375" y="145"/>
                    <a:pt x="43132" y="175"/>
                    <a:pt x="42919" y="297"/>
                  </a:cubicBezTo>
                  <a:lnTo>
                    <a:pt x="40639" y="23"/>
                  </a:lnTo>
                  <a:cubicBezTo>
                    <a:pt x="40518" y="8"/>
                    <a:pt x="40404" y="0"/>
                    <a:pt x="40290" y="0"/>
                  </a:cubicBez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31" name="Google Shape;1831;p68"/>
            <p:cNvGrpSpPr/>
            <p:nvPr/>
          </p:nvGrpSpPr>
          <p:grpSpPr>
            <a:xfrm>
              <a:off x="8792975" y="11320375"/>
              <a:ext cx="1943075" cy="1929300"/>
              <a:chOff x="8792975" y="11320375"/>
              <a:chExt cx="1943075" cy="1929300"/>
            </a:xfrm>
          </p:grpSpPr>
          <p:sp>
            <p:nvSpPr>
              <p:cNvPr id="1832" name="Google Shape;1832;p68"/>
              <p:cNvSpPr/>
              <p:nvPr/>
            </p:nvSpPr>
            <p:spPr>
              <a:xfrm>
                <a:off x="8792975" y="12192725"/>
                <a:ext cx="203675" cy="144400"/>
              </a:xfrm>
              <a:custGeom>
                <a:avLst/>
                <a:gdLst/>
                <a:ahLst/>
                <a:cxnLst/>
                <a:rect l="l" t="t" r="r" b="b"/>
                <a:pathLst>
                  <a:path w="8147" h="5776" extrusionOk="0">
                    <a:moveTo>
                      <a:pt x="5107" y="0"/>
                    </a:moveTo>
                    <a:cubicBezTo>
                      <a:pt x="4864" y="61"/>
                      <a:pt x="4591" y="91"/>
                      <a:pt x="4347" y="152"/>
                    </a:cubicBezTo>
                    <a:cubicBezTo>
                      <a:pt x="4135" y="243"/>
                      <a:pt x="3952" y="395"/>
                      <a:pt x="3740" y="547"/>
                    </a:cubicBezTo>
                    <a:cubicBezTo>
                      <a:pt x="3557" y="730"/>
                      <a:pt x="3436" y="912"/>
                      <a:pt x="3344" y="1155"/>
                    </a:cubicBezTo>
                    <a:cubicBezTo>
                      <a:pt x="3223" y="1368"/>
                      <a:pt x="3132" y="1642"/>
                      <a:pt x="3132" y="1945"/>
                    </a:cubicBezTo>
                    <a:lnTo>
                      <a:pt x="3132" y="2189"/>
                    </a:lnTo>
                    <a:lnTo>
                      <a:pt x="3132" y="2493"/>
                    </a:lnTo>
                    <a:lnTo>
                      <a:pt x="3132" y="2797"/>
                    </a:lnTo>
                    <a:cubicBezTo>
                      <a:pt x="3132" y="2888"/>
                      <a:pt x="3132" y="3009"/>
                      <a:pt x="3101" y="3100"/>
                    </a:cubicBezTo>
                    <a:cubicBezTo>
                      <a:pt x="3071" y="3192"/>
                      <a:pt x="3040" y="3222"/>
                      <a:pt x="2980" y="3313"/>
                    </a:cubicBezTo>
                    <a:cubicBezTo>
                      <a:pt x="2949" y="3344"/>
                      <a:pt x="2888" y="3404"/>
                      <a:pt x="2797" y="3404"/>
                    </a:cubicBezTo>
                    <a:cubicBezTo>
                      <a:pt x="2781" y="3413"/>
                      <a:pt x="2762" y="3416"/>
                      <a:pt x="2744" y="3416"/>
                    </a:cubicBezTo>
                    <a:cubicBezTo>
                      <a:pt x="2692" y="3416"/>
                      <a:pt x="2637" y="3388"/>
                      <a:pt x="2615" y="3344"/>
                    </a:cubicBezTo>
                    <a:cubicBezTo>
                      <a:pt x="2584" y="3313"/>
                      <a:pt x="2524" y="3283"/>
                      <a:pt x="2493" y="3192"/>
                    </a:cubicBezTo>
                    <a:cubicBezTo>
                      <a:pt x="2463" y="3131"/>
                      <a:pt x="2463" y="3040"/>
                      <a:pt x="2432" y="2979"/>
                    </a:cubicBezTo>
                    <a:cubicBezTo>
                      <a:pt x="2432" y="2857"/>
                      <a:pt x="2372" y="2797"/>
                      <a:pt x="2372" y="2705"/>
                    </a:cubicBezTo>
                    <a:cubicBezTo>
                      <a:pt x="2341" y="2645"/>
                      <a:pt x="2341" y="2553"/>
                      <a:pt x="2341" y="2493"/>
                    </a:cubicBezTo>
                    <a:lnTo>
                      <a:pt x="2341" y="2280"/>
                    </a:lnTo>
                    <a:cubicBezTo>
                      <a:pt x="2341" y="2037"/>
                      <a:pt x="2372" y="1793"/>
                      <a:pt x="2432" y="1490"/>
                    </a:cubicBezTo>
                    <a:cubicBezTo>
                      <a:pt x="2463" y="1186"/>
                      <a:pt x="2524" y="973"/>
                      <a:pt x="2615" y="699"/>
                    </a:cubicBezTo>
                    <a:lnTo>
                      <a:pt x="366" y="517"/>
                    </a:lnTo>
                    <a:cubicBezTo>
                      <a:pt x="305" y="669"/>
                      <a:pt x="214" y="821"/>
                      <a:pt x="183" y="1003"/>
                    </a:cubicBezTo>
                    <a:lnTo>
                      <a:pt x="62" y="1581"/>
                    </a:lnTo>
                    <a:cubicBezTo>
                      <a:pt x="31" y="1763"/>
                      <a:pt x="1" y="1945"/>
                      <a:pt x="1" y="2128"/>
                    </a:cubicBezTo>
                    <a:lnTo>
                      <a:pt x="1" y="2705"/>
                    </a:lnTo>
                    <a:cubicBezTo>
                      <a:pt x="1" y="3131"/>
                      <a:pt x="62" y="3496"/>
                      <a:pt x="183" y="3891"/>
                    </a:cubicBezTo>
                    <a:cubicBezTo>
                      <a:pt x="335" y="4256"/>
                      <a:pt x="518" y="4559"/>
                      <a:pt x="761" y="4863"/>
                    </a:cubicBezTo>
                    <a:cubicBezTo>
                      <a:pt x="973" y="5167"/>
                      <a:pt x="1277" y="5411"/>
                      <a:pt x="1612" y="5563"/>
                    </a:cubicBezTo>
                    <a:cubicBezTo>
                      <a:pt x="1977" y="5715"/>
                      <a:pt x="2372" y="5775"/>
                      <a:pt x="2797" y="5775"/>
                    </a:cubicBezTo>
                    <a:cubicBezTo>
                      <a:pt x="3101" y="5775"/>
                      <a:pt x="3405" y="5745"/>
                      <a:pt x="3679" y="5623"/>
                    </a:cubicBezTo>
                    <a:cubicBezTo>
                      <a:pt x="3922" y="5502"/>
                      <a:pt x="4165" y="5350"/>
                      <a:pt x="4347" y="5167"/>
                    </a:cubicBezTo>
                    <a:cubicBezTo>
                      <a:pt x="4530" y="4985"/>
                      <a:pt x="4712" y="4742"/>
                      <a:pt x="4803" y="4499"/>
                    </a:cubicBezTo>
                    <a:cubicBezTo>
                      <a:pt x="4925" y="4225"/>
                      <a:pt x="4955" y="3921"/>
                      <a:pt x="4955" y="3617"/>
                    </a:cubicBezTo>
                    <a:lnTo>
                      <a:pt x="4955" y="3435"/>
                    </a:lnTo>
                    <a:lnTo>
                      <a:pt x="4955" y="3192"/>
                    </a:lnTo>
                    <a:cubicBezTo>
                      <a:pt x="4955" y="3131"/>
                      <a:pt x="5016" y="3009"/>
                      <a:pt x="5016" y="2949"/>
                    </a:cubicBezTo>
                    <a:cubicBezTo>
                      <a:pt x="5047" y="2857"/>
                      <a:pt x="5047" y="2797"/>
                      <a:pt x="5077" y="2705"/>
                    </a:cubicBezTo>
                    <a:cubicBezTo>
                      <a:pt x="5107" y="2675"/>
                      <a:pt x="5168" y="2584"/>
                      <a:pt x="5199" y="2553"/>
                    </a:cubicBezTo>
                    <a:cubicBezTo>
                      <a:pt x="5259" y="2523"/>
                      <a:pt x="5290" y="2462"/>
                      <a:pt x="5381" y="2462"/>
                    </a:cubicBezTo>
                    <a:cubicBezTo>
                      <a:pt x="5472" y="2462"/>
                      <a:pt x="5563" y="2462"/>
                      <a:pt x="5624" y="2553"/>
                    </a:cubicBezTo>
                    <a:lnTo>
                      <a:pt x="5715" y="2766"/>
                    </a:lnTo>
                    <a:cubicBezTo>
                      <a:pt x="5715" y="2857"/>
                      <a:pt x="5776" y="2949"/>
                      <a:pt x="5776" y="3040"/>
                    </a:cubicBezTo>
                    <a:lnTo>
                      <a:pt x="5776" y="3313"/>
                    </a:lnTo>
                    <a:cubicBezTo>
                      <a:pt x="5806" y="3648"/>
                      <a:pt x="5715" y="4043"/>
                      <a:pt x="5654" y="4408"/>
                    </a:cubicBezTo>
                    <a:cubicBezTo>
                      <a:pt x="5533" y="4803"/>
                      <a:pt x="5411" y="5137"/>
                      <a:pt x="5229" y="5441"/>
                    </a:cubicBezTo>
                    <a:lnTo>
                      <a:pt x="7478" y="5684"/>
                    </a:lnTo>
                    <a:cubicBezTo>
                      <a:pt x="7539" y="5502"/>
                      <a:pt x="7630" y="5380"/>
                      <a:pt x="7691" y="5137"/>
                    </a:cubicBezTo>
                    <a:cubicBezTo>
                      <a:pt x="7782" y="4894"/>
                      <a:pt x="7843" y="4711"/>
                      <a:pt x="7934" y="4499"/>
                    </a:cubicBezTo>
                    <a:cubicBezTo>
                      <a:pt x="7965" y="4256"/>
                      <a:pt x="8056" y="4073"/>
                      <a:pt x="8086" y="3830"/>
                    </a:cubicBezTo>
                    <a:cubicBezTo>
                      <a:pt x="8116" y="3648"/>
                      <a:pt x="8147" y="3465"/>
                      <a:pt x="8147" y="3283"/>
                    </a:cubicBezTo>
                    <a:cubicBezTo>
                      <a:pt x="8147" y="2827"/>
                      <a:pt x="8086" y="2401"/>
                      <a:pt x="7965" y="1976"/>
                    </a:cubicBezTo>
                    <a:cubicBezTo>
                      <a:pt x="7843" y="1550"/>
                      <a:pt x="7661" y="1216"/>
                      <a:pt x="7387" y="912"/>
                    </a:cubicBezTo>
                    <a:cubicBezTo>
                      <a:pt x="7144" y="638"/>
                      <a:pt x="6840" y="395"/>
                      <a:pt x="6445" y="243"/>
                    </a:cubicBezTo>
                    <a:cubicBezTo>
                      <a:pt x="6080" y="91"/>
                      <a:pt x="5624" y="0"/>
                      <a:pt x="5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68"/>
              <p:cNvSpPr/>
              <p:nvPr/>
            </p:nvSpPr>
            <p:spPr>
              <a:xfrm>
                <a:off x="8812750" y="12024025"/>
                <a:ext cx="201375" cy="180125"/>
              </a:xfrm>
              <a:custGeom>
                <a:avLst/>
                <a:gdLst/>
                <a:ahLst/>
                <a:cxnLst/>
                <a:rect l="l" t="t" r="r" b="b"/>
                <a:pathLst>
                  <a:path w="8055" h="7205" extrusionOk="0">
                    <a:moveTo>
                      <a:pt x="4924" y="2645"/>
                    </a:moveTo>
                    <a:lnTo>
                      <a:pt x="4772" y="3435"/>
                    </a:lnTo>
                    <a:lnTo>
                      <a:pt x="3009" y="2675"/>
                    </a:lnTo>
                    <a:lnTo>
                      <a:pt x="4924" y="2645"/>
                    </a:lnTo>
                    <a:close/>
                    <a:moveTo>
                      <a:pt x="8055" y="0"/>
                    </a:moveTo>
                    <a:lnTo>
                      <a:pt x="426" y="669"/>
                    </a:lnTo>
                    <a:lnTo>
                      <a:pt x="0" y="3678"/>
                    </a:lnTo>
                    <a:lnTo>
                      <a:pt x="6718" y="7204"/>
                    </a:lnTo>
                    <a:lnTo>
                      <a:pt x="7508" y="4529"/>
                    </a:lnTo>
                    <a:lnTo>
                      <a:pt x="6353" y="4013"/>
                    </a:lnTo>
                    <a:lnTo>
                      <a:pt x="6566" y="2797"/>
                    </a:lnTo>
                    <a:lnTo>
                      <a:pt x="7873" y="2736"/>
                    </a:lnTo>
                    <a:lnTo>
                      <a:pt x="80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68"/>
              <p:cNvSpPr/>
              <p:nvPr/>
            </p:nvSpPr>
            <p:spPr>
              <a:xfrm>
                <a:off x="8840100" y="11818850"/>
                <a:ext cx="224200" cy="183150"/>
              </a:xfrm>
              <a:custGeom>
                <a:avLst/>
                <a:gdLst/>
                <a:ahLst/>
                <a:cxnLst/>
                <a:rect l="l" t="t" r="r" b="b"/>
                <a:pathLst>
                  <a:path w="8968" h="7326" extrusionOk="0">
                    <a:moveTo>
                      <a:pt x="2706" y="1"/>
                    </a:moveTo>
                    <a:lnTo>
                      <a:pt x="1551" y="2250"/>
                    </a:lnTo>
                    <a:lnTo>
                      <a:pt x="5320" y="4894"/>
                    </a:lnTo>
                    <a:lnTo>
                      <a:pt x="760" y="4134"/>
                    </a:lnTo>
                    <a:lnTo>
                      <a:pt x="0" y="6657"/>
                    </a:lnTo>
                    <a:lnTo>
                      <a:pt x="8055" y="7326"/>
                    </a:lnTo>
                    <a:lnTo>
                      <a:pt x="8967" y="4742"/>
                    </a:lnTo>
                    <a:lnTo>
                      <a:pt x="27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68"/>
              <p:cNvSpPr/>
              <p:nvPr/>
            </p:nvSpPr>
            <p:spPr>
              <a:xfrm>
                <a:off x="8920650" y="11679800"/>
                <a:ext cx="225700" cy="218100"/>
              </a:xfrm>
              <a:custGeom>
                <a:avLst/>
                <a:gdLst/>
                <a:ahLst/>
                <a:cxnLst/>
                <a:rect l="l" t="t" r="r" b="b"/>
                <a:pathLst>
                  <a:path w="9028" h="8724" extrusionOk="0">
                    <a:moveTo>
                      <a:pt x="2858" y="0"/>
                    </a:moveTo>
                    <a:lnTo>
                      <a:pt x="0" y="4195"/>
                    </a:lnTo>
                    <a:lnTo>
                      <a:pt x="6505" y="8724"/>
                    </a:lnTo>
                    <a:lnTo>
                      <a:pt x="9028" y="4711"/>
                    </a:lnTo>
                    <a:cubicBezTo>
                      <a:pt x="8724" y="4468"/>
                      <a:pt x="8359" y="4225"/>
                      <a:pt x="8055" y="3982"/>
                    </a:cubicBezTo>
                    <a:cubicBezTo>
                      <a:pt x="7751" y="3769"/>
                      <a:pt x="7417" y="3496"/>
                      <a:pt x="7113" y="3283"/>
                    </a:cubicBezTo>
                    <a:lnTo>
                      <a:pt x="6596" y="4073"/>
                    </a:lnTo>
                    <a:lnTo>
                      <a:pt x="5836" y="5198"/>
                    </a:lnTo>
                    <a:lnTo>
                      <a:pt x="5168" y="4711"/>
                    </a:lnTo>
                    <a:lnTo>
                      <a:pt x="6049" y="3313"/>
                    </a:lnTo>
                    <a:lnTo>
                      <a:pt x="4712" y="2280"/>
                    </a:lnTo>
                    <a:lnTo>
                      <a:pt x="3800" y="3648"/>
                    </a:lnTo>
                    <a:lnTo>
                      <a:pt x="3283" y="3222"/>
                    </a:lnTo>
                    <a:lnTo>
                      <a:pt x="4468" y="1216"/>
                    </a:lnTo>
                    <a:cubicBezTo>
                      <a:pt x="4195" y="1034"/>
                      <a:pt x="3921" y="790"/>
                      <a:pt x="3648" y="608"/>
                    </a:cubicBezTo>
                    <a:cubicBezTo>
                      <a:pt x="3405" y="426"/>
                      <a:pt x="3131" y="183"/>
                      <a:pt x="28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68"/>
              <p:cNvSpPr/>
              <p:nvPr/>
            </p:nvSpPr>
            <p:spPr>
              <a:xfrm>
                <a:off x="9058950" y="11522500"/>
                <a:ext cx="215075" cy="233300"/>
              </a:xfrm>
              <a:custGeom>
                <a:avLst/>
                <a:gdLst/>
                <a:ahLst/>
                <a:cxnLst/>
                <a:rect l="l" t="t" r="r" b="b"/>
                <a:pathLst>
                  <a:path w="8603" h="9332" extrusionOk="0">
                    <a:moveTo>
                      <a:pt x="3739" y="0"/>
                    </a:moveTo>
                    <a:lnTo>
                      <a:pt x="0" y="3435"/>
                    </a:lnTo>
                    <a:lnTo>
                      <a:pt x="5228" y="9332"/>
                    </a:lnTo>
                    <a:lnTo>
                      <a:pt x="8602" y="6019"/>
                    </a:lnTo>
                    <a:cubicBezTo>
                      <a:pt x="8359" y="5715"/>
                      <a:pt x="8116" y="5411"/>
                      <a:pt x="7842" y="5107"/>
                    </a:cubicBezTo>
                    <a:cubicBezTo>
                      <a:pt x="7599" y="4803"/>
                      <a:pt x="7356" y="4499"/>
                      <a:pt x="7083" y="4195"/>
                    </a:cubicBezTo>
                    <a:lnTo>
                      <a:pt x="6383" y="4864"/>
                    </a:lnTo>
                    <a:lnTo>
                      <a:pt x="5380" y="5775"/>
                    </a:lnTo>
                    <a:lnTo>
                      <a:pt x="4894" y="5168"/>
                    </a:lnTo>
                    <a:lnTo>
                      <a:pt x="6079" y="4012"/>
                    </a:lnTo>
                    <a:lnTo>
                      <a:pt x="5016" y="2675"/>
                    </a:lnTo>
                    <a:lnTo>
                      <a:pt x="3830" y="3800"/>
                    </a:lnTo>
                    <a:lnTo>
                      <a:pt x="3405" y="3253"/>
                    </a:lnTo>
                    <a:lnTo>
                      <a:pt x="5046" y="1581"/>
                    </a:lnTo>
                    <a:cubicBezTo>
                      <a:pt x="4803" y="1338"/>
                      <a:pt x="4620" y="1064"/>
                      <a:pt x="4408" y="791"/>
                    </a:cubicBezTo>
                    <a:cubicBezTo>
                      <a:pt x="4165" y="517"/>
                      <a:pt x="3982" y="274"/>
                      <a:pt x="37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68"/>
              <p:cNvSpPr/>
              <p:nvPr/>
            </p:nvSpPr>
            <p:spPr>
              <a:xfrm>
                <a:off x="9219275" y="11440425"/>
                <a:ext cx="204450" cy="226475"/>
              </a:xfrm>
              <a:custGeom>
                <a:avLst/>
                <a:gdLst/>
                <a:ahLst/>
                <a:cxnLst/>
                <a:rect l="l" t="t" r="r" b="b"/>
                <a:pathLst>
                  <a:path w="8178" h="9059" extrusionOk="0">
                    <a:moveTo>
                      <a:pt x="2706" y="3283"/>
                    </a:moveTo>
                    <a:lnTo>
                      <a:pt x="4074" y="4681"/>
                    </a:lnTo>
                    <a:lnTo>
                      <a:pt x="3344" y="5107"/>
                    </a:lnTo>
                    <a:lnTo>
                      <a:pt x="2706" y="3283"/>
                    </a:lnTo>
                    <a:close/>
                    <a:moveTo>
                      <a:pt x="2493" y="1"/>
                    </a:moveTo>
                    <a:lnTo>
                      <a:pt x="1" y="1733"/>
                    </a:lnTo>
                    <a:lnTo>
                      <a:pt x="1977" y="9058"/>
                    </a:lnTo>
                    <a:lnTo>
                      <a:pt x="4469" y="7843"/>
                    </a:lnTo>
                    <a:lnTo>
                      <a:pt x="4074" y="6657"/>
                    </a:lnTo>
                    <a:lnTo>
                      <a:pt x="5138" y="6019"/>
                    </a:lnTo>
                    <a:lnTo>
                      <a:pt x="6050" y="6900"/>
                    </a:lnTo>
                    <a:lnTo>
                      <a:pt x="8177" y="5168"/>
                    </a:lnTo>
                    <a:lnTo>
                      <a:pt x="24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68"/>
              <p:cNvSpPr/>
              <p:nvPr/>
            </p:nvSpPr>
            <p:spPr>
              <a:xfrm>
                <a:off x="9363675" y="11363475"/>
                <a:ext cx="205175" cy="217550"/>
              </a:xfrm>
              <a:custGeom>
                <a:avLst/>
                <a:gdLst/>
                <a:ahLst/>
                <a:cxnLst/>
                <a:rect l="l" t="t" r="r" b="b"/>
                <a:pathLst>
                  <a:path w="8207" h="8702" extrusionOk="0">
                    <a:moveTo>
                      <a:pt x="3617" y="1954"/>
                    </a:moveTo>
                    <a:cubicBezTo>
                      <a:pt x="3739" y="1954"/>
                      <a:pt x="3860" y="1984"/>
                      <a:pt x="3982" y="2075"/>
                    </a:cubicBezTo>
                    <a:cubicBezTo>
                      <a:pt x="4073" y="2136"/>
                      <a:pt x="4164" y="2227"/>
                      <a:pt x="4255" y="2319"/>
                    </a:cubicBezTo>
                    <a:cubicBezTo>
                      <a:pt x="4316" y="2440"/>
                      <a:pt x="4407" y="2562"/>
                      <a:pt x="4438" y="2714"/>
                    </a:cubicBezTo>
                    <a:cubicBezTo>
                      <a:pt x="4468" y="2896"/>
                      <a:pt x="4529" y="3048"/>
                      <a:pt x="4438" y="3170"/>
                    </a:cubicBezTo>
                    <a:cubicBezTo>
                      <a:pt x="4407" y="3322"/>
                      <a:pt x="4316" y="3474"/>
                      <a:pt x="4255" y="3595"/>
                    </a:cubicBezTo>
                    <a:cubicBezTo>
                      <a:pt x="4164" y="3686"/>
                      <a:pt x="4043" y="3808"/>
                      <a:pt x="3891" y="3899"/>
                    </a:cubicBezTo>
                    <a:cubicBezTo>
                      <a:pt x="3799" y="3990"/>
                      <a:pt x="3647" y="4082"/>
                      <a:pt x="3496" y="4112"/>
                    </a:cubicBezTo>
                    <a:lnTo>
                      <a:pt x="3374" y="4142"/>
                    </a:lnTo>
                    <a:lnTo>
                      <a:pt x="2796" y="2227"/>
                    </a:lnTo>
                    <a:cubicBezTo>
                      <a:pt x="2888" y="2167"/>
                      <a:pt x="2918" y="2136"/>
                      <a:pt x="2979" y="2106"/>
                    </a:cubicBezTo>
                    <a:cubicBezTo>
                      <a:pt x="3040" y="2075"/>
                      <a:pt x="3100" y="2075"/>
                      <a:pt x="3192" y="2015"/>
                    </a:cubicBezTo>
                    <a:cubicBezTo>
                      <a:pt x="3344" y="1954"/>
                      <a:pt x="3496" y="1954"/>
                      <a:pt x="3617" y="1954"/>
                    </a:cubicBezTo>
                    <a:close/>
                    <a:moveTo>
                      <a:pt x="4076" y="1"/>
                    </a:moveTo>
                    <a:cubicBezTo>
                      <a:pt x="4005" y="1"/>
                      <a:pt x="3933" y="3"/>
                      <a:pt x="3860" y="9"/>
                    </a:cubicBezTo>
                    <a:cubicBezTo>
                      <a:pt x="3496" y="9"/>
                      <a:pt x="3070" y="100"/>
                      <a:pt x="2705" y="252"/>
                    </a:cubicBezTo>
                    <a:cubicBezTo>
                      <a:pt x="2462" y="313"/>
                      <a:pt x="2188" y="404"/>
                      <a:pt x="1976" y="495"/>
                    </a:cubicBezTo>
                    <a:cubicBezTo>
                      <a:pt x="1733" y="586"/>
                      <a:pt x="1520" y="708"/>
                      <a:pt x="1277" y="799"/>
                    </a:cubicBezTo>
                    <a:cubicBezTo>
                      <a:pt x="1064" y="920"/>
                      <a:pt x="881" y="1042"/>
                      <a:pt x="638" y="1194"/>
                    </a:cubicBezTo>
                    <a:cubicBezTo>
                      <a:pt x="426" y="1316"/>
                      <a:pt x="213" y="1468"/>
                      <a:pt x="0" y="1650"/>
                    </a:cubicBezTo>
                    <a:cubicBezTo>
                      <a:pt x="91" y="2015"/>
                      <a:pt x="274" y="2440"/>
                      <a:pt x="365" y="2835"/>
                    </a:cubicBezTo>
                    <a:cubicBezTo>
                      <a:pt x="486" y="3200"/>
                      <a:pt x="638" y="3626"/>
                      <a:pt x="760" y="3990"/>
                    </a:cubicBezTo>
                    <a:cubicBezTo>
                      <a:pt x="1033" y="4811"/>
                      <a:pt x="1246" y="5571"/>
                      <a:pt x="1520" y="6361"/>
                    </a:cubicBezTo>
                    <a:cubicBezTo>
                      <a:pt x="1793" y="7121"/>
                      <a:pt x="2006" y="7911"/>
                      <a:pt x="2280" y="8702"/>
                    </a:cubicBezTo>
                    <a:lnTo>
                      <a:pt x="4468" y="7942"/>
                    </a:lnTo>
                    <a:lnTo>
                      <a:pt x="3830" y="5784"/>
                    </a:lnTo>
                    <a:lnTo>
                      <a:pt x="4468" y="5571"/>
                    </a:lnTo>
                    <a:lnTo>
                      <a:pt x="6018" y="7486"/>
                    </a:lnTo>
                    <a:lnTo>
                      <a:pt x="8207" y="6240"/>
                    </a:lnTo>
                    <a:lnTo>
                      <a:pt x="6231" y="4507"/>
                    </a:lnTo>
                    <a:cubicBezTo>
                      <a:pt x="6414" y="4264"/>
                      <a:pt x="6535" y="4082"/>
                      <a:pt x="6657" y="3838"/>
                    </a:cubicBezTo>
                    <a:cubicBezTo>
                      <a:pt x="6748" y="3626"/>
                      <a:pt x="6839" y="3443"/>
                      <a:pt x="6869" y="3200"/>
                    </a:cubicBezTo>
                    <a:cubicBezTo>
                      <a:pt x="6900" y="2987"/>
                      <a:pt x="6900" y="2744"/>
                      <a:pt x="6869" y="2531"/>
                    </a:cubicBezTo>
                    <a:cubicBezTo>
                      <a:pt x="6839" y="2288"/>
                      <a:pt x="6748" y="2015"/>
                      <a:pt x="6687" y="1772"/>
                    </a:cubicBezTo>
                    <a:cubicBezTo>
                      <a:pt x="6535" y="1346"/>
                      <a:pt x="6353" y="951"/>
                      <a:pt x="5958" y="738"/>
                    </a:cubicBezTo>
                    <a:cubicBezTo>
                      <a:pt x="5684" y="465"/>
                      <a:pt x="5350" y="282"/>
                      <a:pt x="5015" y="161"/>
                    </a:cubicBezTo>
                    <a:cubicBezTo>
                      <a:pt x="4738" y="60"/>
                      <a:pt x="4420" y="1"/>
                      <a:pt x="40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68"/>
              <p:cNvSpPr/>
              <p:nvPr/>
            </p:nvSpPr>
            <p:spPr>
              <a:xfrm>
                <a:off x="9543750" y="11320375"/>
                <a:ext cx="154300" cy="205175"/>
              </a:xfrm>
              <a:custGeom>
                <a:avLst/>
                <a:gdLst/>
                <a:ahLst/>
                <a:cxnLst/>
                <a:rect l="l" t="t" r="r" b="b"/>
                <a:pathLst>
                  <a:path w="6172" h="8207" extrusionOk="0">
                    <a:moveTo>
                      <a:pt x="5898" y="0"/>
                    </a:moveTo>
                    <a:lnTo>
                      <a:pt x="1" y="790"/>
                    </a:lnTo>
                    <a:lnTo>
                      <a:pt x="274" y="3374"/>
                    </a:lnTo>
                    <a:lnTo>
                      <a:pt x="1885" y="3070"/>
                    </a:lnTo>
                    <a:lnTo>
                      <a:pt x="2554" y="8207"/>
                    </a:lnTo>
                    <a:lnTo>
                      <a:pt x="4834" y="7781"/>
                    </a:lnTo>
                    <a:lnTo>
                      <a:pt x="4560" y="2584"/>
                    </a:lnTo>
                    <a:lnTo>
                      <a:pt x="6171" y="2310"/>
                    </a:lnTo>
                    <a:lnTo>
                      <a:pt x="58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68"/>
              <p:cNvSpPr/>
              <p:nvPr/>
            </p:nvSpPr>
            <p:spPr>
              <a:xfrm>
                <a:off x="9713225" y="11321125"/>
                <a:ext cx="171750" cy="202925"/>
              </a:xfrm>
              <a:custGeom>
                <a:avLst/>
                <a:gdLst/>
                <a:ahLst/>
                <a:cxnLst/>
                <a:rect l="l" t="t" r="r" b="b"/>
                <a:pathLst>
                  <a:path w="6870" h="8117" extrusionOk="0">
                    <a:moveTo>
                      <a:pt x="760" y="0"/>
                    </a:moveTo>
                    <a:lnTo>
                      <a:pt x="0" y="7660"/>
                    </a:lnTo>
                    <a:lnTo>
                      <a:pt x="2432" y="7873"/>
                    </a:lnTo>
                    <a:lnTo>
                      <a:pt x="2705" y="5472"/>
                    </a:lnTo>
                    <a:lnTo>
                      <a:pt x="3951" y="5532"/>
                    </a:lnTo>
                    <a:lnTo>
                      <a:pt x="3799" y="8055"/>
                    </a:lnTo>
                    <a:lnTo>
                      <a:pt x="6535" y="8116"/>
                    </a:lnTo>
                    <a:lnTo>
                      <a:pt x="6869" y="335"/>
                    </a:lnTo>
                    <a:lnTo>
                      <a:pt x="4407" y="61"/>
                    </a:lnTo>
                    <a:lnTo>
                      <a:pt x="4103" y="4286"/>
                    </a:lnTo>
                    <a:lnTo>
                      <a:pt x="2888" y="4195"/>
                    </a:lnTo>
                    <a:lnTo>
                      <a:pt x="3344" y="304"/>
                    </a:lnTo>
                    <a:lnTo>
                      <a:pt x="7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68"/>
              <p:cNvSpPr/>
              <p:nvPr/>
            </p:nvSpPr>
            <p:spPr>
              <a:xfrm>
                <a:off x="9964750" y="11348475"/>
                <a:ext cx="169475" cy="211275"/>
              </a:xfrm>
              <a:custGeom>
                <a:avLst/>
                <a:gdLst/>
                <a:ahLst/>
                <a:cxnLst/>
                <a:rect l="l" t="t" r="r" b="b"/>
                <a:pathLst>
                  <a:path w="6779" h="8451" extrusionOk="0">
                    <a:moveTo>
                      <a:pt x="1185" y="1"/>
                    </a:moveTo>
                    <a:lnTo>
                      <a:pt x="243" y="2402"/>
                    </a:lnTo>
                    <a:lnTo>
                      <a:pt x="1793" y="2888"/>
                    </a:lnTo>
                    <a:lnTo>
                      <a:pt x="0" y="7752"/>
                    </a:lnTo>
                    <a:lnTo>
                      <a:pt x="2219" y="8451"/>
                    </a:lnTo>
                    <a:lnTo>
                      <a:pt x="4377" y="3739"/>
                    </a:lnTo>
                    <a:lnTo>
                      <a:pt x="5927" y="4226"/>
                    </a:lnTo>
                    <a:lnTo>
                      <a:pt x="6778" y="2037"/>
                    </a:lnTo>
                    <a:lnTo>
                      <a:pt x="11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68"/>
              <p:cNvSpPr/>
              <p:nvPr/>
            </p:nvSpPr>
            <p:spPr>
              <a:xfrm>
                <a:off x="10093150" y="11453600"/>
                <a:ext cx="177100" cy="178350"/>
              </a:xfrm>
              <a:custGeom>
                <a:avLst/>
                <a:gdLst/>
                <a:ahLst/>
                <a:cxnLst/>
                <a:rect l="l" t="t" r="r" b="b"/>
                <a:pathLst>
                  <a:path w="7084" h="7134" extrusionOk="0">
                    <a:moveTo>
                      <a:pt x="3648" y="2361"/>
                    </a:moveTo>
                    <a:cubicBezTo>
                      <a:pt x="3800" y="2361"/>
                      <a:pt x="3952" y="2452"/>
                      <a:pt x="4104" y="2513"/>
                    </a:cubicBezTo>
                    <a:cubicBezTo>
                      <a:pt x="4256" y="2635"/>
                      <a:pt x="4378" y="2756"/>
                      <a:pt x="4439" y="2878"/>
                    </a:cubicBezTo>
                    <a:cubicBezTo>
                      <a:pt x="4469" y="3030"/>
                      <a:pt x="4560" y="3121"/>
                      <a:pt x="4560" y="3273"/>
                    </a:cubicBezTo>
                    <a:cubicBezTo>
                      <a:pt x="4560" y="3425"/>
                      <a:pt x="4560" y="3577"/>
                      <a:pt x="4530" y="3729"/>
                    </a:cubicBezTo>
                    <a:cubicBezTo>
                      <a:pt x="4469" y="3881"/>
                      <a:pt x="4408" y="4002"/>
                      <a:pt x="4317" y="4154"/>
                    </a:cubicBezTo>
                    <a:cubicBezTo>
                      <a:pt x="4256" y="4306"/>
                      <a:pt x="4135" y="4428"/>
                      <a:pt x="4074" y="4458"/>
                    </a:cubicBezTo>
                    <a:cubicBezTo>
                      <a:pt x="3952" y="4580"/>
                      <a:pt x="3831" y="4641"/>
                      <a:pt x="3679" y="4702"/>
                    </a:cubicBezTo>
                    <a:cubicBezTo>
                      <a:pt x="3527" y="4732"/>
                      <a:pt x="3375" y="4732"/>
                      <a:pt x="3223" y="4732"/>
                    </a:cubicBezTo>
                    <a:cubicBezTo>
                      <a:pt x="3071" y="4732"/>
                      <a:pt x="2919" y="4641"/>
                      <a:pt x="2767" y="4580"/>
                    </a:cubicBezTo>
                    <a:cubicBezTo>
                      <a:pt x="2615" y="4458"/>
                      <a:pt x="2493" y="4398"/>
                      <a:pt x="2433" y="4215"/>
                    </a:cubicBezTo>
                    <a:cubicBezTo>
                      <a:pt x="2341" y="4124"/>
                      <a:pt x="2341" y="3972"/>
                      <a:pt x="2311" y="3820"/>
                    </a:cubicBezTo>
                    <a:cubicBezTo>
                      <a:pt x="2281" y="3668"/>
                      <a:pt x="2311" y="3516"/>
                      <a:pt x="2341" y="3364"/>
                    </a:cubicBezTo>
                    <a:cubicBezTo>
                      <a:pt x="2402" y="3212"/>
                      <a:pt x="2463" y="3060"/>
                      <a:pt x="2554" y="2939"/>
                    </a:cubicBezTo>
                    <a:cubicBezTo>
                      <a:pt x="2615" y="2817"/>
                      <a:pt x="2736" y="2695"/>
                      <a:pt x="2858" y="2604"/>
                    </a:cubicBezTo>
                    <a:cubicBezTo>
                      <a:pt x="2949" y="2513"/>
                      <a:pt x="3071" y="2452"/>
                      <a:pt x="3223" y="2392"/>
                    </a:cubicBezTo>
                    <a:cubicBezTo>
                      <a:pt x="3344" y="2361"/>
                      <a:pt x="3496" y="2361"/>
                      <a:pt x="3648" y="2361"/>
                    </a:cubicBezTo>
                    <a:close/>
                    <a:moveTo>
                      <a:pt x="3726" y="1"/>
                    </a:moveTo>
                    <a:cubicBezTo>
                      <a:pt x="3657" y="1"/>
                      <a:pt x="3590" y="7"/>
                      <a:pt x="3527" y="21"/>
                    </a:cubicBezTo>
                    <a:cubicBezTo>
                      <a:pt x="3253" y="51"/>
                      <a:pt x="2949" y="81"/>
                      <a:pt x="2645" y="173"/>
                    </a:cubicBezTo>
                    <a:cubicBezTo>
                      <a:pt x="2341" y="233"/>
                      <a:pt x="2068" y="355"/>
                      <a:pt x="1825" y="507"/>
                    </a:cubicBezTo>
                    <a:cubicBezTo>
                      <a:pt x="1551" y="659"/>
                      <a:pt x="1308" y="841"/>
                      <a:pt x="1095" y="1084"/>
                    </a:cubicBezTo>
                    <a:cubicBezTo>
                      <a:pt x="913" y="1267"/>
                      <a:pt x="670" y="1540"/>
                      <a:pt x="518" y="1814"/>
                    </a:cubicBezTo>
                    <a:cubicBezTo>
                      <a:pt x="366" y="2118"/>
                      <a:pt x="214" y="2361"/>
                      <a:pt x="153" y="2665"/>
                    </a:cubicBezTo>
                    <a:cubicBezTo>
                      <a:pt x="62" y="2969"/>
                      <a:pt x="1" y="3273"/>
                      <a:pt x="1" y="3577"/>
                    </a:cubicBezTo>
                    <a:cubicBezTo>
                      <a:pt x="1" y="3881"/>
                      <a:pt x="1" y="4154"/>
                      <a:pt x="62" y="4458"/>
                    </a:cubicBezTo>
                    <a:cubicBezTo>
                      <a:pt x="153" y="4762"/>
                      <a:pt x="214" y="5036"/>
                      <a:pt x="366" y="5309"/>
                    </a:cubicBezTo>
                    <a:cubicBezTo>
                      <a:pt x="518" y="5553"/>
                      <a:pt x="670" y="5796"/>
                      <a:pt x="913" y="6009"/>
                    </a:cubicBezTo>
                    <a:cubicBezTo>
                      <a:pt x="1095" y="6252"/>
                      <a:pt x="1369" y="6434"/>
                      <a:pt x="1612" y="6616"/>
                    </a:cubicBezTo>
                    <a:cubicBezTo>
                      <a:pt x="1885" y="6768"/>
                      <a:pt x="2189" y="6920"/>
                      <a:pt x="2493" y="7012"/>
                    </a:cubicBezTo>
                    <a:cubicBezTo>
                      <a:pt x="2797" y="7072"/>
                      <a:pt x="3101" y="7133"/>
                      <a:pt x="3405" y="7133"/>
                    </a:cubicBezTo>
                    <a:cubicBezTo>
                      <a:pt x="3709" y="7133"/>
                      <a:pt x="4013" y="7072"/>
                      <a:pt x="4317" y="7012"/>
                    </a:cubicBezTo>
                    <a:cubicBezTo>
                      <a:pt x="4621" y="6920"/>
                      <a:pt x="4895" y="6829"/>
                      <a:pt x="5168" y="6677"/>
                    </a:cubicBezTo>
                    <a:cubicBezTo>
                      <a:pt x="5442" y="6495"/>
                      <a:pt x="5654" y="6313"/>
                      <a:pt x="5898" y="6100"/>
                    </a:cubicBezTo>
                    <a:cubicBezTo>
                      <a:pt x="6110" y="5857"/>
                      <a:pt x="6293" y="5613"/>
                      <a:pt x="6475" y="5340"/>
                    </a:cubicBezTo>
                    <a:cubicBezTo>
                      <a:pt x="6749" y="4884"/>
                      <a:pt x="6961" y="4428"/>
                      <a:pt x="7022" y="4002"/>
                    </a:cubicBezTo>
                    <a:cubicBezTo>
                      <a:pt x="7083" y="3547"/>
                      <a:pt x="7083" y="3091"/>
                      <a:pt x="6992" y="2665"/>
                    </a:cubicBezTo>
                    <a:cubicBezTo>
                      <a:pt x="6901" y="2240"/>
                      <a:pt x="6688" y="1875"/>
                      <a:pt x="6414" y="1480"/>
                    </a:cubicBezTo>
                    <a:cubicBezTo>
                      <a:pt x="6141" y="1115"/>
                      <a:pt x="5776" y="781"/>
                      <a:pt x="5320" y="507"/>
                    </a:cubicBezTo>
                    <a:cubicBezTo>
                      <a:pt x="5016" y="325"/>
                      <a:pt x="4743" y="203"/>
                      <a:pt x="4439" y="112"/>
                    </a:cubicBezTo>
                    <a:cubicBezTo>
                      <a:pt x="4205" y="65"/>
                      <a:pt x="3954" y="1"/>
                      <a:pt x="37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68"/>
              <p:cNvSpPr/>
              <p:nvPr/>
            </p:nvSpPr>
            <p:spPr>
              <a:xfrm>
                <a:off x="10204875" y="11538450"/>
                <a:ext cx="212025" cy="194175"/>
              </a:xfrm>
              <a:custGeom>
                <a:avLst/>
                <a:gdLst/>
                <a:ahLst/>
                <a:cxnLst/>
                <a:rect l="l" t="t" r="r" b="b"/>
                <a:pathLst>
                  <a:path w="8481" h="7767" extrusionOk="0">
                    <a:moveTo>
                      <a:pt x="5745" y="3162"/>
                    </a:moveTo>
                    <a:cubicBezTo>
                      <a:pt x="5897" y="3314"/>
                      <a:pt x="6018" y="3466"/>
                      <a:pt x="6049" y="3648"/>
                    </a:cubicBezTo>
                    <a:cubicBezTo>
                      <a:pt x="6079" y="3830"/>
                      <a:pt x="6140" y="3982"/>
                      <a:pt x="6079" y="4195"/>
                    </a:cubicBezTo>
                    <a:cubicBezTo>
                      <a:pt x="6049" y="4317"/>
                      <a:pt x="5988" y="4530"/>
                      <a:pt x="5897" y="4681"/>
                    </a:cubicBezTo>
                    <a:cubicBezTo>
                      <a:pt x="5836" y="4833"/>
                      <a:pt x="5714" y="4985"/>
                      <a:pt x="5562" y="5137"/>
                    </a:cubicBezTo>
                    <a:lnTo>
                      <a:pt x="5532" y="5168"/>
                    </a:lnTo>
                    <a:cubicBezTo>
                      <a:pt x="5380" y="5320"/>
                      <a:pt x="5228" y="5441"/>
                      <a:pt x="5015" y="5563"/>
                    </a:cubicBezTo>
                    <a:cubicBezTo>
                      <a:pt x="4833" y="5654"/>
                      <a:pt x="4620" y="5715"/>
                      <a:pt x="4407" y="5745"/>
                    </a:cubicBezTo>
                    <a:cubicBezTo>
                      <a:pt x="4225" y="5745"/>
                      <a:pt x="4012" y="5745"/>
                      <a:pt x="3800" y="5715"/>
                    </a:cubicBezTo>
                    <a:cubicBezTo>
                      <a:pt x="3617" y="5654"/>
                      <a:pt x="3435" y="5563"/>
                      <a:pt x="3252" y="5441"/>
                    </a:cubicBezTo>
                    <a:lnTo>
                      <a:pt x="5745" y="3162"/>
                    </a:lnTo>
                    <a:close/>
                    <a:moveTo>
                      <a:pt x="5198" y="1"/>
                    </a:moveTo>
                    <a:lnTo>
                      <a:pt x="0" y="5168"/>
                    </a:lnTo>
                    <a:cubicBezTo>
                      <a:pt x="122" y="5320"/>
                      <a:pt x="243" y="5441"/>
                      <a:pt x="334" y="5533"/>
                    </a:cubicBezTo>
                    <a:lnTo>
                      <a:pt x="699" y="5897"/>
                    </a:lnTo>
                    <a:cubicBezTo>
                      <a:pt x="1003" y="6232"/>
                      <a:pt x="1337" y="6505"/>
                      <a:pt x="1733" y="6748"/>
                    </a:cubicBezTo>
                    <a:cubicBezTo>
                      <a:pt x="2067" y="6992"/>
                      <a:pt x="2432" y="7204"/>
                      <a:pt x="2827" y="7356"/>
                    </a:cubicBezTo>
                    <a:cubicBezTo>
                      <a:pt x="3192" y="7569"/>
                      <a:pt x="3617" y="7630"/>
                      <a:pt x="4012" y="7721"/>
                    </a:cubicBezTo>
                    <a:cubicBezTo>
                      <a:pt x="4195" y="7751"/>
                      <a:pt x="4392" y="7767"/>
                      <a:pt x="4590" y="7767"/>
                    </a:cubicBezTo>
                    <a:cubicBezTo>
                      <a:pt x="4787" y="7767"/>
                      <a:pt x="4985" y="7751"/>
                      <a:pt x="5167" y="7721"/>
                    </a:cubicBezTo>
                    <a:cubicBezTo>
                      <a:pt x="5562" y="7630"/>
                      <a:pt x="5927" y="7478"/>
                      <a:pt x="6322" y="7295"/>
                    </a:cubicBezTo>
                    <a:cubicBezTo>
                      <a:pt x="6687" y="7083"/>
                      <a:pt x="7082" y="6809"/>
                      <a:pt x="7417" y="6414"/>
                    </a:cubicBezTo>
                    <a:cubicBezTo>
                      <a:pt x="7812" y="6049"/>
                      <a:pt x="8055" y="5624"/>
                      <a:pt x="8207" y="5289"/>
                    </a:cubicBezTo>
                    <a:cubicBezTo>
                      <a:pt x="8389" y="4864"/>
                      <a:pt x="8480" y="4408"/>
                      <a:pt x="8450" y="3982"/>
                    </a:cubicBezTo>
                    <a:cubicBezTo>
                      <a:pt x="8389" y="3526"/>
                      <a:pt x="8298" y="3101"/>
                      <a:pt x="8085" y="2706"/>
                    </a:cubicBezTo>
                    <a:cubicBezTo>
                      <a:pt x="7903" y="2280"/>
                      <a:pt x="7599" y="1885"/>
                      <a:pt x="7234" y="1520"/>
                    </a:cubicBezTo>
                    <a:cubicBezTo>
                      <a:pt x="6961" y="1216"/>
                      <a:pt x="6626" y="943"/>
                      <a:pt x="6262" y="669"/>
                    </a:cubicBezTo>
                    <a:cubicBezTo>
                      <a:pt x="5927" y="426"/>
                      <a:pt x="5593" y="183"/>
                      <a:pt x="5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68"/>
              <p:cNvSpPr/>
              <p:nvPr/>
            </p:nvSpPr>
            <p:spPr>
              <a:xfrm>
                <a:off x="10307450" y="11701075"/>
                <a:ext cx="227225" cy="208975"/>
              </a:xfrm>
              <a:custGeom>
                <a:avLst/>
                <a:gdLst/>
                <a:ahLst/>
                <a:cxnLst/>
                <a:rect l="l" t="t" r="r" b="b"/>
                <a:pathLst>
                  <a:path w="9089" h="8359" extrusionOk="0">
                    <a:moveTo>
                      <a:pt x="5836" y="2857"/>
                    </a:moveTo>
                    <a:lnTo>
                      <a:pt x="4499" y="4256"/>
                    </a:lnTo>
                    <a:lnTo>
                      <a:pt x="4043" y="3556"/>
                    </a:lnTo>
                    <a:lnTo>
                      <a:pt x="5836" y="2857"/>
                    </a:lnTo>
                    <a:close/>
                    <a:moveTo>
                      <a:pt x="7265" y="0"/>
                    </a:moveTo>
                    <a:lnTo>
                      <a:pt x="0" y="2310"/>
                    </a:lnTo>
                    <a:lnTo>
                      <a:pt x="1338" y="4772"/>
                    </a:lnTo>
                    <a:lnTo>
                      <a:pt x="2523" y="4316"/>
                    </a:lnTo>
                    <a:lnTo>
                      <a:pt x="3253" y="5350"/>
                    </a:lnTo>
                    <a:lnTo>
                      <a:pt x="2402" y="6292"/>
                    </a:lnTo>
                    <a:lnTo>
                      <a:pt x="4225" y="8359"/>
                    </a:lnTo>
                    <a:lnTo>
                      <a:pt x="9089" y="2432"/>
                    </a:lnTo>
                    <a:lnTo>
                      <a:pt x="7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68"/>
              <p:cNvSpPr/>
              <p:nvPr/>
            </p:nvSpPr>
            <p:spPr>
              <a:xfrm>
                <a:off x="10397875" y="11820375"/>
                <a:ext cx="231800" cy="167200"/>
              </a:xfrm>
              <a:custGeom>
                <a:avLst/>
                <a:gdLst/>
                <a:ahLst/>
                <a:cxnLst/>
                <a:rect l="l" t="t" r="r" b="b"/>
                <a:pathLst>
                  <a:path w="9272" h="6688" extrusionOk="0">
                    <a:moveTo>
                      <a:pt x="6262" y="0"/>
                    </a:moveTo>
                    <a:lnTo>
                      <a:pt x="3162" y="3040"/>
                    </a:lnTo>
                    <a:lnTo>
                      <a:pt x="1" y="4316"/>
                    </a:lnTo>
                    <a:lnTo>
                      <a:pt x="1034" y="6687"/>
                    </a:lnTo>
                    <a:lnTo>
                      <a:pt x="4226" y="5472"/>
                    </a:lnTo>
                    <a:lnTo>
                      <a:pt x="9271" y="6627"/>
                    </a:lnTo>
                    <a:lnTo>
                      <a:pt x="8390" y="4104"/>
                    </a:lnTo>
                    <a:lnTo>
                      <a:pt x="5654" y="3769"/>
                    </a:lnTo>
                    <a:lnTo>
                      <a:pt x="7691" y="2432"/>
                    </a:lnTo>
                    <a:lnTo>
                      <a:pt x="62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68"/>
              <p:cNvSpPr/>
              <p:nvPr/>
            </p:nvSpPr>
            <p:spPr>
              <a:xfrm>
                <a:off x="10446500" y="12009575"/>
                <a:ext cx="219650" cy="100150"/>
              </a:xfrm>
              <a:custGeom>
                <a:avLst/>
                <a:gdLst/>
                <a:ahLst/>
                <a:cxnLst/>
                <a:rect l="l" t="t" r="r" b="b"/>
                <a:pathLst>
                  <a:path w="8786" h="4006" extrusionOk="0">
                    <a:moveTo>
                      <a:pt x="8147" y="1"/>
                    </a:moveTo>
                    <a:lnTo>
                      <a:pt x="2615" y="1521"/>
                    </a:lnTo>
                    <a:lnTo>
                      <a:pt x="3071" y="3496"/>
                    </a:lnTo>
                    <a:lnTo>
                      <a:pt x="8785" y="2615"/>
                    </a:lnTo>
                    <a:lnTo>
                      <a:pt x="8147" y="1"/>
                    </a:lnTo>
                    <a:close/>
                    <a:moveTo>
                      <a:pt x="1141" y="1680"/>
                    </a:moveTo>
                    <a:cubicBezTo>
                      <a:pt x="1065" y="1680"/>
                      <a:pt x="989" y="1688"/>
                      <a:pt x="913" y="1703"/>
                    </a:cubicBezTo>
                    <a:cubicBezTo>
                      <a:pt x="761" y="1733"/>
                      <a:pt x="609" y="1825"/>
                      <a:pt x="487" y="1916"/>
                    </a:cubicBezTo>
                    <a:cubicBezTo>
                      <a:pt x="366" y="2007"/>
                      <a:pt x="274" y="2129"/>
                      <a:pt x="183" y="2250"/>
                    </a:cubicBezTo>
                    <a:cubicBezTo>
                      <a:pt x="122" y="2372"/>
                      <a:pt x="62" y="2493"/>
                      <a:pt x="31" y="2676"/>
                    </a:cubicBezTo>
                    <a:cubicBezTo>
                      <a:pt x="1" y="2828"/>
                      <a:pt x="1" y="2949"/>
                      <a:pt x="31" y="3132"/>
                    </a:cubicBezTo>
                    <a:cubicBezTo>
                      <a:pt x="62" y="3253"/>
                      <a:pt x="153" y="3436"/>
                      <a:pt x="214" y="3527"/>
                    </a:cubicBezTo>
                    <a:cubicBezTo>
                      <a:pt x="335" y="3648"/>
                      <a:pt x="457" y="3770"/>
                      <a:pt x="578" y="3831"/>
                    </a:cubicBezTo>
                    <a:cubicBezTo>
                      <a:pt x="670" y="3922"/>
                      <a:pt x="822" y="3952"/>
                      <a:pt x="974" y="3983"/>
                    </a:cubicBezTo>
                    <a:cubicBezTo>
                      <a:pt x="1050" y="3998"/>
                      <a:pt x="1126" y="4005"/>
                      <a:pt x="1202" y="4005"/>
                    </a:cubicBezTo>
                    <a:cubicBezTo>
                      <a:pt x="1278" y="4005"/>
                      <a:pt x="1353" y="3998"/>
                      <a:pt x="1429" y="3983"/>
                    </a:cubicBezTo>
                    <a:cubicBezTo>
                      <a:pt x="1581" y="3952"/>
                      <a:pt x="1733" y="3891"/>
                      <a:pt x="1855" y="3800"/>
                    </a:cubicBezTo>
                    <a:cubicBezTo>
                      <a:pt x="1977" y="3679"/>
                      <a:pt x="2068" y="3557"/>
                      <a:pt x="2159" y="3466"/>
                    </a:cubicBezTo>
                    <a:cubicBezTo>
                      <a:pt x="2220" y="3344"/>
                      <a:pt x="2281" y="3192"/>
                      <a:pt x="2311" y="3040"/>
                    </a:cubicBezTo>
                    <a:cubicBezTo>
                      <a:pt x="2341" y="2888"/>
                      <a:pt x="2341" y="2736"/>
                      <a:pt x="2311" y="2584"/>
                    </a:cubicBezTo>
                    <a:cubicBezTo>
                      <a:pt x="2281" y="2432"/>
                      <a:pt x="2189" y="2280"/>
                      <a:pt x="2129" y="2159"/>
                    </a:cubicBezTo>
                    <a:cubicBezTo>
                      <a:pt x="2007" y="2068"/>
                      <a:pt x="1885" y="1946"/>
                      <a:pt x="1764" y="1855"/>
                    </a:cubicBezTo>
                    <a:cubicBezTo>
                      <a:pt x="1673" y="1794"/>
                      <a:pt x="1521" y="1733"/>
                      <a:pt x="1369" y="1703"/>
                    </a:cubicBezTo>
                    <a:cubicBezTo>
                      <a:pt x="1293" y="1688"/>
                      <a:pt x="1217" y="1680"/>
                      <a:pt x="1141" y="16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68"/>
              <p:cNvSpPr/>
              <p:nvPr/>
            </p:nvSpPr>
            <p:spPr>
              <a:xfrm>
                <a:off x="9043750" y="11587650"/>
                <a:ext cx="1367825" cy="1341825"/>
              </a:xfrm>
              <a:custGeom>
                <a:avLst/>
                <a:gdLst/>
                <a:ahLst/>
                <a:cxnLst/>
                <a:rect l="l" t="t" r="r" b="b"/>
                <a:pathLst>
                  <a:path w="54713" h="53673" extrusionOk="0">
                    <a:moveTo>
                      <a:pt x="27821" y="1"/>
                    </a:moveTo>
                    <a:cubicBezTo>
                      <a:pt x="27183" y="1"/>
                      <a:pt x="26542" y="23"/>
                      <a:pt x="25898" y="69"/>
                    </a:cubicBezTo>
                    <a:cubicBezTo>
                      <a:pt x="25411" y="130"/>
                      <a:pt x="24955" y="160"/>
                      <a:pt x="24499" y="251"/>
                    </a:cubicBezTo>
                    <a:cubicBezTo>
                      <a:pt x="24104" y="312"/>
                      <a:pt x="23709" y="343"/>
                      <a:pt x="23314" y="434"/>
                    </a:cubicBezTo>
                    <a:cubicBezTo>
                      <a:pt x="22676" y="555"/>
                      <a:pt x="22037" y="647"/>
                      <a:pt x="21429" y="799"/>
                    </a:cubicBezTo>
                    <a:cubicBezTo>
                      <a:pt x="18907" y="1406"/>
                      <a:pt x="16566" y="2379"/>
                      <a:pt x="14378" y="3625"/>
                    </a:cubicBezTo>
                    <a:cubicBezTo>
                      <a:pt x="14165" y="3747"/>
                      <a:pt x="13982" y="3838"/>
                      <a:pt x="13770" y="3960"/>
                    </a:cubicBezTo>
                    <a:cubicBezTo>
                      <a:pt x="12858" y="4507"/>
                      <a:pt x="12007" y="5115"/>
                      <a:pt x="11156" y="5783"/>
                    </a:cubicBezTo>
                    <a:cubicBezTo>
                      <a:pt x="4043" y="11407"/>
                      <a:pt x="0" y="20495"/>
                      <a:pt x="1155" y="30130"/>
                    </a:cubicBezTo>
                    <a:cubicBezTo>
                      <a:pt x="1520" y="32927"/>
                      <a:pt x="2280" y="35541"/>
                      <a:pt x="3374" y="37972"/>
                    </a:cubicBezTo>
                    <a:cubicBezTo>
                      <a:pt x="4256" y="39948"/>
                      <a:pt x="5380" y="41802"/>
                      <a:pt x="6718" y="43474"/>
                    </a:cubicBezTo>
                    <a:cubicBezTo>
                      <a:pt x="7812" y="44842"/>
                      <a:pt x="9028" y="46088"/>
                      <a:pt x="10365" y="47243"/>
                    </a:cubicBezTo>
                    <a:cubicBezTo>
                      <a:pt x="11460" y="48155"/>
                      <a:pt x="12554" y="48976"/>
                      <a:pt x="13770" y="49705"/>
                    </a:cubicBezTo>
                    <a:cubicBezTo>
                      <a:pt x="17905" y="52236"/>
                      <a:pt x="22743" y="53672"/>
                      <a:pt x="27824" y="53672"/>
                    </a:cubicBezTo>
                    <a:cubicBezTo>
                      <a:pt x="28905" y="53672"/>
                      <a:pt x="29997" y="53607"/>
                      <a:pt x="31095" y="53474"/>
                    </a:cubicBezTo>
                    <a:cubicBezTo>
                      <a:pt x="37326" y="52684"/>
                      <a:pt x="42798" y="49827"/>
                      <a:pt x="46901" y="45693"/>
                    </a:cubicBezTo>
                    <a:cubicBezTo>
                      <a:pt x="47266" y="45298"/>
                      <a:pt x="47600" y="44963"/>
                      <a:pt x="47934" y="44568"/>
                    </a:cubicBezTo>
                    <a:cubicBezTo>
                      <a:pt x="48664" y="43778"/>
                      <a:pt x="49333" y="42896"/>
                      <a:pt x="49941" y="41985"/>
                    </a:cubicBezTo>
                    <a:cubicBezTo>
                      <a:pt x="52828" y="37820"/>
                      <a:pt x="54500" y="32835"/>
                      <a:pt x="54652" y="27547"/>
                    </a:cubicBezTo>
                    <a:cubicBezTo>
                      <a:pt x="54713" y="26574"/>
                      <a:pt x="54652" y="25571"/>
                      <a:pt x="54591" y="24598"/>
                    </a:cubicBezTo>
                    <a:cubicBezTo>
                      <a:pt x="54561" y="24203"/>
                      <a:pt x="54500" y="23869"/>
                      <a:pt x="54470" y="23504"/>
                    </a:cubicBezTo>
                    <a:cubicBezTo>
                      <a:pt x="54348" y="22501"/>
                      <a:pt x="54166" y="21559"/>
                      <a:pt x="53862" y="20586"/>
                    </a:cubicBezTo>
                    <a:cubicBezTo>
                      <a:pt x="53770" y="20343"/>
                      <a:pt x="53740" y="20100"/>
                      <a:pt x="53679" y="19826"/>
                    </a:cubicBezTo>
                    <a:cubicBezTo>
                      <a:pt x="53375" y="18671"/>
                      <a:pt x="52950" y="17486"/>
                      <a:pt x="52494" y="16391"/>
                    </a:cubicBezTo>
                    <a:cubicBezTo>
                      <a:pt x="52463" y="16270"/>
                      <a:pt x="52433" y="16118"/>
                      <a:pt x="52342" y="15996"/>
                    </a:cubicBezTo>
                    <a:cubicBezTo>
                      <a:pt x="52038" y="15236"/>
                      <a:pt x="51673" y="14507"/>
                      <a:pt x="51278" y="13838"/>
                    </a:cubicBezTo>
                    <a:cubicBezTo>
                      <a:pt x="46651" y="5470"/>
                      <a:pt x="37731" y="1"/>
                      <a:pt x="27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68"/>
              <p:cNvSpPr/>
              <p:nvPr/>
            </p:nvSpPr>
            <p:spPr>
              <a:xfrm>
                <a:off x="9048300" y="11731475"/>
                <a:ext cx="708250" cy="1075850"/>
              </a:xfrm>
              <a:custGeom>
                <a:avLst/>
                <a:gdLst/>
                <a:ahLst/>
                <a:cxnLst/>
                <a:rect l="l" t="t" r="r" b="b"/>
                <a:pathLst>
                  <a:path w="28330" h="43034" extrusionOk="0">
                    <a:moveTo>
                      <a:pt x="11095" y="0"/>
                    </a:moveTo>
                    <a:cubicBezTo>
                      <a:pt x="10396" y="517"/>
                      <a:pt x="9758" y="1064"/>
                      <a:pt x="9150" y="1672"/>
                    </a:cubicBezTo>
                    <a:cubicBezTo>
                      <a:pt x="3223" y="7325"/>
                      <a:pt x="1" y="15623"/>
                      <a:pt x="1065" y="24347"/>
                    </a:cubicBezTo>
                    <a:cubicBezTo>
                      <a:pt x="1551" y="28541"/>
                      <a:pt x="3010" y="32371"/>
                      <a:pt x="5168" y="35684"/>
                    </a:cubicBezTo>
                    <a:cubicBezTo>
                      <a:pt x="5624" y="36353"/>
                      <a:pt x="6080" y="37052"/>
                      <a:pt x="6597" y="37691"/>
                    </a:cubicBezTo>
                    <a:cubicBezTo>
                      <a:pt x="7225" y="37555"/>
                      <a:pt x="7850" y="37478"/>
                      <a:pt x="8460" y="37478"/>
                    </a:cubicBezTo>
                    <a:cubicBezTo>
                      <a:pt x="9769" y="37478"/>
                      <a:pt x="11010" y="37832"/>
                      <a:pt x="12068" y="38724"/>
                    </a:cubicBezTo>
                    <a:cubicBezTo>
                      <a:pt x="12797" y="39332"/>
                      <a:pt x="13436" y="40153"/>
                      <a:pt x="14348" y="40274"/>
                    </a:cubicBezTo>
                    <a:cubicBezTo>
                      <a:pt x="14424" y="40284"/>
                      <a:pt x="14499" y="40289"/>
                      <a:pt x="14573" y="40289"/>
                    </a:cubicBezTo>
                    <a:cubicBezTo>
                      <a:pt x="15651" y="40289"/>
                      <a:pt x="16519" y="39312"/>
                      <a:pt x="17600" y="39028"/>
                    </a:cubicBezTo>
                    <a:cubicBezTo>
                      <a:pt x="17847" y="38957"/>
                      <a:pt x="18096" y="38924"/>
                      <a:pt x="18344" y="38924"/>
                    </a:cubicBezTo>
                    <a:cubicBezTo>
                      <a:pt x="19471" y="38924"/>
                      <a:pt x="20588" y="39599"/>
                      <a:pt x="21460" y="40396"/>
                    </a:cubicBezTo>
                    <a:cubicBezTo>
                      <a:pt x="22524" y="41308"/>
                      <a:pt x="23527" y="42432"/>
                      <a:pt x="24895" y="42888"/>
                    </a:cubicBezTo>
                    <a:cubicBezTo>
                      <a:pt x="25190" y="42986"/>
                      <a:pt x="25505" y="43034"/>
                      <a:pt x="25821" y="43034"/>
                    </a:cubicBezTo>
                    <a:cubicBezTo>
                      <a:pt x="26972" y="43034"/>
                      <a:pt x="28126" y="42405"/>
                      <a:pt x="28269" y="41308"/>
                    </a:cubicBezTo>
                    <a:cubicBezTo>
                      <a:pt x="28330" y="40639"/>
                      <a:pt x="28026" y="39970"/>
                      <a:pt x="27661" y="39484"/>
                    </a:cubicBezTo>
                    <a:cubicBezTo>
                      <a:pt x="25260" y="36353"/>
                      <a:pt x="20062" y="36536"/>
                      <a:pt x="17752" y="33344"/>
                    </a:cubicBezTo>
                    <a:cubicBezTo>
                      <a:pt x="16931" y="32219"/>
                      <a:pt x="16475" y="30608"/>
                      <a:pt x="15168" y="30092"/>
                    </a:cubicBezTo>
                    <a:cubicBezTo>
                      <a:pt x="14868" y="29972"/>
                      <a:pt x="14562" y="29922"/>
                      <a:pt x="14251" y="29922"/>
                    </a:cubicBezTo>
                    <a:cubicBezTo>
                      <a:pt x="12836" y="29922"/>
                      <a:pt x="11331" y="30942"/>
                      <a:pt x="9915" y="30942"/>
                    </a:cubicBezTo>
                    <a:cubicBezTo>
                      <a:pt x="9594" y="30942"/>
                      <a:pt x="9277" y="30889"/>
                      <a:pt x="8968" y="30760"/>
                    </a:cubicBezTo>
                    <a:cubicBezTo>
                      <a:pt x="7357" y="30152"/>
                      <a:pt x="7113" y="27934"/>
                      <a:pt x="7812" y="26353"/>
                    </a:cubicBezTo>
                    <a:cubicBezTo>
                      <a:pt x="8542" y="24803"/>
                      <a:pt x="9940" y="23678"/>
                      <a:pt x="10943" y="22310"/>
                    </a:cubicBezTo>
                    <a:cubicBezTo>
                      <a:pt x="13253" y="19149"/>
                      <a:pt x="13345" y="14560"/>
                      <a:pt x="11156" y="11307"/>
                    </a:cubicBezTo>
                    <a:cubicBezTo>
                      <a:pt x="8876" y="7872"/>
                      <a:pt x="12433" y="3374"/>
                      <a:pt x="110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68"/>
              <p:cNvSpPr/>
              <p:nvPr/>
            </p:nvSpPr>
            <p:spPr>
              <a:xfrm>
                <a:off x="9984300" y="12266225"/>
                <a:ext cx="425750" cy="371050"/>
              </a:xfrm>
              <a:custGeom>
                <a:avLst/>
                <a:gdLst/>
                <a:ahLst/>
                <a:cxnLst/>
                <a:rect l="l" t="t" r="r" b="b"/>
                <a:pathLst>
                  <a:path w="17030" h="14842" extrusionOk="0">
                    <a:moveTo>
                      <a:pt x="15375" y="0"/>
                    </a:moveTo>
                    <a:cubicBezTo>
                      <a:pt x="15296" y="0"/>
                      <a:pt x="15219" y="11"/>
                      <a:pt x="15145" y="39"/>
                    </a:cubicBezTo>
                    <a:cubicBezTo>
                      <a:pt x="14568" y="160"/>
                      <a:pt x="14294" y="799"/>
                      <a:pt x="14021" y="1285"/>
                    </a:cubicBezTo>
                    <a:cubicBezTo>
                      <a:pt x="13382" y="2531"/>
                      <a:pt x="12349" y="3565"/>
                      <a:pt x="11133" y="4203"/>
                    </a:cubicBezTo>
                    <a:cubicBezTo>
                      <a:pt x="10915" y="4339"/>
                      <a:pt x="10600" y="4451"/>
                      <a:pt x="10318" y="4451"/>
                    </a:cubicBezTo>
                    <a:cubicBezTo>
                      <a:pt x="10285" y="4451"/>
                      <a:pt x="10253" y="4449"/>
                      <a:pt x="10221" y="4446"/>
                    </a:cubicBezTo>
                    <a:cubicBezTo>
                      <a:pt x="9674" y="4325"/>
                      <a:pt x="9401" y="3717"/>
                      <a:pt x="8945" y="3352"/>
                    </a:cubicBezTo>
                    <a:cubicBezTo>
                      <a:pt x="8646" y="3083"/>
                      <a:pt x="8251" y="2968"/>
                      <a:pt x="7844" y="2968"/>
                    </a:cubicBezTo>
                    <a:cubicBezTo>
                      <a:pt x="7423" y="2968"/>
                      <a:pt x="6990" y="3090"/>
                      <a:pt x="6635" y="3291"/>
                    </a:cubicBezTo>
                    <a:cubicBezTo>
                      <a:pt x="5905" y="3717"/>
                      <a:pt x="5419" y="4446"/>
                      <a:pt x="4993" y="5176"/>
                    </a:cubicBezTo>
                    <a:cubicBezTo>
                      <a:pt x="4355" y="6300"/>
                      <a:pt x="3808" y="7547"/>
                      <a:pt x="3443" y="8823"/>
                    </a:cubicBezTo>
                    <a:cubicBezTo>
                      <a:pt x="3230" y="9462"/>
                      <a:pt x="3048" y="10191"/>
                      <a:pt x="2470" y="10556"/>
                    </a:cubicBezTo>
                    <a:cubicBezTo>
                      <a:pt x="1984" y="10890"/>
                      <a:pt x="1255" y="10890"/>
                      <a:pt x="799" y="11316"/>
                    </a:cubicBezTo>
                    <a:cubicBezTo>
                      <a:pt x="1" y="12084"/>
                      <a:pt x="984" y="13599"/>
                      <a:pt x="2128" y="13599"/>
                    </a:cubicBezTo>
                    <a:cubicBezTo>
                      <a:pt x="2161" y="13599"/>
                      <a:pt x="2194" y="13598"/>
                      <a:pt x="2227" y="13595"/>
                    </a:cubicBezTo>
                    <a:cubicBezTo>
                      <a:pt x="3413" y="13535"/>
                      <a:pt x="4264" y="12531"/>
                      <a:pt x="4963" y="11589"/>
                    </a:cubicBezTo>
                    <a:cubicBezTo>
                      <a:pt x="5267" y="11164"/>
                      <a:pt x="5571" y="10708"/>
                      <a:pt x="6027" y="10495"/>
                    </a:cubicBezTo>
                    <a:cubicBezTo>
                      <a:pt x="6228" y="10400"/>
                      <a:pt x="6439" y="10358"/>
                      <a:pt x="6652" y="10358"/>
                    </a:cubicBezTo>
                    <a:cubicBezTo>
                      <a:pt x="7467" y="10358"/>
                      <a:pt x="8317" y="10975"/>
                      <a:pt x="8823" y="11650"/>
                    </a:cubicBezTo>
                    <a:cubicBezTo>
                      <a:pt x="9492" y="12531"/>
                      <a:pt x="9917" y="13626"/>
                      <a:pt x="10829" y="14234"/>
                    </a:cubicBezTo>
                    <a:cubicBezTo>
                      <a:pt x="11315" y="14538"/>
                      <a:pt x="11802" y="14690"/>
                      <a:pt x="12319" y="14842"/>
                    </a:cubicBezTo>
                    <a:cubicBezTo>
                      <a:pt x="12471" y="14659"/>
                      <a:pt x="12592" y="14477"/>
                      <a:pt x="12714" y="14294"/>
                    </a:cubicBezTo>
                    <a:cubicBezTo>
                      <a:pt x="14385" y="11741"/>
                      <a:pt x="15601" y="8884"/>
                      <a:pt x="16331" y="5844"/>
                    </a:cubicBezTo>
                    <a:cubicBezTo>
                      <a:pt x="16726" y="4112"/>
                      <a:pt x="16999" y="2288"/>
                      <a:pt x="17030" y="404"/>
                    </a:cubicBezTo>
                    <a:cubicBezTo>
                      <a:pt x="16696" y="282"/>
                      <a:pt x="16361" y="191"/>
                      <a:pt x="15966" y="100"/>
                    </a:cubicBezTo>
                    <a:cubicBezTo>
                      <a:pt x="15754" y="57"/>
                      <a:pt x="15558" y="0"/>
                      <a:pt x="153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68"/>
              <p:cNvSpPr/>
              <p:nvPr/>
            </p:nvSpPr>
            <p:spPr>
              <a:xfrm>
                <a:off x="9600750" y="11586025"/>
                <a:ext cx="725725" cy="483075"/>
              </a:xfrm>
              <a:custGeom>
                <a:avLst/>
                <a:gdLst/>
                <a:ahLst/>
                <a:cxnLst/>
                <a:rect l="l" t="t" r="r" b="b"/>
                <a:pathLst>
                  <a:path w="29029" h="19323" extrusionOk="0">
                    <a:moveTo>
                      <a:pt x="5549" y="1"/>
                    </a:moveTo>
                    <a:cubicBezTo>
                      <a:pt x="4938" y="1"/>
                      <a:pt x="4328" y="23"/>
                      <a:pt x="3709" y="73"/>
                    </a:cubicBezTo>
                    <a:cubicBezTo>
                      <a:pt x="3648" y="438"/>
                      <a:pt x="3587" y="803"/>
                      <a:pt x="3435" y="1168"/>
                    </a:cubicBezTo>
                    <a:cubicBezTo>
                      <a:pt x="2979" y="2292"/>
                      <a:pt x="1885" y="2991"/>
                      <a:pt x="1216" y="4025"/>
                    </a:cubicBezTo>
                    <a:cubicBezTo>
                      <a:pt x="0" y="5940"/>
                      <a:pt x="821" y="8827"/>
                      <a:pt x="2858" y="9800"/>
                    </a:cubicBezTo>
                    <a:cubicBezTo>
                      <a:pt x="4013" y="10377"/>
                      <a:pt x="5381" y="10377"/>
                      <a:pt x="6627" y="10712"/>
                    </a:cubicBezTo>
                    <a:cubicBezTo>
                      <a:pt x="11368" y="12080"/>
                      <a:pt x="13587" y="18554"/>
                      <a:pt x="18481" y="19253"/>
                    </a:cubicBezTo>
                    <a:cubicBezTo>
                      <a:pt x="18791" y="19300"/>
                      <a:pt x="19096" y="19323"/>
                      <a:pt x="19397" y="19323"/>
                    </a:cubicBezTo>
                    <a:cubicBezTo>
                      <a:pt x="22961" y="19323"/>
                      <a:pt x="25917" y="16171"/>
                      <a:pt x="29028" y="13873"/>
                    </a:cubicBezTo>
                    <a:cubicBezTo>
                      <a:pt x="27357" y="10864"/>
                      <a:pt x="25168" y="8219"/>
                      <a:pt x="22584" y="6031"/>
                    </a:cubicBezTo>
                    <a:cubicBezTo>
                      <a:pt x="18238" y="2535"/>
                      <a:pt x="12858" y="347"/>
                      <a:pt x="7052" y="43"/>
                    </a:cubicBezTo>
                    <a:cubicBezTo>
                      <a:pt x="6547" y="16"/>
                      <a:pt x="6047" y="1"/>
                      <a:pt x="55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68"/>
              <p:cNvSpPr/>
              <p:nvPr/>
            </p:nvSpPr>
            <p:spPr>
              <a:xfrm>
                <a:off x="9732975" y="11587075"/>
                <a:ext cx="431650" cy="349325"/>
              </a:xfrm>
              <a:custGeom>
                <a:avLst/>
                <a:gdLst/>
                <a:ahLst/>
                <a:cxnLst/>
                <a:rect l="l" t="t" r="r" b="b"/>
                <a:pathLst>
                  <a:path w="17266" h="13973" extrusionOk="0">
                    <a:moveTo>
                      <a:pt x="1672" y="1"/>
                    </a:moveTo>
                    <a:cubicBezTo>
                      <a:pt x="912" y="1460"/>
                      <a:pt x="0" y="2919"/>
                      <a:pt x="699" y="4287"/>
                    </a:cubicBezTo>
                    <a:cubicBezTo>
                      <a:pt x="1313" y="5541"/>
                      <a:pt x="2871" y="5875"/>
                      <a:pt x="4274" y="5875"/>
                    </a:cubicBezTo>
                    <a:cubicBezTo>
                      <a:pt x="4401" y="5875"/>
                      <a:pt x="4527" y="5872"/>
                      <a:pt x="4651" y="5867"/>
                    </a:cubicBezTo>
                    <a:cubicBezTo>
                      <a:pt x="5096" y="5849"/>
                      <a:pt x="5554" y="5826"/>
                      <a:pt x="6007" y="5826"/>
                    </a:cubicBezTo>
                    <a:cubicBezTo>
                      <a:pt x="7103" y="5826"/>
                      <a:pt x="8172" y="5961"/>
                      <a:pt x="8967" y="6627"/>
                    </a:cubicBezTo>
                    <a:cubicBezTo>
                      <a:pt x="9909" y="7448"/>
                      <a:pt x="10183" y="8724"/>
                      <a:pt x="10426" y="9940"/>
                    </a:cubicBezTo>
                    <a:cubicBezTo>
                      <a:pt x="10639" y="11156"/>
                      <a:pt x="10882" y="12463"/>
                      <a:pt x="11733" y="13314"/>
                    </a:cubicBezTo>
                    <a:cubicBezTo>
                      <a:pt x="12157" y="13738"/>
                      <a:pt x="12786" y="13973"/>
                      <a:pt x="13378" y="13973"/>
                    </a:cubicBezTo>
                    <a:cubicBezTo>
                      <a:pt x="14016" y="13973"/>
                      <a:pt x="14612" y="13701"/>
                      <a:pt x="14864" y="13101"/>
                    </a:cubicBezTo>
                    <a:cubicBezTo>
                      <a:pt x="15046" y="12645"/>
                      <a:pt x="15016" y="12159"/>
                      <a:pt x="14985" y="11673"/>
                    </a:cubicBezTo>
                    <a:cubicBezTo>
                      <a:pt x="14864" y="9910"/>
                      <a:pt x="15077" y="7904"/>
                      <a:pt x="16384" y="6688"/>
                    </a:cubicBezTo>
                    <a:cubicBezTo>
                      <a:pt x="16657" y="6414"/>
                      <a:pt x="16961" y="6232"/>
                      <a:pt x="17265" y="6050"/>
                    </a:cubicBezTo>
                    <a:cubicBezTo>
                      <a:pt x="12918" y="2493"/>
                      <a:pt x="7538" y="335"/>
                      <a:pt x="16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68"/>
              <p:cNvSpPr/>
              <p:nvPr/>
            </p:nvSpPr>
            <p:spPr>
              <a:xfrm>
                <a:off x="9045275" y="11773250"/>
                <a:ext cx="518600" cy="911275"/>
              </a:xfrm>
              <a:custGeom>
                <a:avLst/>
                <a:gdLst/>
                <a:ahLst/>
                <a:cxnLst/>
                <a:rect l="l" t="t" r="r" b="b"/>
                <a:pathLst>
                  <a:path w="20744" h="36451" extrusionOk="0">
                    <a:moveTo>
                      <a:pt x="9149" y="1"/>
                    </a:moveTo>
                    <a:cubicBezTo>
                      <a:pt x="3222" y="5654"/>
                      <a:pt x="0" y="13952"/>
                      <a:pt x="1064" y="22676"/>
                    </a:cubicBezTo>
                    <a:cubicBezTo>
                      <a:pt x="1550" y="26870"/>
                      <a:pt x="3009" y="30700"/>
                      <a:pt x="5167" y="34013"/>
                    </a:cubicBezTo>
                    <a:cubicBezTo>
                      <a:pt x="5266" y="34021"/>
                      <a:pt x="5361" y="34025"/>
                      <a:pt x="5453" y="34025"/>
                    </a:cubicBezTo>
                    <a:cubicBezTo>
                      <a:pt x="5730" y="34025"/>
                      <a:pt x="5981" y="33991"/>
                      <a:pt x="6231" y="33922"/>
                    </a:cubicBezTo>
                    <a:cubicBezTo>
                      <a:pt x="7143" y="33679"/>
                      <a:pt x="7933" y="33132"/>
                      <a:pt x="8845" y="33102"/>
                    </a:cubicBezTo>
                    <a:cubicBezTo>
                      <a:pt x="8867" y="33101"/>
                      <a:pt x="8889" y="33101"/>
                      <a:pt x="8911" y="33101"/>
                    </a:cubicBezTo>
                    <a:cubicBezTo>
                      <a:pt x="10957" y="33101"/>
                      <a:pt x="12289" y="35768"/>
                      <a:pt x="14227" y="35768"/>
                    </a:cubicBezTo>
                    <a:cubicBezTo>
                      <a:pt x="14326" y="35768"/>
                      <a:pt x="14427" y="35761"/>
                      <a:pt x="14529" y="35746"/>
                    </a:cubicBezTo>
                    <a:cubicBezTo>
                      <a:pt x="14924" y="35685"/>
                      <a:pt x="15289" y="35533"/>
                      <a:pt x="15654" y="35442"/>
                    </a:cubicBezTo>
                    <a:cubicBezTo>
                      <a:pt x="15839" y="35404"/>
                      <a:pt x="16022" y="35387"/>
                      <a:pt x="16204" y="35387"/>
                    </a:cubicBezTo>
                    <a:cubicBezTo>
                      <a:pt x="17336" y="35387"/>
                      <a:pt x="18410" y="36044"/>
                      <a:pt x="19484" y="36384"/>
                    </a:cubicBezTo>
                    <a:cubicBezTo>
                      <a:pt x="19630" y="36427"/>
                      <a:pt x="19795" y="36451"/>
                      <a:pt x="19956" y="36451"/>
                    </a:cubicBezTo>
                    <a:cubicBezTo>
                      <a:pt x="20364" y="36451"/>
                      <a:pt x="20743" y="36299"/>
                      <a:pt x="20700" y="35928"/>
                    </a:cubicBezTo>
                    <a:cubicBezTo>
                      <a:pt x="20700" y="35837"/>
                      <a:pt x="20639" y="35685"/>
                      <a:pt x="20517" y="35564"/>
                    </a:cubicBezTo>
                    <a:cubicBezTo>
                      <a:pt x="19332" y="33770"/>
                      <a:pt x="16535" y="33801"/>
                      <a:pt x="15107" y="32220"/>
                    </a:cubicBezTo>
                    <a:cubicBezTo>
                      <a:pt x="14681" y="31734"/>
                      <a:pt x="14317" y="31035"/>
                      <a:pt x="13678" y="30852"/>
                    </a:cubicBezTo>
                    <a:cubicBezTo>
                      <a:pt x="13567" y="30825"/>
                      <a:pt x="13451" y="30814"/>
                      <a:pt x="13331" y="30814"/>
                    </a:cubicBezTo>
                    <a:cubicBezTo>
                      <a:pt x="13058" y="30814"/>
                      <a:pt x="12768" y="30871"/>
                      <a:pt x="12493" y="30913"/>
                    </a:cubicBezTo>
                    <a:cubicBezTo>
                      <a:pt x="11919" y="31026"/>
                      <a:pt x="11333" y="31081"/>
                      <a:pt x="10745" y="31081"/>
                    </a:cubicBezTo>
                    <a:cubicBezTo>
                      <a:pt x="9433" y="31081"/>
                      <a:pt x="8108" y="30809"/>
                      <a:pt x="6870" y="30305"/>
                    </a:cubicBezTo>
                    <a:cubicBezTo>
                      <a:pt x="6353" y="30092"/>
                      <a:pt x="5867" y="29819"/>
                      <a:pt x="5441" y="29393"/>
                    </a:cubicBezTo>
                    <a:cubicBezTo>
                      <a:pt x="4529" y="28481"/>
                      <a:pt x="4377" y="27022"/>
                      <a:pt x="4651" y="25746"/>
                    </a:cubicBezTo>
                    <a:cubicBezTo>
                      <a:pt x="5137" y="23284"/>
                      <a:pt x="6870" y="21247"/>
                      <a:pt x="8237" y="19120"/>
                    </a:cubicBezTo>
                    <a:cubicBezTo>
                      <a:pt x="9575" y="16931"/>
                      <a:pt x="10608" y="14196"/>
                      <a:pt x="9514" y="11916"/>
                    </a:cubicBezTo>
                    <a:cubicBezTo>
                      <a:pt x="9241" y="11369"/>
                      <a:pt x="8845" y="10822"/>
                      <a:pt x="8633" y="10244"/>
                    </a:cubicBezTo>
                    <a:cubicBezTo>
                      <a:pt x="7903" y="8390"/>
                      <a:pt x="8997" y="6384"/>
                      <a:pt x="9453" y="4408"/>
                    </a:cubicBezTo>
                    <a:cubicBezTo>
                      <a:pt x="9757" y="2949"/>
                      <a:pt x="9696" y="1369"/>
                      <a:pt x="91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68"/>
              <p:cNvSpPr/>
              <p:nvPr/>
            </p:nvSpPr>
            <p:spPr>
              <a:xfrm>
                <a:off x="10174475" y="12412325"/>
                <a:ext cx="218875" cy="211275"/>
              </a:xfrm>
              <a:custGeom>
                <a:avLst/>
                <a:gdLst/>
                <a:ahLst/>
                <a:cxnLst/>
                <a:rect l="l" t="t" r="r" b="b"/>
                <a:pathLst>
                  <a:path w="8755" h="8451" extrusionOk="0">
                    <a:moveTo>
                      <a:pt x="8754" y="0"/>
                    </a:moveTo>
                    <a:cubicBezTo>
                      <a:pt x="8298" y="244"/>
                      <a:pt x="7873" y="456"/>
                      <a:pt x="7538" y="700"/>
                    </a:cubicBezTo>
                    <a:cubicBezTo>
                      <a:pt x="7110" y="927"/>
                      <a:pt x="6657" y="1013"/>
                      <a:pt x="6190" y="1013"/>
                    </a:cubicBezTo>
                    <a:cubicBezTo>
                      <a:pt x="5033" y="1013"/>
                      <a:pt x="3792" y="482"/>
                      <a:pt x="2645" y="244"/>
                    </a:cubicBezTo>
                    <a:cubicBezTo>
                      <a:pt x="2393" y="191"/>
                      <a:pt x="2123" y="157"/>
                      <a:pt x="1857" y="157"/>
                    </a:cubicBezTo>
                    <a:cubicBezTo>
                      <a:pt x="1354" y="157"/>
                      <a:pt x="866" y="280"/>
                      <a:pt x="547" y="639"/>
                    </a:cubicBezTo>
                    <a:cubicBezTo>
                      <a:pt x="0" y="1307"/>
                      <a:pt x="456" y="2523"/>
                      <a:pt x="1307" y="2614"/>
                    </a:cubicBezTo>
                    <a:cubicBezTo>
                      <a:pt x="1396" y="2637"/>
                      <a:pt x="1488" y="2644"/>
                      <a:pt x="1582" y="2644"/>
                    </a:cubicBezTo>
                    <a:cubicBezTo>
                      <a:pt x="1808" y="2644"/>
                      <a:pt x="2047" y="2600"/>
                      <a:pt x="2282" y="2600"/>
                    </a:cubicBezTo>
                    <a:cubicBezTo>
                      <a:pt x="2353" y="2600"/>
                      <a:pt x="2423" y="2604"/>
                      <a:pt x="2493" y="2614"/>
                    </a:cubicBezTo>
                    <a:cubicBezTo>
                      <a:pt x="3009" y="2706"/>
                      <a:pt x="3435" y="3131"/>
                      <a:pt x="3648" y="3587"/>
                    </a:cubicBezTo>
                    <a:cubicBezTo>
                      <a:pt x="3891" y="4073"/>
                      <a:pt x="3952" y="4560"/>
                      <a:pt x="4073" y="5107"/>
                    </a:cubicBezTo>
                    <a:cubicBezTo>
                      <a:pt x="4225" y="6019"/>
                      <a:pt x="4499" y="6870"/>
                      <a:pt x="4833" y="7751"/>
                    </a:cubicBezTo>
                    <a:cubicBezTo>
                      <a:pt x="4924" y="7995"/>
                      <a:pt x="5016" y="8207"/>
                      <a:pt x="5137" y="8450"/>
                    </a:cubicBezTo>
                    <a:cubicBezTo>
                      <a:pt x="6809" y="5897"/>
                      <a:pt x="8025" y="3040"/>
                      <a:pt x="87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68"/>
              <p:cNvSpPr/>
              <p:nvPr/>
            </p:nvSpPr>
            <p:spPr>
              <a:xfrm>
                <a:off x="9752925" y="12021300"/>
                <a:ext cx="365325" cy="276125"/>
              </a:xfrm>
              <a:custGeom>
                <a:avLst/>
                <a:gdLst/>
                <a:ahLst/>
                <a:cxnLst/>
                <a:rect l="l" t="t" r="r" b="b"/>
                <a:pathLst>
                  <a:path w="14613" h="11045" extrusionOk="0">
                    <a:moveTo>
                      <a:pt x="9246" y="0"/>
                    </a:moveTo>
                    <a:cubicBezTo>
                      <a:pt x="4081" y="0"/>
                      <a:pt x="1" y="7311"/>
                      <a:pt x="5677" y="10413"/>
                    </a:cubicBezTo>
                    <a:cubicBezTo>
                      <a:pt x="6477" y="10842"/>
                      <a:pt x="7382" y="11045"/>
                      <a:pt x="8297" y="11045"/>
                    </a:cubicBezTo>
                    <a:cubicBezTo>
                      <a:pt x="9849" y="11045"/>
                      <a:pt x="11429" y="10462"/>
                      <a:pt x="12576" y="9410"/>
                    </a:cubicBezTo>
                    <a:cubicBezTo>
                      <a:pt x="13792" y="8316"/>
                      <a:pt x="14583" y="6766"/>
                      <a:pt x="14583" y="5155"/>
                    </a:cubicBezTo>
                    <a:cubicBezTo>
                      <a:pt x="14613" y="3514"/>
                      <a:pt x="13823" y="1903"/>
                      <a:pt x="12485" y="1021"/>
                    </a:cubicBezTo>
                    <a:cubicBezTo>
                      <a:pt x="11410" y="308"/>
                      <a:pt x="10305" y="0"/>
                      <a:pt x="92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68"/>
              <p:cNvSpPr/>
              <p:nvPr/>
            </p:nvSpPr>
            <p:spPr>
              <a:xfrm>
                <a:off x="9837325" y="12078875"/>
                <a:ext cx="227750" cy="171550"/>
              </a:xfrm>
              <a:custGeom>
                <a:avLst/>
                <a:gdLst/>
                <a:ahLst/>
                <a:cxnLst/>
                <a:rect l="l" t="t" r="r" b="b"/>
                <a:pathLst>
                  <a:path w="9110" h="6862" extrusionOk="0">
                    <a:moveTo>
                      <a:pt x="5820" y="1"/>
                    </a:moveTo>
                    <a:cubicBezTo>
                      <a:pt x="2576" y="1"/>
                      <a:pt x="0" y="4544"/>
                      <a:pt x="3547" y="6469"/>
                    </a:cubicBezTo>
                    <a:cubicBezTo>
                      <a:pt x="4050" y="6738"/>
                      <a:pt x="4611" y="6862"/>
                      <a:pt x="5175" y="6862"/>
                    </a:cubicBezTo>
                    <a:cubicBezTo>
                      <a:pt x="6144" y="6862"/>
                      <a:pt x="7122" y="6495"/>
                      <a:pt x="7833" y="5861"/>
                    </a:cubicBezTo>
                    <a:cubicBezTo>
                      <a:pt x="8593" y="5162"/>
                      <a:pt x="9079" y="4220"/>
                      <a:pt x="9079" y="3186"/>
                    </a:cubicBezTo>
                    <a:cubicBezTo>
                      <a:pt x="9109" y="2214"/>
                      <a:pt x="8623" y="1180"/>
                      <a:pt x="7802" y="603"/>
                    </a:cubicBezTo>
                    <a:cubicBezTo>
                      <a:pt x="7144" y="182"/>
                      <a:pt x="6469" y="1"/>
                      <a:pt x="58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68"/>
              <p:cNvSpPr/>
              <p:nvPr/>
            </p:nvSpPr>
            <p:spPr>
              <a:xfrm>
                <a:off x="9271925" y="12081325"/>
                <a:ext cx="366075" cy="275950"/>
              </a:xfrm>
              <a:custGeom>
                <a:avLst/>
                <a:gdLst/>
                <a:ahLst/>
                <a:cxnLst/>
                <a:rect l="l" t="t" r="r" b="b"/>
                <a:pathLst>
                  <a:path w="14643" h="11038" extrusionOk="0">
                    <a:moveTo>
                      <a:pt x="9262" y="1"/>
                    </a:moveTo>
                    <a:cubicBezTo>
                      <a:pt x="4080" y="1"/>
                      <a:pt x="1" y="7306"/>
                      <a:pt x="5676" y="10383"/>
                    </a:cubicBezTo>
                    <a:cubicBezTo>
                      <a:pt x="6485" y="10828"/>
                      <a:pt x="7406" y="11037"/>
                      <a:pt x="8336" y="11037"/>
                    </a:cubicBezTo>
                    <a:cubicBezTo>
                      <a:pt x="9887" y="11037"/>
                      <a:pt x="11467" y="10455"/>
                      <a:pt x="12606" y="9411"/>
                    </a:cubicBezTo>
                    <a:cubicBezTo>
                      <a:pt x="13822" y="8316"/>
                      <a:pt x="14612" y="6736"/>
                      <a:pt x="14612" y="5155"/>
                    </a:cubicBezTo>
                    <a:cubicBezTo>
                      <a:pt x="14643" y="3514"/>
                      <a:pt x="13853" y="1873"/>
                      <a:pt x="12515" y="1021"/>
                    </a:cubicBezTo>
                    <a:cubicBezTo>
                      <a:pt x="11434" y="308"/>
                      <a:pt x="10325" y="1"/>
                      <a:pt x="9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68"/>
              <p:cNvSpPr/>
              <p:nvPr/>
            </p:nvSpPr>
            <p:spPr>
              <a:xfrm>
                <a:off x="9356575" y="12138325"/>
                <a:ext cx="228250" cy="171800"/>
              </a:xfrm>
              <a:custGeom>
                <a:avLst/>
                <a:gdLst/>
                <a:ahLst/>
                <a:cxnLst/>
                <a:rect l="l" t="t" r="r" b="b"/>
                <a:pathLst>
                  <a:path w="9130" h="6872" extrusionOk="0">
                    <a:moveTo>
                      <a:pt x="5781" y="1"/>
                    </a:moveTo>
                    <a:cubicBezTo>
                      <a:pt x="2550" y="1"/>
                      <a:pt x="1" y="4548"/>
                      <a:pt x="3536" y="6492"/>
                    </a:cubicBezTo>
                    <a:cubicBezTo>
                      <a:pt x="4041" y="6750"/>
                      <a:pt x="4604" y="6872"/>
                      <a:pt x="5170" y="6872"/>
                    </a:cubicBezTo>
                    <a:cubicBezTo>
                      <a:pt x="6137" y="6872"/>
                      <a:pt x="7113" y="6517"/>
                      <a:pt x="7822" y="5884"/>
                    </a:cubicBezTo>
                    <a:cubicBezTo>
                      <a:pt x="8582" y="5185"/>
                      <a:pt x="9099" y="4243"/>
                      <a:pt x="9099" y="3210"/>
                    </a:cubicBezTo>
                    <a:cubicBezTo>
                      <a:pt x="9129" y="2237"/>
                      <a:pt x="8643" y="1203"/>
                      <a:pt x="7792" y="626"/>
                    </a:cubicBezTo>
                    <a:cubicBezTo>
                      <a:pt x="7124" y="189"/>
                      <a:pt x="6438" y="1"/>
                      <a:pt x="57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68"/>
              <p:cNvSpPr/>
              <p:nvPr/>
            </p:nvSpPr>
            <p:spPr>
              <a:xfrm>
                <a:off x="10205625" y="12209900"/>
                <a:ext cx="61575" cy="59125"/>
              </a:xfrm>
              <a:custGeom>
                <a:avLst/>
                <a:gdLst/>
                <a:ahLst/>
                <a:cxnLst/>
                <a:rect l="l" t="t" r="r" b="b"/>
                <a:pathLst>
                  <a:path w="2463" h="2365" extrusionOk="0">
                    <a:moveTo>
                      <a:pt x="1247" y="0"/>
                    </a:moveTo>
                    <a:cubicBezTo>
                      <a:pt x="1195" y="0"/>
                      <a:pt x="1144" y="4"/>
                      <a:pt x="1095" y="12"/>
                    </a:cubicBezTo>
                    <a:cubicBezTo>
                      <a:pt x="943" y="12"/>
                      <a:pt x="791" y="73"/>
                      <a:pt x="639" y="164"/>
                    </a:cubicBezTo>
                    <a:cubicBezTo>
                      <a:pt x="456" y="225"/>
                      <a:pt x="365" y="316"/>
                      <a:pt x="274" y="468"/>
                    </a:cubicBezTo>
                    <a:cubicBezTo>
                      <a:pt x="183" y="559"/>
                      <a:pt x="122" y="742"/>
                      <a:pt x="92" y="863"/>
                    </a:cubicBezTo>
                    <a:cubicBezTo>
                      <a:pt x="61" y="1015"/>
                      <a:pt x="0" y="1167"/>
                      <a:pt x="61" y="1319"/>
                    </a:cubicBezTo>
                    <a:cubicBezTo>
                      <a:pt x="92" y="1441"/>
                      <a:pt x="92" y="1532"/>
                      <a:pt x="122" y="1623"/>
                    </a:cubicBezTo>
                    <a:cubicBezTo>
                      <a:pt x="213" y="1836"/>
                      <a:pt x="335" y="1988"/>
                      <a:pt x="517" y="2140"/>
                    </a:cubicBezTo>
                    <a:cubicBezTo>
                      <a:pt x="578" y="2170"/>
                      <a:pt x="700" y="2231"/>
                      <a:pt x="791" y="2292"/>
                    </a:cubicBezTo>
                    <a:cubicBezTo>
                      <a:pt x="924" y="2336"/>
                      <a:pt x="1074" y="2365"/>
                      <a:pt x="1228" y="2365"/>
                    </a:cubicBezTo>
                    <a:cubicBezTo>
                      <a:pt x="1285" y="2365"/>
                      <a:pt x="1342" y="2361"/>
                      <a:pt x="1399" y="2353"/>
                    </a:cubicBezTo>
                    <a:cubicBezTo>
                      <a:pt x="1551" y="2353"/>
                      <a:pt x="1703" y="2292"/>
                      <a:pt x="1855" y="2201"/>
                    </a:cubicBezTo>
                    <a:cubicBezTo>
                      <a:pt x="2007" y="2140"/>
                      <a:pt x="2098" y="2049"/>
                      <a:pt x="2189" y="1897"/>
                    </a:cubicBezTo>
                    <a:cubicBezTo>
                      <a:pt x="2311" y="1775"/>
                      <a:pt x="2341" y="1623"/>
                      <a:pt x="2371" y="1502"/>
                    </a:cubicBezTo>
                    <a:cubicBezTo>
                      <a:pt x="2402" y="1319"/>
                      <a:pt x="2462" y="1198"/>
                      <a:pt x="2402" y="1015"/>
                    </a:cubicBezTo>
                    <a:lnTo>
                      <a:pt x="2341" y="742"/>
                    </a:lnTo>
                    <a:cubicBezTo>
                      <a:pt x="2250" y="529"/>
                      <a:pt x="2159" y="377"/>
                      <a:pt x="1946" y="225"/>
                    </a:cubicBezTo>
                    <a:cubicBezTo>
                      <a:pt x="1885" y="195"/>
                      <a:pt x="1763" y="134"/>
                      <a:pt x="1703" y="73"/>
                    </a:cubicBezTo>
                    <a:cubicBezTo>
                      <a:pt x="1547" y="29"/>
                      <a:pt x="1391" y="0"/>
                      <a:pt x="12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68"/>
              <p:cNvSpPr/>
              <p:nvPr/>
            </p:nvSpPr>
            <p:spPr>
              <a:xfrm>
                <a:off x="10235075" y="12044975"/>
                <a:ext cx="112300" cy="83575"/>
              </a:xfrm>
              <a:custGeom>
                <a:avLst/>
                <a:gdLst/>
                <a:ahLst/>
                <a:cxnLst/>
                <a:rect l="l" t="t" r="r" b="b"/>
                <a:pathLst>
                  <a:path w="4492" h="3343" extrusionOk="0">
                    <a:moveTo>
                      <a:pt x="2265" y="1"/>
                    </a:moveTo>
                    <a:cubicBezTo>
                      <a:pt x="2194" y="1"/>
                      <a:pt x="2120" y="5"/>
                      <a:pt x="2044" y="13"/>
                    </a:cubicBezTo>
                    <a:cubicBezTo>
                      <a:pt x="1" y="276"/>
                      <a:pt x="285" y="3343"/>
                      <a:pt x="2195" y="3343"/>
                    </a:cubicBezTo>
                    <a:cubicBezTo>
                      <a:pt x="2274" y="3343"/>
                      <a:pt x="2355" y="3337"/>
                      <a:pt x="2440" y="3327"/>
                    </a:cubicBezTo>
                    <a:cubicBezTo>
                      <a:pt x="4491" y="3063"/>
                      <a:pt x="4197" y="1"/>
                      <a:pt x="22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68"/>
              <p:cNvSpPr/>
              <p:nvPr/>
            </p:nvSpPr>
            <p:spPr>
              <a:xfrm>
                <a:off x="9749675" y="11979900"/>
                <a:ext cx="42850" cy="30600"/>
              </a:xfrm>
              <a:custGeom>
                <a:avLst/>
                <a:gdLst/>
                <a:ahLst/>
                <a:cxnLst/>
                <a:rect l="l" t="t" r="r" b="b"/>
                <a:pathLst>
                  <a:path w="1714" h="1224" extrusionOk="0">
                    <a:moveTo>
                      <a:pt x="851" y="0"/>
                    </a:moveTo>
                    <a:cubicBezTo>
                      <a:pt x="831" y="0"/>
                      <a:pt x="812" y="1"/>
                      <a:pt x="791" y="2"/>
                    </a:cubicBezTo>
                    <a:cubicBezTo>
                      <a:pt x="1" y="119"/>
                      <a:pt x="113" y="1223"/>
                      <a:pt x="855" y="1223"/>
                    </a:cubicBezTo>
                    <a:cubicBezTo>
                      <a:pt x="884" y="1223"/>
                      <a:pt x="913" y="1222"/>
                      <a:pt x="943" y="1218"/>
                    </a:cubicBezTo>
                    <a:cubicBezTo>
                      <a:pt x="1713" y="1100"/>
                      <a:pt x="1589" y="0"/>
                      <a:pt x="8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68"/>
              <p:cNvSpPr/>
              <p:nvPr/>
            </p:nvSpPr>
            <p:spPr>
              <a:xfrm>
                <a:off x="9375050" y="11976900"/>
                <a:ext cx="67675" cy="67650"/>
              </a:xfrm>
              <a:custGeom>
                <a:avLst/>
                <a:gdLst/>
                <a:ahLst/>
                <a:cxnLst/>
                <a:rect l="l" t="t" r="r" b="b"/>
                <a:pathLst>
                  <a:path w="2707" h="2706" extrusionOk="0">
                    <a:moveTo>
                      <a:pt x="1186" y="1"/>
                    </a:moveTo>
                    <a:cubicBezTo>
                      <a:pt x="974" y="1"/>
                      <a:pt x="822" y="92"/>
                      <a:pt x="670" y="214"/>
                    </a:cubicBezTo>
                    <a:cubicBezTo>
                      <a:pt x="518" y="274"/>
                      <a:pt x="366" y="396"/>
                      <a:pt x="305" y="548"/>
                    </a:cubicBezTo>
                    <a:cubicBezTo>
                      <a:pt x="183" y="700"/>
                      <a:pt x="123" y="852"/>
                      <a:pt x="62" y="1004"/>
                    </a:cubicBezTo>
                    <a:cubicBezTo>
                      <a:pt x="1" y="1156"/>
                      <a:pt x="1" y="1338"/>
                      <a:pt x="31" y="1551"/>
                    </a:cubicBezTo>
                    <a:cubicBezTo>
                      <a:pt x="62" y="1642"/>
                      <a:pt x="123" y="1764"/>
                      <a:pt x="123" y="1885"/>
                    </a:cubicBezTo>
                    <a:cubicBezTo>
                      <a:pt x="183" y="2098"/>
                      <a:pt x="335" y="2311"/>
                      <a:pt x="518" y="2402"/>
                    </a:cubicBezTo>
                    <a:cubicBezTo>
                      <a:pt x="639" y="2493"/>
                      <a:pt x="730" y="2524"/>
                      <a:pt x="822" y="2615"/>
                    </a:cubicBezTo>
                    <a:cubicBezTo>
                      <a:pt x="1065" y="2706"/>
                      <a:pt x="1278" y="2706"/>
                      <a:pt x="1521" y="2706"/>
                    </a:cubicBezTo>
                    <a:cubicBezTo>
                      <a:pt x="1703" y="2706"/>
                      <a:pt x="1855" y="2645"/>
                      <a:pt x="2007" y="2524"/>
                    </a:cubicBezTo>
                    <a:cubicBezTo>
                      <a:pt x="2159" y="2463"/>
                      <a:pt x="2311" y="2341"/>
                      <a:pt x="2402" y="2189"/>
                    </a:cubicBezTo>
                    <a:cubicBezTo>
                      <a:pt x="2493" y="2037"/>
                      <a:pt x="2585" y="1885"/>
                      <a:pt x="2615" y="1733"/>
                    </a:cubicBezTo>
                    <a:cubicBezTo>
                      <a:pt x="2706" y="1581"/>
                      <a:pt x="2706" y="1399"/>
                      <a:pt x="2645" y="1186"/>
                    </a:cubicBezTo>
                    <a:cubicBezTo>
                      <a:pt x="2645" y="1125"/>
                      <a:pt x="2615" y="973"/>
                      <a:pt x="2585" y="852"/>
                    </a:cubicBezTo>
                    <a:cubicBezTo>
                      <a:pt x="2493" y="639"/>
                      <a:pt x="2341" y="426"/>
                      <a:pt x="2159" y="305"/>
                    </a:cubicBezTo>
                    <a:cubicBezTo>
                      <a:pt x="2037" y="244"/>
                      <a:pt x="1977" y="214"/>
                      <a:pt x="1855" y="122"/>
                    </a:cubicBezTo>
                    <a:cubicBezTo>
                      <a:pt x="1642" y="1"/>
                      <a:pt x="1399" y="1"/>
                      <a:pt x="11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68"/>
              <p:cNvSpPr/>
              <p:nvPr/>
            </p:nvSpPr>
            <p:spPr>
              <a:xfrm>
                <a:off x="9387975" y="11884200"/>
                <a:ext cx="28150" cy="28900"/>
              </a:xfrm>
              <a:custGeom>
                <a:avLst/>
                <a:gdLst/>
                <a:ahLst/>
                <a:cxnLst/>
                <a:rect l="l" t="t" r="r" b="b"/>
                <a:pathLst>
                  <a:path w="1126" h="1156" extrusionOk="0">
                    <a:moveTo>
                      <a:pt x="457" y="1"/>
                    </a:moveTo>
                    <a:cubicBezTo>
                      <a:pt x="396" y="1"/>
                      <a:pt x="305" y="31"/>
                      <a:pt x="274" y="92"/>
                    </a:cubicBezTo>
                    <a:cubicBezTo>
                      <a:pt x="213" y="122"/>
                      <a:pt x="153" y="153"/>
                      <a:pt x="122" y="244"/>
                    </a:cubicBezTo>
                    <a:cubicBezTo>
                      <a:pt x="92" y="305"/>
                      <a:pt x="61" y="335"/>
                      <a:pt x="61" y="426"/>
                    </a:cubicBezTo>
                    <a:cubicBezTo>
                      <a:pt x="1" y="487"/>
                      <a:pt x="1" y="578"/>
                      <a:pt x="1" y="639"/>
                    </a:cubicBezTo>
                    <a:cubicBezTo>
                      <a:pt x="1" y="700"/>
                      <a:pt x="61" y="760"/>
                      <a:pt x="61" y="791"/>
                    </a:cubicBezTo>
                    <a:cubicBezTo>
                      <a:pt x="92" y="882"/>
                      <a:pt x="153" y="943"/>
                      <a:pt x="244" y="1034"/>
                    </a:cubicBezTo>
                    <a:cubicBezTo>
                      <a:pt x="274" y="1064"/>
                      <a:pt x="305" y="1064"/>
                      <a:pt x="365" y="1095"/>
                    </a:cubicBezTo>
                    <a:cubicBezTo>
                      <a:pt x="426" y="1156"/>
                      <a:pt x="548" y="1156"/>
                      <a:pt x="669" y="1156"/>
                    </a:cubicBezTo>
                    <a:cubicBezTo>
                      <a:pt x="730" y="1156"/>
                      <a:pt x="821" y="1095"/>
                      <a:pt x="852" y="1064"/>
                    </a:cubicBezTo>
                    <a:cubicBezTo>
                      <a:pt x="913" y="1034"/>
                      <a:pt x="973" y="1004"/>
                      <a:pt x="1004" y="912"/>
                    </a:cubicBezTo>
                    <a:cubicBezTo>
                      <a:pt x="1034" y="852"/>
                      <a:pt x="1065" y="791"/>
                      <a:pt x="1065" y="730"/>
                    </a:cubicBezTo>
                    <a:cubicBezTo>
                      <a:pt x="1125" y="639"/>
                      <a:pt x="1125" y="578"/>
                      <a:pt x="1125" y="487"/>
                    </a:cubicBezTo>
                    <a:cubicBezTo>
                      <a:pt x="1125" y="426"/>
                      <a:pt x="1065" y="365"/>
                      <a:pt x="1065" y="335"/>
                    </a:cubicBezTo>
                    <a:cubicBezTo>
                      <a:pt x="1034" y="274"/>
                      <a:pt x="973" y="183"/>
                      <a:pt x="882" y="122"/>
                    </a:cubicBezTo>
                    <a:cubicBezTo>
                      <a:pt x="852" y="92"/>
                      <a:pt x="821" y="92"/>
                      <a:pt x="761" y="31"/>
                    </a:cubicBezTo>
                    <a:cubicBezTo>
                      <a:pt x="700" y="1"/>
                      <a:pt x="578" y="1"/>
                      <a:pt x="4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68"/>
              <p:cNvSpPr/>
              <p:nvPr/>
            </p:nvSpPr>
            <p:spPr>
              <a:xfrm>
                <a:off x="9515650" y="11654100"/>
                <a:ext cx="72975" cy="73100"/>
              </a:xfrm>
              <a:custGeom>
                <a:avLst/>
                <a:gdLst/>
                <a:ahLst/>
                <a:cxnLst/>
                <a:rect l="l" t="t" r="r" b="b"/>
                <a:pathLst>
                  <a:path w="2919" h="2924" extrusionOk="0">
                    <a:moveTo>
                      <a:pt x="1474" y="1"/>
                    </a:moveTo>
                    <a:cubicBezTo>
                      <a:pt x="1399" y="1"/>
                      <a:pt x="1323" y="8"/>
                      <a:pt x="1246" y="25"/>
                    </a:cubicBezTo>
                    <a:cubicBezTo>
                      <a:pt x="1064" y="25"/>
                      <a:pt x="882" y="86"/>
                      <a:pt x="730" y="207"/>
                    </a:cubicBezTo>
                    <a:cubicBezTo>
                      <a:pt x="517" y="268"/>
                      <a:pt x="426" y="390"/>
                      <a:pt x="304" y="542"/>
                    </a:cubicBezTo>
                    <a:cubicBezTo>
                      <a:pt x="183" y="694"/>
                      <a:pt x="122" y="846"/>
                      <a:pt x="61" y="1028"/>
                    </a:cubicBezTo>
                    <a:cubicBezTo>
                      <a:pt x="0" y="1241"/>
                      <a:pt x="0" y="1423"/>
                      <a:pt x="31" y="1606"/>
                    </a:cubicBezTo>
                    <a:cubicBezTo>
                      <a:pt x="61" y="1727"/>
                      <a:pt x="122" y="1879"/>
                      <a:pt x="152" y="2001"/>
                    </a:cubicBezTo>
                    <a:cubicBezTo>
                      <a:pt x="243" y="2214"/>
                      <a:pt x="426" y="2396"/>
                      <a:pt x="608" y="2609"/>
                    </a:cubicBezTo>
                    <a:cubicBezTo>
                      <a:pt x="699" y="2669"/>
                      <a:pt x="821" y="2700"/>
                      <a:pt x="912" y="2791"/>
                    </a:cubicBezTo>
                    <a:cubicBezTo>
                      <a:pt x="1075" y="2884"/>
                      <a:pt x="1273" y="2924"/>
                      <a:pt x="1479" y="2924"/>
                    </a:cubicBezTo>
                    <a:cubicBezTo>
                      <a:pt x="1543" y="2924"/>
                      <a:pt x="1607" y="2920"/>
                      <a:pt x="1672" y="2913"/>
                    </a:cubicBezTo>
                    <a:cubicBezTo>
                      <a:pt x="1854" y="2913"/>
                      <a:pt x="2037" y="2821"/>
                      <a:pt x="2189" y="2700"/>
                    </a:cubicBezTo>
                    <a:cubicBezTo>
                      <a:pt x="2371" y="2639"/>
                      <a:pt x="2493" y="2518"/>
                      <a:pt x="2614" y="2366"/>
                    </a:cubicBezTo>
                    <a:cubicBezTo>
                      <a:pt x="2736" y="2214"/>
                      <a:pt x="2797" y="2062"/>
                      <a:pt x="2857" y="1879"/>
                    </a:cubicBezTo>
                    <a:cubicBezTo>
                      <a:pt x="2918" y="1697"/>
                      <a:pt x="2918" y="1484"/>
                      <a:pt x="2888" y="1302"/>
                    </a:cubicBezTo>
                    <a:cubicBezTo>
                      <a:pt x="2857" y="1180"/>
                      <a:pt x="2797" y="1089"/>
                      <a:pt x="2766" y="937"/>
                    </a:cubicBezTo>
                    <a:cubicBezTo>
                      <a:pt x="2645" y="694"/>
                      <a:pt x="2493" y="511"/>
                      <a:pt x="2310" y="329"/>
                    </a:cubicBezTo>
                    <a:cubicBezTo>
                      <a:pt x="2189" y="238"/>
                      <a:pt x="2097" y="207"/>
                      <a:pt x="2006" y="116"/>
                    </a:cubicBezTo>
                    <a:cubicBezTo>
                      <a:pt x="1853" y="51"/>
                      <a:pt x="1668" y="1"/>
                      <a:pt x="14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68"/>
              <p:cNvSpPr/>
              <p:nvPr/>
            </p:nvSpPr>
            <p:spPr>
              <a:xfrm>
                <a:off x="9311125" y="12393825"/>
                <a:ext cx="75500" cy="56775"/>
              </a:xfrm>
              <a:custGeom>
                <a:avLst/>
                <a:gdLst/>
                <a:ahLst/>
                <a:cxnLst/>
                <a:rect l="l" t="t" r="r" b="b"/>
                <a:pathLst>
                  <a:path w="3020" h="2271" extrusionOk="0">
                    <a:moveTo>
                      <a:pt x="1535" y="1"/>
                    </a:moveTo>
                    <a:cubicBezTo>
                      <a:pt x="1483" y="1"/>
                      <a:pt x="1429" y="4"/>
                      <a:pt x="1373" y="11"/>
                    </a:cubicBezTo>
                    <a:cubicBezTo>
                      <a:pt x="0" y="215"/>
                      <a:pt x="171" y="2271"/>
                      <a:pt x="1479" y="2271"/>
                    </a:cubicBezTo>
                    <a:cubicBezTo>
                      <a:pt x="1533" y="2271"/>
                      <a:pt x="1589" y="2267"/>
                      <a:pt x="1646" y="2260"/>
                    </a:cubicBezTo>
                    <a:cubicBezTo>
                      <a:pt x="3020" y="2114"/>
                      <a:pt x="2848" y="1"/>
                      <a:pt x="1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68"/>
              <p:cNvSpPr/>
              <p:nvPr/>
            </p:nvSpPr>
            <p:spPr>
              <a:xfrm>
                <a:off x="10039975" y="12359125"/>
                <a:ext cx="28125" cy="28900"/>
              </a:xfrm>
              <a:custGeom>
                <a:avLst/>
                <a:gdLst/>
                <a:ahLst/>
                <a:cxnLst/>
                <a:rect l="l" t="t" r="r" b="b"/>
                <a:pathLst>
                  <a:path w="1125" h="1156" extrusionOk="0">
                    <a:moveTo>
                      <a:pt x="487" y="1"/>
                    </a:moveTo>
                    <a:cubicBezTo>
                      <a:pt x="426" y="1"/>
                      <a:pt x="335" y="31"/>
                      <a:pt x="274" y="92"/>
                    </a:cubicBezTo>
                    <a:cubicBezTo>
                      <a:pt x="183" y="122"/>
                      <a:pt x="152" y="153"/>
                      <a:pt x="122" y="244"/>
                    </a:cubicBezTo>
                    <a:cubicBezTo>
                      <a:pt x="61" y="305"/>
                      <a:pt x="31" y="335"/>
                      <a:pt x="31" y="426"/>
                    </a:cubicBezTo>
                    <a:cubicBezTo>
                      <a:pt x="0" y="487"/>
                      <a:pt x="0" y="578"/>
                      <a:pt x="0" y="639"/>
                    </a:cubicBezTo>
                    <a:cubicBezTo>
                      <a:pt x="0" y="700"/>
                      <a:pt x="31" y="761"/>
                      <a:pt x="31" y="791"/>
                    </a:cubicBezTo>
                    <a:cubicBezTo>
                      <a:pt x="61" y="882"/>
                      <a:pt x="122" y="1004"/>
                      <a:pt x="183" y="1034"/>
                    </a:cubicBezTo>
                    <a:cubicBezTo>
                      <a:pt x="213" y="1065"/>
                      <a:pt x="274" y="1065"/>
                      <a:pt x="304" y="1095"/>
                    </a:cubicBezTo>
                    <a:cubicBezTo>
                      <a:pt x="365" y="1156"/>
                      <a:pt x="487" y="1156"/>
                      <a:pt x="608" y="1156"/>
                    </a:cubicBezTo>
                    <a:cubicBezTo>
                      <a:pt x="669" y="1156"/>
                      <a:pt x="760" y="1095"/>
                      <a:pt x="821" y="1065"/>
                    </a:cubicBezTo>
                    <a:cubicBezTo>
                      <a:pt x="912" y="1034"/>
                      <a:pt x="942" y="1004"/>
                      <a:pt x="973" y="913"/>
                    </a:cubicBezTo>
                    <a:cubicBezTo>
                      <a:pt x="1003" y="852"/>
                      <a:pt x="1064" y="791"/>
                      <a:pt x="1064" y="730"/>
                    </a:cubicBezTo>
                    <a:cubicBezTo>
                      <a:pt x="1094" y="639"/>
                      <a:pt x="1094" y="578"/>
                      <a:pt x="1094" y="487"/>
                    </a:cubicBezTo>
                    <a:cubicBezTo>
                      <a:pt x="1125" y="426"/>
                      <a:pt x="1125" y="366"/>
                      <a:pt x="1094" y="335"/>
                    </a:cubicBezTo>
                    <a:cubicBezTo>
                      <a:pt x="1064" y="274"/>
                      <a:pt x="973" y="183"/>
                      <a:pt x="912" y="122"/>
                    </a:cubicBezTo>
                    <a:cubicBezTo>
                      <a:pt x="882" y="92"/>
                      <a:pt x="821" y="92"/>
                      <a:pt x="790" y="31"/>
                    </a:cubicBezTo>
                    <a:cubicBezTo>
                      <a:pt x="730" y="1"/>
                      <a:pt x="608" y="1"/>
                      <a:pt x="4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68"/>
              <p:cNvSpPr/>
              <p:nvPr/>
            </p:nvSpPr>
            <p:spPr>
              <a:xfrm>
                <a:off x="9433575" y="12397875"/>
                <a:ext cx="25100" cy="24350"/>
              </a:xfrm>
              <a:custGeom>
                <a:avLst/>
                <a:gdLst/>
                <a:ahLst/>
                <a:cxnLst/>
                <a:rect l="l" t="t" r="r" b="b"/>
                <a:pathLst>
                  <a:path w="1004" h="974" extrusionOk="0">
                    <a:moveTo>
                      <a:pt x="548" y="1"/>
                    </a:moveTo>
                    <a:cubicBezTo>
                      <a:pt x="456" y="1"/>
                      <a:pt x="426" y="1"/>
                      <a:pt x="365" y="62"/>
                    </a:cubicBezTo>
                    <a:cubicBezTo>
                      <a:pt x="274" y="92"/>
                      <a:pt x="213" y="123"/>
                      <a:pt x="152" y="214"/>
                    </a:cubicBezTo>
                    <a:lnTo>
                      <a:pt x="122" y="244"/>
                    </a:lnTo>
                    <a:cubicBezTo>
                      <a:pt x="92" y="275"/>
                      <a:pt x="61" y="305"/>
                      <a:pt x="61" y="396"/>
                    </a:cubicBezTo>
                    <a:cubicBezTo>
                      <a:pt x="0" y="426"/>
                      <a:pt x="0" y="518"/>
                      <a:pt x="61" y="548"/>
                    </a:cubicBezTo>
                    <a:cubicBezTo>
                      <a:pt x="61" y="578"/>
                      <a:pt x="92" y="609"/>
                      <a:pt x="92" y="670"/>
                    </a:cubicBezTo>
                    <a:cubicBezTo>
                      <a:pt x="122" y="730"/>
                      <a:pt x="152" y="761"/>
                      <a:pt x="183" y="852"/>
                    </a:cubicBezTo>
                    <a:cubicBezTo>
                      <a:pt x="183" y="852"/>
                      <a:pt x="244" y="852"/>
                      <a:pt x="244" y="882"/>
                    </a:cubicBezTo>
                    <a:cubicBezTo>
                      <a:pt x="304" y="913"/>
                      <a:pt x="396" y="974"/>
                      <a:pt x="456" y="974"/>
                    </a:cubicBezTo>
                    <a:lnTo>
                      <a:pt x="669" y="974"/>
                    </a:lnTo>
                    <a:cubicBezTo>
                      <a:pt x="730" y="974"/>
                      <a:pt x="760" y="913"/>
                      <a:pt x="821" y="882"/>
                    </a:cubicBezTo>
                    <a:cubicBezTo>
                      <a:pt x="882" y="852"/>
                      <a:pt x="912" y="761"/>
                      <a:pt x="943" y="700"/>
                    </a:cubicBezTo>
                    <a:cubicBezTo>
                      <a:pt x="1003" y="609"/>
                      <a:pt x="1003" y="548"/>
                      <a:pt x="1003" y="457"/>
                    </a:cubicBezTo>
                    <a:lnTo>
                      <a:pt x="1003" y="305"/>
                    </a:lnTo>
                    <a:cubicBezTo>
                      <a:pt x="973" y="275"/>
                      <a:pt x="973" y="244"/>
                      <a:pt x="912" y="214"/>
                    </a:cubicBezTo>
                    <a:cubicBezTo>
                      <a:pt x="882" y="123"/>
                      <a:pt x="821" y="92"/>
                      <a:pt x="730" y="62"/>
                    </a:cubicBezTo>
                    <a:cubicBezTo>
                      <a:pt x="669" y="1"/>
                      <a:pt x="608" y="1"/>
                      <a:pt x="5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68"/>
              <p:cNvSpPr/>
              <p:nvPr/>
            </p:nvSpPr>
            <p:spPr>
              <a:xfrm>
                <a:off x="10313450" y="12175050"/>
                <a:ext cx="46250" cy="34525"/>
              </a:xfrm>
              <a:custGeom>
                <a:avLst/>
                <a:gdLst/>
                <a:ahLst/>
                <a:cxnLst/>
                <a:rect l="l" t="t" r="r" b="b"/>
                <a:pathLst>
                  <a:path w="1850" h="1381" extrusionOk="0">
                    <a:moveTo>
                      <a:pt x="933" y="0"/>
                    </a:moveTo>
                    <a:cubicBezTo>
                      <a:pt x="898" y="0"/>
                      <a:pt x="862" y="3"/>
                      <a:pt x="824" y="8"/>
                    </a:cubicBezTo>
                    <a:cubicBezTo>
                      <a:pt x="1" y="96"/>
                      <a:pt x="116" y="1380"/>
                      <a:pt x="896" y="1380"/>
                    </a:cubicBezTo>
                    <a:cubicBezTo>
                      <a:pt x="922" y="1380"/>
                      <a:pt x="949" y="1379"/>
                      <a:pt x="976" y="1376"/>
                    </a:cubicBezTo>
                    <a:cubicBezTo>
                      <a:pt x="1849" y="1259"/>
                      <a:pt x="1719" y="0"/>
                      <a:pt x="9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68"/>
              <p:cNvSpPr/>
              <p:nvPr/>
            </p:nvSpPr>
            <p:spPr>
              <a:xfrm>
                <a:off x="9904525" y="12810250"/>
                <a:ext cx="55275" cy="40900"/>
              </a:xfrm>
              <a:custGeom>
                <a:avLst/>
                <a:gdLst/>
                <a:ahLst/>
                <a:cxnLst/>
                <a:rect l="l" t="t" r="r" b="b"/>
                <a:pathLst>
                  <a:path w="2211" h="1636" extrusionOk="0">
                    <a:moveTo>
                      <a:pt x="1144" y="1"/>
                    </a:moveTo>
                    <a:cubicBezTo>
                      <a:pt x="1102" y="1"/>
                      <a:pt x="1057" y="4"/>
                      <a:pt x="1011" y="11"/>
                    </a:cubicBezTo>
                    <a:cubicBezTo>
                      <a:pt x="1" y="97"/>
                      <a:pt x="114" y="1635"/>
                      <a:pt x="1038" y="1635"/>
                    </a:cubicBezTo>
                    <a:cubicBezTo>
                      <a:pt x="1087" y="1635"/>
                      <a:pt x="1139" y="1631"/>
                      <a:pt x="1193" y="1622"/>
                    </a:cubicBezTo>
                    <a:cubicBezTo>
                      <a:pt x="2211" y="1534"/>
                      <a:pt x="2088" y="1"/>
                      <a:pt x="11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68"/>
              <p:cNvSpPr/>
              <p:nvPr/>
            </p:nvSpPr>
            <p:spPr>
              <a:xfrm>
                <a:off x="10078725" y="12640775"/>
                <a:ext cx="74500" cy="71250"/>
              </a:xfrm>
              <a:custGeom>
                <a:avLst/>
                <a:gdLst/>
                <a:ahLst/>
                <a:cxnLst/>
                <a:rect l="l" t="t" r="r" b="b"/>
                <a:pathLst>
                  <a:path w="2980" h="2850" extrusionOk="0">
                    <a:moveTo>
                      <a:pt x="1520" y="0"/>
                    </a:moveTo>
                    <a:cubicBezTo>
                      <a:pt x="1336" y="0"/>
                      <a:pt x="1148" y="34"/>
                      <a:pt x="943" y="103"/>
                    </a:cubicBezTo>
                    <a:cubicBezTo>
                      <a:pt x="912" y="103"/>
                      <a:pt x="912" y="133"/>
                      <a:pt x="882" y="133"/>
                    </a:cubicBezTo>
                    <a:cubicBezTo>
                      <a:pt x="760" y="224"/>
                      <a:pt x="699" y="255"/>
                      <a:pt x="578" y="315"/>
                    </a:cubicBezTo>
                    <a:cubicBezTo>
                      <a:pt x="426" y="437"/>
                      <a:pt x="304" y="559"/>
                      <a:pt x="213" y="741"/>
                    </a:cubicBezTo>
                    <a:cubicBezTo>
                      <a:pt x="152" y="863"/>
                      <a:pt x="122" y="923"/>
                      <a:pt x="61" y="1075"/>
                    </a:cubicBezTo>
                    <a:cubicBezTo>
                      <a:pt x="0" y="1288"/>
                      <a:pt x="0" y="1440"/>
                      <a:pt x="31" y="1623"/>
                    </a:cubicBezTo>
                    <a:cubicBezTo>
                      <a:pt x="61" y="1744"/>
                      <a:pt x="122" y="1835"/>
                      <a:pt x="122" y="1957"/>
                    </a:cubicBezTo>
                    <a:cubicBezTo>
                      <a:pt x="183" y="2078"/>
                      <a:pt x="213" y="2139"/>
                      <a:pt x="304" y="2261"/>
                    </a:cubicBezTo>
                    <a:cubicBezTo>
                      <a:pt x="426" y="2413"/>
                      <a:pt x="517" y="2534"/>
                      <a:pt x="730" y="2595"/>
                    </a:cubicBezTo>
                    <a:cubicBezTo>
                      <a:pt x="882" y="2717"/>
                      <a:pt x="1034" y="2747"/>
                      <a:pt x="1216" y="2808"/>
                    </a:cubicBezTo>
                    <a:cubicBezTo>
                      <a:pt x="1247" y="2808"/>
                      <a:pt x="1247" y="2808"/>
                      <a:pt x="1277" y="2838"/>
                    </a:cubicBezTo>
                    <a:cubicBezTo>
                      <a:pt x="1345" y="2846"/>
                      <a:pt x="1412" y="2850"/>
                      <a:pt x="1477" y="2850"/>
                    </a:cubicBezTo>
                    <a:cubicBezTo>
                      <a:pt x="1672" y="2850"/>
                      <a:pt x="1855" y="2816"/>
                      <a:pt x="2037" y="2747"/>
                    </a:cubicBezTo>
                    <a:cubicBezTo>
                      <a:pt x="2280" y="2656"/>
                      <a:pt x="2462" y="2534"/>
                      <a:pt x="2614" y="2291"/>
                    </a:cubicBezTo>
                    <a:cubicBezTo>
                      <a:pt x="2706" y="2200"/>
                      <a:pt x="2736" y="2109"/>
                      <a:pt x="2797" y="1987"/>
                    </a:cubicBezTo>
                    <a:cubicBezTo>
                      <a:pt x="2918" y="1774"/>
                      <a:pt x="2979" y="1501"/>
                      <a:pt x="2918" y="1288"/>
                    </a:cubicBezTo>
                    <a:cubicBezTo>
                      <a:pt x="2918" y="1075"/>
                      <a:pt x="2858" y="893"/>
                      <a:pt x="2736" y="741"/>
                    </a:cubicBezTo>
                    <a:cubicBezTo>
                      <a:pt x="2675" y="589"/>
                      <a:pt x="2554" y="437"/>
                      <a:pt x="2402" y="315"/>
                    </a:cubicBezTo>
                    <a:cubicBezTo>
                      <a:pt x="2219" y="164"/>
                      <a:pt x="1976" y="72"/>
                      <a:pt x="1703" y="12"/>
                    </a:cubicBezTo>
                    <a:cubicBezTo>
                      <a:pt x="1642" y="4"/>
                      <a:pt x="1581" y="0"/>
                      <a:pt x="15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68"/>
              <p:cNvSpPr/>
              <p:nvPr/>
            </p:nvSpPr>
            <p:spPr>
              <a:xfrm>
                <a:off x="9995075" y="12703975"/>
                <a:ext cx="37400" cy="27650"/>
              </a:xfrm>
              <a:custGeom>
                <a:avLst/>
                <a:gdLst/>
                <a:ahLst/>
                <a:cxnLst/>
                <a:rect l="l" t="t" r="r" b="b"/>
                <a:pathLst>
                  <a:path w="1496" h="1106" extrusionOk="0">
                    <a:moveTo>
                      <a:pt x="785" y="1"/>
                    </a:moveTo>
                    <a:cubicBezTo>
                      <a:pt x="758" y="1"/>
                      <a:pt x="731" y="3"/>
                      <a:pt x="702" y="6"/>
                    </a:cubicBezTo>
                    <a:cubicBezTo>
                      <a:pt x="1" y="65"/>
                      <a:pt x="114" y="1106"/>
                      <a:pt x="771" y="1106"/>
                    </a:cubicBezTo>
                    <a:cubicBezTo>
                      <a:pt x="798" y="1106"/>
                      <a:pt x="826" y="1104"/>
                      <a:pt x="854" y="1101"/>
                    </a:cubicBezTo>
                    <a:cubicBezTo>
                      <a:pt x="1495" y="984"/>
                      <a:pt x="1410" y="1"/>
                      <a:pt x="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68"/>
              <p:cNvSpPr/>
              <p:nvPr/>
            </p:nvSpPr>
            <p:spPr>
              <a:xfrm>
                <a:off x="9467775" y="12774025"/>
                <a:ext cx="48650" cy="44875"/>
              </a:xfrm>
              <a:custGeom>
                <a:avLst/>
                <a:gdLst/>
                <a:ahLst/>
                <a:cxnLst/>
                <a:rect l="l" t="t" r="r" b="b"/>
                <a:pathLst>
                  <a:path w="1946" h="1795" extrusionOk="0">
                    <a:moveTo>
                      <a:pt x="882" y="1"/>
                    </a:moveTo>
                    <a:cubicBezTo>
                      <a:pt x="760" y="31"/>
                      <a:pt x="669" y="31"/>
                      <a:pt x="547" y="92"/>
                    </a:cubicBezTo>
                    <a:cubicBezTo>
                      <a:pt x="456" y="122"/>
                      <a:pt x="395" y="153"/>
                      <a:pt x="365" y="214"/>
                    </a:cubicBezTo>
                    <a:cubicBezTo>
                      <a:pt x="243" y="274"/>
                      <a:pt x="152" y="366"/>
                      <a:pt x="122" y="457"/>
                    </a:cubicBezTo>
                    <a:cubicBezTo>
                      <a:pt x="91" y="548"/>
                      <a:pt x="61" y="609"/>
                      <a:pt x="61" y="700"/>
                    </a:cubicBezTo>
                    <a:cubicBezTo>
                      <a:pt x="0" y="791"/>
                      <a:pt x="0" y="913"/>
                      <a:pt x="0" y="1034"/>
                    </a:cubicBezTo>
                    <a:cubicBezTo>
                      <a:pt x="61" y="1125"/>
                      <a:pt x="61" y="1186"/>
                      <a:pt x="91" y="1247"/>
                    </a:cubicBezTo>
                    <a:cubicBezTo>
                      <a:pt x="122" y="1338"/>
                      <a:pt x="152" y="1429"/>
                      <a:pt x="213" y="1460"/>
                    </a:cubicBezTo>
                    <a:cubicBezTo>
                      <a:pt x="274" y="1551"/>
                      <a:pt x="365" y="1642"/>
                      <a:pt x="456" y="1673"/>
                    </a:cubicBezTo>
                    <a:cubicBezTo>
                      <a:pt x="578" y="1764"/>
                      <a:pt x="669" y="1794"/>
                      <a:pt x="821" y="1794"/>
                    </a:cubicBezTo>
                    <a:lnTo>
                      <a:pt x="1155" y="1794"/>
                    </a:lnTo>
                    <a:cubicBezTo>
                      <a:pt x="1277" y="1794"/>
                      <a:pt x="1368" y="1764"/>
                      <a:pt x="1490" y="1673"/>
                    </a:cubicBezTo>
                    <a:cubicBezTo>
                      <a:pt x="1611" y="1642"/>
                      <a:pt x="1672" y="1551"/>
                      <a:pt x="1763" y="1460"/>
                    </a:cubicBezTo>
                    <a:cubicBezTo>
                      <a:pt x="1824" y="1369"/>
                      <a:pt x="1885" y="1247"/>
                      <a:pt x="1915" y="1156"/>
                    </a:cubicBezTo>
                    <a:cubicBezTo>
                      <a:pt x="1946" y="1034"/>
                      <a:pt x="1946" y="913"/>
                      <a:pt x="1946" y="761"/>
                    </a:cubicBezTo>
                    <a:cubicBezTo>
                      <a:pt x="1915" y="730"/>
                      <a:pt x="1885" y="669"/>
                      <a:pt x="1885" y="578"/>
                    </a:cubicBezTo>
                    <a:cubicBezTo>
                      <a:pt x="1794" y="426"/>
                      <a:pt x="1733" y="305"/>
                      <a:pt x="1581" y="214"/>
                    </a:cubicBezTo>
                    <a:cubicBezTo>
                      <a:pt x="1490" y="153"/>
                      <a:pt x="1429" y="122"/>
                      <a:pt x="1368" y="92"/>
                    </a:cubicBezTo>
                    <a:cubicBezTo>
                      <a:pt x="1216" y="1"/>
                      <a:pt x="1064" y="1"/>
                      <a:pt x="8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68"/>
              <p:cNvSpPr/>
              <p:nvPr/>
            </p:nvSpPr>
            <p:spPr>
              <a:xfrm>
                <a:off x="9553825" y="12827025"/>
                <a:ext cx="41475" cy="30825"/>
              </a:xfrm>
              <a:custGeom>
                <a:avLst/>
                <a:gdLst/>
                <a:ahLst/>
                <a:cxnLst/>
                <a:rect l="l" t="t" r="r" b="b"/>
                <a:pathLst>
                  <a:path w="1659" h="1233" extrusionOk="0">
                    <a:moveTo>
                      <a:pt x="859" y="0"/>
                    </a:moveTo>
                    <a:cubicBezTo>
                      <a:pt x="825" y="0"/>
                      <a:pt x="790" y="3"/>
                      <a:pt x="753" y="8"/>
                    </a:cubicBezTo>
                    <a:cubicBezTo>
                      <a:pt x="0" y="124"/>
                      <a:pt x="102" y="1233"/>
                      <a:pt x="797" y="1233"/>
                    </a:cubicBezTo>
                    <a:cubicBezTo>
                      <a:pt x="831" y="1233"/>
                      <a:pt x="867" y="1230"/>
                      <a:pt x="905" y="1224"/>
                    </a:cubicBezTo>
                    <a:cubicBezTo>
                      <a:pt x="1658" y="1137"/>
                      <a:pt x="1555" y="0"/>
                      <a:pt x="8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68"/>
              <p:cNvSpPr/>
              <p:nvPr/>
            </p:nvSpPr>
            <p:spPr>
              <a:xfrm>
                <a:off x="9625825" y="12316575"/>
                <a:ext cx="259900" cy="213800"/>
              </a:xfrm>
              <a:custGeom>
                <a:avLst/>
                <a:gdLst/>
                <a:ahLst/>
                <a:cxnLst/>
                <a:rect l="l" t="t" r="r" b="b"/>
                <a:pathLst>
                  <a:path w="10396" h="8552" extrusionOk="0">
                    <a:moveTo>
                      <a:pt x="9454" y="1"/>
                    </a:moveTo>
                    <a:lnTo>
                      <a:pt x="8420" y="183"/>
                    </a:lnTo>
                    <a:lnTo>
                      <a:pt x="669" y="1642"/>
                    </a:lnTo>
                    <a:lnTo>
                      <a:pt x="1" y="1733"/>
                    </a:lnTo>
                    <a:cubicBezTo>
                      <a:pt x="1" y="1733"/>
                      <a:pt x="31" y="4894"/>
                      <a:pt x="1733" y="6900"/>
                    </a:cubicBezTo>
                    <a:cubicBezTo>
                      <a:pt x="2564" y="7853"/>
                      <a:pt x="3768" y="8551"/>
                      <a:pt x="5503" y="8551"/>
                    </a:cubicBezTo>
                    <a:cubicBezTo>
                      <a:pt x="5927" y="8551"/>
                      <a:pt x="6381" y="8510"/>
                      <a:pt x="6870" y="8420"/>
                    </a:cubicBezTo>
                    <a:cubicBezTo>
                      <a:pt x="8572" y="8116"/>
                      <a:pt x="9423" y="6992"/>
                      <a:pt x="9758" y="5624"/>
                    </a:cubicBezTo>
                    <a:cubicBezTo>
                      <a:pt x="10396" y="3162"/>
                      <a:pt x="9454" y="1"/>
                      <a:pt x="945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68"/>
              <p:cNvSpPr/>
              <p:nvPr/>
            </p:nvSpPr>
            <p:spPr>
              <a:xfrm>
                <a:off x="9642550" y="12321150"/>
                <a:ext cx="207475" cy="109950"/>
              </a:xfrm>
              <a:custGeom>
                <a:avLst/>
                <a:gdLst/>
                <a:ahLst/>
                <a:cxnLst/>
                <a:rect l="l" t="t" r="r" b="b"/>
                <a:pathLst>
                  <a:path w="8299" h="4398" extrusionOk="0">
                    <a:moveTo>
                      <a:pt x="7751" y="0"/>
                    </a:moveTo>
                    <a:lnTo>
                      <a:pt x="0" y="1459"/>
                    </a:lnTo>
                    <a:cubicBezTo>
                      <a:pt x="122" y="2128"/>
                      <a:pt x="304" y="2827"/>
                      <a:pt x="547" y="3465"/>
                    </a:cubicBezTo>
                    <a:cubicBezTo>
                      <a:pt x="669" y="3739"/>
                      <a:pt x="760" y="4043"/>
                      <a:pt x="1003" y="4195"/>
                    </a:cubicBezTo>
                    <a:cubicBezTo>
                      <a:pt x="1216" y="4347"/>
                      <a:pt x="1490" y="4377"/>
                      <a:pt x="1763" y="4377"/>
                    </a:cubicBezTo>
                    <a:cubicBezTo>
                      <a:pt x="1999" y="4390"/>
                      <a:pt x="2235" y="4397"/>
                      <a:pt x="2472" y="4397"/>
                    </a:cubicBezTo>
                    <a:cubicBezTo>
                      <a:pt x="4372" y="4397"/>
                      <a:pt x="6291" y="3962"/>
                      <a:pt x="7994" y="3070"/>
                    </a:cubicBezTo>
                    <a:cubicBezTo>
                      <a:pt x="8116" y="3040"/>
                      <a:pt x="8207" y="3009"/>
                      <a:pt x="8268" y="2888"/>
                    </a:cubicBezTo>
                    <a:cubicBezTo>
                      <a:pt x="8298" y="2766"/>
                      <a:pt x="8298" y="2705"/>
                      <a:pt x="8298" y="2584"/>
                    </a:cubicBezTo>
                    <a:cubicBezTo>
                      <a:pt x="8207" y="1702"/>
                      <a:pt x="8055" y="851"/>
                      <a:pt x="77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68"/>
              <p:cNvSpPr/>
              <p:nvPr/>
            </p:nvSpPr>
            <p:spPr>
              <a:xfrm>
                <a:off x="9669150" y="12445725"/>
                <a:ext cx="200625" cy="84650"/>
              </a:xfrm>
              <a:custGeom>
                <a:avLst/>
                <a:gdLst/>
                <a:ahLst/>
                <a:cxnLst/>
                <a:rect l="l" t="t" r="r" b="b"/>
                <a:pathLst>
                  <a:path w="8025" h="3386" extrusionOk="0">
                    <a:moveTo>
                      <a:pt x="5446" y="0"/>
                    </a:moveTo>
                    <a:cubicBezTo>
                      <a:pt x="4862" y="0"/>
                      <a:pt x="4275" y="64"/>
                      <a:pt x="3708" y="184"/>
                    </a:cubicBezTo>
                    <a:cubicBezTo>
                      <a:pt x="2401" y="488"/>
                      <a:pt x="1155" y="1035"/>
                      <a:pt x="0" y="1734"/>
                    </a:cubicBezTo>
                    <a:cubicBezTo>
                      <a:pt x="831" y="2687"/>
                      <a:pt x="2035" y="3385"/>
                      <a:pt x="3770" y="3385"/>
                    </a:cubicBezTo>
                    <a:cubicBezTo>
                      <a:pt x="4194" y="3385"/>
                      <a:pt x="4648" y="3344"/>
                      <a:pt x="5137" y="3254"/>
                    </a:cubicBezTo>
                    <a:cubicBezTo>
                      <a:pt x="6839" y="2950"/>
                      <a:pt x="7690" y="1826"/>
                      <a:pt x="8025" y="458"/>
                    </a:cubicBezTo>
                    <a:cubicBezTo>
                      <a:pt x="7218" y="146"/>
                      <a:pt x="6334" y="0"/>
                      <a:pt x="54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68"/>
              <p:cNvSpPr/>
              <p:nvPr/>
            </p:nvSpPr>
            <p:spPr>
              <a:xfrm>
                <a:off x="10470825" y="12173725"/>
                <a:ext cx="150475" cy="206700"/>
              </a:xfrm>
              <a:custGeom>
                <a:avLst/>
                <a:gdLst/>
                <a:ahLst/>
                <a:cxnLst/>
                <a:rect l="l" t="t" r="r" b="b"/>
                <a:pathLst>
                  <a:path w="6019" h="8268" extrusionOk="0">
                    <a:moveTo>
                      <a:pt x="2280" y="0"/>
                    </a:moveTo>
                    <a:lnTo>
                      <a:pt x="2128" y="1034"/>
                    </a:lnTo>
                    <a:cubicBezTo>
                      <a:pt x="1915" y="2432"/>
                      <a:pt x="1156" y="3739"/>
                      <a:pt x="1" y="4651"/>
                    </a:cubicBezTo>
                    <a:cubicBezTo>
                      <a:pt x="1368" y="5137"/>
                      <a:pt x="2523" y="6079"/>
                      <a:pt x="3253" y="7326"/>
                    </a:cubicBezTo>
                    <a:lnTo>
                      <a:pt x="3739" y="8268"/>
                    </a:lnTo>
                    <a:lnTo>
                      <a:pt x="3891" y="7234"/>
                    </a:lnTo>
                    <a:cubicBezTo>
                      <a:pt x="4104" y="5806"/>
                      <a:pt x="4864" y="4529"/>
                      <a:pt x="6019" y="3617"/>
                    </a:cubicBezTo>
                    <a:cubicBezTo>
                      <a:pt x="4651" y="3131"/>
                      <a:pt x="3496" y="2189"/>
                      <a:pt x="2797" y="912"/>
                    </a:cubicBezTo>
                    <a:lnTo>
                      <a:pt x="228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68"/>
              <p:cNvSpPr/>
              <p:nvPr/>
            </p:nvSpPr>
            <p:spPr>
              <a:xfrm>
                <a:off x="10638000" y="12331775"/>
                <a:ext cx="98050" cy="133775"/>
              </a:xfrm>
              <a:custGeom>
                <a:avLst/>
                <a:gdLst/>
                <a:ahLst/>
                <a:cxnLst/>
                <a:rect l="l" t="t" r="r" b="b"/>
                <a:pathLst>
                  <a:path w="3922" h="5351" extrusionOk="0">
                    <a:moveTo>
                      <a:pt x="1581" y="1"/>
                    </a:moveTo>
                    <a:lnTo>
                      <a:pt x="1460" y="639"/>
                    </a:lnTo>
                    <a:cubicBezTo>
                      <a:pt x="1308" y="1551"/>
                      <a:pt x="760" y="2341"/>
                      <a:pt x="1" y="2949"/>
                    </a:cubicBezTo>
                    <a:cubicBezTo>
                      <a:pt x="912" y="3253"/>
                      <a:pt x="1642" y="3922"/>
                      <a:pt x="2068" y="4742"/>
                    </a:cubicBezTo>
                    <a:lnTo>
                      <a:pt x="2371" y="5350"/>
                    </a:lnTo>
                    <a:lnTo>
                      <a:pt x="2493" y="4712"/>
                    </a:lnTo>
                    <a:cubicBezTo>
                      <a:pt x="2675" y="3739"/>
                      <a:pt x="3162" y="2949"/>
                      <a:pt x="3922" y="2402"/>
                    </a:cubicBezTo>
                    <a:cubicBezTo>
                      <a:pt x="3010" y="2098"/>
                      <a:pt x="2280" y="1429"/>
                      <a:pt x="1885" y="608"/>
                    </a:cubicBezTo>
                    <a:lnTo>
                      <a:pt x="158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68"/>
              <p:cNvSpPr/>
              <p:nvPr/>
            </p:nvSpPr>
            <p:spPr>
              <a:xfrm>
                <a:off x="8901650" y="12387250"/>
                <a:ext cx="152000" cy="208225"/>
              </a:xfrm>
              <a:custGeom>
                <a:avLst/>
                <a:gdLst/>
                <a:ahLst/>
                <a:cxnLst/>
                <a:rect l="l" t="t" r="r" b="b"/>
                <a:pathLst>
                  <a:path w="6080" h="8329" extrusionOk="0">
                    <a:moveTo>
                      <a:pt x="2736" y="0"/>
                    </a:moveTo>
                    <a:lnTo>
                      <a:pt x="2462" y="1003"/>
                    </a:lnTo>
                    <a:cubicBezTo>
                      <a:pt x="2098" y="2402"/>
                      <a:pt x="1216" y="3587"/>
                      <a:pt x="0" y="4377"/>
                    </a:cubicBezTo>
                    <a:cubicBezTo>
                      <a:pt x="1338" y="4985"/>
                      <a:pt x="2371" y="6049"/>
                      <a:pt x="2949" y="7387"/>
                    </a:cubicBezTo>
                    <a:lnTo>
                      <a:pt x="3344" y="8329"/>
                    </a:lnTo>
                    <a:lnTo>
                      <a:pt x="3618" y="7356"/>
                    </a:lnTo>
                    <a:cubicBezTo>
                      <a:pt x="4013" y="5958"/>
                      <a:pt x="4864" y="4773"/>
                      <a:pt x="6080" y="3982"/>
                    </a:cubicBezTo>
                    <a:cubicBezTo>
                      <a:pt x="4803" y="3374"/>
                      <a:pt x="3739" y="2280"/>
                      <a:pt x="3162" y="973"/>
                    </a:cubicBezTo>
                    <a:lnTo>
                      <a:pt x="27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68"/>
              <p:cNvSpPr/>
              <p:nvPr/>
            </p:nvSpPr>
            <p:spPr>
              <a:xfrm>
                <a:off x="8823375" y="12576450"/>
                <a:ext cx="96525" cy="135300"/>
              </a:xfrm>
              <a:custGeom>
                <a:avLst/>
                <a:gdLst/>
                <a:ahLst/>
                <a:cxnLst/>
                <a:rect l="l" t="t" r="r" b="b"/>
                <a:pathLst>
                  <a:path w="3861" h="5412" extrusionOk="0">
                    <a:moveTo>
                      <a:pt x="1672" y="1"/>
                    </a:moveTo>
                    <a:lnTo>
                      <a:pt x="1520" y="670"/>
                    </a:lnTo>
                    <a:cubicBezTo>
                      <a:pt x="1277" y="1581"/>
                      <a:pt x="761" y="2372"/>
                      <a:pt x="1" y="2888"/>
                    </a:cubicBezTo>
                    <a:cubicBezTo>
                      <a:pt x="852" y="3284"/>
                      <a:pt x="1551" y="3922"/>
                      <a:pt x="1916" y="4803"/>
                    </a:cubicBezTo>
                    <a:lnTo>
                      <a:pt x="2189" y="5411"/>
                    </a:lnTo>
                    <a:lnTo>
                      <a:pt x="2341" y="4773"/>
                    </a:lnTo>
                    <a:cubicBezTo>
                      <a:pt x="2584" y="3831"/>
                      <a:pt x="3101" y="3040"/>
                      <a:pt x="3861" y="2524"/>
                    </a:cubicBezTo>
                    <a:cubicBezTo>
                      <a:pt x="2979" y="2129"/>
                      <a:pt x="2311" y="1460"/>
                      <a:pt x="1916" y="609"/>
                    </a:cubicBezTo>
                    <a:lnTo>
                      <a:pt x="167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68"/>
              <p:cNvSpPr/>
              <p:nvPr/>
            </p:nvSpPr>
            <p:spPr>
              <a:xfrm>
                <a:off x="9749700" y="13000475"/>
                <a:ext cx="177825" cy="172525"/>
              </a:xfrm>
              <a:custGeom>
                <a:avLst/>
                <a:gdLst/>
                <a:ahLst/>
                <a:cxnLst/>
                <a:rect l="l" t="t" r="r" b="b"/>
                <a:pathLst>
                  <a:path w="7113" h="6901" extrusionOk="0">
                    <a:moveTo>
                      <a:pt x="5228" y="1"/>
                    </a:moveTo>
                    <a:cubicBezTo>
                      <a:pt x="5107" y="1"/>
                      <a:pt x="5015" y="31"/>
                      <a:pt x="4924" y="31"/>
                    </a:cubicBezTo>
                    <a:cubicBezTo>
                      <a:pt x="4134" y="153"/>
                      <a:pt x="3769" y="517"/>
                      <a:pt x="3404" y="1095"/>
                    </a:cubicBezTo>
                    <a:cubicBezTo>
                      <a:pt x="2965" y="707"/>
                      <a:pt x="2614" y="430"/>
                      <a:pt x="2014" y="430"/>
                    </a:cubicBezTo>
                    <a:cubicBezTo>
                      <a:pt x="1909" y="430"/>
                      <a:pt x="1795" y="438"/>
                      <a:pt x="1672" y="457"/>
                    </a:cubicBezTo>
                    <a:cubicBezTo>
                      <a:pt x="1611" y="457"/>
                      <a:pt x="1489" y="457"/>
                      <a:pt x="1368" y="487"/>
                    </a:cubicBezTo>
                    <a:cubicBezTo>
                      <a:pt x="699" y="639"/>
                      <a:pt x="0" y="1368"/>
                      <a:pt x="61" y="2584"/>
                    </a:cubicBezTo>
                    <a:lnTo>
                      <a:pt x="91" y="3010"/>
                    </a:lnTo>
                    <a:cubicBezTo>
                      <a:pt x="334" y="4134"/>
                      <a:pt x="1337" y="5441"/>
                      <a:pt x="4134" y="6900"/>
                    </a:cubicBezTo>
                    <a:cubicBezTo>
                      <a:pt x="6444" y="4834"/>
                      <a:pt x="7113" y="3314"/>
                      <a:pt x="7082" y="2128"/>
                    </a:cubicBezTo>
                    <a:lnTo>
                      <a:pt x="7052" y="1703"/>
                    </a:lnTo>
                    <a:cubicBezTo>
                      <a:pt x="6778" y="487"/>
                      <a:pt x="5897" y="1"/>
                      <a:pt x="52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68"/>
              <p:cNvSpPr/>
              <p:nvPr/>
            </p:nvSpPr>
            <p:spPr>
              <a:xfrm>
                <a:off x="9196475" y="12707150"/>
                <a:ext cx="626950" cy="542525"/>
              </a:xfrm>
              <a:custGeom>
                <a:avLst/>
                <a:gdLst/>
                <a:ahLst/>
                <a:cxnLst/>
                <a:rect l="l" t="t" r="r" b="b"/>
                <a:pathLst>
                  <a:path w="25078" h="21701" extrusionOk="0">
                    <a:moveTo>
                      <a:pt x="12828" y="7326"/>
                    </a:moveTo>
                    <a:cubicBezTo>
                      <a:pt x="12828" y="7357"/>
                      <a:pt x="12798" y="7357"/>
                      <a:pt x="12798" y="7387"/>
                    </a:cubicBezTo>
                    <a:cubicBezTo>
                      <a:pt x="12798" y="7357"/>
                      <a:pt x="12828" y="7326"/>
                      <a:pt x="12828" y="7326"/>
                    </a:cubicBezTo>
                    <a:close/>
                    <a:moveTo>
                      <a:pt x="16445" y="8299"/>
                    </a:moveTo>
                    <a:cubicBezTo>
                      <a:pt x="16445" y="8390"/>
                      <a:pt x="16415" y="8481"/>
                      <a:pt x="16415" y="8573"/>
                    </a:cubicBezTo>
                    <a:cubicBezTo>
                      <a:pt x="16415" y="8481"/>
                      <a:pt x="16415" y="8421"/>
                      <a:pt x="16445" y="8299"/>
                    </a:cubicBezTo>
                    <a:close/>
                    <a:moveTo>
                      <a:pt x="1855" y="1"/>
                    </a:moveTo>
                    <a:lnTo>
                      <a:pt x="1855" y="1"/>
                    </a:lnTo>
                    <a:cubicBezTo>
                      <a:pt x="487" y="2828"/>
                      <a:pt x="1" y="7357"/>
                      <a:pt x="2068" y="11916"/>
                    </a:cubicBezTo>
                    <a:cubicBezTo>
                      <a:pt x="3101" y="14165"/>
                      <a:pt x="5077" y="15989"/>
                      <a:pt x="7296" y="17083"/>
                    </a:cubicBezTo>
                    <a:cubicBezTo>
                      <a:pt x="8784" y="17827"/>
                      <a:pt x="10329" y="18071"/>
                      <a:pt x="11904" y="18071"/>
                    </a:cubicBezTo>
                    <a:cubicBezTo>
                      <a:pt x="12902" y="18071"/>
                      <a:pt x="13911" y="17973"/>
                      <a:pt x="14925" y="17843"/>
                    </a:cubicBezTo>
                    <a:cubicBezTo>
                      <a:pt x="16080" y="19606"/>
                      <a:pt x="18421" y="20852"/>
                      <a:pt x="20396" y="21430"/>
                    </a:cubicBezTo>
                    <a:cubicBezTo>
                      <a:pt x="20958" y="21603"/>
                      <a:pt x="21561" y="21700"/>
                      <a:pt x="22156" y="21700"/>
                    </a:cubicBezTo>
                    <a:cubicBezTo>
                      <a:pt x="22817" y="21700"/>
                      <a:pt x="23468" y="21580"/>
                      <a:pt x="24044" y="21308"/>
                    </a:cubicBezTo>
                    <a:cubicBezTo>
                      <a:pt x="24530" y="21065"/>
                      <a:pt x="25077" y="20579"/>
                      <a:pt x="24956" y="20062"/>
                    </a:cubicBezTo>
                    <a:cubicBezTo>
                      <a:pt x="24834" y="19454"/>
                      <a:pt x="24196" y="19181"/>
                      <a:pt x="23618" y="19029"/>
                    </a:cubicBezTo>
                    <a:cubicBezTo>
                      <a:pt x="22007" y="18542"/>
                      <a:pt x="20305" y="17965"/>
                      <a:pt x="19029" y="16871"/>
                    </a:cubicBezTo>
                    <a:cubicBezTo>
                      <a:pt x="17053" y="15199"/>
                      <a:pt x="16232" y="12068"/>
                      <a:pt x="18755" y="10487"/>
                    </a:cubicBezTo>
                    <a:cubicBezTo>
                      <a:pt x="19188" y="10199"/>
                      <a:pt x="19678" y="10024"/>
                      <a:pt x="20165" y="10024"/>
                    </a:cubicBezTo>
                    <a:cubicBezTo>
                      <a:pt x="20293" y="10024"/>
                      <a:pt x="20422" y="10037"/>
                      <a:pt x="20548" y="10062"/>
                    </a:cubicBezTo>
                    <a:cubicBezTo>
                      <a:pt x="21278" y="10214"/>
                      <a:pt x="21825" y="10731"/>
                      <a:pt x="22524" y="11035"/>
                    </a:cubicBezTo>
                    <a:cubicBezTo>
                      <a:pt x="22777" y="11145"/>
                      <a:pt x="23066" y="11207"/>
                      <a:pt x="23343" y="11207"/>
                    </a:cubicBezTo>
                    <a:cubicBezTo>
                      <a:pt x="23832" y="11207"/>
                      <a:pt x="24284" y="11014"/>
                      <a:pt x="24439" y="10548"/>
                    </a:cubicBezTo>
                    <a:cubicBezTo>
                      <a:pt x="24500" y="10244"/>
                      <a:pt x="24469" y="9940"/>
                      <a:pt x="24348" y="9636"/>
                    </a:cubicBezTo>
                    <a:cubicBezTo>
                      <a:pt x="24196" y="9424"/>
                      <a:pt x="24044" y="9059"/>
                      <a:pt x="23922" y="8755"/>
                    </a:cubicBezTo>
                    <a:cubicBezTo>
                      <a:pt x="23375" y="7539"/>
                      <a:pt x="22372" y="6475"/>
                      <a:pt x="21156" y="5989"/>
                    </a:cubicBezTo>
                    <a:cubicBezTo>
                      <a:pt x="20974" y="5928"/>
                      <a:pt x="20731" y="5837"/>
                      <a:pt x="20518" y="5807"/>
                    </a:cubicBezTo>
                    <a:cubicBezTo>
                      <a:pt x="20299" y="5764"/>
                      <a:pt x="20073" y="5743"/>
                      <a:pt x="19845" y="5743"/>
                    </a:cubicBezTo>
                    <a:cubicBezTo>
                      <a:pt x="19094" y="5743"/>
                      <a:pt x="18321" y="5971"/>
                      <a:pt x="17691" y="6414"/>
                    </a:cubicBezTo>
                    <a:cubicBezTo>
                      <a:pt x="17139" y="6809"/>
                      <a:pt x="16700" y="7341"/>
                      <a:pt x="16513" y="7989"/>
                    </a:cubicBezTo>
                    <a:lnTo>
                      <a:pt x="16513" y="7989"/>
                    </a:lnTo>
                    <a:cubicBezTo>
                      <a:pt x="16769" y="6961"/>
                      <a:pt x="17504" y="4875"/>
                      <a:pt x="17995" y="3375"/>
                    </a:cubicBezTo>
                    <a:cubicBezTo>
                      <a:pt x="18208" y="2767"/>
                      <a:pt x="18390" y="2220"/>
                      <a:pt x="18451" y="1916"/>
                    </a:cubicBezTo>
                    <a:cubicBezTo>
                      <a:pt x="18573" y="1582"/>
                      <a:pt x="18664" y="1186"/>
                      <a:pt x="18451" y="882"/>
                    </a:cubicBezTo>
                    <a:cubicBezTo>
                      <a:pt x="18309" y="639"/>
                      <a:pt x="18005" y="504"/>
                      <a:pt x="17710" y="504"/>
                    </a:cubicBezTo>
                    <a:cubicBezTo>
                      <a:pt x="17563" y="504"/>
                      <a:pt x="17418" y="538"/>
                      <a:pt x="17296" y="609"/>
                    </a:cubicBezTo>
                    <a:cubicBezTo>
                      <a:pt x="16871" y="791"/>
                      <a:pt x="16567" y="1126"/>
                      <a:pt x="16293" y="1521"/>
                    </a:cubicBezTo>
                    <a:cubicBezTo>
                      <a:pt x="16232" y="1612"/>
                      <a:pt x="16141" y="1703"/>
                      <a:pt x="16080" y="1825"/>
                    </a:cubicBezTo>
                    <a:cubicBezTo>
                      <a:pt x="15077" y="3132"/>
                      <a:pt x="14135" y="4682"/>
                      <a:pt x="13375" y="6171"/>
                    </a:cubicBezTo>
                    <a:cubicBezTo>
                      <a:pt x="13193" y="6566"/>
                      <a:pt x="12980" y="6931"/>
                      <a:pt x="12828" y="7326"/>
                    </a:cubicBezTo>
                    <a:cubicBezTo>
                      <a:pt x="12980" y="6931"/>
                      <a:pt x="13102" y="6566"/>
                      <a:pt x="13193" y="6171"/>
                    </a:cubicBezTo>
                    <a:cubicBezTo>
                      <a:pt x="13497" y="4895"/>
                      <a:pt x="13588" y="3557"/>
                      <a:pt x="13436" y="2281"/>
                    </a:cubicBezTo>
                    <a:cubicBezTo>
                      <a:pt x="13375" y="1673"/>
                      <a:pt x="13193" y="943"/>
                      <a:pt x="12615" y="791"/>
                    </a:cubicBezTo>
                    <a:cubicBezTo>
                      <a:pt x="12470" y="748"/>
                      <a:pt x="12331" y="727"/>
                      <a:pt x="12198" y="727"/>
                    </a:cubicBezTo>
                    <a:cubicBezTo>
                      <a:pt x="10831" y="727"/>
                      <a:pt x="10115" y="2913"/>
                      <a:pt x="9728" y="5351"/>
                    </a:cubicBezTo>
                    <a:cubicBezTo>
                      <a:pt x="9697" y="5563"/>
                      <a:pt x="9636" y="5746"/>
                      <a:pt x="9636" y="5989"/>
                    </a:cubicBezTo>
                    <a:cubicBezTo>
                      <a:pt x="9302" y="8481"/>
                      <a:pt x="9302" y="11126"/>
                      <a:pt x="9393" y="11855"/>
                    </a:cubicBezTo>
                    <a:cubicBezTo>
                      <a:pt x="5807" y="11399"/>
                      <a:pt x="3588" y="5867"/>
                      <a:pt x="4226" y="2311"/>
                    </a:cubicBezTo>
                    <a:cubicBezTo>
                      <a:pt x="3375" y="1582"/>
                      <a:pt x="2585" y="822"/>
                      <a:pt x="18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68"/>
              <p:cNvSpPr/>
              <p:nvPr/>
            </p:nvSpPr>
            <p:spPr>
              <a:xfrm>
                <a:off x="9845425" y="12571900"/>
                <a:ext cx="577550" cy="652300"/>
              </a:xfrm>
              <a:custGeom>
                <a:avLst/>
                <a:gdLst/>
                <a:ahLst/>
                <a:cxnLst/>
                <a:rect l="l" t="t" r="r" b="b"/>
                <a:pathLst>
                  <a:path w="23102" h="26092" extrusionOk="0">
                    <a:moveTo>
                      <a:pt x="7326" y="11581"/>
                    </a:moveTo>
                    <a:lnTo>
                      <a:pt x="7326" y="11581"/>
                    </a:lnTo>
                    <a:cubicBezTo>
                      <a:pt x="7326" y="11612"/>
                      <a:pt x="7357" y="11612"/>
                      <a:pt x="7357" y="11672"/>
                    </a:cubicBezTo>
                    <a:cubicBezTo>
                      <a:pt x="7357" y="11642"/>
                      <a:pt x="7326" y="11642"/>
                      <a:pt x="7326" y="11581"/>
                    </a:cubicBezTo>
                    <a:close/>
                    <a:moveTo>
                      <a:pt x="19485" y="1"/>
                    </a:moveTo>
                    <a:cubicBezTo>
                      <a:pt x="19393" y="122"/>
                      <a:pt x="19363" y="213"/>
                      <a:pt x="19302" y="335"/>
                    </a:cubicBezTo>
                    <a:cubicBezTo>
                      <a:pt x="18998" y="912"/>
                      <a:pt x="18633" y="1490"/>
                      <a:pt x="18269" y="2067"/>
                    </a:cubicBezTo>
                    <a:cubicBezTo>
                      <a:pt x="18147" y="2250"/>
                      <a:pt x="18026" y="2432"/>
                      <a:pt x="17874" y="2615"/>
                    </a:cubicBezTo>
                    <a:cubicBezTo>
                      <a:pt x="17843" y="2706"/>
                      <a:pt x="17813" y="2736"/>
                      <a:pt x="17782" y="2827"/>
                    </a:cubicBezTo>
                    <a:cubicBezTo>
                      <a:pt x="19241" y="6171"/>
                      <a:pt x="18421" y="12007"/>
                      <a:pt x="15077" y="13344"/>
                    </a:cubicBezTo>
                    <a:cubicBezTo>
                      <a:pt x="14956" y="12615"/>
                      <a:pt x="14317" y="10061"/>
                      <a:pt x="13375" y="7721"/>
                    </a:cubicBezTo>
                    <a:cubicBezTo>
                      <a:pt x="13284" y="7539"/>
                      <a:pt x="13223" y="7326"/>
                      <a:pt x="13132" y="7113"/>
                    </a:cubicBezTo>
                    <a:cubicBezTo>
                      <a:pt x="12797" y="6353"/>
                      <a:pt x="12463" y="5593"/>
                      <a:pt x="12068" y="4985"/>
                    </a:cubicBezTo>
                    <a:cubicBezTo>
                      <a:pt x="11430" y="3922"/>
                      <a:pt x="10670" y="3162"/>
                      <a:pt x="9910" y="3162"/>
                    </a:cubicBezTo>
                    <a:cubicBezTo>
                      <a:pt x="9667" y="3162"/>
                      <a:pt x="9454" y="3222"/>
                      <a:pt x="9211" y="3344"/>
                    </a:cubicBezTo>
                    <a:cubicBezTo>
                      <a:pt x="8694" y="3648"/>
                      <a:pt x="8694" y="4408"/>
                      <a:pt x="8755" y="5016"/>
                    </a:cubicBezTo>
                    <a:cubicBezTo>
                      <a:pt x="8968" y="6323"/>
                      <a:pt x="9363" y="7599"/>
                      <a:pt x="9971" y="8754"/>
                    </a:cubicBezTo>
                    <a:cubicBezTo>
                      <a:pt x="10183" y="9089"/>
                      <a:pt x="10366" y="9423"/>
                      <a:pt x="10579" y="9758"/>
                    </a:cubicBezTo>
                    <a:cubicBezTo>
                      <a:pt x="10579" y="9818"/>
                      <a:pt x="10639" y="9818"/>
                      <a:pt x="10639" y="9849"/>
                    </a:cubicBezTo>
                    <a:lnTo>
                      <a:pt x="10548" y="9758"/>
                    </a:lnTo>
                    <a:cubicBezTo>
                      <a:pt x="10275" y="9454"/>
                      <a:pt x="10031" y="9119"/>
                      <a:pt x="9758" y="8815"/>
                    </a:cubicBezTo>
                    <a:cubicBezTo>
                      <a:pt x="8968" y="7903"/>
                      <a:pt x="8056" y="6992"/>
                      <a:pt x="7144" y="6171"/>
                    </a:cubicBezTo>
                    <a:cubicBezTo>
                      <a:pt x="6870" y="5897"/>
                      <a:pt x="6566" y="5654"/>
                      <a:pt x="6293" y="5441"/>
                    </a:cubicBezTo>
                    <a:cubicBezTo>
                      <a:pt x="6110" y="5289"/>
                      <a:pt x="5958" y="5137"/>
                      <a:pt x="5746" y="5016"/>
                    </a:cubicBezTo>
                    <a:cubicBezTo>
                      <a:pt x="5411" y="4742"/>
                      <a:pt x="5047" y="4438"/>
                      <a:pt x="4591" y="4378"/>
                    </a:cubicBezTo>
                    <a:cubicBezTo>
                      <a:pt x="4526" y="4365"/>
                      <a:pt x="4460" y="4358"/>
                      <a:pt x="4394" y="4358"/>
                    </a:cubicBezTo>
                    <a:cubicBezTo>
                      <a:pt x="3989" y="4358"/>
                      <a:pt x="3570" y="4589"/>
                      <a:pt x="3466" y="4955"/>
                    </a:cubicBezTo>
                    <a:cubicBezTo>
                      <a:pt x="3405" y="5289"/>
                      <a:pt x="3557" y="5624"/>
                      <a:pt x="3740" y="5928"/>
                    </a:cubicBezTo>
                    <a:cubicBezTo>
                      <a:pt x="4317" y="6931"/>
                      <a:pt x="6475" y="10153"/>
                      <a:pt x="7174" y="11429"/>
                    </a:cubicBezTo>
                    <a:cubicBezTo>
                      <a:pt x="6810" y="10791"/>
                      <a:pt x="6262" y="10365"/>
                      <a:pt x="5563" y="10122"/>
                    </a:cubicBezTo>
                    <a:cubicBezTo>
                      <a:pt x="5077" y="9909"/>
                      <a:pt x="4530" y="9849"/>
                      <a:pt x="4044" y="9849"/>
                    </a:cubicBezTo>
                    <a:cubicBezTo>
                      <a:pt x="3557" y="9879"/>
                      <a:pt x="3101" y="9970"/>
                      <a:pt x="2676" y="10183"/>
                    </a:cubicBezTo>
                    <a:cubicBezTo>
                      <a:pt x="2645" y="10183"/>
                      <a:pt x="2645" y="10213"/>
                      <a:pt x="2615" y="10213"/>
                    </a:cubicBezTo>
                    <a:cubicBezTo>
                      <a:pt x="2402" y="10305"/>
                      <a:pt x="2250" y="10426"/>
                      <a:pt x="2098" y="10517"/>
                    </a:cubicBezTo>
                    <a:cubicBezTo>
                      <a:pt x="1065" y="11277"/>
                      <a:pt x="366" y="12554"/>
                      <a:pt x="92" y="13861"/>
                    </a:cubicBezTo>
                    <a:cubicBezTo>
                      <a:pt x="31" y="14226"/>
                      <a:pt x="1" y="14560"/>
                      <a:pt x="1" y="14864"/>
                    </a:cubicBezTo>
                    <a:cubicBezTo>
                      <a:pt x="1" y="15168"/>
                      <a:pt x="1" y="15502"/>
                      <a:pt x="153" y="15745"/>
                    </a:cubicBezTo>
                    <a:cubicBezTo>
                      <a:pt x="320" y="16039"/>
                      <a:pt x="622" y="16159"/>
                      <a:pt x="959" y="16159"/>
                    </a:cubicBezTo>
                    <a:cubicBezTo>
                      <a:pt x="1355" y="16159"/>
                      <a:pt x="1800" y="15992"/>
                      <a:pt x="2129" y="15745"/>
                    </a:cubicBezTo>
                    <a:cubicBezTo>
                      <a:pt x="2676" y="15290"/>
                      <a:pt x="3101" y="14590"/>
                      <a:pt x="3800" y="14286"/>
                    </a:cubicBezTo>
                    <a:cubicBezTo>
                      <a:pt x="4065" y="14154"/>
                      <a:pt x="4351" y="14100"/>
                      <a:pt x="4648" y="14100"/>
                    </a:cubicBezTo>
                    <a:cubicBezTo>
                      <a:pt x="4965" y="14100"/>
                      <a:pt x="5294" y="14162"/>
                      <a:pt x="5624" y="14256"/>
                    </a:cubicBezTo>
                    <a:cubicBezTo>
                      <a:pt x="8451" y="15168"/>
                      <a:pt x="8420" y="18390"/>
                      <a:pt x="6901" y="20487"/>
                    </a:cubicBezTo>
                    <a:cubicBezTo>
                      <a:pt x="5928" y="21855"/>
                      <a:pt x="4439" y="22828"/>
                      <a:pt x="2949" y="23709"/>
                    </a:cubicBezTo>
                    <a:cubicBezTo>
                      <a:pt x="2433" y="24013"/>
                      <a:pt x="1855" y="24439"/>
                      <a:pt x="1885" y="25047"/>
                    </a:cubicBezTo>
                    <a:cubicBezTo>
                      <a:pt x="1916" y="25624"/>
                      <a:pt x="2524" y="25958"/>
                      <a:pt x="3101" y="26019"/>
                    </a:cubicBezTo>
                    <a:cubicBezTo>
                      <a:pt x="3350" y="26069"/>
                      <a:pt x="3602" y="26092"/>
                      <a:pt x="3855" y="26092"/>
                    </a:cubicBezTo>
                    <a:cubicBezTo>
                      <a:pt x="4841" y="26092"/>
                      <a:pt x="5842" y="25743"/>
                      <a:pt x="6688" y="25259"/>
                    </a:cubicBezTo>
                    <a:cubicBezTo>
                      <a:pt x="8420" y="24195"/>
                      <a:pt x="10427" y="22463"/>
                      <a:pt x="11095" y="20487"/>
                    </a:cubicBezTo>
                    <a:cubicBezTo>
                      <a:pt x="13709" y="20183"/>
                      <a:pt x="16263" y="19636"/>
                      <a:pt x="18299" y="17904"/>
                    </a:cubicBezTo>
                    <a:cubicBezTo>
                      <a:pt x="20153" y="16262"/>
                      <a:pt x="21643" y="14074"/>
                      <a:pt x="22099" y="11581"/>
                    </a:cubicBezTo>
                    <a:cubicBezTo>
                      <a:pt x="23102" y="6657"/>
                      <a:pt x="21521" y="2402"/>
                      <a:pt x="194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 name="Rectangle: Rounded Corners 3">
            <a:extLst>
              <a:ext uri="{FF2B5EF4-FFF2-40B4-BE49-F238E27FC236}">
                <a16:creationId xmlns:a16="http://schemas.microsoft.com/office/drawing/2014/main" id="{22DD5E9F-476D-4BB9-A8AE-FDFDB87599B8}"/>
              </a:ext>
            </a:extLst>
          </p:cNvPr>
          <p:cNvSpPr/>
          <p:nvPr/>
        </p:nvSpPr>
        <p:spPr>
          <a:xfrm>
            <a:off x="724930" y="2667016"/>
            <a:ext cx="3179305" cy="1542301"/>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19"/>
        <p:cNvGrpSpPr/>
        <p:nvPr/>
      </p:nvGrpSpPr>
      <p:grpSpPr>
        <a:xfrm>
          <a:off x="0" y="0"/>
          <a:ext cx="0" cy="0"/>
          <a:chOff x="0" y="0"/>
          <a:chExt cx="0" cy="0"/>
        </a:xfrm>
      </p:grpSpPr>
      <p:sp>
        <p:nvSpPr>
          <p:cNvPr id="1520" name="Google Shape;1520;p63"/>
          <p:cNvSpPr txBox="1">
            <a:spLocks noGrp="1"/>
          </p:cNvSpPr>
          <p:nvPr>
            <p:ph type="title"/>
          </p:nvPr>
        </p:nvSpPr>
        <p:spPr>
          <a:xfrm>
            <a:off x="3337800" y="814175"/>
            <a:ext cx="4987200" cy="3515400"/>
          </a:xfrm>
          <a:prstGeom prst="rect">
            <a:avLst/>
          </a:prstGeom>
        </p:spPr>
        <p:txBody>
          <a:bodyPr spcFirstLastPara="1" wrap="square" lIns="274300" tIns="228600" rIns="91425" bIns="91425" anchor="ctr" anchorCtr="0">
            <a:noAutofit/>
          </a:bodyPr>
          <a:lstStyle/>
          <a:p>
            <a:pPr marL="0" lvl="0" indent="0" algn="r" rtl="0">
              <a:spcBef>
                <a:spcPts val="0"/>
              </a:spcBef>
              <a:spcAft>
                <a:spcPts val="0"/>
              </a:spcAft>
              <a:buNone/>
            </a:pPr>
            <a:r>
              <a:rPr lang="en"/>
              <a:t>Think Green</a:t>
            </a:r>
            <a:endParaRPr/>
          </a:p>
        </p:txBody>
      </p:sp>
      <p:grpSp>
        <p:nvGrpSpPr>
          <p:cNvPr id="1521" name="Google Shape;1521;p63"/>
          <p:cNvGrpSpPr/>
          <p:nvPr/>
        </p:nvGrpSpPr>
        <p:grpSpPr>
          <a:xfrm>
            <a:off x="968509" y="895091"/>
            <a:ext cx="2624997" cy="3201043"/>
            <a:chOff x="10998200" y="11115950"/>
            <a:chExt cx="1977250" cy="2411150"/>
          </a:xfrm>
        </p:grpSpPr>
        <p:grpSp>
          <p:nvGrpSpPr>
            <p:cNvPr id="1522" name="Google Shape;1522;p63"/>
            <p:cNvGrpSpPr/>
            <p:nvPr/>
          </p:nvGrpSpPr>
          <p:grpSpPr>
            <a:xfrm>
              <a:off x="10998200" y="11115950"/>
              <a:ext cx="1977250" cy="2411150"/>
              <a:chOff x="10998200" y="11115950"/>
              <a:chExt cx="1977250" cy="2411150"/>
            </a:xfrm>
          </p:grpSpPr>
          <p:sp>
            <p:nvSpPr>
              <p:cNvPr id="1523" name="Google Shape;1523;p63"/>
              <p:cNvSpPr/>
              <p:nvPr/>
            </p:nvSpPr>
            <p:spPr>
              <a:xfrm>
                <a:off x="10998200" y="11115950"/>
                <a:ext cx="1977250" cy="2411150"/>
              </a:xfrm>
              <a:custGeom>
                <a:avLst/>
                <a:gdLst/>
                <a:ahLst/>
                <a:cxnLst/>
                <a:rect l="l" t="t" r="r" b="b"/>
                <a:pathLst>
                  <a:path w="79090" h="96446" extrusionOk="0">
                    <a:moveTo>
                      <a:pt x="12250" y="46080"/>
                    </a:moveTo>
                    <a:cubicBezTo>
                      <a:pt x="12493" y="47570"/>
                      <a:pt x="12918" y="49059"/>
                      <a:pt x="13465" y="50488"/>
                    </a:cubicBezTo>
                    <a:cubicBezTo>
                      <a:pt x="12402" y="49515"/>
                      <a:pt x="11186" y="48755"/>
                      <a:pt x="9848" y="48178"/>
                    </a:cubicBezTo>
                    <a:cubicBezTo>
                      <a:pt x="10760" y="47630"/>
                      <a:pt x="11551" y="46931"/>
                      <a:pt x="12250" y="46080"/>
                    </a:cubicBezTo>
                    <a:close/>
                    <a:moveTo>
                      <a:pt x="42129" y="1"/>
                    </a:moveTo>
                    <a:cubicBezTo>
                      <a:pt x="40274" y="92"/>
                      <a:pt x="38876" y="1703"/>
                      <a:pt x="38907" y="3557"/>
                    </a:cubicBezTo>
                    <a:cubicBezTo>
                      <a:pt x="38937" y="5350"/>
                      <a:pt x="38937" y="7052"/>
                      <a:pt x="38876" y="8694"/>
                    </a:cubicBezTo>
                    <a:cubicBezTo>
                      <a:pt x="38846" y="9484"/>
                      <a:pt x="38785" y="10335"/>
                      <a:pt x="38755" y="11156"/>
                    </a:cubicBezTo>
                    <a:lnTo>
                      <a:pt x="38755" y="11429"/>
                    </a:lnTo>
                    <a:cubicBezTo>
                      <a:pt x="38663" y="12341"/>
                      <a:pt x="38633" y="13253"/>
                      <a:pt x="38663" y="14287"/>
                    </a:cubicBezTo>
                    <a:cubicBezTo>
                      <a:pt x="38724" y="14803"/>
                      <a:pt x="38876" y="15350"/>
                      <a:pt x="39150" y="15746"/>
                    </a:cubicBezTo>
                    <a:cubicBezTo>
                      <a:pt x="38495" y="15708"/>
                      <a:pt x="37851" y="15686"/>
                      <a:pt x="37217" y="15686"/>
                    </a:cubicBezTo>
                    <a:cubicBezTo>
                      <a:pt x="36321" y="15686"/>
                      <a:pt x="35445" y="15730"/>
                      <a:pt x="34590" y="15837"/>
                    </a:cubicBezTo>
                    <a:cubicBezTo>
                      <a:pt x="34773" y="15350"/>
                      <a:pt x="34864" y="14803"/>
                      <a:pt x="34803" y="14287"/>
                    </a:cubicBezTo>
                    <a:cubicBezTo>
                      <a:pt x="34621" y="12493"/>
                      <a:pt x="34226" y="10730"/>
                      <a:pt x="33891" y="9028"/>
                    </a:cubicBezTo>
                    <a:cubicBezTo>
                      <a:pt x="33800" y="8724"/>
                      <a:pt x="33770" y="8390"/>
                      <a:pt x="33709" y="8086"/>
                    </a:cubicBezTo>
                    <a:cubicBezTo>
                      <a:pt x="33435" y="6718"/>
                      <a:pt x="32402" y="5654"/>
                      <a:pt x="31065" y="5381"/>
                    </a:cubicBezTo>
                    <a:cubicBezTo>
                      <a:pt x="30867" y="5350"/>
                      <a:pt x="30654" y="5335"/>
                      <a:pt x="30434" y="5335"/>
                    </a:cubicBezTo>
                    <a:cubicBezTo>
                      <a:pt x="30213" y="5335"/>
                      <a:pt x="29986" y="5350"/>
                      <a:pt x="29758" y="5381"/>
                    </a:cubicBezTo>
                    <a:cubicBezTo>
                      <a:pt x="28876" y="5563"/>
                      <a:pt x="28116" y="6080"/>
                      <a:pt x="27630" y="6840"/>
                    </a:cubicBezTo>
                    <a:cubicBezTo>
                      <a:pt x="27113" y="7600"/>
                      <a:pt x="26961" y="8542"/>
                      <a:pt x="27174" y="9454"/>
                    </a:cubicBezTo>
                    <a:cubicBezTo>
                      <a:pt x="27235" y="9758"/>
                      <a:pt x="27326" y="10062"/>
                      <a:pt x="27356" y="10396"/>
                    </a:cubicBezTo>
                    <a:cubicBezTo>
                      <a:pt x="27721" y="12068"/>
                      <a:pt x="28116" y="13831"/>
                      <a:pt x="28633" y="15563"/>
                    </a:cubicBezTo>
                    <a:cubicBezTo>
                      <a:pt x="28785" y="16110"/>
                      <a:pt x="29089" y="16505"/>
                      <a:pt x="29484" y="16901"/>
                    </a:cubicBezTo>
                    <a:cubicBezTo>
                      <a:pt x="28147" y="17326"/>
                      <a:pt x="26900" y="17843"/>
                      <a:pt x="25654" y="18451"/>
                    </a:cubicBezTo>
                    <a:cubicBezTo>
                      <a:pt x="25928" y="17660"/>
                      <a:pt x="25837" y="16749"/>
                      <a:pt x="25411" y="15898"/>
                    </a:cubicBezTo>
                    <a:cubicBezTo>
                      <a:pt x="23830" y="12767"/>
                      <a:pt x="22037" y="9666"/>
                      <a:pt x="20304" y="6718"/>
                    </a:cubicBezTo>
                    <a:cubicBezTo>
                      <a:pt x="19879" y="5989"/>
                      <a:pt x="19453" y="5320"/>
                      <a:pt x="19028" y="4590"/>
                    </a:cubicBezTo>
                    <a:cubicBezTo>
                      <a:pt x="18542" y="3739"/>
                      <a:pt x="17721" y="3192"/>
                      <a:pt x="16748" y="2979"/>
                    </a:cubicBezTo>
                    <a:cubicBezTo>
                      <a:pt x="16518" y="2933"/>
                      <a:pt x="16285" y="2911"/>
                      <a:pt x="16055" y="2911"/>
                    </a:cubicBezTo>
                    <a:cubicBezTo>
                      <a:pt x="15372" y="2911"/>
                      <a:pt x="14702" y="3110"/>
                      <a:pt x="14134" y="3496"/>
                    </a:cubicBezTo>
                    <a:cubicBezTo>
                      <a:pt x="12614" y="4499"/>
                      <a:pt x="12128" y="6566"/>
                      <a:pt x="13070" y="8207"/>
                    </a:cubicBezTo>
                    <a:cubicBezTo>
                      <a:pt x="13496" y="8907"/>
                      <a:pt x="13921" y="9606"/>
                      <a:pt x="14317" y="10335"/>
                    </a:cubicBezTo>
                    <a:cubicBezTo>
                      <a:pt x="16079" y="13283"/>
                      <a:pt x="17873" y="16353"/>
                      <a:pt x="19788" y="19302"/>
                    </a:cubicBezTo>
                    <a:cubicBezTo>
                      <a:pt x="20304" y="20001"/>
                      <a:pt x="21004" y="20518"/>
                      <a:pt x="21885" y="20670"/>
                    </a:cubicBezTo>
                    <a:cubicBezTo>
                      <a:pt x="21915" y="20670"/>
                      <a:pt x="22007" y="20670"/>
                      <a:pt x="22037" y="20700"/>
                    </a:cubicBezTo>
                    <a:cubicBezTo>
                      <a:pt x="17113" y="24347"/>
                      <a:pt x="13405" y="29819"/>
                      <a:pt x="12128" y="36323"/>
                    </a:cubicBezTo>
                    <a:cubicBezTo>
                      <a:pt x="11885" y="37478"/>
                      <a:pt x="11733" y="38664"/>
                      <a:pt x="11672" y="39849"/>
                    </a:cubicBezTo>
                    <a:cubicBezTo>
                      <a:pt x="11064" y="39515"/>
                      <a:pt x="10365" y="39272"/>
                      <a:pt x="9696" y="39150"/>
                    </a:cubicBezTo>
                    <a:cubicBezTo>
                      <a:pt x="9228" y="39058"/>
                      <a:pt x="8751" y="39014"/>
                      <a:pt x="8275" y="39014"/>
                    </a:cubicBezTo>
                    <a:cubicBezTo>
                      <a:pt x="7176" y="39014"/>
                      <a:pt x="6082" y="39252"/>
                      <a:pt x="5107" y="39697"/>
                    </a:cubicBezTo>
                    <a:cubicBezTo>
                      <a:pt x="2371" y="40943"/>
                      <a:pt x="1034" y="43679"/>
                      <a:pt x="456" y="45199"/>
                    </a:cubicBezTo>
                    <a:cubicBezTo>
                      <a:pt x="0" y="46506"/>
                      <a:pt x="578" y="47934"/>
                      <a:pt x="1824" y="48542"/>
                    </a:cubicBezTo>
                    <a:cubicBezTo>
                      <a:pt x="2432" y="48816"/>
                      <a:pt x="3070" y="49029"/>
                      <a:pt x="3739" y="49181"/>
                    </a:cubicBezTo>
                    <a:lnTo>
                      <a:pt x="3769" y="49181"/>
                    </a:lnTo>
                    <a:cubicBezTo>
                      <a:pt x="2280" y="52463"/>
                      <a:pt x="2614" y="56293"/>
                      <a:pt x="4651" y="59333"/>
                    </a:cubicBezTo>
                    <a:cubicBezTo>
                      <a:pt x="6991" y="62859"/>
                      <a:pt x="11186" y="64166"/>
                      <a:pt x="13465" y="64622"/>
                    </a:cubicBezTo>
                    <a:lnTo>
                      <a:pt x="13617" y="64652"/>
                    </a:lnTo>
                    <a:cubicBezTo>
                      <a:pt x="13795" y="64689"/>
                      <a:pt x="13972" y="64707"/>
                      <a:pt x="14147" y="64707"/>
                    </a:cubicBezTo>
                    <a:cubicBezTo>
                      <a:pt x="15112" y="64707"/>
                      <a:pt x="16007" y="64159"/>
                      <a:pt x="16444" y="63284"/>
                    </a:cubicBezTo>
                    <a:lnTo>
                      <a:pt x="16444" y="63284"/>
                    </a:lnTo>
                    <a:lnTo>
                      <a:pt x="16231" y="65868"/>
                    </a:lnTo>
                    <a:cubicBezTo>
                      <a:pt x="16140" y="66658"/>
                      <a:pt x="16414" y="67418"/>
                      <a:pt x="16961" y="67965"/>
                    </a:cubicBezTo>
                    <a:cubicBezTo>
                      <a:pt x="16748" y="68239"/>
                      <a:pt x="16657" y="68543"/>
                      <a:pt x="16566" y="68877"/>
                    </a:cubicBezTo>
                    <a:lnTo>
                      <a:pt x="15776" y="72889"/>
                    </a:lnTo>
                    <a:cubicBezTo>
                      <a:pt x="15502" y="74318"/>
                      <a:pt x="16383" y="75686"/>
                      <a:pt x="17751" y="76020"/>
                    </a:cubicBezTo>
                    <a:lnTo>
                      <a:pt x="19119" y="76354"/>
                    </a:lnTo>
                    <a:lnTo>
                      <a:pt x="19119" y="76689"/>
                    </a:lnTo>
                    <a:cubicBezTo>
                      <a:pt x="19028" y="78026"/>
                      <a:pt x="19940" y="79211"/>
                      <a:pt x="21247" y="79485"/>
                    </a:cubicBezTo>
                    <a:cubicBezTo>
                      <a:pt x="21399" y="80032"/>
                      <a:pt x="21612" y="80610"/>
                      <a:pt x="21915" y="81187"/>
                    </a:cubicBezTo>
                    <a:lnTo>
                      <a:pt x="21581" y="81066"/>
                    </a:lnTo>
                    <a:lnTo>
                      <a:pt x="18481" y="78786"/>
                    </a:lnTo>
                    <a:lnTo>
                      <a:pt x="16140" y="75929"/>
                    </a:lnTo>
                    <a:lnTo>
                      <a:pt x="16049" y="75838"/>
                    </a:lnTo>
                    <a:cubicBezTo>
                      <a:pt x="15958" y="75290"/>
                      <a:pt x="15806" y="74774"/>
                      <a:pt x="15624" y="74257"/>
                    </a:cubicBezTo>
                    <a:cubicBezTo>
                      <a:pt x="15502" y="74014"/>
                      <a:pt x="15380" y="73740"/>
                      <a:pt x="15289" y="73497"/>
                    </a:cubicBezTo>
                    <a:cubicBezTo>
                      <a:pt x="15168" y="73254"/>
                      <a:pt x="15016" y="72980"/>
                      <a:pt x="14864" y="72707"/>
                    </a:cubicBezTo>
                    <a:cubicBezTo>
                      <a:pt x="14772" y="72616"/>
                      <a:pt x="14712" y="72464"/>
                      <a:pt x="14620" y="72342"/>
                    </a:cubicBezTo>
                    <a:cubicBezTo>
                      <a:pt x="14681" y="72190"/>
                      <a:pt x="14681" y="71977"/>
                      <a:pt x="14681" y="71856"/>
                    </a:cubicBezTo>
                    <a:cubicBezTo>
                      <a:pt x="14681" y="71582"/>
                      <a:pt x="14712" y="71339"/>
                      <a:pt x="14681" y="71096"/>
                    </a:cubicBezTo>
                    <a:cubicBezTo>
                      <a:pt x="14681" y="70853"/>
                      <a:pt x="14620" y="70670"/>
                      <a:pt x="14620" y="70427"/>
                    </a:cubicBezTo>
                    <a:cubicBezTo>
                      <a:pt x="14560" y="69789"/>
                      <a:pt x="14408" y="69211"/>
                      <a:pt x="14165" y="68634"/>
                    </a:cubicBezTo>
                    <a:cubicBezTo>
                      <a:pt x="13952" y="68117"/>
                      <a:pt x="13648" y="67570"/>
                      <a:pt x="13253" y="67175"/>
                    </a:cubicBezTo>
                    <a:cubicBezTo>
                      <a:pt x="12888" y="66719"/>
                      <a:pt x="12462" y="66324"/>
                      <a:pt x="12006" y="66020"/>
                    </a:cubicBezTo>
                    <a:cubicBezTo>
                      <a:pt x="11551" y="65716"/>
                      <a:pt x="11064" y="65442"/>
                      <a:pt x="10578" y="65260"/>
                    </a:cubicBezTo>
                    <a:cubicBezTo>
                      <a:pt x="10213" y="65138"/>
                      <a:pt x="9879" y="65047"/>
                      <a:pt x="9514" y="64956"/>
                    </a:cubicBezTo>
                    <a:cubicBezTo>
                      <a:pt x="9301" y="64926"/>
                      <a:pt x="9149" y="64895"/>
                      <a:pt x="8967" y="64895"/>
                    </a:cubicBezTo>
                    <a:cubicBezTo>
                      <a:pt x="8709" y="64850"/>
                      <a:pt x="8435" y="64827"/>
                      <a:pt x="8154" y="64827"/>
                    </a:cubicBezTo>
                    <a:cubicBezTo>
                      <a:pt x="7873" y="64827"/>
                      <a:pt x="7584" y="64850"/>
                      <a:pt x="7295" y="64895"/>
                    </a:cubicBezTo>
                    <a:cubicBezTo>
                      <a:pt x="6505" y="64956"/>
                      <a:pt x="5745" y="65199"/>
                      <a:pt x="5046" y="65564"/>
                    </a:cubicBezTo>
                    <a:cubicBezTo>
                      <a:pt x="4377" y="65959"/>
                      <a:pt x="3769" y="66415"/>
                      <a:pt x="3313" y="67023"/>
                    </a:cubicBezTo>
                    <a:cubicBezTo>
                      <a:pt x="2827" y="67631"/>
                      <a:pt x="2462" y="68269"/>
                      <a:pt x="2249" y="69029"/>
                    </a:cubicBezTo>
                    <a:cubicBezTo>
                      <a:pt x="2006" y="69789"/>
                      <a:pt x="1945" y="70579"/>
                      <a:pt x="2067" y="71430"/>
                    </a:cubicBezTo>
                    <a:cubicBezTo>
                      <a:pt x="2097" y="71795"/>
                      <a:pt x="2158" y="72221"/>
                      <a:pt x="2280" y="72646"/>
                    </a:cubicBezTo>
                    <a:cubicBezTo>
                      <a:pt x="2401" y="73041"/>
                      <a:pt x="2553" y="73436"/>
                      <a:pt x="2736" y="73862"/>
                    </a:cubicBezTo>
                    <a:cubicBezTo>
                      <a:pt x="2857" y="74075"/>
                      <a:pt x="2979" y="74257"/>
                      <a:pt x="3070" y="74470"/>
                    </a:cubicBezTo>
                    <a:cubicBezTo>
                      <a:pt x="2857" y="75108"/>
                      <a:pt x="2857" y="75777"/>
                      <a:pt x="3131" y="76445"/>
                    </a:cubicBezTo>
                    <a:lnTo>
                      <a:pt x="3921" y="78360"/>
                    </a:lnTo>
                    <a:cubicBezTo>
                      <a:pt x="3982" y="78604"/>
                      <a:pt x="4104" y="78786"/>
                      <a:pt x="4256" y="78938"/>
                    </a:cubicBezTo>
                    <a:cubicBezTo>
                      <a:pt x="4286" y="79363"/>
                      <a:pt x="4438" y="79789"/>
                      <a:pt x="4681" y="80154"/>
                    </a:cubicBezTo>
                    <a:lnTo>
                      <a:pt x="5897" y="82008"/>
                    </a:lnTo>
                    <a:cubicBezTo>
                      <a:pt x="5897" y="82677"/>
                      <a:pt x="6110" y="83285"/>
                      <a:pt x="6535" y="83771"/>
                    </a:cubicBezTo>
                    <a:lnTo>
                      <a:pt x="9240" y="86962"/>
                    </a:lnTo>
                    <a:cubicBezTo>
                      <a:pt x="9453" y="87236"/>
                      <a:pt x="9696" y="87418"/>
                      <a:pt x="10000" y="87570"/>
                    </a:cubicBezTo>
                    <a:cubicBezTo>
                      <a:pt x="10183" y="87996"/>
                      <a:pt x="10487" y="88361"/>
                      <a:pt x="10882" y="88634"/>
                    </a:cubicBezTo>
                    <a:lnTo>
                      <a:pt x="14286" y="91035"/>
                    </a:lnTo>
                    <a:cubicBezTo>
                      <a:pt x="14529" y="91218"/>
                      <a:pt x="14833" y="91339"/>
                      <a:pt x="15076" y="91400"/>
                    </a:cubicBezTo>
                    <a:cubicBezTo>
                      <a:pt x="15380" y="91795"/>
                      <a:pt x="15745" y="92038"/>
                      <a:pt x="16201" y="92251"/>
                    </a:cubicBezTo>
                    <a:lnTo>
                      <a:pt x="18207" y="93041"/>
                    </a:lnTo>
                    <a:cubicBezTo>
                      <a:pt x="18359" y="93102"/>
                      <a:pt x="18511" y="93163"/>
                      <a:pt x="18694" y="93193"/>
                    </a:cubicBezTo>
                    <a:cubicBezTo>
                      <a:pt x="18845" y="93224"/>
                      <a:pt x="18967" y="93224"/>
                      <a:pt x="19119" y="93224"/>
                    </a:cubicBezTo>
                    <a:cubicBezTo>
                      <a:pt x="19332" y="93406"/>
                      <a:pt x="19636" y="93528"/>
                      <a:pt x="19940" y="93649"/>
                    </a:cubicBezTo>
                    <a:lnTo>
                      <a:pt x="22371" y="94379"/>
                    </a:lnTo>
                    <a:cubicBezTo>
                      <a:pt x="22463" y="94409"/>
                      <a:pt x="22523" y="94409"/>
                      <a:pt x="22645" y="94440"/>
                    </a:cubicBezTo>
                    <a:cubicBezTo>
                      <a:pt x="22817" y="94478"/>
                      <a:pt x="22985" y="94495"/>
                      <a:pt x="23151" y="94495"/>
                    </a:cubicBezTo>
                    <a:cubicBezTo>
                      <a:pt x="23513" y="94495"/>
                      <a:pt x="23861" y="94413"/>
                      <a:pt x="24195" y="94288"/>
                    </a:cubicBezTo>
                    <a:cubicBezTo>
                      <a:pt x="24226" y="94379"/>
                      <a:pt x="24317" y="94470"/>
                      <a:pt x="24408" y="94561"/>
                    </a:cubicBezTo>
                    <a:cubicBezTo>
                      <a:pt x="24773" y="95078"/>
                      <a:pt x="25381" y="95473"/>
                      <a:pt x="26019" y="95625"/>
                    </a:cubicBezTo>
                    <a:cubicBezTo>
                      <a:pt x="26049" y="95625"/>
                      <a:pt x="26140" y="95656"/>
                      <a:pt x="26171" y="95656"/>
                    </a:cubicBezTo>
                    <a:lnTo>
                      <a:pt x="30335" y="96233"/>
                    </a:lnTo>
                    <a:cubicBezTo>
                      <a:pt x="30426" y="96248"/>
                      <a:pt x="30517" y="96256"/>
                      <a:pt x="30605" y="96256"/>
                    </a:cubicBezTo>
                    <a:cubicBezTo>
                      <a:pt x="30692" y="96256"/>
                      <a:pt x="30776" y="96248"/>
                      <a:pt x="30852" y="96233"/>
                    </a:cubicBezTo>
                    <a:cubicBezTo>
                      <a:pt x="31034" y="96294"/>
                      <a:pt x="31247" y="96385"/>
                      <a:pt x="31460" y="96415"/>
                    </a:cubicBezTo>
                    <a:cubicBezTo>
                      <a:pt x="31642" y="96446"/>
                      <a:pt x="31855" y="96446"/>
                      <a:pt x="32037" y="96446"/>
                    </a:cubicBezTo>
                    <a:lnTo>
                      <a:pt x="34195" y="96415"/>
                    </a:lnTo>
                    <a:cubicBezTo>
                      <a:pt x="34499" y="96415"/>
                      <a:pt x="34803" y="96355"/>
                      <a:pt x="35077" y="96233"/>
                    </a:cubicBezTo>
                    <a:cubicBezTo>
                      <a:pt x="35107" y="96233"/>
                      <a:pt x="35138" y="96233"/>
                      <a:pt x="35138" y="96263"/>
                    </a:cubicBezTo>
                    <a:cubicBezTo>
                      <a:pt x="35326" y="96284"/>
                      <a:pt x="35515" y="96320"/>
                      <a:pt x="35714" y="96320"/>
                    </a:cubicBezTo>
                    <a:cubicBezTo>
                      <a:pt x="35803" y="96320"/>
                      <a:pt x="35894" y="96313"/>
                      <a:pt x="35989" y="96294"/>
                    </a:cubicBezTo>
                    <a:lnTo>
                      <a:pt x="38542" y="96051"/>
                    </a:lnTo>
                    <a:cubicBezTo>
                      <a:pt x="38694" y="96051"/>
                      <a:pt x="38785" y="95990"/>
                      <a:pt x="38937" y="95959"/>
                    </a:cubicBezTo>
                    <a:cubicBezTo>
                      <a:pt x="39089" y="95990"/>
                      <a:pt x="39211" y="96081"/>
                      <a:pt x="39363" y="96081"/>
                    </a:cubicBezTo>
                    <a:cubicBezTo>
                      <a:pt x="39554" y="96108"/>
                      <a:pt x="39745" y="96123"/>
                      <a:pt x="39934" y="96123"/>
                    </a:cubicBezTo>
                    <a:cubicBezTo>
                      <a:pt x="40165" y="96123"/>
                      <a:pt x="40391" y="96101"/>
                      <a:pt x="40609" y="96051"/>
                    </a:cubicBezTo>
                    <a:lnTo>
                      <a:pt x="44651" y="94926"/>
                    </a:lnTo>
                    <a:cubicBezTo>
                      <a:pt x="44955" y="94865"/>
                      <a:pt x="45168" y="94744"/>
                      <a:pt x="45442" y="94561"/>
                    </a:cubicBezTo>
                    <a:cubicBezTo>
                      <a:pt x="45898" y="94561"/>
                      <a:pt x="46323" y="94440"/>
                      <a:pt x="46749" y="94257"/>
                    </a:cubicBezTo>
                    <a:lnTo>
                      <a:pt x="48542" y="93254"/>
                    </a:lnTo>
                    <a:cubicBezTo>
                      <a:pt x="48755" y="93163"/>
                      <a:pt x="48937" y="93041"/>
                      <a:pt x="49089" y="92890"/>
                    </a:cubicBezTo>
                    <a:cubicBezTo>
                      <a:pt x="49515" y="92798"/>
                      <a:pt x="49880" y="92616"/>
                      <a:pt x="50275" y="92342"/>
                    </a:cubicBezTo>
                    <a:lnTo>
                      <a:pt x="51977" y="90944"/>
                    </a:lnTo>
                    <a:cubicBezTo>
                      <a:pt x="52311" y="90671"/>
                      <a:pt x="52585" y="90336"/>
                      <a:pt x="52737" y="89972"/>
                    </a:cubicBezTo>
                    <a:cubicBezTo>
                      <a:pt x="53101" y="89911"/>
                      <a:pt x="53466" y="89820"/>
                      <a:pt x="53801" y="89698"/>
                    </a:cubicBezTo>
                    <a:cubicBezTo>
                      <a:pt x="54560" y="89424"/>
                      <a:pt x="55199" y="88999"/>
                      <a:pt x="55807" y="88452"/>
                    </a:cubicBezTo>
                    <a:cubicBezTo>
                      <a:pt x="56111" y="88178"/>
                      <a:pt x="56384" y="87874"/>
                      <a:pt x="56658" y="87540"/>
                    </a:cubicBezTo>
                    <a:cubicBezTo>
                      <a:pt x="56901" y="87175"/>
                      <a:pt x="57144" y="86810"/>
                      <a:pt x="57326" y="86415"/>
                    </a:cubicBezTo>
                    <a:cubicBezTo>
                      <a:pt x="57478" y="86111"/>
                      <a:pt x="57600" y="85807"/>
                      <a:pt x="57722" y="85503"/>
                    </a:cubicBezTo>
                    <a:lnTo>
                      <a:pt x="57813" y="85503"/>
                    </a:lnTo>
                    <a:cubicBezTo>
                      <a:pt x="58542" y="85412"/>
                      <a:pt x="59150" y="84987"/>
                      <a:pt x="59576" y="84409"/>
                    </a:cubicBezTo>
                    <a:lnTo>
                      <a:pt x="60852" y="82525"/>
                    </a:lnTo>
                    <a:cubicBezTo>
                      <a:pt x="61703" y="81339"/>
                      <a:pt x="61430" y="79728"/>
                      <a:pt x="60305" y="78877"/>
                    </a:cubicBezTo>
                    <a:lnTo>
                      <a:pt x="58512" y="77540"/>
                    </a:lnTo>
                    <a:lnTo>
                      <a:pt x="57266" y="74014"/>
                    </a:lnTo>
                    <a:cubicBezTo>
                      <a:pt x="56962" y="73132"/>
                      <a:pt x="56202" y="72433"/>
                      <a:pt x="55290" y="72281"/>
                    </a:cubicBezTo>
                    <a:lnTo>
                      <a:pt x="55199" y="72281"/>
                    </a:lnTo>
                    <a:cubicBezTo>
                      <a:pt x="55058" y="72259"/>
                      <a:pt x="54915" y="72247"/>
                      <a:pt x="54773" y="72247"/>
                    </a:cubicBezTo>
                    <a:cubicBezTo>
                      <a:pt x="53965" y="72247"/>
                      <a:pt x="53162" y="72608"/>
                      <a:pt x="52646" y="73254"/>
                    </a:cubicBezTo>
                    <a:lnTo>
                      <a:pt x="51217" y="75078"/>
                    </a:lnTo>
                    <a:cubicBezTo>
                      <a:pt x="50974" y="75321"/>
                      <a:pt x="50822" y="75625"/>
                      <a:pt x="50761" y="75929"/>
                    </a:cubicBezTo>
                    <a:cubicBezTo>
                      <a:pt x="50457" y="76172"/>
                      <a:pt x="50214" y="76476"/>
                      <a:pt x="50031" y="76810"/>
                    </a:cubicBezTo>
                    <a:lnTo>
                      <a:pt x="49667" y="77540"/>
                    </a:lnTo>
                    <a:cubicBezTo>
                      <a:pt x="49576" y="77570"/>
                      <a:pt x="49515" y="77570"/>
                      <a:pt x="49424" y="77601"/>
                    </a:cubicBezTo>
                    <a:cubicBezTo>
                      <a:pt x="49150" y="77722"/>
                      <a:pt x="48937" y="77874"/>
                      <a:pt x="48664" y="78026"/>
                    </a:cubicBezTo>
                    <a:cubicBezTo>
                      <a:pt x="48451" y="78178"/>
                      <a:pt x="48238" y="78300"/>
                      <a:pt x="48056" y="78482"/>
                    </a:cubicBezTo>
                    <a:cubicBezTo>
                      <a:pt x="47904" y="78634"/>
                      <a:pt x="47721" y="78756"/>
                      <a:pt x="47569" y="78908"/>
                    </a:cubicBezTo>
                    <a:cubicBezTo>
                      <a:pt x="47114" y="79333"/>
                      <a:pt x="46688" y="79819"/>
                      <a:pt x="46414" y="80336"/>
                    </a:cubicBezTo>
                    <a:cubicBezTo>
                      <a:pt x="46232" y="80640"/>
                      <a:pt x="46080" y="81005"/>
                      <a:pt x="45958" y="81339"/>
                    </a:cubicBezTo>
                    <a:cubicBezTo>
                      <a:pt x="45715" y="81339"/>
                      <a:pt x="45442" y="81370"/>
                      <a:pt x="45168" y="81461"/>
                    </a:cubicBezTo>
                    <a:cubicBezTo>
                      <a:pt x="44560" y="81552"/>
                      <a:pt x="43983" y="81795"/>
                      <a:pt x="43436" y="82069"/>
                    </a:cubicBezTo>
                    <a:cubicBezTo>
                      <a:pt x="43162" y="82160"/>
                      <a:pt x="42949" y="82312"/>
                      <a:pt x="42706" y="82464"/>
                    </a:cubicBezTo>
                    <a:cubicBezTo>
                      <a:pt x="42433" y="82616"/>
                      <a:pt x="42159" y="82829"/>
                      <a:pt x="41946" y="82981"/>
                    </a:cubicBezTo>
                    <a:cubicBezTo>
                      <a:pt x="41855" y="83011"/>
                      <a:pt x="41825" y="83072"/>
                      <a:pt x="41764" y="83133"/>
                    </a:cubicBezTo>
                    <a:lnTo>
                      <a:pt x="37691" y="84136"/>
                    </a:lnTo>
                    <a:cubicBezTo>
                      <a:pt x="37569" y="84196"/>
                      <a:pt x="37417" y="84227"/>
                      <a:pt x="37296" y="84257"/>
                    </a:cubicBezTo>
                    <a:lnTo>
                      <a:pt x="36019" y="84348"/>
                    </a:lnTo>
                    <a:cubicBezTo>
                      <a:pt x="35837" y="84348"/>
                      <a:pt x="35685" y="84379"/>
                      <a:pt x="35533" y="84409"/>
                    </a:cubicBezTo>
                    <a:cubicBezTo>
                      <a:pt x="35472" y="84409"/>
                      <a:pt x="35472" y="84409"/>
                      <a:pt x="35442" y="84379"/>
                    </a:cubicBezTo>
                    <a:cubicBezTo>
                      <a:pt x="36080" y="83923"/>
                      <a:pt x="36657" y="83376"/>
                      <a:pt x="37113" y="82859"/>
                    </a:cubicBezTo>
                    <a:lnTo>
                      <a:pt x="37296" y="82889"/>
                    </a:lnTo>
                    <a:cubicBezTo>
                      <a:pt x="37482" y="82930"/>
                      <a:pt x="37668" y="82949"/>
                      <a:pt x="37852" y="82949"/>
                    </a:cubicBezTo>
                    <a:cubicBezTo>
                      <a:pt x="38778" y="82949"/>
                      <a:pt x="39641" y="82455"/>
                      <a:pt x="40122" y="81643"/>
                    </a:cubicBezTo>
                    <a:lnTo>
                      <a:pt x="41460" y="81978"/>
                    </a:lnTo>
                    <a:cubicBezTo>
                      <a:pt x="41490" y="81978"/>
                      <a:pt x="41521" y="81978"/>
                      <a:pt x="41551" y="82008"/>
                    </a:cubicBezTo>
                    <a:cubicBezTo>
                      <a:pt x="41736" y="82047"/>
                      <a:pt x="41920" y="82065"/>
                      <a:pt x="42101" y="82065"/>
                    </a:cubicBezTo>
                    <a:cubicBezTo>
                      <a:pt x="43202" y="82065"/>
                      <a:pt x="44199" y="81376"/>
                      <a:pt x="44591" y="80306"/>
                    </a:cubicBezTo>
                    <a:lnTo>
                      <a:pt x="46384" y="75382"/>
                    </a:lnTo>
                    <a:cubicBezTo>
                      <a:pt x="47114" y="75108"/>
                      <a:pt x="47691" y="74531"/>
                      <a:pt x="47934" y="73771"/>
                    </a:cubicBezTo>
                    <a:lnTo>
                      <a:pt x="49393" y="69637"/>
                    </a:lnTo>
                    <a:cubicBezTo>
                      <a:pt x="49880" y="69850"/>
                      <a:pt x="50427" y="70002"/>
                      <a:pt x="50974" y="70123"/>
                    </a:cubicBezTo>
                    <a:cubicBezTo>
                      <a:pt x="51529" y="70230"/>
                      <a:pt x="52097" y="70284"/>
                      <a:pt x="52663" y="70284"/>
                    </a:cubicBezTo>
                    <a:cubicBezTo>
                      <a:pt x="53864" y="70284"/>
                      <a:pt x="55057" y="70041"/>
                      <a:pt x="56111" y="69546"/>
                    </a:cubicBezTo>
                    <a:cubicBezTo>
                      <a:pt x="58026" y="68725"/>
                      <a:pt x="59576" y="67114"/>
                      <a:pt x="60457" y="65199"/>
                    </a:cubicBezTo>
                    <a:cubicBezTo>
                      <a:pt x="60670" y="65412"/>
                      <a:pt x="60944" y="65594"/>
                      <a:pt x="61217" y="65837"/>
                    </a:cubicBezTo>
                    <a:cubicBezTo>
                      <a:pt x="61551" y="66111"/>
                      <a:pt x="61947" y="66263"/>
                      <a:pt x="62311" y="66354"/>
                    </a:cubicBezTo>
                    <a:cubicBezTo>
                      <a:pt x="62497" y="66399"/>
                      <a:pt x="62686" y="66421"/>
                      <a:pt x="62874" y="66421"/>
                    </a:cubicBezTo>
                    <a:cubicBezTo>
                      <a:pt x="63577" y="66421"/>
                      <a:pt x="64270" y="66115"/>
                      <a:pt x="64773" y="65564"/>
                    </a:cubicBezTo>
                    <a:cubicBezTo>
                      <a:pt x="66688" y="63558"/>
                      <a:pt x="67631" y="60731"/>
                      <a:pt x="67327" y="57995"/>
                    </a:cubicBezTo>
                    <a:cubicBezTo>
                      <a:pt x="67114" y="55837"/>
                      <a:pt x="66111" y="53831"/>
                      <a:pt x="64591" y="52281"/>
                    </a:cubicBezTo>
                    <a:lnTo>
                      <a:pt x="64591" y="52281"/>
                    </a:lnTo>
                    <a:lnTo>
                      <a:pt x="66263" y="53102"/>
                    </a:lnTo>
                    <a:cubicBezTo>
                      <a:pt x="66597" y="53254"/>
                      <a:pt x="66962" y="53436"/>
                      <a:pt x="67266" y="53588"/>
                    </a:cubicBezTo>
                    <a:cubicBezTo>
                      <a:pt x="68087" y="54014"/>
                      <a:pt x="68968" y="54469"/>
                      <a:pt x="69880" y="54804"/>
                    </a:cubicBezTo>
                    <a:cubicBezTo>
                      <a:pt x="70062" y="54895"/>
                      <a:pt x="70305" y="54956"/>
                      <a:pt x="70488" y="55017"/>
                    </a:cubicBezTo>
                    <a:cubicBezTo>
                      <a:pt x="70722" y="55063"/>
                      <a:pt x="70956" y="55085"/>
                      <a:pt x="71186" y="55085"/>
                    </a:cubicBezTo>
                    <a:cubicBezTo>
                      <a:pt x="72478" y="55085"/>
                      <a:pt x="73663" y="54380"/>
                      <a:pt x="74257" y="53193"/>
                    </a:cubicBezTo>
                    <a:cubicBezTo>
                      <a:pt x="75078" y="51552"/>
                      <a:pt x="74439" y="49545"/>
                      <a:pt x="72828" y="48634"/>
                    </a:cubicBezTo>
                    <a:cubicBezTo>
                      <a:pt x="72312" y="48330"/>
                      <a:pt x="71825" y="48086"/>
                      <a:pt x="71308" y="47904"/>
                    </a:cubicBezTo>
                    <a:lnTo>
                      <a:pt x="70853" y="47661"/>
                    </a:lnTo>
                    <a:lnTo>
                      <a:pt x="69120" y="46871"/>
                    </a:lnTo>
                    <a:cubicBezTo>
                      <a:pt x="68542" y="46597"/>
                      <a:pt x="67935" y="46354"/>
                      <a:pt x="67296" y="46080"/>
                    </a:cubicBezTo>
                    <a:cubicBezTo>
                      <a:pt x="67205" y="46050"/>
                      <a:pt x="67114" y="45989"/>
                      <a:pt x="67023" y="45959"/>
                    </a:cubicBezTo>
                    <a:cubicBezTo>
                      <a:pt x="66536" y="45746"/>
                      <a:pt x="65928" y="45472"/>
                      <a:pt x="65199" y="45351"/>
                    </a:cubicBezTo>
                    <a:cubicBezTo>
                      <a:pt x="64986" y="45320"/>
                      <a:pt x="64713" y="45290"/>
                      <a:pt x="64469" y="45290"/>
                    </a:cubicBezTo>
                    <a:cubicBezTo>
                      <a:pt x="64381" y="45280"/>
                      <a:pt x="64291" y="45275"/>
                      <a:pt x="64201" y="45275"/>
                    </a:cubicBezTo>
                    <a:cubicBezTo>
                      <a:pt x="63767" y="45275"/>
                      <a:pt x="63322" y="45393"/>
                      <a:pt x="62919" y="45594"/>
                    </a:cubicBezTo>
                    <a:cubicBezTo>
                      <a:pt x="63071" y="44621"/>
                      <a:pt x="63162" y="43709"/>
                      <a:pt x="63193" y="42798"/>
                    </a:cubicBezTo>
                    <a:cubicBezTo>
                      <a:pt x="63464" y="42598"/>
                      <a:pt x="63639" y="42550"/>
                      <a:pt x="63774" y="42550"/>
                    </a:cubicBezTo>
                    <a:cubicBezTo>
                      <a:pt x="63866" y="42550"/>
                      <a:pt x="63940" y="42573"/>
                      <a:pt x="64014" y="42585"/>
                    </a:cubicBezTo>
                    <a:cubicBezTo>
                      <a:pt x="64419" y="42666"/>
                      <a:pt x="64824" y="42679"/>
                      <a:pt x="65148" y="42679"/>
                    </a:cubicBezTo>
                    <a:cubicBezTo>
                      <a:pt x="65310" y="42679"/>
                      <a:pt x="65452" y="42676"/>
                      <a:pt x="65564" y="42676"/>
                    </a:cubicBezTo>
                    <a:lnTo>
                      <a:pt x="65746" y="42676"/>
                    </a:lnTo>
                    <a:cubicBezTo>
                      <a:pt x="66293" y="42615"/>
                      <a:pt x="66871" y="42585"/>
                      <a:pt x="67327" y="42554"/>
                    </a:cubicBezTo>
                    <a:cubicBezTo>
                      <a:pt x="67965" y="42463"/>
                      <a:pt x="68664" y="42402"/>
                      <a:pt x="69302" y="42372"/>
                    </a:cubicBezTo>
                    <a:lnTo>
                      <a:pt x="70305" y="42250"/>
                    </a:lnTo>
                    <a:lnTo>
                      <a:pt x="73649" y="41916"/>
                    </a:lnTo>
                    <a:cubicBezTo>
                      <a:pt x="73983" y="41855"/>
                      <a:pt x="74318" y="41825"/>
                      <a:pt x="74622" y="41795"/>
                    </a:cubicBezTo>
                    <a:cubicBezTo>
                      <a:pt x="74713" y="41795"/>
                      <a:pt x="74774" y="41795"/>
                      <a:pt x="74834" y="41764"/>
                    </a:cubicBezTo>
                    <a:cubicBezTo>
                      <a:pt x="75503" y="41703"/>
                      <a:pt x="76597" y="41643"/>
                      <a:pt x="77570" y="40883"/>
                    </a:cubicBezTo>
                    <a:cubicBezTo>
                      <a:pt x="78573" y="40153"/>
                      <a:pt x="79090" y="38907"/>
                      <a:pt x="78938" y="37691"/>
                    </a:cubicBezTo>
                    <a:cubicBezTo>
                      <a:pt x="78786" y="36506"/>
                      <a:pt x="78087" y="35472"/>
                      <a:pt x="76962" y="34986"/>
                    </a:cubicBezTo>
                    <a:cubicBezTo>
                      <a:pt x="76719" y="34864"/>
                      <a:pt x="76415" y="34773"/>
                      <a:pt x="76111" y="34712"/>
                    </a:cubicBezTo>
                    <a:cubicBezTo>
                      <a:pt x="75779" y="34651"/>
                      <a:pt x="75472" y="34629"/>
                      <a:pt x="75192" y="34629"/>
                    </a:cubicBezTo>
                    <a:cubicBezTo>
                      <a:pt x="74779" y="34629"/>
                      <a:pt x="74425" y="34676"/>
                      <a:pt x="74135" y="34712"/>
                    </a:cubicBezTo>
                    <a:cubicBezTo>
                      <a:pt x="74044" y="34712"/>
                      <a:pt x="73983" y="34773"/>
                      <a:pt x="73892" y="34773"/>
                    </a:cubicBezTo>
                    <a:cubicBezTo>
                      <a:pt x="73558" y="34804"/>
                      <a:pt x="73254" y="34834"/>
                      <a:pt x="72919" y="34864"/>
                    </a:cubicBezTo>
                    <a:lnTo>
                      <a:pt x="68512" y="35411"/>
                    </a:lnTo>
                    <a:lnTo>
                      <a:pt x="66567" y="35624"/>
                    </a:lnTo>
                    <a:cubicBezTo>
                      <a:pt x="66111" y="35655"/>
                      <a:pt x="65594" y="35746"/>
                      <a:pt x="65017" y="35867"/>
                    </a:cubicBezTo>
                    <a:cubicBezTo>
                      <a:pt x="64986" y="35867"/>
                      <a:pt x="64895" y="35867"/>
                      <a:pt x="64865" y="35898"/>
                    </a:cubicBezTo>
                    <a:cubicBezTo>
                      <a:pt x="64409" y="35959"/>
                      <a:pt x="63649" y="36080"/>
                      <a:pt x="62889" y="36475"/>
                    </a:cubicBezTo>
                    <a:cubicBezTo>
                      <a:pt x="62524" y="34712"/>
                      <a:pt x="62007" y="33041"/>
                      <a:pt x="61339" y="31399"/>
                    </a:cubicBezTo>
                    <a:cubicBezTo>
                      <a:pt x="61369" y="31399"/>
                      <a:pt x="61399" y="31460"/>
                      <a:pt x="61430" y="31460"/>
                    </a:cubicBezTo>
                    <a:cubicBezTo>
                      <a:pt x="61460" y="31460"/>
                      <a:pt x="61551" y="31460"/>
                      <a:pt x="61582" y="31490"/>
                    </a:cubicBezTo>
                    <a:cubicBezTo>
                      <a:pt x="61906" y="31541"/>
                      <a:pt x="62210" y="31561"/>
                      <a:pt x="62495" y="31561"/>
                    </a:cubicBezTo>
                    <a:cubicBezTo>
                      <a:pt x="63064" y="31561"/>
                      <a:pt x="63558" y="31480"/>
                      <a:pt x="63983" y="31399"/>
                    </a:cubicBezTo>
                    <a:lnTo>
                      <a:pt x="64226" y="31369"/>
                    </a:lnTo>
                    <a:lnTo>
                      <a:pt x="65564" y="31156"/>
                    </a:lnTo>
                    <a:lnTo>
                      <a:pt x="66020" y="31065"/>
                    </a:lnTo>
                    <a:lnTo>
                      <a:pt x="68026" y="30731"/>
                    </a:lnTo>
                    <a:cubicBezTo>
                      <a:pt x="68208" y="30700"/>
                      <a:pt x="68421" y="30639"/>
                      <a:pt x="68634" y="30609"/>
                    </a:cubicBezTo>
                    <a:cubicBezTo>
                      <a:pt x="69090" y="30548"/>
                      <a:pt x="70397" y="30275"/>
                      <a:pt x="71278" y="28907"/>
                    </a:cubicBezTo>
                    <a:cubicBezTo>
                      <a:pt x="72190" y="27509"/>
                      <a:pt x="71856" y="25563"/>
                      <a:pt x="70518" y="24560"/>
                    </a:cubicBezTo>
                    <a:cubicBezTo>
                      <a:pt x="70062" y="24226"/>
                      <a:pt x="69576" y="24013"/>
                      <a:pt x="68998" y="23892"/>
                    </a:cubicBezTo>
                    <a:cubicBezTo>
                      <a:pt x="68721" y="23836"/>
                      <a:pt x="68458" y="23814"/>
                      <a:pt x="68211" y="23814"/>
                    </a:cubicBezTo>
                    <a:cubicBezTo>
                      <a:pt x="67644" y="23814"/>
                      <a:pt x="67160" y="23928"/>
                      <a:pt x="66780" y="24013"/>
                    </a:cubicBezTo>
                    <a:cubicBezTo>
                      <a:pt x="66719" y="24013"/>
                      <a:pt x="66628" y="24044"/>
                      <a:pt x="66567" y="24044"/>
                    </a:cubicBezTo>
                    <a:lnTo>
                      <a:pt x="64500" y="24408"/>
                    </a:lnTo>
                    <a:cubicBezTo>
                      <a:pt x="64014" y="24499"/>
                      <a:pt x="63497" y="24621"/>
                      <a:pt x="62980" y="24712"/>
                    </a:cubicBezTo>
                    <a:lnTo>
                      <a:pt x="62798" y="24773"/>
                    </a:lnTo>
                    <a:cubicBezTo>
                      <a:pt x="62159" y="24864"/>
                      <a:pt x="61369" y="25077"/>
                      <a:pt x="60518" y="25533"/>
                    </a:cubicBezTo>
                    <a:cubicBezTo>
                      <a:pt x="59849" y="25898"/>
                      <a:pt x="59302" y="26506"/>
                      <a:pt x="59089" y="27235"/>
                    </a:cubicBezTo>
                    <a:cubicBezTo>
                      <a:pt x="58512" y="26384"/>
                      <a:pt x="57904" y="25563"/>
                      <a:pt x="57266" y="24803"/>
                    </a:cubicBezTo>
                    <a:cubicBezTo>
                      <a:pt x="57570" y="24803"/>
                      <a:pt x="57904" y="24803"/>
                      <a:pt x="58208" y="24682"/>
                    </a:cubicBezTo>
                    <a:cubicBezTo>
                      <a:pt x="59059" y="24469"/>
                      <a:pt x="59728" y="24074"/>
                      <a:pt x="60214" y="23770"/>
                    </a:cubicBezTo>
                    <a:lnTo>
                      <a:pt x="60366" y="23648"/>
                    </a:lnTo>
                    <a:cubicBezTo>
                      <a:pt x="60822" y="23405"/>
                      <a:pt x="61339" y="23040"/>
                      <a:pt x="61855" y="22676"/>
                    </a:cubicBezTo>
                    <a:cubicBezTo>
                      <a:pt x="62889" y="21946"/>
                      <a:pt x="63770" y="21308"/>
                      <a:pt x="64561" y="20700"/>
                    </a:cubicBezTo>
                    <a:cubicBezTo>
                      <a:pt x="65442" y="20001"/>
                      <a:pt x="66293" y="19302"/>
                      <a:pt x="67144" y="18603"/>
                    </a:cubicBezTo>
                    <a:cubicBezTo>
                      <a:pt x="67600" y="18238"/>
                      <a:pt x="68026" y="17843"/>
                      <a:pt x="68482" y="17478"/>
                    </a:cubicBezTo>
                    <a:cubicBezTo>
                      <a:pt x="68542" y="17387"/>
                      <a:pt x="68664" y="17326"/>
                      <a:pt x="68725" y="17235"/>
                    </a:cubicBezTo>
                    <a:cubicBezTo>
                      <a:pt x="69120" y="16931"/>
                      <a:pt x="69606" y="16505"/>
                      <a:pt x="70032" y="15989"/>
                    </a:cubicBezTo>
                    <a:cubicBezTo>
                      <a:pt x="71065" y="14621"/>
                      <a:pt x="70974" y="12797"/>
                      <a:pt x="69880" y="11581"/>
                    </a:cubicBezTo>
                    <a:cubicBezTo>
                      <a:pt x="69394" y="11004"/>
                      <a:pt x="68694" y="10639"/>
                      <a:pt x="67965" y="10487"/>
                    </a:cubicBezTo>
                    <a:cubicBezTo>
                      <a:pt x="67742" y="10431"/>
                      <a:pt x="67514" y="10405"/>
                      <a:pt x="67287" y="10405"/>
                    </a:cubicBezTo>
                    <a:cubicBezTo>
                      <a:pt x="66646" y="10405"/>
                      <a:pt x="66003" y="10615"/>
                      <a:pt x="65442" y="10973"/>
                    </a:cubicBezTo>
                    <a:cubicBezTo>
                      <a:pt x="64895" y="11308"/>
                      <a:pt x="64439" y="11733"/>
                      <a:pt x="64135" y="12068"/>
                    </a:cubicBezTo>
                    <a:cubicBezTo>
                      <a:pt x="64014" y="12189"/>
                      <a:pt x="63953" y="12250"/>
                      <a:pt x="63831" y="12341"/>
                    </a:cubicBezTo>
                    <a:cubicBezTo>
                      <a:pt x="63466" y="12676"/>
                      <a:pt x="63102" y="12980"/>
                      <a:pt x="62737" y="13314"/>
                    </a:cubicBezTo>
                    <a:cubicBezTo>
                      <a:pt x="61977" y="13983"/>
                      <a:pt x="61187" y="14621"/>
                      <a:pt x="60366" y="15259"/>
                    </a:cubicBezTo>
                    <a:cubicBezTo>
                      <a:pt x="59606" y="15867"/>
                      <a:pt x="58785" y="16505"/>
                      <a:pt x="57934" y="17174"/>
                    </a:cubicBezTo>
                    <a:cubicBezTo>
                      <a:pt x="57509" y="17478"/>
                      <a:pt x="57053" y="17812"/>
                      <a:pt x="56597" y="18177"/>
                    </a:cubicBezTo>
                    <a:cubicBezTo>
                      <a:pt x="56536" y="18238"/>
                      <a:pt x="56445" y="18299"/>
                      <a:pt x="56384" y="18329"/>
                    </a:cubicBezTo>
                    <a:cubicBezTo>
                      <a:pt x="55928" y="18694"/>
                      <a:pt x="55381" y="19089"/>
                      <a:pt x="54895" y="19758"/>
                    </a:cubicBezTo>
                    <a:cubicBezTo>
                      <a:pt x="54439" y="20366"/>
                      <a:pt x="54226" y="21126"/>
                      <a:pt x="54256" y="21825"/>
                    </a:cubicBezTo>
                    <a:cubicBezTo>
                      <a:pt x="52889" y="20700"/>
                      <a:pt x="51399" y="19697"/>
                      <a:pt x="49819" y="18846"/>
                    </a:cubicBezTo>
                    <a:lnTo>
                      <a:pt x="49819" y="18846"/>
                    </a:lnTo>
                    <a:cubicBezTo>
                      <a:pt x="49994" y="18875"/>
                      <a:pt x="50171" y="18890"/>
                      <a:pt x="50347" y="18890"/>
                    </a:cubicBezTo>
                    <a:cubicBezTo>
                      <a:pt x="51265" y="18890"/>
                      <a:pt x="52160" y="18496"/>
                      <a:pt x="52797" y="17782"/>
                    </a:cubicBezTo>
                    <a:cubicBezTo>
                      <a:pt x="53497" y="17022"/>
                      <a:pt x="53983" y="16171"/>
                      <a:pt x="54408" y="15411"/>
                    </a:cubicBezTo>
                    <a:lnTo>
                      <a:pt x="54743" y="14834"/>
                    </a:lnTo>
                    <a:cubicBezTo>
                      <a:pt x="55016" y="14439"/>
                      <a:pt x="55290" y="13983"/>
                      <a:pt x="55533" y="13557"/>
                    </a:cubicBezTo>
                    <a:cubicBezTo>
                      <a:pt x="55594" y="13466"/>
                      <a:pt x="55655" y="13375"/>
                      <a:pt x="55685" y="13283"/>
                    </a:cubicBezTo>
                    <a:cubicBezTo>
                      <a:pt x="55959" y="12858"/>
                      <a:pt x="56354" y="12250"/>
                      <a:pt x="56567" y="11551"/>
                    </a:cubicBezTo>
                    <a:cubicBezTo>
                      <a:pt x="57023" y="10031"/>
                      <a:pt x="56293" y="8299"/>
                      <a:pt x="54864" y="7600"/>
                    </a:cubicBezTo>
                    <a:cubicBezTo>
                      <a:pt x="54591" y="7448"/>
                      <a:pt x="54287" y="7356"/>
                      <a:pt x="54013" y="7296"/>
                    </a:cubicBezTo>
                    <a:cubicBezTo>
                      <a:pt x="53792" y="7248"/>
                      <a:pt x="53568" y="7225"/>
                      <a:pt x="53345" y="7225"/>
                    </a:cubicBezTo>
                    <a:cubicBezTo>
                      <a:pt x="52437" y="7225"/>
                      <a:pt x="51548" y="7609"/>
                      <a:pt x="50913" y="8268"/>
                    </a:cubicBezTo>
                    <a:cubicBezTo>
                      <a:pt x="50487" y="8694"/>
                      <a:pt x="50275" y="9119"/>
                      <a:pt x="50123" y="9362"/>
                    </a:cubicBezTo>
                    <a:cubicBezTo>
                      <a:pt x="50062" y="9423"/>
                      <a:pt x="50062" y="9454"/>
                      <a:pt x="50031" y="9484"/>
                    </a:cubicBezTo>
                    <a:lnTo>
                      <a:pt x="49606" y="10183"/>
                    </a:lnTo>
                    <a:cubicBezTo>
                      <a:pt x="49393" y="10578"/>
                      <a:pt x="49120" y="11004"/>
                      <a:pt x="48907" y="11429"/>
                    </a:cubicBezTo>
                    <a:cubicBezTo>
                      <a:pt x="48785" y="11612"/>
                      <a:pt x="48664" y="11794"/>
                      <a:pt x="48603" y="12007"/>
                    </a:cubicBezTo>
                    <a:cubicBezTo>
                      <a:pt x="48177" y="12706"/>
                      <a:pt x="47721" y="13527"/>
                      <a:pt x="47326" y="14469"/>
                    </a:cubicBezTo>
                    <a:cubicBezTo>
                      <a:pt x="46840" y="15746"/>
                      <a:pt x="47235" y="17174"/>
                      <a:pt x="48177" y="18025"/>
                    </a:cubicBezTo>
                    <a:cubicBezTo>
                      <a:pt x="46810" y="17417"/>
                      <a:pt x="45351" y="16931"/>
                      <a:pt x="43892" y="16597"/>
                    </a:cubicBezTo>
                    <a:cubicBezTo>
                      <a:pt x="44378" y="16171"/>
                      <a:pt x="44743" y="15654"/>
                      <a:pt x="44986" y="14955"/>
                    </a:cubicBezTo>
                    <a:cubicBezTo>
                      <a:pt x="45533" y="13162"/>
                      <a:pt x="45624" y="11338"/>
                      <a:pt x="45715" y="9727"/>
                    </a:cubicBezTo>
                    <a:cubicBezTo>
                      <a:pt x="45715" y="9454"/>
                      <a:pt x="45746" y="9210"/>
                      <a:pt x="45746" y="8967"/>
                    </a:cubicBezTo>
                    <a:cubicBezTo>
                      <a:pt x="45867" y="7083"/>
                      <a:pt x="45898" y="5229"/>
                      <a:pt x="45867" y="3375"/>
                    </a:cubicBezTo>
                    <a:cubicBezTo>
                      <a:pt x="45837" y="1764"/>
                      <a:pt x="44651" y="365"/>
                      <a:pt x="43040" y="61"/>
                    </a:cubicBezTo>
                    <a:cubicBezTo>
                      <a:pt x="42737" y="1"/>
                      <a:pt x="42433" y="1"/>
                      <a:pt x="42129" y="1"/>
                    </a:cubicBez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63"/>
              <p:cNvSpPr/>
              <p:nvPr/>
            </p:nvSpPr>
            <p:spPr>
              <a:xfrm>
                <a:off x="11014150" y="11810575"/>
                <a:ext cx="295625" cy="229775"/>
              </a:xfrm>
              <a:custGeom>
                <a:avLst/>
                <a:gdLst/>
                <a:ahLst/>
                <a:cxnLst/>
                <a:rect l="l" t="t" r="r" b="b"/>
                <a:pathLst>
                  <a:path w="11825" h="9191" extrusionOk="0">
                    <a:moveTo>
                      <a:pt x="3654" y="1"/>
                    </a:moveTo>
                    <a:cubicBezTo>
                      <a:pt x="2425" y="1"/>
                      <a:pt x="1240" y="701"/>
                      <a:pt x="639" y="1851"/>
                    </a:cubicBezTo>
                    <a:cubicBezTo>
                      <a:pt x="0" y="3098"/>
                      <a:pt x="244" y="4617"/>
                      <a:pt x="1247" y="5681"/>
                    </a:cubicBezTo>
                    <a:cubicBezTo>
                      <a:pt x="1794" y="6259"/>
                      <a:pt x="2402" y="6593"/>
                      <a:pt x="2827" y="6836"/>
                    </a:cubicBezTo>
                    <a:lnTo>
                      <a:pt x="2979" y="6927"/>
                    </a:lnTo>
                    <a:lnTo>
                      <a:pt x="5137" y="8143"/>
                    </a:lnTo>
                    <a:cubicBezTo>
                      <a:pt x="5229" y="8174"/>
                      <a:pt x="5320" y="8265"/>
                      <a:pt x="5411" y="8295"/>
                    </a:cubicBezTo>
                    <a:cubicBezTo>
                      <a:pt x="5715" y="8508"/>
                      <a:pt x="6049" y="8690"/>
                      <a:pt x="6475" y="8873"/>
                    </a:cubicBezTo>
                    <a:cubicBezTo>
                      <a:pt x="6688" y="8994"/>
                      <a:pt x="6961" y="9055"/>
                      <a:pt x="7235" y="9116"/>
                    </a:cubicBezTo>
                    <a:cubicBezTo>
                      <a:pt x="7480" y="9166"/>
                      <a:pt x="7725" y="9190"/>
                      <a:pt x="7965" y="9190"/>
                    </a:cubicBezTo>
                    <a:cubicBezTo>
                      <a:pt x="9328" y="9190"/>
                      <a:pt x="10552" y="8411"/>
                      <a:pt x="11095" y="7171"/>
                    </a:cubicBezTo>
                    <a:cubicBezTo>
                      <a:pt x="11824" y="5529"/>
                      <a:pt x="11308" y="3705"/>
                      <a:pt x="9788" y="2733"/>
                    </a:cubicBezTo>
                    <a:cubicBezTo>
                      <a:pt x="9393" y="2490"/>
                      <a:pt x="9058" y="2307"/>
                      <a:pt x="8754" y="2155"/>
                    </a:cubicBezTo>
                    <a:cubicBezTo>
                      <a:pt x="8663" y="2125"/>
                      <a:pt x="8572" y="2064"/>
                      <a:pt x="8481" y="2003"/>
                    </a:cubicBezTo>
                    <a:lnTo>
                      <a:pt x="6110" y="757"/>
                    </a:lnTo>
                    <a:cubicBezTo>
                      <a:pt x="5715" y="514"/>
                      <a:pt x="5107" y="210"/>
                      <a:pt x="4347" y="58"/>
                    </a:cubicBezTo>
                    <a:lnTo>
                      <a:pt x="4256" y="58"/>
                    </a:lnTo>
                    <a:cubicBezTo>
                      <a:pt x="4056" y="20"/>
                      <a:pt x="3854" y="1"/>
                      <a:pt x="3654" y="1"/>
                    </a:cubicBez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63"/>
              <p:cNvSpPr/>
              <p:nvPr/>
            </p:nvSpPr>
            <p:spPr>
              <a:xfrm>
                <a:off x="11107625" y="11511125"/>
                <a:ext cx="322975" cy="287750"/>
              </a:xfrm>
              <a:custGeom>
                <a:avLst/>
                <a:gdLst/>
                <a:ahLst/>
                <a:cxnLst/>
                <a:rect l="l" t="t" r="r" b="b"/>
                <a:pathLst>
                  <a:path w="12919" h="11510" extrusionOk="0">
                    <a:moveTo>
                      <a:pt x="3612" y="1"/>
                    </a:moveTo>
                    <a:cubicBezTo>
                      <a:pt x="2517" y="1"/>
                      <a:pt x="1456" y="508"/>
                      <a:pt x="821" y="1398"/>
                    </a:cubicBezTo>
                    <a:cubicBezTo>
                      <a:pt x="61" y="2492"/>
                      <a:pt x="0" y="3860"/>
                      <a:pt x="669" y="5045"/>
                    </a:cubicBezTo>
                    <a:cubicBezTo>
                      <a:pt x="1125" y="5926"/>
                      <a:pt x="1854" y="6534"/>
                      <a:pt x="2371" y="6990"/>
                    </a:cubicBezTo>
                    <a:lnTo>
                      <a:pt x="3860" y="8267"/>
                    </a:lnTo>
                    <a:cubicBezTo>
                      <a:pt x="4134" y="8510"/>
                      <a:pt x="4377" y="8723"/>
                      <a:pt x="4620" y="8936"/>
                    </a:cubicBezTo>
                    <a:cubicBezTo>
                      <a:pt x="5319" y="9544"/>
                      <a:pt x="5988" y="10151"/>
                      <a:pt x="6718" y="10699"/>
                    </a:cubicBezTo>
                    <a:cubicBezTo>
                      <a:pt x="7174" y="11063"/>
                      <a:pt x="7690" y="11306"/>
                      <a:pt x="8268" y="11428"/>
                    </a:cubicBezTo>
                    <a:cubicBezTo>
                      <a:pt x="8518" y="11483"/>
                      <a:pt x="8767" y="11510"/>
                      <a:pt x="9013" y="11510"/>
                    </a:cubicBezTo>
                    <a:cubicBezTo>
                      <a:pt x="9989" y="11510"/>
                      <a:pt x="10907" y="11087"/>
                      <a:pt x="11611" y="10334"/>
                    </a:cubicBezTo>
                    <a:cubicBezTo>
                      <a:pt x="12918" y="8875"/>
                      <a:pt x="12766" y="6686"/>
                      <a:pt x="11338" y="5379"/>
                    </a:cubicBezTo>
                    <a:cubicBezTo>
                      <a:pt x="10669" y="4741"/>
                      <a:pt x="9940" y="4164"/>
                      <a:pt x="9271" y="3616"/>
                    </a:cubicBezTo>
                    <a:cubicBezTo>
                      <a:pt x="8997" y="3373"/>
                      <a:pt x="8724" y="3191"/>
                      <a:pt x="8511" y="2948"/>
                    </a:cubicBezTo>
                    <a:cubicBezTo>
                      <a:pt x="8511" y="2948"/>
                      <a:pt x="7447" y="2036"/>
                      <a:pt x="7143" y="1793"/>
                    </a:cubicBezTo>
                    <a:cubicBezTo>
                      <a:pt x="6900" y="1580"/>
                      <a:pt x="6657" y="1398"/>
                      <a:pt x="6444" y="1246"/>
                    </a:cubicBezTo>
                    <a:lnTo>
                      <a:pt x="6262" y="1094"/>
                    </a:lnTo>
                    <a:cubicBezTo>
                      <a:pt x="5958" y="881"/>
                      <a:pt x="5502" y="486"/>
                      <a:pt x="4863" y="273"/>
                    </a:cubicBezTo>
                    <a:cubicBezTo>
                      <a:pt x="4651" y="182"/>
                      <a:pt x="4468" y="91"/>
                      <a:pt x="4256" y="60"/>
                    </a:cubicBezTo>
                    <a:cubicBezTo>
                      <a:pt x="4042" y="20"/>
                      <a:pt x="3826" y="1"/>
                      <a:pt x="3612" y="1"/>
                    </a:cubicBez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6" name="Google Shape;1526;p63"/>
            <p:cNvGrpSpPr/>
            <p:nvPr/>
          </p:nvGrpSpPr>
          <p:grpSpPr>
            <a:xfrm>
              <a:off x="11076450" y="11182025"/>
              <a:ext cx="1835175" cy="2271375"/>
              <a:chOff x="11076450" y="11182025"/>
              <a:chExt cx="1835175" cy="2271375"/>
            </a:xfrm>
          </p:grpSpPr>
          <p:sp>
            <p:nvSpPr>
              <p:cNvPr id="1527" name="Google Shape;1527;p63"/>
              <p:cNvSpPr/>
              <p:nvPr/>
            </p:nvSpPr>
            <p:spPr>
              <a:xfrm>
                <a:off x="11340900" y="11574500"/>
                <a:ext cx="1229525" cy="1378900"/>
              </a:xfrm>
              <a:custGeom>
                <a:avLst/>
                <a:gdLst/>
                <a:ahLst/>
                <a:cxnLst/>
                <a:rect l="l" t="t" r="r" b="b"/>
                <a:pathLst>
                  <a:path w="49181" h="55156" extrusionOk="0">
                    <a:moveTo>
                      <a:pt x="23604" y="0"/>
                    </a:moveTo>
                    <a:cubicBezTo>
                      <a:pt x="12971" y="0"/>
                      <a:pt x="3433" y="7544"/>
                      <a:pt x="1216" y="18468"/>
                    </a:cubicBezTo>
                    <a:cubicBezTo>
                      <a:pt x="1" y="24456"/>
                      <a:pt x="1277" y="30352"/>
                      <a:pt x="4226" y="35155"/>
                    </a:cubicBezTo>
                    <a:cubicBezTo>
                      <a:pt x="5533" y="37283"/>
                      <a:pt x="6657" y="39471"/>
                      <a:pt x="7448" y="41842"/>
                    </a:cubicBezTo>
                    <a:cubicBezTo>
                      <a:pt x="8481" y="44881"/>
                      <a:pt x="9545" y="48833"/>
                      <a:pt x="9180" y="51690"/>
                    </a:cubicBezTo>
                    <a:lnTo>
                      <a:pt x="17843" y="53423"/>
                    </a:lnTo>
                    <a:lnTo>
                      <a:pt x="26506" y="55155"/>
                    </a:lnTo>
                    <a:cubicBezTo>
                      <a:pt x="27296" y="52389"/>
                      <a:pt x="29758" y="49167"/>
                      <a:pt x="31886" y="46736"/>
                    </a:cubicBezTo>
                    <a:cubicBezTo>
                      <a:pt x="33527" y="44881"/>
                      <a:pt x="35412" y="43240"/>
                      <a:pt x="37448" y="41781"/>
                    </a:cubicBezTo>
                    <a:cubicBezTo>
                      <a:pt x="42038" y="38529"/>
                      <a:pt x="45442" y="33544"/>
                      <a:pt x="46628" y="27586"/>
                    </a:cubicBezTo>
                    <a:cubicBezTo>
                      <a:pt x="49181" y="15155"/>
                      <a:pt x="41187" y="3088"/>
                      <a:pt x="28877" y="595"/>
                    </a:cubicBezTo>
                    <a:cubicBezTo>
                      <a:pt x="28725" y="565"/>
                      <a:pt x="28573" y="565"/>
                      <a:pt x="28481" y="534"/>
                    </a:cubicBezTo>
                    <a:cubicBezTo>
                      <a:pt x="28329" y="504"/>
                      <a:pt x="28177" y="443"/>
                      <a:pt x="28056" y="443"/>
                    </a:cubicBezTo>
                    <a:cubicBezTo>
                      <a:pt x="26562" y="144"/>
                      <a:pt x="25073" y="0"/>
                      <a:pt x="236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63"/>
              <p:cNvSpPr/>
              <p:nvPr/>
            </p:nvSpPr>
            <p:spPr>
              <a:xfrm>
                <a:off x="11565825" y="12026725"/>
                <a:ext cx="715850" cy="667550"/>
              </a:xfrm>
              <a:custGeom>
                <a:avLst/>
                <a:gdLst/>
                <a:ahLst/>
                <a:cxnLst/>
                <a:rect l="l" t="t" r="r" b="b"/>
                <a:pathLst>
                  <a:path w="28634" h="26702" extrusionOk="0">
                    <a:moveTo>
                      <a:pt x="6019" y="1534"/>
                    </a:moveTo>
                    <a:cubicBezTo>
                      <a:pt x="6049" y="1534"/>
                      <a:pt x="6080" y="1564"/>
                      <a:pt x="6141" y="1564"/>
                    </a:cubicBezTo>
                    <a:cubicBezTo>
                      <a:pt x="6171" y="1564"/>
                      <a:pt x="6171" y="1594"/>
                      <a:pt x="6201" y="1594"/>
                    </a:cubicBezTo>
                    <a:cubicBezTo>
                      <a:pt x="6201" y="1625"/>
                      <a:pt x="6232" y="1625"/>
                      <a:pt x="6232" y="1686"/>
                    </a:cubicBezTo>
                    <a:cubicBezTo>
                      <a:pt x="6232" y="1686"/>
                      <a:pt x="6293" y="1838"/>
                      <a:pt x="6323" y="1868"/>
                    </a:cubicBezTo>
                    <a:lnTo>
                      <a:pt x="6323" y="1898"/>
                    </a:lnTo>
                    <a:lnTo>
                      <a:pt x="6323" y="2050"/>
                    </a:lnTo>
                    <a:lnTo>
                      <a:pt x="6323" y="2354"/>
                    </a:lnTo>
                    <a:lnTo>
                      <a:pt x="6323" y="2476"/>
                    </a:lnTo>
                    <a:lnTo>
                      <a:pt x="6323" y="2628"/>
                    </a:lnTo>
                    <a:cubicBezTo>
                      <a:pt x="6323" y="3114"/>
                      <a:pt x="6141" y="3601"/>
                      <a:pt x="5989" y="4117"/>
                    </a:cubicBezTo>
                    <a:cubicBezTo>
                      <a:pt x="5806" y="4725"/>
                      <a:pt x="5533" y="5364"/>
                      <a:pt x="5138" y="5880"/>
                    </a:cubicBezTo>
                    <a:cubicBezTo>
                      <a:pt x="5077" y="5667"/>
                      <a:pt x="4986" y="5485"/>
                      <a:pt x="4955" y="5212"/>
                    </a:cubicBezTo>
                    <a:cubicBezTo>
                      <a:pt x="4773" y="4300"/>
                      <a:pt x="4803" y="3297"/>
                      <a:pt x="5168" y="2476"/>
                    </a:cubicBezTo>
                    <a:cubicBezTo>
                      <a:pt x="5320" y="2081"/>
                      <a:pt x="5594" y="1716"/>
                      <a:pt x="5898" y="1564"/>
                    </a:cubicBezTo>
                    <a:cubicBezTo>
                      <a:pt x="5928" y="1534"/>
                      <a:pt x="5928" y="1534"/>
                      <a:pt x="6019" y="1534"/>
                    </a:cubicBezTo>
                    <a:close/>
                    <a:moveTo>
                      <a:pt x="22269" y="2380"/>
                    </a:moveTo>
                    <a:cubicBezTo>
                      <a:pt x="22432" y="2380"/>
                      <a:pt x="22594" y="2471"/>
                      <a:pt x="22706" y="2628"/>
                    </a:cubicBezTo>
                    <a:cubicBezTo>
                      <a:pt x="23253" y="3327"/>
                      <a:pt x="23193" y="4482"/>
                      <a:pt x="23010" y="5364"/>
                    </a:cubicBezTo>
                    <a:cubicBezTo>
                      <a:pt x="22767" y="6123"/>
                      <a:pt x="22402" y="6914"/>
                      <a:pt x="21916" y="7582"/>
                    </a:cubicBezTo>
                    <a:cubicBezTo>
                      <a:pt x="21825" y="7370"/>
                      <a:pt x="21794" y="7126"/>
                      <a:pt x="21764" y="6944"/>
                    </a:cubicBezTo>
                    <a:cubicBezTo>
                      <a:pt x="21642" y="6367"/>
                      <a:pt x="21551" y="5819"/>
                      <a:pt x="21491" y="5272"/>
                    </a:cubicBezTo>
                    <a:cubicBezTo>
                      <a:pt x="21399" y="4664"/>
                      <a:pt x="21278" y="4057"/>
                      <a:pt x="21399" y="3449"/>
                    </a:cubicBezTo>
                    <a:cubicBezTo>
                      <a:pt x="21491" y="2993"/>
                      <a:pt x="21673" y="2628"/>
                      <a:pt x="22098" y="2415"/>
                    </a:cubicBezTo>
                    <a:cubicBezTo>
                      <a:pt x="22154" y="2391"/>
                      <a:pt x="22212" y="2380"/>
                      <a:pt x="22269" y="2380"/>
                    </a:cubicBezTo>
                    <a:close/>
                    <a:moveTo>
                      <a:pt x="6084" y="0"/>
                    </a:moveTo>
                    <a:cubicBezTo>
                      <a:pt x="4870" y="0"/>
                      <a:pt x="4030" y="1284"/>
                      <a:pt x="3709" y="2354"/>
                    </a:cubicBezTo>
                    <a:cubicBezTo>
                      <a:pt x="3223" y="3844"/>
                      <a:pt x="3405" y="5455"/>
                      <a:pt x="4043" y="6944"/>
                    </a:cubicBezTo>
                    <a:cubicBezTo>
                      <a:pt x="3820" y="7045"/>
                      <a:pt x="3591" y="7096"/>
                      <a:pt x="3366" y="7096"/>
                    </a:cubicBezTo>
                    <a:cubicBezTo>
                      <a:pt x="2915" y="7096"/>
                      <a:pt x="2483" y="6893"/>
                      <a:pt x="2159" y="6488"/>
                    </a:cubicBezTo>
                    <a:cubicBezTo>
                      <a:pt x="1460" y="5607"/>
                      <a:pt x="1551" y="4512"/>
                      <a:pt x="1794" y="3479"/>
                    </a:cubicBezTo>
                    <a:cubicBezTo>
                      <a:pt x="2007" y="2841"/>
                      <a:pt x="2220" y="2202"/>
                      <a:pt x="2493" y="1594"/>
                    </a:cubicBezTo>
                    <a:cubicBezTo>
                      <a:pt x="2676" y="1168"/>
                      <a:pt x="2315" y="822"/>
                      <a:pt x="1956" y="822"/>
                    </a:cubicBezTo>
                    <a:cubicBezTo>
                      <a:pt x="1778" y="822"/>
                      <a:pt x="1601" y="907"/>
                      <a:pt x="1490" y="1108"/>
                    </a:cubicBezTo>
                    <a:cubicBezTo>
                      <a:pt x="761" y="2476"/>
                      <a:pt x="1" y="3996"/>
                      <a:pt x="274" y="5576"/>
                    </a:cubicBezTo>
                    <a:cubicBezTo>
                      <a:pt x="517" y="6914"/>
                      <a:pt x="1338" y="8190"/>
                      <a:pt x="2706" y="8555"/>
                    </a:cubicBezTo>
                    <a:cubicBezTo>
                      <a:pt x="2930" y="8614"/>
                      <a:pt x="3157" y="8641"/>
                      <a:pt x="3384" y="8641"/>
                    </a:cubicBezTo>
                    <a:cubicBezTo>
                      <a:pt x="3863" y="8641"/>
                      <a:pt x="4339" y="8518"/>
                      <a:pt x="4773" y="8312"/>
                    </a:cubicBezTo>
                    <a:cubicBezTo>
                      <a:pt x="5077" y="8768"/>
                      <a:pt x="5442" y="9224"/>
                      <a:pt x="5837" y="9558"/>
                    </a:cubicBezTo>
                    <a:cubicBezTo>
                      <a:pt x="7387" y="11048"/>
                      <a:pt x="9454" y="11838"/>
                      <a:pt x="11521" y="12203"/>
                    </a:cubicBezTo>
                    <a:cubicBezTo>
                      <a:pt x="11065" y="12658"/>
                      <a:pt x="10761" y="13297"/>
                      <a:pt x="10609" y="13965"/>
                    </a:cubicBezTo>
                    <a:cubicBezTo>
                      <a:pt x="10396" y="14969"/>
                      <a:pt x="10609" y="16063"/>
                      <a:pt x="11156" y="16914"/>
                    </a:cubicBezTo>
                    <a:cubicBezTo>
                      <a:pt x="11156" y="16944"/>
                      <a:pt x="11186" y="16944"/>
                      <a:pt x="11186" y="16975"/>
                    </a:cubicBezTo>
                    <a:cubicBezTo>
                      <a:pt x="10852" y="17066"/>
                      <a:pt x="10548" y="17127"/>
                      <a:pt x="10244" y="17248"/>
                    </a:cubicBezTo>
                    <a:cubicBezTo>
                      <a:pt x="9545" y="17431"/>
                      <a:pt x="8907" y="17704"/>
                      <a:pt x="8420" y="18221"/>
                    </a:cubicBezTo>
                    <a:cubicBezTo>
                      <a:pt x="7934" y="18798"/>
                      <a:pt x="7782" y="19589"/>
                      <a:pt x="8238" y="20257"/>
                    </a:cubicBezTo>
                    <a:cubicBezTo>
                      <a:pt x="8633" y="20804"/>
                      <a:pt x="9302" y="20926"/>
                      <a:pt x="9940" y="21078"/>
                    </a:cubicBezTo>
                    <a:cubicBezTo>
                      <a:pt x="10822" y="21260"/>
                      <a:pt x="11582" y="21960"/>
                      <a:pt x="12037" y="22780"/>
                    </a:cubicBezTo>
                    <a:cubicBezTo>
                      <a:pt x="12281" y="23297"/>
                      <a:pt x="12402" y="23783"/>
                      <a:pt x="12402" y="24361"/>
                    </a:cubicBezTo>
                    <a:lnTo>
                      <a:pt x="12402" y="24665"/>
                    </a:lnTo>
                    <a:cubicBezTo>
                      <a:pt x="12402" y="24817"/>
                      <a:pt x="12372" y="24969"/>
                      <a:pt x="12341" y="25060"/>
                    </a:cubicBezTo>
                    <a:cubicBezTo>
                      <a:pt x="12250" y="25455"/>
                      <a:pt x="12129" y="25637"/>
                      <a:pt x="12129" y="26093"/>
                    </a:cubicBezTo>
                    <a:cubicBezTo>
                      <a:pt x="12129" y="26445"/>
                      <a:pt x="12478" y="26701"/>
                      <a:pt x="12810" y="26701"/>
                    </a:cubicBezTo>
                    <a:cubicBezTo>
                      <a:pt x="12937" y="26701"/>
                      <a:pt x="13061" y="26664"/>
                      <a:pt x="13162" y="26580"/>
                    </a:cubicBezTo>
                    <a:cubicBezTo>
                      <a:pt x="13709" y="26215"/>
                      <a:pt x="13892" y="25607"/>
                      <a:pt x="13952" y="24999"/>
                    </a:cubicBezTo>
                    <a:cubicBezTo>
                      <a:pt x="14044" y="24391"/>
                      <a:pt x="13983" y="23814"/>
                      <a:pt x="13861" y="23206"/>
                    </a:cubicBezTo>
                    <a:cubicBezTo>
                      <a:pt x="13618" y="22142"/>
                      <a:pt x="13010" y="21169"/>
                      <a:pt x="12159" y="20440"/>
                    </a:cubicBezTo>
                    <a:cubicBezTo>
                      <a:pt x="11703" y="20045"/>
                      <a:pt x="11186" y="19741"/>
                      <a:pt x="10609" y="19558"/>
                    </a:cubicBezTo>
                    <a:cubicBezTo>
                      <a:pt x="10396" y="19497"/>
                      <a:pt x="10153" y="19437"/>
                      <a:pt x="9940" y="19376"/>
                    </a:cubicBezTo>
                    <a:cubicBezTo>
                      <a:pt x="9819" y="19346"/>
                      <a:pt x="9697" y="19346"/>
                      <a:pt x="9606" y="19285"/>
                    </a:cubicBezTo>
                    <a:lnTo>
                      <a:pt x="9515" y="19254"/>
                    </a:lnTo>
                    <a:cubicBezTo>
                      <a:pt x="9515" y="19224"/>
                      <a:pt x="9545" y="19224"/>
                      <a:pt x="9545" y="19224"/>
                    </a:cubicBezTo>
                    <a:cubicBezTo>
                      <a:pt x="9697" y="19072"/>
                      <a:pt x="9879" y="18950"/>
                      <a:pt x="10123" y="18890"/>
                    </a:cubicBezTo>
                    <a:cubicBezTo>
                      <a:pt x="10730" y="18646"/>
                      <a:pt x="11369" y="18464"/>
                      <a:pt x="11977" y="18342"/>
                    </a:cubicBezTo>
                    <a:cubicBezTo>
                      <a:pt x="12220" y="18312"/>
                      <a:pt x="12402" y="18282"/>
                      <a:pt x="12645" y="18221"/>
                    </a:cubicBezTo>
                    <a:cubicBezTo>
                      <a:pt x="13278" y="18559"/>
                      <a:pt x="14010" y="18727"/>
                      <a:pt x="14746" y="18727"/>
                    </a:cubicBezTo>
                    <a:cubicBezTo>
                      <a:pt x="15530" y="18727"/>
                      <a:pt x="16318" y="18536"/>
                      <a:pt x="16992" y="18160"/>
                    </a:cubicBezTo>
                    <a:cubicBezTo>
                      <a:pt x="17569" y="17856"/>
                      <a:pt x="17357" y="16914"/>
                      <a:pt x="16718" y="16792"/>
                    </a:cubicBezTo>
                    <a:cubicBezTo>
                      <a:pt x="15910" y="16638"/>
                      <a:pt x="15077" y="16557"/>
                      <a:pt x="14235" y="16557"/>
                    </a:cubicBezTo>
                    <a:cubicBezTo>
                      <a:pt x="13748" y="16557"/>
                      <a:pt x="13257" y="16585"/>
                      <a:pt x="12767" y="16640"/>
                    </a:cubicBezTo>
                    <a:cubicBezTo>
                      <a:pt x="12585" y="16488"/>
                      <a:pt x="12402" y="16306"/>
                      <a:pt x="12250" y="16063"/>
                    </a:cubicBezTo>
                    <a:cubicBezTo>
                      <a:pt x="11855" y="15485"/>
                      <a:pt x="11764" y="14817"/>
                      <a:pt x="11825" y="14178"/>
                    </a:cubicBezTo>
                    <a:cubicBezTo>
                      <a:pt x="11916" y="13449"/>
                      <a:pt x="12281" y="12871"/>
                      <a:pt x="12706" y="12294"/>
                    </a:cubicBezTo>
                    <a:cubicBezTo>
                      <a:pt x="13041" y="12355"/>
                      <a:pt x="13436" y="12355"/>
                      <a:pt x="13770" y="12385"/>
                    </a:cubicBezTo>
                    <a:cubicBezTo>
                      <a:pt x="13898" y="12388"/>
                      <a:pt x="14027" y="12389"/>
                      <a:pt x="14157" y="12389"/>
                    </a:cubicBezTo>
                    <a:cubicBezTo>
                      <a:pt x="16666" y="12389"/>
                      <a:pt x="19376" y="11819"/>
                      <a:pt x="21399" y="10288"/>
                    </a:cubicBezTo>
                    <a:cubicBezTo>
                      <a:pt x="21855" y="10926"/>
                      <a:pt x="22463" y="11503"/>
                      <a:pt x="23314" y="11899"/>
                    </a:cubicBezTo>
                    <a:cubicBezTo>
                      <a:pt x="23891" y="12148"/>
                      <a:pt x="24516" y="12302"/>
                      <a:pt x="25136" y="12302"/>
                    </a:cubicBezTo>
                    <a:cubicBezTo>
                      <a:pt x="25724" y="12302"/>
                      <a:pt x="26307" y="12163"/>
                      <a:pt x="26840" y="11838"/>
                    </a:cubicBezTo>
                    <a:cubicBezTo>
                      <a:pt x="28086" y="11108"/>
                      <a:pt x="28512" y="9680"/>
                      <a:pt x="28603" y="8312"/>
                    </a:cubicBezTo>
                    <a:cubicBezTo>
                      <a:pt x="28634" y="7643"/>
                      <a:pt x="28542" y="7005"/>
                      <a:pt x="28482" y="6336"/>
                    </a:cubicBezTo>
                    <a:cubicBezTo>
                      <a:pt x="28452" y="5957"/>
                      <a:pt x="28114" y="5605"/>
                      <a:pt x="27684" y="5605"/>
                    </a:cubicBezTo>
                    <a:cubicBezTo>
                      <a:pt x="27666" y="5605"/>
                      <a:pt x="27648" y="5606"/>
                      <a:pt x="27630" y="5607"/>
                    </a:cubicBezTo>
                    <a:cubicBezTo>
                      <a:pt x="27235" y="5667"/>
                      <a:pt x="26871" y="6032"/>
                      <a:pt x="26901" y="6458"/>
                    </a:cubicBezTo>
                    <a:cubicBezTo>
                      <a:pt x="27023" y="7430"/>
                      <a:pt x="27175" y="8616"/>
                      <a:pt x="26810" y="9528"/>
                    </a:cubicBezTo>
                    <a:cubicBezTo>
                      <a:pt x="26597" y="9953"/>
                      <a:pt x="26384" y="10288"/>
                      <a:pt x="26019" y="10531"/>
                    </a:cubicBezTo>
                    <a:cubicBezTo>
                      <a:pt x="25898" y="10561"/>
                      <a:pt x="26019" y="10531"/>
                      <a:pt x="25837" y="10592"/>
                    </a:cubicBezTo>
                    <a:cubicBezTo>
                      <a:pt x="25746" y="10622"/>
                      <a:pt x="25655" y="10683"/>
                      <a:pt x="25564" y="10713"/>
                    </a:cubicBezTo>
                    <a:cubicBezTo>
                      <a:pt x="25503" y="10713"/>
                      <a:pt x="25442" y="10713"/>
                      <a:pt x="25381" y="10744"/>
                    </a:cubicBezTo>
                    <a:lnTo>
                      <a:pt x="24986" y="10744"/>
                    </a:lnTo>
                    <a:cubicBezTo>
                      <a:pt x="24956" y="10744"/>
                      <a:pt x="24864" y="10744"/>
                      <a:pt x="24834" y="10713"/>
                    </a:cubicBezTo>
                    <a:cubicBezTo>
                      <a:pt x="24712" y="10713"/>
                      <a:pt x="24621" y="10683"/>
                      <a:pt x="24530" y="10622"/>
                    </a:cubicBezTo>
                    <a:cubicBezTo>
                      <a:pt x="24500" y="10622"/>
                      <a:pt x="24287" y="10561"/>
                      <a:pt x="24287" y="10561"/>
                    </a:cubicBezTo>
                    <a:cubicBezTo>
                      <a:pt x="24196" y="10531"/>
                      <a:pt x="24074" y="10470"/>
                      <a:pt x="23953" y="10409"/>
                    </a:cubicBezTo>
                    <a:cubicBezTo>
                      <a:pt x="23527" y="10227"/>
                      <a:pt x="23284" y="9984"/>
                      <a:pt x="22919" y="9649"/>
                    </a:cubicBezTo>
                    <a:cubicBezTo>
                      <a:pt x="22858" y="9528"/>
                      <a:pt x="22737" y="9406"/>
                      <a:pt x="22615" y="9224"/>
                    </a:cubicBezTo>
                    <a:cubicBezTo>
                      <a:pt x="23284" y="8494"/>
                      <a:pt x="23831" y="7674"/>
                      <a:pt x="24165" y="6762"/>
                    </a:cubicBezTo>
                    <a:cubicBezTo>
                      <a:pt x="24682" y="5516"/>
                      <a:pt x="24895" y="4057"/>
                      <a:pt x="24469" y="2719"/>
                    </a:cubicBezTo>
                    <a:cubicBezTo>
                      <a:pt x="24287" y="2081"/>
                      <a:pt x="23861" y="1443"/>
                      <a:pt x="23314" y="1108"/>
                    </a:cubicBezTo>
                    <a:cubicBezTo>
                      <a:pt x="22998" y="902"/>
                      <a:pt x="22640" y="804"/>
                      <a:pt x="22275" y="804"/>
                    </a:cubicBezTo>
                    <a:cubicBezTo>
                      <a:pt x="21939" y="804"/>
                      <a:pt x="21598" y="887"/>
                      <a:pt x="21278" y="1047"/>
                    </a:cubicBezTo>
                    <a:cubicBezTo>
                      <a:pt x="19819" y="1807"/>
                      <a:pt x="19728" y="3601"/>
                      <a:pt x="19880" y="5060"/>
                    </a:cubicBezTo>
                    <a:cubicBezTo>
                      <a:pt x="20032" y="6306"/>
                      <a:pt x="20244" y="7674"/>
                      <a:pt x="20670" y="8889"/>
                    </a:cubicBezTo>
                    <a:cubicBezTo>
                      <a:pt x="19302" y="9984"/>
                      <a:pt x="17539" y="10561"/>
                      <a:pt x="15776" y="10744"/>
                    </a:cubicBezTo>
                    <a:cubicBezTo>
                      <a:pt x="15214" y="10804"/>
                      <a:pt x="14644" y="10837"/>
                      <a:pt x="14073" y="10837"/>
                    </a:cubicBezTo>
                    <a:cubicBezTo>
                      <a:pt x="12359" y="10837"/>
                      <a:pt x="10632" y="10546"/>
                      <a:pt x="9059" y="9862"/>
                    </a:cubicBezTo>
                    <a:cubicBezTo>
                      <a:pt x="7812" y="9345"/>
                      <a:pt x="6749" y="8525"/>
                      <a:pt x="5989" y="7430"/>
                    </a:cubicBezTo>
                    <a:cubicBezTo>
                      <a:pt x="6080" y="7339"/>
                      <a:pt x="6201" y="7187"/>
                      <a:pt x="6323" y="7066"/>
                    </a:cubicBezTo>
                    <a:cubicBezTo>
                      <a:pt x="6779" y="6458"/>
                      <a:pt x="7113" y="5759"/>
                      <a:pt x="7387" y="5060"/>
                    </a:cubicBezTo>
                    <a:cubicBezTo>
                      <a:pt x="7600" y="4391"/>
                      <a:pt x="7843" y="3753"/>
                      <a:pt x="7964" y="3084"/>
                    </a:cubicBezTo>
                    <a:cubicBezTo>
                      <a:pt x="8147" y="1898"/>
                      <a:pt x="7904" y="439"/>
                      <a:pt x="6597" y="75"/>
                    </a:cubicBezTo>
                    <a:cubicBezTo>
                      <a:pt x="6419" y="24"/>
                      <a:pt x="6248" y="0"/>
                      <a:pt x="60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63"/>
              <p:cNvSpPr/>
              <p:nvPr/>
            </p:nvSpPr>
            <p:spPr>
              <a:xfrm>
                <a:off x="11720850" y="12066575"/>
                <a:ext cx="25" cy="775"/>
              </a:xfrm>
              <a:custGeom>
                <a:avLst/>
                <a:gdLst/>
                <a:ahLst/>
                <a:cxnLst/>
                <a:rect l="l" t="t" r="r" b="b"/>
                <a:pathLst>
                  <a:path w="1" h="31" extrusionOk="0">
                    <a:moveTo>
                      <a:pt x="0" y="31"/>
                    </a:moveTo>
                    <a:cubicBezTo>
                      <a:pt x="0" y="0"/>
                      <a:pt x="0" y="0"/>
                      <a:pt x="0" y="31"/>
                    </a:cubicBezTo>
                    <a:lnTo>
                      <a:pt x="0" y="3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63"/>
              <p:cNvSpPr/>
              <p:nvPr/>
            </p:nvSpPr>
            <p:spPr>
              <a:xfrm>
                <a:off x="11575725" y="13027075"/>
                <a:ext cx="331325" cy="161675"/>
              </a:xfrm>
              <a:custGeom>
                <a:avLst/>
                <a:gdLst/>
                <a:ahLst/>
                <a:cxnLst/>
                <a:rect l="l" t="t" r="r" b="b"/>
                <a:pathLst>
                  <a:path w="13253" h="6467" extrusionOk="0">
                    <a:moveTo>
                      <a:pt x="760" y="0"/>
                    </a:moveTo>
                    <a:cubicBezTo>
                      <a:pt x="760" y="1"/>
                      <a:pt x="0" y="5168"/>
                      <a:pt x="5684" y="6292"/>
                    </a:cubicBezTo>
                    <a:cubicBezTo>
                      <a:pt x="6280" y="6413"/>
                      <a:pt x="6835" y="6467"/>
                      <a:pt x="7350" y="6467"/>
                    </a:cubicBezTo>
                    <a:cubicBezTo>
                      <a:pt x="11765" y="6467"/>
                      <a:pt x="13252" y="2493"/>
                      <a:pt x="13252" y="2493"/>
                    </a:cubicBezTo>
                    <a:lnTo>
                      <a:pt x="76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63"/>
              <p:cNvSpPr/>
              <p:nvPr/>
            </p:nvSpPr>
            <p:spPr>
              <a:xfrm>
                <a:off x="11518725" y="12738325"/>
                <a:ext cx="593500" cy="206700"/>
              </a:xfrm>
              <a:custGeom>
                <a:avLst/>
                <a:gdLst/>
                <a:ahLst/>
                <a:cxnLst/>
                <a:rect l="l" t="t" r="r" b="b"/>
                <a:pathLst>
                  <a:path w="23740" h="8268" extrusionOk="0">
                    <a:moveTo>
                      <a:pt x="335" y="0"/>
                    </a:moveTo>
                    <a:lnTo>
                      <a:pt x="0" y="4711"/>
                    </a:lnTo>
                    <a:lnTo>
                      <a:pt x="22341" y="8268"/>
                    </a:lnTo>
                    <a:lnTo>
                      <a:pt x="23739" y="5198"/>
                    </a:lnTo>
                    <a:lnTo>
                      <a:pt x="3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63"/>
              <p:cNvSpPr/>
              <p:nvPr/>
            </p:nvSpPr>
            <p:spPr>
              <a:xfrm>
                <a:off x="11475400" y="12568850"/>
                <a:ext cx="750050" cy="360225"/>
              </a:xfrm>
              <a:custGeom>
                <a:avLst/>
                <a:gdLst/>
                <a:ahLst/>
                <a:cxnLst/>
                <a:rect l="l" t="t" r="r" b="b"/>
                <a:pathLst>
                  <a:path w="30002" h="14409" extrusionOk="0">
                    <a:moveTo>
                      <a:pt x="700" y="1"/>
                    </a:moveTo>
                    <a:lnTo>
                      <a:pt x="1" y="7904"/>
                    </a:lnTo>
                    <a:lnTo>
                      <a:pt x="26475" y="14408"/>
                    </a:lnTo>
                    <a:lnTo>
                      <a:pt x="30001" y="4348"/>
                    </a:lnTo>
                    <a:lnTo>
                      <a:pt x="7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63"/>
              <p:cNvSpPr/>
              <p:nvPr/>
            </p:nvSpPr>
            <p:spPr>
              <a:xfrm>
                <a:off x="11546825" y="12935900"/>
                <a:ext cx="445325" cy="178575"/>
              </a:xfrm>
              <a:custGeom>
                <a:avLst/>
                <a:gdLst/>
                <a:ahLst/>
                <a:cxnLst/>
                <a:rect l="l" t="t" r="r" b="b"/>
                <a:pathLst>
                  <a:path w="17813" h="7143" extrusionOk="0">
                    <a:moveTo>
                      <a:pt x="244" y="0"/>
                    </a:moveTo>
                    <a:lnTo>
                      <a:pt x="1" y="3951"/>
                    </a:lnTo>
                    <a:lnTo>
                      <a:pt x="16019" y="7143"/>
                    </a:lnTo>
                    <a:lnTo>
                      <a:pt x="17813" y="3526"/>
                    </a:lnTo>
                    <a:lnTo>
                      <a:pt x="2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63"/>
              <p:cNvSpPr/>
              <p:nvPr/>
            </p:nvSpPr>
            <p:spPr>
              <a:xfrm>
                <a:off x="11462475" y="12848500"/>
                <a:ext cx="645175" cy="243950"/>
              </a:xfrm>
              <a:custGeom>
                <a:avLst/>
                <a:gdLst/>
                <a:ahLst/>
                <a:cxnLst/>
                <a:rect l="l" t="t" r="r" b="b"/>
                <a:pathLst>
                  <a:path w="25807" h="9758" extrusionOk="0">
                    <a:moveTo>
                      <a:pt x="822" y="1"/>
                    </a:moveTo>
                    <a:lnTo>
                      <a:pt x="1" y="4013"/>
                    </a:lnTo>
                    <a:lnTo>
                      <a:pt x="23649" y="9758"/>
                    </a:lnTo>
                    <a:lnTo>
                      <a:pt x="25807" y="3770"/>
                    </a:lnTo>
                    <a:lnTo>
                      <a:pt x="8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63"/>
              <p:cNvSpPr/>
              <p:nvPr/>
            </p:nvSpPr>
            <p:spPr>
              <a:xfrm>
                <a:off x="12032250" y="12810875"/>
                <a:ext cx="54225" cy="38800"/>
              </a:xfrm>
              <a:custGeom>
                <a:avLst/>
                <a:gdLst/>
                <a:ahLst/>
                <a:cxnLst/>
                <a:rect l="l" t="t" r="r" b="b"/>
                <a:pathLst>
                  <a:path w="2169" h="1552" extrusionOk="0">
                    <a:moveTo>
                      <a:pt x="1064" y="1"/>
                    </a:moveTo>
                    <a:cubicBezTo>
                      <a:pt x="220" y="1"/>
                      <a:pt x="1" y="1364"/>
                      <a:pt x="919" y="1536"/>
                    </a:cubicBezTo>
                    <a:cubicBezTo>
                      <a:pt x="975" y="1546"/>
                      <a:pt x="1030" y="1551"/>
                      <a:pt x="1082" y="1551"/>
                    </a:cubicBezTo>
                    <a:cubicBezTo>
                      <a:pt x="1952" y="1551"/>
                      <a:pt x="2169" y="188"/>
                      <a:pt x="1223" y="16"/>
                    </a:cubicBezTo>
                    <a:cubicBezTo>
                      <a:pt x="1168" y="6"/>
                      <a:pt x="1115" y="1"/>
                      <a:pt x="10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63"/>
              <p:cNvSpPr/>
              <p:nvPr/>
            </p:nvSpPr>
            <p:spPr>
              <a:xfrm>
                <a:off x="12098775" y="12730125"/>
                <a:ext cx="59375" cy="43150"/>
              </a:xfrm>
              <a:custGeom>
                <a:avLst/>
                <a:gdLst/>
                <a:ahLst/>
                <a:cxnLst/>
                <a:rect l="l" t="t" r="r" b="b"/>
                <a:pathLst>
                  <a:path w="2375" h="1726" extrusionOk="0">
                    <a:moveTo>
                      <a:pt x="1178" y="1"/>
                    </a:moveTo>
                    <a:cubicBezTo>
                      <a:pt x="226" y="1"/>
                      <a:pt x="1" y="1526"/>
                      <a:pt x="1024" y="1696"/>
                    </a:cubicBezTo>
                    <a:cubicBezTo>
                      <a:pt x="1103" y="1716"/>
                      <a:pt x="1179" y="1725"/>
                      <a:pt x="1250" y="1725"/>
                    </a:cubicBezTo>
                    <a:cubicBezTo>
                      <a:pt x="2159" y="1725"/>
                      <a:pt x="2375" y="221"/>
                      <a:pt x="1388" y="24"/>
                    </a:cubicBezTo>
                    <a:cubicBezTo>
                      <a:pt x="1315" y="8"/>
                      <a:pt x="1245" y="1"/>
                      <a:pt x="11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63"/>
              <p:cNvSpPr/>
              <p:nvPr/>
            </p:nvSpPr>
            <p:spPr>
              <a:xfrm>
                <a:off x="12027400" y="12735700"/>
                <a:ext cx="40325" cy="29575"/>
              </a:xfrm>
              <a:custGeom>
                <a:avLst/>
                <a:gdLst/>
                <a:ahLst/>
                <a:cxnLst/>
                <a:rect l="l" t="t" r="r" b="b"/>
                <a:pathLst>
                  <a:path w="1613" h="1183" extrusionOk="0">
                    <a:moveTo>
                      <a:pt x="771" y="0"/>
                    </a:moveTo>
                    <a:cubicBezTo>
                      <a:pt x="148" y="0"/>
                      <a:pt x="1" y="1026"/>
                      <a:pt x="657" y="1169"/>
                    </a:cubicBezTo>
                    <a:cubicBezTo>
                      <a:pt x="703" y="1178"/>
                      <a:pt x="748" y="1183"/>
                      <a:pt x="791" y="1183"/>
                    </a:cubicBezTo>
                    <a:cubicBezTo>
                      <a:pt x="1443" y="1183"/>
                      <a:pt x="1613" y="157"/>
                      <a:pt x="900" y="14"/>
                    </a:cubicBezTo>
                    <a:cubicBezTo>
                      <a:pt x="855" y="5"/>
                      <a:pt x="812" y="0"/>
                      <a:pt x="7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63"/>
              <p:cNvSpPr/>
              <p:nvPr/>
            </p:nvSpPr>
            <p:spPr>
              <a:xfrm>
                <a:off x="11949600" y="12789075"/>
                <a:ext cx="36150" cy="26400"/>
              </a:xfrm>
              <a:custGeom>
                <a:avLst/>
                <a:gdLst/>
                <a:ahLst/>
                <a:cxnLst/>
                <a:rect l="l" t="t" r="r" b="b"/>
                <a:pathLst>
                  <a:path w="1446" h="1056" extrusionOk="0">
                    <a:moveTo>
                      <a:pt x="768" y="1"/>
                    </a:moveTo>
                    <a:cubicBezTo>
                      <a:pt x="193" y="1"/>
                      <a:pt x="0" y="895"/>
                      <a:pt x="668" y="1040"/>
                    </a:cubicBezTo>
                    <a:cubicBezTo>
                      <a:pt x="710" y="1050"/>
                      <a:pt x="749" y="1055"/>
                      <a:pt x="787" y="1055"/>
                    </a:cubicBezTo>
                    <a:cubicBezTo>
                      <a:pt x="1301" y="1055"/>
                      <a:pt x="1445" y="148"/>
                      <a:pt x="851" y="7"/>
                    </a:cubicBezTo>
                    <a:cubicBezTo>
                      <a:pt x="822" y="3"/>
                      <a:pt x="794" y="1"/>
                      <a:pt x="7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63"/>
              <p:cNvSpPr/>
              <p:nvPr/>
            </p:nvSpPr>
            <p:spPr>
              <a:xfrm>
                <a:off x="11526600" y="12906650"/>
                <a:ext cx="37800" cy="28650"/>
              </a:xfrm>
              <a:custGeom>
                <a:avLst/>
                <a:gdLst/>
                <a:ahLst/>
                <a:cxnLst/>
                <a:rect l="l" t="t" r="r" b="b"/>
                <a:pathLst>
                  <a:path w="1512" h="1146" extrusionOk="0">
                    <a:moveTo>
                      <a:pt x="744" y="1"/>
                    </a:moveTo>
                    <a:cubicBezTo>
                      <a:pt x="148" y="1"/>
                      <a:pt x="1" y="997"/>
                      <a:pt x="627" y="1140"/>
                    </a:cubicBezTo>
                    <a:cubicBezTo>
                      <a:pt x="657" y="1143"/>
                      <a:pt x="686" y="1145"/>
                      <a:pt x="714" y="1145"/>
                    </a:cubicBezTo>
                    <a:cubicBezTo>
                      <a:pt x="1371" y="1145"/>
                      <a:pt x="1512" y="161"/>
                      <a:pt x="871" y="15"/>
                    </a:cubicBezTo>
                    <a:cubicBezTo>
                      <a:pt x="827" y="5"/>
                      <a:pt x="784" y="1"/>
                      <a:pt x="7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63"/>
              <p:cNvSpPr/>
              <p:nvPr/>
            </p:nvSpPr>
            <p:spPr>
              <a:xfrm>
                <a:off x="11601800" y="12925875"/>
                <a:ext cx="35475" cy="30300"/>
              </a:xfrm>
              <a:custGeom>
                <a:avLst/>
                <a:gdLst/>
                <a:ahLst/>
                <a:cxnLst/>
                <a:rect l="l" t="t" r="r" b="b"/>
                <a:pathLst>
                  <a:path w="1419" h="1212" extrusionOk="0">
                    <a:moveTo>
                      <a:pt x="734" y="0"/>
                    </a:moveTo>
                    <a:cubicBezTo>
                      <a:pt x="363" y="0"/>
                      <a:pt x="0" y="396"/>
                      <a:pt x="142" y="766"/>
                    </a:cubicBezTo>
                    <a:cubicBezTo>
                      <a:pt x="142" y="827"/>
                      <a:pt x="142" y="827"/>
                      <a:pt x="173" y="857"/>
                    </a:cubicBezTo>
                    <a:cubicBezTo>
                      <a:pt x="265" y="1080"/>
                      <a:pt x="483" y="1212"/>
                      <a:pt x="700" y="1212"/>
                    </a:cubicBezTo>
                    <a:cubicBezTo>
                      <a:pt x="839" y="1212"/>
                      <a:pt x="978" y="1158"/>
                      <a:pt x="1085" y="1039"/>
                    </a:cubicBezTo>
                    <a:lnTo>
                      <a:pt x="1115" y="1009"/>
                    </a:lnTo>
                    <a:cubicBezTo>
                      <a:pt x="1419" y="675"/>
                      <a:pt x="1237" y="97"/>
                      <a:pt x="811" y="6"/>
                    </a:cubicBezTo>
                    <a:cubicBezTo>
                      <a:pt x="785" y="2"/>
                      <a:pt x="760" y="0"/>
                      <a:pt x="7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63"/>
              <p:cNvSpPr/>
              <p:nvPr/>
            </p:nvSpPr>
            <p:spPr>
              <a:xfrm>
                <a:off x="11572600" y="12880250"/>
                <a:ext cx="28875" cy="21775"/>
              </a:xfrm>
              <a:custGeom>
                <a:avLst/>
                <a:gdLst/>
                <a:ahLst/>
                <a:cxnLst/>
                <a:rect l="l" t="t" r="r" b="b"/>
                <a:pathLst>
                  <a:path w="1155" h="871" extrusionOk="0">
                    <a:moveTo>
                      <a:pt x="589" y="0"/>
                    </a:moveTo>
                    <a:cubicBezTo>
                      <a:pt x="111" y="0"/>
                      <a:pt x="0" y="743"/>
                      <a:pt x="490" y="858"/>
                    </a:cubicBezTo>
                    <a:cubicBezTo>
                      <a:pt x="524" y="866"/>
                      <a:pt x="557" y="870"/>
                      <a:pt x="588" y="870"/>
                    </a:cubicBezTo>
                    <a:cubicBezTo>
                      <a:pt x="1027" y="870"/>
                      <a:pt x="1154" y="121"/>
                      <a:pt x="672" y="7"/>
                    </a:cubicBezTo>
                    <a:cubicBezTo>
                      <a:pt x="643" y="2"/>
                      <a:pt x="616" y="0"/>
                      <a:pt x="5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63"/>
              <p:cNvSpPr/>
              <p:nvPr/>
            </p:nvSpPr>
            <p:spPr>
              <a:xfrm>
                <a:off x="11495925" y="11643625"/>
                <a:ext cx="425850" cy="296225"/>
              </a:xfrm>
              <a:custGeom>
                <a:avLst/>
                <a:gdLst/>
                <a:ahLst/>
                <a:cxnLst/>
                <a:rect l="l" t="t" r="r" b="b"/>
                <a:pathLst>
                  <a:path w="17034" h="11849" extrusionOk="0">
                    <a:moveTo>
                      <a:pt x="13277" y="1"/>
                    </a:moveTo>
                    <a:cubicBezTo>
                      <a:pt x="12219" y="1"/>
                      <a:pt x="11101" y="220"/>
                      <a:pt x="10213" y="505"/>
                    </a:cubicBezTo>
                    <a:cubicBezTo>
                      <a:pt x="7751" y="1356"/>
                      <a:pt x="5502" y="2785"/>
                      <a:pt x="3739" y="4669"/>
                    </a:cubicBezTo>
                    <a:cubicBezTo>
                      <a:pt x="3162" y="5307"/>
                      <a:pt x="2128" y="6402"/>
                      <a:pt x="1459" y="7587"/>
                    </a:cubicBezTo>
                    <a:cubicBezTo>
                      <a:pt x="0" y="10019"/>
                      <a:pt x="1064" y="11721"/>
                      <a:pt x="3830" y="11842"/>
                    </a:cubicBezTo>
                    <a:cubicBezTo>
                      <a:pt x="3936" y="11847"/>
                      <a:pt x="4043" y="11849"/>
                      <a:pt x="4152" y="11849"/>
                    </a:cubicBezTo>
                    <a:cubicBezTo>
                      <a:pt x="8680" y="11849"/>
                      <a:pt x="15915" y="8170"/>
                      <a:pt x="16657" y="3332"/>
                    </a:cubicBezTo>
                    <a:cubicBezTo>
                      <a:pt x="17034" y="773"/>
                      <a:pt x="15263" y="1"/>
                      <a:pt x="132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63"/>
              <p:cNvSpPr/>
              <p:nvPr/>
            </p:nvSpPr>
            <p:spPr>
              <a:xfrm>
                <a:off x="11998300" y="11648675"/>
                <a:ext cx="242350" cy="192600"/>
              </a:xfrm>
              <a:custGeom>
                <a:avLst/>
                <a:gdLst/>
                <a:ahLst/>
                <a:cxnLst/>
                <a:rect l="l" t="t" r="r" b="b"/>
                <a:pathLst>
                  <a:path w="9694" h="7704" extrusionOk="0">
                    <a:moveTo>
                      <a:pt x="2452" y="0"/>
                    </a:moveTo>
                    <a:cubicBezTo>
                      <a:pt x="1092" y="0"/>
                      <a:pt x="0" y="704"/>
                      <a:pt x="88" y="2157"/>
                    </a:cubicBezTo>
                    <a:cubicBezTo>
                      <a:pt x="88" y="2552"/>
                      <a:pt x="179" y="2947"/>
                      <a:pt x="392" y="3434"/>
                    </a:cubicBezTo>
                    <a:cubicBezTo>
                      <a:pt x="1262" y="5665"/>
                      <a:pt x="4066" y="7704"/>
                      <a:pt x="6565" y="7704"/>
                    </a:cubicBezTo>
                    <a:cubicBezTo>
                      <a:pt x="6686" y="7704"/>
                      <a:pt x="6807" y="7699"/>
                      <a:pt x="6927" y="7689"/>
                    </a:cubicBezTo>
                    <a:cubicBezTo>
                      <a:pt x="8964" y="7476"/>
                      <a:pt x="9693" y="5622"/>
                      <a:pt x="8812" y="3920"/>
                    </a:cubicBezTo>
                    <a:cubicBezTo>
                      <a:pt x="7961" y="2279"/>
                      <a:pt x="5742" y="941"/>
                      <a:pt x="4070" y="303"/>
                    </a:cubicBezTo>
                    <a:cubicBezTo>
                      <a:pt x="3526" y="102"/>
                      <a:pt x="2970" y="0"/>
                      <a:pt x="24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63"/>
              <p:cNvSpPr/>
              <p:nvPr/>
            </p:nvSpPr>
            <p:spPr>
              <a:xfrm>
                <a:off x="11129650" y="12365975"/>
                <a:ext cx="244725" cy="299425"/>
              </a:xfrm>
              <a:custGeom>
                <a:avLst/>
                <a:gdLst/>
                <a:ahLst/>
                <a:cxnLst/>
                <a:rect l="l" t="t" r="r" b="b"/>
                <a:pathLst>
                  <a:path w="9789" h="11977" extrusionOk="0">
                    <a:moveTo>
                      <a:pt x="1216" y="0"/>
                    </a:moveTo>
                    <a:cubicBezTo>
                      <a:pt x="1" y="2493"/>
                      <a:pt x="213" y="5472"/>
                      <a:pt x="1733" y="7782"/>
                    </a:cubicBezTo>
                    <a:cubicBezTo>
                      <a:pt x="3344" y="10092"/>
                      <a:pt x="6293" y="11429"/>
                      <a:pt x="9028" y="11976"/>
                    </a:cubicBezTo>
                    <a:cubicBezTo>
                      <a:pt x="9788" y="9393"/>
                      <a:pt x="9332" y="6444"/>
                      <a:pt x="7843" y="4195"/>
                    </a:cubicBezTo>
                    <a:cubicBezTo>
                      <a:pt x="6384" y="1915"/>
                      <a:pt x="3891" y="365"/>
                      <a:pt x="1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63"/>
              <p:cNvSpPr/>
              <p:nvPr/>
            </p:nvSpPr>
            <p:spPr>
              <a:xfrm>
                <a:off x="11076450" y="12156975"/>
                <a:ext cx="199875" cy="124775"/>
              </a:xfrm>
              <a:custGeom>
                <a:avLst/>
                <a:gdLst/>
                <a:ahLst/>
                <a:cxnLst/>
                <a:rect l="l" t="t" r="r" b="b"/>
                <a:pathLst>
                  <a:path w="7995" h="4991" extrusionOk="0">
                    <a:moveTo>
                      <a:pt x="5268" y="0"/>
                    </a:moveTo>
                    <a:cubicBezTo>
                      <a:pt x="4573" y="0"/>
                      <a:pt x="3874" y="151"/>
                      <a:pt x="3223" y="457"/>
                    </a:cubicBezTo>
                    <a:cubicBezTo>
                      <a:pt x="1673" y="1126"/>
                      <a:pt x="578" y="2859"/>
                      <a:pt x="1" y="4439"/>
                    </a:cubicBezTo>
                    <a:cubicBezTo>
                      <a:pt x="738" y="4808"/>
                      <a:pt x="1569" y="4990"/>
                      <a:pt x="2406" y="4990"/>
                    </a:cubicBezTo>
                    <a:cubicBezTo>
                      <a:pt x="3225" y="4990"/>
                      <a:pt x="4052" y="4816"/>
                      <a:pt x="4803" y="4470"/>
                    </a:cubicBezTo>
                    <a:cubicBezTo>
                      <a:pt x="6323" y="3801"/>
                      <a:pt x="7509" y="2464"/>
                      <a:pt x="7995" y="853"/>
                    </a:cubicBezTo>
                    <a:cubicBezTo>
                      <a:pt x="7184" y="288"/>
                      <a:pt x="6230" y="0"/>
                      <a:pt x="5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63"/>
              <p:cNvSpPr/>
              <p:nvPr/>
            </p:nvSpPr>
            <p:spPr>
              <a:xfrm>
                <a:off x="12258100" y="12672925"/>
                <a:ext cx="199875" cy="124775"/>
              </a:xfrm>
              <a:custGeom>
                <a:avLst/>
                <a:gdLst/>
                <a:ahLst/>
                <a:cxnLst/>
                <a:rect l="l" t="t" r="r" b="b"/>
                <a:pathLst>
                  <a:path w="7995" h="4991" extrusionOk="0">
                    <a:moveTo>
                      <a:pt x="5268" y="1"/>
                    </a:moveTo>
                    <a:cubicBezTo>
                      <a:pt x="4572" y="1"/>
                      <a:pt x="3873" y="152"/>
                      <a:pt x="3222" y="458"/>
                    </a:cubicBezTo>
                    <a:cubicBezTo>
                      <a:pt x="1672" y="1127"/>
                      <a:pt x="547" y="2829"/>
                      <a:pt x="0" y="4440"/>
                    </a:cubicBezTo>
                    <a:cubicBezTo>
                      <a:pt x="737" y="4809"/>
                      <a:pt x="1568" y="4991"/>
                      <a:pt x="2405" y="4991"/>
                    </a:cubicBezTo>
                    <a:cubicBezTo>
                      <a:pt x="3225" y="4991"/>
                      <a:pt x="4051" y="4816"/>
                      <a:pt x="4803" y="4470"/>
                    </a:cubicBezTo>
                    <a:cubicBezTo>
                      <a:pt x="6323" y="3771"/>
                      <a:pt x="7508" y="2464"/>
                      <a:pt x="7994" y="853"/>
                    </a:cubicBezTo>
                    <a:cubicBezTo>
                      <a:pt x="7183" y="289"/>
                      <a:pt x="6229" y="1"/>
                      <a:pt x="5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63"/>
              <p:cNvSpPr/>
              <p:nvPr/>
            </p:nvSpPr>
            <p:spPr>
              <a:xfrm>
                <a:off x="12483025" y="12438925"/>
                <a:ext cx="141350" cy="261425"/>
              </a:xfrm>
              <a:custGeom>
                <a:avLst/>
                <a:gdLst/>
                <a:ahLst/>
                <a:cxnLst/>
                <a:rect l="l" t="t" r="r" b="b"/>
                <a:pathLst>
                  <a:path w="5654" h="10457" extrusionOk="0">
                    <a:moveTo>
                      <a:pt x="2493" y="0"/>
                    </a:moveTo>
                    <a:cubicBezTo>
                      <a:pt x="851" y="1216"/>
                      <a:pt x="0" y="3222"/>
                      <a:pt x="244" y="5289"/>
                    </a:cubicBezTo>
                    <a:cubicBezTo>
                      <a:pt x="487" y="7326"/>
                      <a:pt x="2006" y="9210"/>
                      <a:pt x="3587" y="10456"/>
                    </a:cubicBezTo>
                    <a:cubicBezTo>
                      <a:pt x="4955" y="8997"/>
                      <a:pt x="5654" y="6961"/>
                      <a:pt x="5411" y="4985"/>
                    </a:cubicBezTo>
                    <a:cubicBezTo>
                      <a:pt x="5198" y="3009"/>
                      <a:pt x="4134" y="1155"/>
                      <a:pt x="24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63"/>
              <p:cNvSpPr/>
              <p:nvPr/>
            </p:nvSpPr>
            <p:spPr>
              <a:xfrm>
                <a:off x="11085575" y="11878500"/>
                <a:ext cx="150475" cy="94250"/>
              </a:xfrm>
              <a:custGeom>
                <a:avLst/>
                <a:gdLst/>
                <a:ahLst/>
                <a:cxnLst/>
                <a:rect l="l" t="t" r="r" b="b"/>
                <a:pathLst>
                  <a:path w="6019" h="3770" extrusionOk="0">
                    <a:moveTo>
                      <a:pt x="729" y="0"/>
                    </a:moveTo>
                    <a:cubicBezTo>
                      <a:pt x="481" y="0"/>
                      <a:pt x="254" y="123"/>
                      <a:pt x="153" y="350"/>
                    </a:cubicBezTo>
                    <a:cubicBezTo>
                      <a:pt x="1" y="624"/>
                      <a:pt x="122" y="928"/>
                      <a:pt x="305" y="1140"/>
                    </a:cubicBezTo>
                    <a:cubicBezTo>
                      <a:pt x="609" y="1475"/>
                      <a:pt x="1034" y="1688"/>
                      <a:pt x="1399" y="1870"/>
                    </a:cubicBezTo>
                    <a:cubicBezTo>
                      <a:pt x="1794" y="2052"/>
                      <a:pt x="2128" y="2295"/>
                      <a:pt x="2524" y="2478"/>
                    </a:cubicBezTo>
                    <a:cubicBezTo>
                      <a:pt x="2858" y="2660"/>
                      <a:pt x="3223" y="2873"/>
                      <a:pt x="3587" y="3086"/>
                    </a:cubicBezTo>
                    <a:cubicBezTo>
                      <a:pt x="3952" y="3268"/>
                      <a:pt x="4286" y="3542"/>
                      <a:pt x="4682" y="3694"/>
                    </a:cubicBezTo>
                    <a:cubicBezTo>
                      <a:pt x="4784" y="3745"/>
                      <a:pt x="4900" y="3770"/>
                      <a:pt x="5019" y="3770"/>
                    </a:cubicBezTo>
                    <a:cubicBezTo>
                      <a:pt x="5324" y="3770"/>
                      <a:pt x="5645" y="3605"/>
                      <a:pt x="5776" y="3299"/>
                    </a:cubicBezTo>
                    <a:cubicBezTo>
                      <a:pt x="6019" y="2934"/>
                      <a:pt x="5867" y="2508"/>
                      <a:pt x="5442" y="2295"/>
                    </a:cubicBezTo>
                    <a:cubicBezTo>
                      <a:pt x="5077" y="2052"/>
                      <a:pt x="4712" y="1900"/>
                      <a:pt x="4378" y="1718"/>
                    </a:cubicBezTo>
                    <a:lnTo>
                      <a:pt x="3223" y="1110"/>
                    </a:lnTo>
                    <a:cubicBezTo>
                      <a:pt x="2858" y="928"/>
                      <a:pt x="2493" y="715"/>
                      <a:pt x="2128" y="533"/>
                    </a:cubicBezTo>
                    <a:cubicBezTo>
                      <a:pt x="1703" y="320"/>
                      <a:pt x="1338" y="77"/>
                      <a:pt x="882" y="16"/>
                    </a:cubicBezTo>
                    <a:cubicBezTo>
                      <a:pt x="831" y="6"/>
                      <a:pt x="779" y="0"/>
                      <a:pt x="7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63"/>
              <p:cNvSpPr/>
              <p:nvPr/>
            </p:nvSpPr>
            <p:spPr>
              <a:xfrm>
                <a:off x="11174325" y="11578625"/>
                <a:ext cx="181050" cy="154500"/>
              </a:xfrm>
              <a:custGeom>
                <a:avLst/>
                <a:gdLst/>
                <a:ahLst/>
                <a:cxnLst/>
                <a:rect l="l" t="t" r="r" b="b"/>
                <a:pathLst>
                  <a:path w="7242" h="6180" extrusionOk="0">
                    <a:moveTo>
                      <a:pt x="857" y="0"/>
                    </a:moveTo>
                    <a:cubicBezTo>
                      <a:pt x="359" y="0"/>
                      <a:pt x="1" y="530"/>
                      <a:pt x="281" y="1038"/>
                    </a:cubicBezTo>
                    <a:cubicBezTo>
                      <a:pt x="584" y="1585"/>
                      <a:pt x="1162" y="2041"/>
                      <a:pt x="1618" y="2406"/>
                    </a:cubicBezTo>
                    <a:cubicBezTo>
                      <a:pt x="2074" y="2801"/>
                      <a:pt x="2530" y="3226"/>
                      <a:pt x="2986" y="3591"/>
                    </a:cubicBezTo>
                    <a:cubicBezTo>
                      <a:pt x="3898" y="4381"/>
                      <a:pt x="4809" y="5233"/>
                      <a:pt x="5752" y="5962"/>
                    </a:cubicBezTo>
                    <a:cubicBezTo>
                      <a:pt x="5936" y="6104"/>
                      <a:pt x="6141" y="6180"/>
                      <a:pt x="6341" y="6180"/>
                    </a:cubicBezTo>
                    <a:cubicBezTo>
                      <a:pt x="6568" y="6180"/>
                      <a:pt x="6789" y="6081"/>
                      <a:pt x="6968" y="5871"/>
                    </a:cubicBezTo>
                    <a:cubicBezTo>
                      <a:pt x="7241" y="5506"/>
                      <a:pt x="7211" y="4959"/>
                      <a:pt x="6876" y="4655"/>
                    </a:cubicBezTo>
                    <a:cubicBezTo>
                      <a:pt x="5965" y="3834"/>
                      <a:pt x="4992" y="3074"/>
                      <a:pt x="4080" y="2315"/>
                    </a:cubicBezTo>
                    <a:lnTo>
                      <a:pt x="2712" y="1160"/>
                    </a:lnTo>
                    <a:cubicBezTo>
                      <a:pt x="2499" y="977"/>
                      <a:pt x="2256" y="825"/>
                      <a:pt x="2043" y="643"/>
                    </a:cubicBezTo>
                    <a:cubicBezTo>
                      <a:pt x="1770" y="400"/>
                      <a:pt x="1496" y="187"/>
                      <a:pt x="1162" y="65"/>
                    </a:cubicBezTo>
                    <a:cubicBezTo>
                      <a:pt x="1057" y="20"/>
                      <a:pt x="954" y="0"/>
                      <a:pt x="8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63"/>
              <p:cNvSpPr/>
              <p:nvPr/>
            </p:nvSpPr>
            <p:spPr>
              <a:xfrm>
                <a:off x="11381925" y="11255025"/>
                <a:ext cx="200650" cy="310925"/>
              </a:xfrm>
              <a:custGeom>
                <a:avLst/>
                <a:gdLst/>
                <a:ahLst/>
                <a:cxnLst/>
                <a:rect l="l" t="t" r="r" b="b"/>
                <a:pathLst>
                  <a:path w="8026" h="12437" extrusionOk="0">
                    <a:moveTo>
                      <a:pt x="892" y="1"/>
                    </a:moveTo>
                    <a:cubicBezTo>
                      <a:pt x="736" y="1"/>
                      <a:pt x="582" y="42"/>
                      <a:pt x="457" y="122"/>
                    </a:cubicBezTo>
                    <a:cubicBezTo>
                      <a:pt x="92" y="395"/>
                      <a:pt x="1" y="851"/>
                      <a:pt x="244" y="1246"/>
                    </a:cubicBezTo>
                    <a:cubicBezTo>
                      <a:pt x="2402" y="4924"/>
                      <a:pt x="4500" y="8632"/>
                      <a:pt x="6870" y="12189"/>
                    </a:cubicBezTo>
                    <a:cubicBezTo>
                      <a:pt x="7006" y="12344"/>
                      <a:pt x="7203" y="12437"/>
                      <a:pt x="7400" y="12437"/>
                    </a:cubicBezTo>
                    <a:cubicBezTo>
                      <a:pt x="7511" y="12437"/>
                      <a:pt x="7622" y="12407"/>
                      <a:pt x="7722" y="12341"/>
                    </a:cubicBezTo>
                    <a:cubicBezTo>
                      <a:pt x="7995" y="12128"/>
                      <a:pt x="8025" y="11793"/>
                      <a:pt x="7873" y="11520"/>
                    </a:cubicBezTo>
                    <a:cubicBezTo>
                      <a:pt x="5928" y="7720"/>
                      <a:pt x="3740" y="4043"/>
                      <a:pt x="1551" y="365"/>
                    </a:cubicBezTo>
                    <a:cubicBezTo>
                      <a:pt x="1418" y="117"/>
                      <a:pt x="1153" y="1"/>
                      <a:pt x="8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63"/>
              <p:cNvSpPr/>
              <p:nvPr/>
            </p:nvSpPr>
            <p:spPr>
              <a:xfrm>
                <a:off x="11743650" y="11316650"/>
                <a:ext cx="61700" cy="174700"/>
              </a:xfrm>
              <a:custGeom>
                <a:avLst/>
                <a:gdLst/>
                <a:ahLst/>
                <a:cxnLst/>
                <a:rect l="l" t="t" r="r" b="b"/>
                <a:pathLst>
                  <a:path w="2468" h="6988" extrusionOk="0">
                    <a:moveTo>
                      <a:pt x="773" y="0"/>
                    </a:moveTo>
                    <a:cubicBezTo>
                      <a:pt x="712" y="0"/>
                      <a:pt x="647" y="9"/>
                      <a:pt x="578" y="27"/>
                    </a:cubicBezTo>
                    <a:cubicBezTo>
                      <a:pt x="152" y="88"/>
                      <a:pt x="0" y="483"/>
                      <a:pt x="92" y="848"/>
                    </a:cubicBezTo>
                    <a:cubicBezTo>
                      <a:pt x="547" y="2824"/>
                      <a:pt x="912" y="4800"/>
                      <a:pt x="1520" y="6714"/>
                    </a:cubicBezTo>
                    <a:cubicBezTo>
                      <a:pt x="1608" y="6903"/>
                      <a:pt x="1790" y="6988"/>
                      <a:pt x="1968" y="6988"/>
                    </a:cubicBezTo>
                    <a:cubicBezTo>
                      <a:pt x="2221" y="6988"/>
                      <a:pt x="2468" y="6817"/>
                      <a:pt x="2432" y="6532"/>
                    </a:cubicBezTo>
                    <a:cubicBezTo>
                      <a:pt x="2219" y="4496"/>
                      <a:pt x="1794" y="2520"/>
                      <a:pt x="1368" y="605"/>
                    </a:cubicBezTo>
                    <a:cubicBezTo>
                      <a:pt x="1317" y="270"/>
                      <a:pt x="1112" y="0"/>
                      <a:pt x="7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63"/>
              <p:cNvSpPr/>
              <p:nvPr/>
            </p:nvSpPr>
            <p:spPr>
              <a:xfrm>
                <a:off x="12030875" y="11182025"/>
                <a:ext cx="50200" cy="298700"/>
              </a:xfrm>
              <a:custGeom>
                <a:avLst/>
                <a:gdLst/>
                <a:ahLst/>
                <a:cxnLst/>
                <a:rect l="l" t="t" r="r" b="b"/>
                <a:pathLst>
                  <a:path w="2008" h="11948" extrusionOk="0">
                    <a:moveTo>
                      <a:pt x="1149" y="0"/>
                    </a:moveTo>
                    <a:cubicBezTo>
                      <a:pt x="1131" y="0"/>
                      <a:pt x="1113" y="1"/>
                      <a:pt x="1095" y="2"/>
                    </a:cubicBezTo>
                    <a:cubicBezTo>
                      <a:pt x="639" y="63"/>
                      <a:pt x="335" y="428"/>
                      <a:pt x="335" y="884"/>
                    </a:cubicBezTo>
                    <a:cubicBezTo>
                      <a:pt x="366" y="2616"/>
                      <a:pt x="366" y="4409"/>
                      <a:pt x="305" y="6172"/>
                    </a:cubicBezTo>
                    <a:cubicBezTo>
                      <a:pt x="274" y="6993"/>
                      <a:pt x="214" y="7874"/>
                      <a:pt x="153" y="8726"/>
                    </a:cubicBezTo>
                    <a:cubicBezTo>
                      <a:pt x="62" y="9637"/>
                      <a:pt x="1" y="10549"/>
                      <a:pt x="62" y="11461"/>
                    </a:cubicBezTo>
                    <a:cubicBezTo>
                      <a:pt x="93" y="11788"/>
                      <a:pt x="332" y="11948"/>
                      <a:pt x="586" y="11948"/>
                    </a:cubicBezTo>
                    <a:cubicBezTo>
                      <a:pt x="827" y="11948"/>
                      <a:pt x="1083" y="11803"/>
                      <a:pt x="1186" y="11522"/>
                    </a:cubicBezTo>
                    <a:cubicBezTo>
                      <a:pt x="1733" y="9789"/>
                      <a:pt x="1794" y="7874"/>
                      <a:pt x="1855" y="6142"/>
                    </a:cubicBezTo>
                    <a:cubicBezTo>
                      <a:pt x="1977" y="4349"/>
                      <a:pt x="2007" y="2555"/>
                      <a:pt x="1977" y="762"/>
                    </a:cubicBezTo>
                    <a:cubicBezTo>
                      <a:pt x="1977" y="325"/>
                      <a:pt x="1558" y="0"/>
                      <a:pt x="11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63"/>
              <p:cNvSpPr/>
              <p:nvPr/>
            </p:nvSpPr>
            <p:spPr>
              <a:xfrm>
                <a:off x="12245175" y="11361600"/>
                <a:ext cx="108700" cy="158500"/>
              </a:xfrm>
              <a:custGeom>
                <a:avLst/>
                <a:gdLst/>
                <a:ahLst/>
                <a:cxnLst/>
                <a:rect l="l" t="t" r="r" b="b"/>
                <a:pathLst>
                  <a:path w="4348" h="6340" extrusionOk="0">
                    <a:moveTo>
                      <a:pt x="3544" y="1"/>
                    </a:moveTo>
                    <a:cubicBezTo>
                      <a:pt x="3344" y="1"/>
                      <a:pt x="3156" y="82"/>
                      <a:pt x="3040" y="236"/>
                    </a:cubicBezTo>
                    <a:cubicBezTo>
                      <a:pt x="2858" y="418"/>
                      <a:pt x="2736" y="691"/>
                      <a:pt x="2584" y="965"/>
                    </a:cubicBezTo>
                    <a:cubicBezTo>
                      <a:pt x="2463" y="1178"/>
                      <a:pt x="2311" y="1421"/>
                      <a:pt x="2219" y="1634"/>
                    </a:cubicBezTo>
                    <a:cubicBezTo>
                      <a:pt x="1976" y="2059"/>
                      <a:pt x="1703" y="2485"/>
                      <a:pt x="1490" y="2910"/>
                    </a:cubicBezTo>
                    <a:cubicBezTo>
                      <a:pt x="1004" y="3761"/>
                      <a:pt x="456" y="4613"/>
                      <a:pt x="122" y="5524"/>
                    </a:cubicBezTo>
                    <a:cubicBezTo>
                      <a:pt x="1" y="5798"/>
                      <a:pt x="31" y="6041"/>
                      <a:pt x="304" y="6254"/>
                    </a:cubicBezTo>
                    <a:cubicBezTo>
                      <a:pt x="399" y="6313"/>
                      <a:pt x="503" y="6340"/>
                      <a:pt x="606" y="6340"/>
                    </a:cubicBezTo>
                    <a:cubicBezTo>
                      <a:pt x="766" y="6340"/>
                      <a:pt x="923" y="6274"/>
                      <a:pt x="1034" y="6163"/>
                    </a:cubicBezTo>
                    <a:cubicBezTo>
                      <a:pt x="1703" y="5403"/>
                      <a:pt x="2219" y="4461"/>
                      <a:pt x="2736" y="3579"/>
                    </a:cubicBezTo>
                    <a:cubicBezTo>
                      <a:pt x="3010" y="3154"/>
                      <a:pt x="3283" y="2758"/>
                      <a:pt x="3496" y="2302"/>
                    </a:cubicBezTo>
                    <a:cubicBezTo>
                      <a:pt x="3770" y="1847"/>
                      <a:pt x="4104" y="1391"/>
                      <a:pt x="4286" y="874"/>
                    </a:cubicBezTo>
                    <a:cubicBezTo>
                      <a:pt x="4347" y="540"/>
                      <a:pt x="4165" y="205"/>
                      <a:pt x="3891" y="84"/>
                    </a:cubicBezTo>
                    <a:cubicBezTo>
                      <a:pt x="3780" y="28"/>
                      <a:pt x="3660" y="1"/>
                      <a:pt x="35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63"/>
              <p:cNvSpPr/>
              <p:nvPr/>
            </p:nvSpPr>
            <p:spPr>
              <a:xfrm>
                <a:off x="12419175" y="11441400"/>
                <a:ext cx="285000" cy="226700"/>
              </a:xfrm>
              <a:custGeom>
                <a:avLst/>
                <a:gdLst/>
                <a:ahLst/>
                <a:cxnLst/>
                <a:rect l="l" t="t" r="r" b="b"/>
                <a:pathLst>
                  <a:path w="11400" h="9068" extrusionOk="0">
                    <a:moveTo>
                      <a:pt x="10556" y="1"/>
                    </a:moveTo>
                    <a:cubicBezTo>
                      <a:pt x="10409" y="1"/>
                      <a:pt x="10258" y="40"/>
                      <a:pt x="10123" y="114"/>
                    </a:cubicBezTo>
                    <a:cubicBezTo>
                      <a:pt x="9667" y="417"/>
                      <a:pt x="9272" y="873"/>
                      <a:pt x="8846" y="1238"/>
                    </a:cubicBezTo>
                    <a:lnTo>
                      <a:pt x="7722" y="2241"/>
                    </a:lnTo>
                    <a:cubicBezTo>
                      <a:pt x="6931" y="2940"/>
                      <a:pt x="6111" y="3609"/>
                      <a:pt x="5290" y="4278"/>
                    </a:cubicBezTo>
                    <a:cubicBezTo>
                      <a:pt x="4439" y="4916"/>
                      <a:pt x="3649" y="5554"/>
                      <a:pt x="2767" y="6193"/>
                    </a:cubicBezTo>
                    <a:cubicBezTo>
                      <a:pt x="2372" y="6497"/>
                      <a:pt x="1916" y="6861"/>
                      <a:pt x="1491" y="7196"/>
                    </a:cubicBezTo>
                    <a:cubicBezTo>
                      <a:pt x="1065" y="7530"/>
                      <a:pt x="609" y="7834"/>
                      <a:pt x="275" y="8260"/>
                    </a:cubicBezTo>
                    <a:cubicBezTo>
                      <a:pt x="0" y="8589"/>
                      <a:pt x="246" y="9067"/>
                      <a:pt x="655" y="9067"/>
                    </a:cubicBezTo>
                    <a:cubicBezTo>
                      <a:pt x="699" y="9067"/>
                      <a:pt x="744" y="9062"/>
                      <a:pt x="791" y="9050"/>
                    </a:cubicBezTo>
                    <a:cubicBezTo>
                      <a:pt x="1339" y="8898"/>
                      <a:pt x="1794" y="8594"/>
                      <a:pt x="2250" y="8320"/>
                    </a:cubicBezTo>
                    <a:cubicBezTo>
                      <a:pt x="2706" y="8047"/>
                      <a:pt x="3162" y="7743"/>
                      <a:pt x="3588" y="7439"/>
                    </a:cubicBezTo>
                    <a:cubicBezTo>
                      <a:pt x="4439" y="6831"/>
                      <a:pt x="5320" y="6193"/>
                      <a:pt x="6141" y="5554"/>
                    </a:cubicBezTo>
                    <a:cubicBezTo>
                      <a:pt x="6992" y="4916"/>
                      <a:pt x="7843" y="4217"/>
                      <a:pt x="8634" y="3487"/>
                    </a:cubicBezTo>
                    <a:cubicBezTo>
                      <a:pt x="9029" y="3123"/>
                      <a:pt x="9454" y="2788"/>
                      <a:pt x="9880" y="2393"/>
                    </a:cubicBezTo>
                    <a:cubicBezTo>
                      <a:pt x="10244" y="2059"/>
                      <a:pt x="10761" y="1724"/>
                      <a:pt x="11065" y="1299"/>
                    </a:cubicBezTo>
                    <a:cubicBezTo>
                      <a:pt x="11369" y="995"/>
                      <a:pt x="11400" y="569"/>
                      <a:pt x="11126" y="265"/>
                    </a:cubicBezTo>
                    <a:cubicBezTo>
                      <a:pt x="10981" y="85"/>
                      <a:pt x="10772" y="1"/>
                      <a:pt x="105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63"/>
              <p:cNvSpPr/>
              <p:nvPr/>
            </p:nvSpPr>
            <p:spPr>
              <a:xfrm>
                <a:off x="12536225" y="11777875"/>
                <a:ext cx="194550" cy="59650"/>
              </a:xfrm>
              <a:custGeom>
                <a:avLst/>
                <a:gdLst/>
                <a:ahLst/>
                <a:cxnLst/>
                <a:rect l="l" t="t" r="r" b="b"/>
                <a:pathLst>
                  <a:path w="7782" h="2386" extrusionOk="0">
                    <a:moveTo>
                      <a:pt x="6760" y="0"/>
                    </a:moveTo>
                    <a:cubicBezTo>
                      <a:pt x="6393" y="0"/>
                      <a:pt x="6003" y="111"/>
                      <a:pt x="5654" y="181"/>
                    </a:cubicBezTo>
                    <a:cubicBezTo>
                      <a:pt x="5076" y="302"/>
                      <a:pt x="4499" y="393"/>
                      <a:pt x="3952" y="484"/>
                    </a:cubicBezTo>
                    <a:cubicBezTo>
                      <a:pt x="3344" y="606"/>
                      <a:pt x="2766" y="728"/>
                      <a:pt x="2158" y="849"/>
                    </a:cubicBezTo>
                    <a:cubicBezTo>
                      <a:pt x="1550" y="940"/>
                      <a:pt x="973" y="1062"/>
                      <a:pt x="426" y="1366"/>
                    </a:cubicBezTo>
                    <a:cubicBezTo>
                      <a:pt x="0" y="1609"/>
                      <a:pt x="152" y="2278"/>
                      <a:pt x="608" y="2369"/>
                    </a:cubicBezTo>
                    <a:cubicBezTo>
                      <a:pt x="724" y="2381"/>
                      <a:pt x="840" y="2386"/>
                      <a:pt x="956" y="2386"/>
                    </a:cubicBezTo>
                    <a:cubicBezTo>
                      <a:pt x="1448" y="2386"/>
                      <a:pt x="1940" y="2297"/>
                      <a:pt x="2432" y="2247"/>
                    </a:cubicBezTo>
                    <a:cubicBezTo>
                      <a:pt x="2979" y="2156"/>
                      <a:pt x="3556" y="2065"/>
                      <a:pt x="4134" y="1943"/>
                    </a:cubicBezTo>
                    <a:cubicBezTo>
                      <a:pt x="4711" y="1822"/>
                      <a:pt x="5259" y="1761"/>
                      <a:pt x="5836" y="1640"/>
                    </a:cubicBezTo>
                    <a:cubicBezTo>
                      <a:pt x="6110" y="1609"/>
                      <a:pt x="6414" y="1548"/>
                      <a:pt x="6687" y="1488"/>
                    </a:cubicBezTo>
                    <a:cubicBezTo>
                      <a:pt x="7113" y="1396"/>
                      <a:pt x="7417" y="1305"/>
                      <a:pt x="7629" y="940"/>
                    </a:cubicBezTo>
                    <a:cubicBezTo>
                      <a:pt x="7781" y="758"/>
                      <a:pt x="7721" y="393"/>
                      <a:pt x="7508" y="241"/>
                    </a:cubicBezTo>
                    <a:cubicBezTo>
                      <a:pt x="7288" y="61"/>
                      <a:pt x="7030" y="0"/>
                      <a:pt x="67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63"/>
              <p:cNvSpPr/>
              <p:nvPr/>
            </p:nvSpPr>
            <p:spPr>
              <a:xfrm>
                <a:off x="12596250" y="12048600"/>
                <a:ext cx="315375" cy="67125"/>
              </a:xfrm>
              <a:custGeom>
                <a:avLst/>
                <a:gdLst/>
                <a:ahLst/>
                <a:cxnLst/>
                <a:rect l="l" t="t" r="r" b="b"/>
                <a:pathLst>
                  <a:path w="12615" h="2685" extrusionOk="0">
                    <a:moveTo>
                      <a:pt x="11430" y="0"/>
                    </a:moveTo>
                    <a:cubicBezTo>
                      <a:pt x="11098" y="0"/>
                      <a:pt x="10756" y="63"/>
                      <a:pt x="10426" y="81"/>
                    </a:cubicBezTo>
                    <a:cubicBezTo>
                      <a:pt x="9940" y="112"/>
                      <a:pt x="9484" y="203"/>
                      <a:pt x="8997" y="264"/>
                    </a:cubicBezTo>
                    <a:lnTo>
                      <a:pt x="6019" y="598"/>
                    </a:lnTo>
                    <a:cubicBezTo>
                      <a:pt x="5076" y="719"/>
                      <a:pt x="4104" y="841"/>
                      <a:pt x="3131" y="963"/>
                    </a:cubicBezTo>
                    <a:cubicBezTo>
                      <a:pt x="2645" y="1023"/>
                      <a:pt x="2189" y="1054"/>
                      <a:pt x="1702" y="1145"/>
                    </a:cubicBezTo>
                    <a:cubicBezTo>
                      <a:pt x="1247" y="1206"/>
                      <a:pt x="487" y="1267"/>
                      <a:pt x="183" y="1662"/>
                    </a:cubicBezTo>
                    <a:cubicBezTo>
                      <a:pt x="0" y="1905"/>
                      <a:pt x="0" y="2239"/>
                      <a:pt x="213" y="2422"/>
                    </a:cubicBezTo>
                    <a:cubicBezTo>
                      <a:pt x="450" y="2640"/>
                      <a:pt x="775" y="2684"/>
                      <a:pt x="1102" y="2684"/>
                    </a:cubicBezTo>
                    <a:cubicBezTo>
                      <a:pt x="1320" y="2684"/>
                      <a:pt x="1538" y="2665"/>
                      <a:pt x="1733" y="2665"/>
                    </a:cubicBezTo>
                    <a:cubicBezTo>
                      <a:pt x="2219" y="2634"/>
                      <a:pt x="2736" y="2574"/>
                      <a:pt x="3192" y="2543"/>
                    </a:cubicBezTo>
                    <a:cubicBezTo>
                      <a:pt x="4165" y="2422"/>
                      <a:pt x="5168" y="2361"/>
                      <a:pt x="6140" y="2239"/>
                    </a:cubicBezTo>
                    <a:lnTo>
                      <a:pt x="9028" y="1935"/>
                    </a:lnTo>
                    <a:cubicBezTo>
                      <a:pt x="9514" y="1905"/>
                      <a:pt x="9970" y="1814"/>
                      <a:pt x="10487" y="1783"/>
                    </a:cubicBezTo>
                    <a:cubicBezTo>
                      <a:pt x="11004" y="1723"/>
                      <a:pt x="11703" y="1753"/>
                      <a:pt x="12159" y="1419"/>
                    </a:cubicBezTo>
                    <a:cubicBezTo>
                      <a:pt x="12554" y="1115"/>
                      <a:pt x="12615" y="355"/>
                      <a:pt x="12067" y="112"/>
                    </a:cubicBezTo>
                    <a:cubicBezTo>
                      <a:pt x="11863" y="27"/>
                      <a:pt x="11648" y="0"/>
                      <a:pt x="114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63"/>
              <p:cNvSpPr/>
              <p:nvPr/>
            </p:nvSpPr>
            <p:spPr>
              <a:xfrm>
                <a:off x="12597925" y="12305925"/>
                <a:ext cx="207325" cy="111825"/>
              </a:xfrm>
              <a:custGeom>
                <a:avLst/>
                <a:gdLst/>
                <a:ahLst/>
                <a:cxnLst/>
                <a:rect l="l" t="t" r="r" b="b"/>
                <a:pathLst>
                  <a:path w="8293" h="4473" extrusionOk="0">
                    <a:moveTo>
                      <a:pt x="539" y="0"/>
                    </a:moveTo>
                    <a:cubicBezTo>
                      <a:pt x="81" y="0"/>
                      <a:pt x="0" y="616"/>
                      <a:pt x="268" y="913"/>
                    </a:cubicBezTo>
                    <a:cubicBezTo>
                      <a:pt x="724" y="1369"/>
                      <a:pt x="1392" y="1642"/>
                      <a:pt x="1970" y="1946"/>
                    </a:cubicBezTo>
                    <a:cubicBezTo>
                      <a:pt x="2517" y="2220"/>
                      <a:pt x="3064" y="2524"/>
                      <a:pt x="3611" y="2767"/>
                    </a:cubicBezTo>
                    <a:cubicBezTo>
                      <a:pt x="4736" y="3314"/>
                      <a:pt x="5891" y="3953"/>
                      <a:pt x="7016" y="4408"/>
                    </a:cubicBezTo>
                    <a:cubicBezTo>
                      <a:pt x="7127" y="4451"/>
                      <a:pt x="7243" y="4472"/>
                      <a:pt x="7357" y="4472"/>
                    </a:cubicBezTo>
                    <a:cubicBezTo>
                      <a:pt x="7646" y="4472"/>
                      <a:pt x="7918" y="4336"/>
                      <a:pt x="8049" y="4074"/>
                    </a:cubicBezTo>
                    <a:cubicBezTo>
                      <a:pt x="8292" y="3649"/>
                      <a:pt x="8140" y="3193"/>
                      <a:pt x="7745" y="3010"/>
                    </a:cubicBezTo>
                    <a:cubicBezTo>
                      <a:pt x="7168" y="2706"/>
                      <a:pt x="6560" y="2433"/>
                      <a:pt x="5952" y="2159"/>
                    </a:cubicBezTo>
                    <a:cubicBezTo>
                      <a:pt x="5405" y="1916"/>
                      <a:pt x="4827" y="1642"/>
                      <a:pt x="4219" y="1369"/>
                    </a:cubicBezTo>
                    <a:cubicBezTo>
                      <a:pt x="3642" y="1095"/>
                      <a:pt x="3034" y="852"/>
                      <a:pt x="2456" y="609"/>
                    </a:cubicBezTo>
                    <a:cubicBezTo>
                      <a:pt x="1848" y="335"/>
                      <a:pt x="1240" y="31"/>
                      <a:pt x="572" y="1"/>
                    </a:cubicBezTo>
                    <a:cubicBezTo>
                      <a:pt x="560" y="0"/>
                      <a:pt x="549" y="0"/>
                      <a:pt x="5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63"/>
              <p:cNvSpPr/>
              <p:nvPr/>
            </p:nvSpPr>
            <p:spPr>
              <a:xfrm>
                <a:off x="11119025" y="12798550"/>
                <a:ext cx="183900" cy="156350"/>
              </a:xfrm>
              <a:custGeom>
                <a:avLst/>
                <a:gdLst/>
                <a:ahLst/>
                <a:cxnLst/>
                <a:rect l="l" t="t" r="r" b="b"/>
                <a:pathLst>
                  <a:path w="7356" h="6254" extrusionOk="0">
                    <a:moveTo>
                      <a:pt x="3435" y="0"/>
                    </a:moveTo>
                    <a:cubicBezTo>
                      <a:pt x="3260" y="0"/>
                      <a:pt x="3085" y="8"/>
                      <a:pt x="2918" y="23"/>
                    </a:cubicBezTo>
                    <a:cubicBezTo>
                      <a:pt x="2462" y="53"/>
                      <a:pt x="2037" y="205"/>
                      <a:pt x="1672" y="388"/>
                    </a:cubicBezTo>
                    <a:cubicBezTo>
                      <a:pt x="1277" y="570"/>
                      <a:pt x="973" y="843"/>
                      <a:pt x="730" y="1147"/>
                    </a:cubicBezTo>
                    <a:cubicBezTo>
                      <a:pt x="456" y="1512"/>
                      <a:pt x="274" y="1877"/>
                      <a:pt x="152" y="2272"/>
                    </a:cubicBezTo>
                    <a:cubicBezTo>
                      <a:pt x="30" y="2637"/>
                      <a:pt x="0" y="3093"/>
                      <a:pt x="30" y="3549"/>
                    </a:cubicBezTo>
                    <a:cubicBezTo>
                      <a:pt x="61" y="3822"/>
                      <a:pt x="122" y="4035"/>
                      <a:pt x="182" y="4309"/>
                    </a:cubicBezTo>
                    <a:cubicBezTo>
                      <a:pt x="274" y="4582"/>
                      <a:pt x="365" y="4856"/>
                      <a:pt x="486" y="5068"/>
                    </a:cubicBezTo>
                    <a:cubicBezTo>
                      <a:pt x="608" y="5342"/>
                      <a:pt x="760" y="5555"/>
                      <a:pt x="912" y="5768"/>
                    </a:cubicBezTo>
                    <a:cubicBezTo>
                      <a:pt x="1094" y="5950"/>
                      <a:pt x="1277" y="6132"/>
                      <a:pt x="1489" y="6254"/>
                    </a:cubicBezTo>
                    <a:lnTo>
                      <a:pt x="4559" y="5798"/>
                    </a:lnTo>
                    <a:cubicBezTo>
                      <a:pt x="4468" y="5281"/>
                      <a:pt x="4438" y="4825"/>
                      <a:pt x="4377" y="4339"/>
                    </a:cubicBezTo>
                    <a:cubicBezTo>
                      <a:pt x="4316" y="3853"/>
                      <a:pt x="4255" y="3397"/>
                      <a:pt x="4164" y="2910"/>
                    </a:cubicBezTo>
                    <a:lnTo>
                      <a:pt x="2736" y="3002"/>
                    </a:lnTo>
                    <a:lnTo>
                      <a:pt x="2857" y="4157"/>
                    </a:lnTo>
                    <a:lnTo>
                      <a:pt x="2462" y="4187"/>
                    </a:lnTo>
                    <a:cubicBezTo>
                      <a:pt x="2401" y="4126"/>
                      <a:pt x="2310" y="4005"/>
                      <a:pt x="2280" y="3883"/>
                    </a:cubicBezTo>
                    <a:cubicBezTo>
                      <a:pt x="2219" y="3731"/>
                      <a:pt x="2189" y="3609"/>
                      <a:pt x="2189" y="3518"/>
                    </a:cubicBezTo>
                    <a:cubicBezTo>
                      <a:pt x="2189" y="3306"/>
                      <a:pt x="2189" y="3154"/>
                      <a:pt x="2280" y="3002"/>
                    </a:cubicBezTo>
                    <a:cubicBezTo>
                      <a:pt x="2341" y="2850"/>
                      <a:pt x="2432" y="2758"/>
                      <a:pt x="2553" y="2637"/>
                    </a:cubicBezTo>
                    <a:cubicBezTo>
                      <a:pt x="2645" y="2515"/>
                      <a:pt x="2766" y="2454"/>
                      <a:pt x="2918" y="2363"/>
                    </a:cubicBezTo>
                    <a:cubicBezTo>
                      <a:pt x="3070" y="2333"/>
                      <a:pt x="3252" y="2242"/>
                      <a:pt x="3404" y="2242"/>
                    </a:cubicBezTo>
                    <a:cubicBezTo>
                      <a:pt x="3678" y="2242"/>
                      <a:pt x="3921" y="2242"/>
                      <a:pt x="4134" y="2333"/>
                    </a:cubicBezTo>
                    <a:cubicBezTo>
                      <a:pt x="4377" y="2394"/>
                      <a:pt x="4559" y="2515"/>
                      <a:pt x="4711" y="2667"/>
                    </a:cubicBezTo>
                    <a:cubicBezTo>
                      <a:pt x="4894" y="2819"/>
                      <a:pt x="5015" y="2971"/>
                      <a:pt x="5137" y="3214"/>
                    </a:cubicBezTo>
                    <a:cubicBezTo>
                      <a:pt x="5228" y="3427"/>
                      <a:pt x="5289" y="3670"/>
                      <a:pt x="5319" y="3944"/>
                    </a:cubicBezTo>
                    <a:cubicBezTo>
                      <a:pt x="5350" y="4126"/>
                      <a:pt x="5350" y="4309"/>
                      <a:pt x="5350" y="4491"/>
                    </a:cubicBezTo>
                    <a:cubicBezTo>
                      <a:pt x="5350" y="4704"/>
                      <a:pt x="5319" y="4886"/>
                      <a:pt x="5259" y="5068"/>
                    </a:cubicBezTo>
                    <a:lnTo>
                      <a:pt x="7143" y="5008"/>
                    </a:lnTo>
                    <a:cubicBezTo>
                      <a:pt x="7204" y="4886"/>
                      <a:pt x="7265" y="4734"/>
                      <a:pt x="7295" y="4582"/>
                    </a:cubicBezTo>
                    <a:cubicBezTo>
                      <a:pt x="7325" y="4430"/>
                      <a:pt x="7356" y="4278"/>
                      <a:pt x="7356" y="4126"/>
                    </a:cubicBezTo>
                    <a:lnTo>
                      <a:pt x="7356" y="3670"/>
                    </a:lnTo>
                    <a:cubicBezTo>
                      <a:pt x="7356" y="3518"/>
                      <a:pt x="7325" y="3366"/>
                      <a:pt x="7325" y="3214"/>
                    </a:cubicBezTo>
                    <a:cubicBezTo>
                      <a:pt x="7295" y="2819"/>
                      <a:pt x="7204" y="2485"/>
                      <a:pt x="7052" y="2181"/>
                    </a:cubicBezTo>
                    <a:cubicBezTo>
                      <a:pt x="6900" y="1877"/>
                      <a:pt x="6748" y="1603"/>
                      <a:pt x="6535" y="1330"/>
                    </a:cubicBezTo>
                    <a:cubicBezTo>
                      <a:pt x="6292" y="1117"/>
                      <a:pt x="6079" y="874"/>
                      <a:pt x="5806" y="692"/>
                    </a:cubicBezTo>
                    <a:cubicBezTo>
                      <a:pt x="5532" y="509"/>
                      <a:pt x="5228" y="357"/>
                      <a:pt x="4924" y="236"/>
                    </a:cubicBezTo>
                    <a:cubicBezTo>
                      <a:pt x="4620" y="114"/>
                      <a:pt x="4286" y="53"/>
                      <a:pt x="3952" y="23"/>
                    </a:cubicBezTo>
                    <a:cubicBezTo>
                      <a:pt x="3784" y="8"/>
                      <a:pt x="3610" y="0"/>
                      <a:pt x="3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63"/>
              <p:cNvSpPr/>
              <p:nvPr/>
            </p:nvSpPr>
            <p:spPr>
              <a:xfrm>
                <a:off x="11144850" y="12933600"/>
                <a:ext cx="196075" cy="188475"/>
              </a:xfrm>
              <a:custGeom>
                <a:avLst/>
                <a:gdLst/>
                <a:ahLst/>
                <a:cxnLst/>
                <a:rect l="l" t="t" r="r" b="b"/>
                <a:pathLst>
                  <a:path w="7843" h="7539" extrusionOk="0">
                    <a:moveTo>
                      <a:pt x="5715" y="2554"/>
                    </a:moveTo>
                    <a:cubicBezTo>
                      <a:pt x="5776" y="2584"/>
                      <a:pt x="5806" y="2676"/>
                      <a:pt x="5837" y="2706"/>
                    </a:cubicBezTo>
                    <a:cubicBezTo>
                      <a:pt x="5867" y="2736"/>
                      <a:pt x="5867" y="2797"/>
                      <a:pt x="5928" y="2858"/>
                    </a:cubicBezTo>
                    <a:cubicBezTo>
                      <a:pt x="5958" y="3010"/>
                      <a:pt x="5988" y="3132"/>
                      <a:pt x="5988" y="3253"/>
                    </a:cubicBezTo>
                    <a:cubicBezTo>
                      <a:pt x="5988" y="3405"/>
                      <a:pt x="5958" y="3466"/>
                      <a:pt x="5928" y="3588"/>
                    </a:cubicBezTo>
                    <a:cubicBezTo>
                      <a:pt x="5867" y="3709"/>
                      <a:pt x="5806" y="3770"/>
                      <a:pt x="5715" y="3861"/>
                    </a:cubicBezTo>
                    <a:cubicBezTo>
                      <a:pt x="5624" y="3922"/>
                      <a:pt x="5502" y="4013"/>
                      <a:pt x="5381" y="4043"/>
                    </a:cubicBezTo>
                    <a:cubicBezTo>
                      <a:pt x="5229" y="4104"/>
                      <a:pt x="5077" y="4104"/>
                      <a:pt x="4955" y="4104"/>
                    </a:cubicBezTo>
                    <a:cubicBezTo>
                      <a:pt x="4803" y="4074"/>
                      <a:pt x="4681" y="4043"/>
                      <a:pt x="4590" y="3952"/>
                    </a:cubicBezTo>
                    <a:cubicBezTo>
                      <a:pt x="4469" y="3891"/>
                      <a:pt x="4347" y="3770"/>
                      <a:pt x="4286" y="3648"/>
                    </a:cubicBezTo>
                    <a:cubicBezTo>
                      <a:pt x="4165" y="3527"/>
                      <a:pt x="4104" y="3375"/>
                      <a:pt x="4043" y="3284"/>
                    </a:cubicBezTo>
                    <a:lnTo>
                      <a:pt x="4013" y="3162"/>
                    </a:lnTo>
                    <a:lnTo>
                      <a:pt x="5715" y="2554"/>
                    </a:lnTo>
                    <a:close/>
                    <a:moveTo>
                      <a:pt x="6140" y="1"/>
                    </a:moveTo>
                    <a:cubicBezTo>
                      <a:pt x="5806" y="122"/>
                      <a:pt x="5472" y="274"/>
                      <a:pt x="5107" y="396"/>
                    </a:cubicBezTo>
                    <a:cubicBezTo>
                      <a:pt x="4773" y="548"/>
                      <a:pt x="4438" y="639"/>
                      <a:pt x="4104" y="791"/>
                    </a:cubicBezTo>
                    <a:lnTo>
                      <a:pt x="2037" y="1612"/>
                    </a:lnTo>
                    <a:lnTo>
                      <a:pt x="1" y="2402"/>
                    </a:lnTo>
                    <a:lnTo>
                      <a:pt x="791" y="4347"/>
                    </a:lnTo>
                    <a:lnTo>
                      <a:pt x="2675" y="3648"/>
                    </a:lnTo>
                    <a:lnTo>
                      <a:pt x="2919" y="4195"/>
                    </a:lnTo>
                    <a:lnTo>
                      <a:pt x="1277" y="5654"/>
                    </a:lnTo>
                    <a:lnTo>
                      <a:pt x="2493" y="7539"/>
                    </a:lnTo>
                    <a:lnTo>
                      <a:pt x="3952" y="5715"/>
                    </a:lnTo>
                    <a:cubicBezTo>
                      <a:pt x="4134" y="5867"/>
                      <a:pt x="4317" y="5958"/>
                      <a:pt x="4499" y="6050"/>
                    </a:cubicBezTo>
                    <a:cubicBezTo>
                      <a:pt x="4712" y="6110"/>
                      <a:pt x="4894" y="6171"/>
                      <a:pt x="5077" y="6202"/>
                    </a:cubicBezTo>
                    <a:cubicBezTo>
                      <a:pt x="5259" y="6202"/>
                      <a:pt x="5502" y="6202"/>
                      <a:pt x="5685" y="6171"/>
                    </a:cubicBezTo>
                    <a:cubicBezTo>
                      <a:pt x="5867" y="6141"/>
                      <a:pt x="6110" y="6080"/>
                      <a:pt x="6323" y="5989"/>
                    </a:cubicBezTo>
                    <a:cubicBezTo>
                      <a:pt x="6718" y="5837"/>
                      <a:pt x="6961" y="5624"/>
                      <a:pt x="7296" y="5290"/>
                    </a:cubicBezTo>
                    <a:cubicBezTo>
                      <a:pt x="7508" y="5016"/>
                      <a:pt x="7660" y="4712"/>
                      <a:pt x="7751" y="4408"/>
                    </a:cubicBezTo>
                    <a:cubicBezTo>
                      <a:pt x="7812" y="4074"/>
                      <a:pt x="7843" y="3739"/>
                      <a:pt x="7812" y="3375"/>
                    </a:cubicBezTo>
                    <a:cubicBezTo>
                      <a:pt x="7782" y="3040"/>
                      <a:pt x="7691" y="2706"/>
                      <a:pt x="7539" y="2372"/>
                    </a:cubicBezTo>
                    <a:cubicBezTo>
                      <a:pt x="7478" y="2129"/>
                      <a:pt x="7356" y="1946"/>
                      <a:pt x="7296" y="1703"/>
                    </a:cubicBezTo>
                    <a:cubicBezTo>
                      <a:pt x="7204" y="1490"/>
                      <a:pt x="7083" y="1308"/>
                      <a:pt x="6992" y="1095"/>
                    </a:cubicBezTo>
                    <a:cubicBezTo>
                      <a:pt x="6870" y="913"/>
                      <a:pt x="6748" y="730"/>
                      <a:pt x="6596" y="548"/>
                    </a:cubicBezTo>
                    <a:cubicBezTo>
                      <a:pt x="6444" y="335"/>
                      <a:pt x="6292" y="183"/>
                      <a:pt x="6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63"/>
              <p:cNvSpPr/>
              <p:nvPr/>
            </p:nvSpPr>
            <p:spPr>
              <a:xfrm>
                <a:off x="11219325" y="13053675"/>
                <a:ext cx="206700" cy="186200"/>
              </a:xfrm>
              <a:custGeom>
                <a:avLst/>
                <a:gdLst/>
                <a:ahLst/>
                <a:cxnLst/>
                <a:rect l="l" t="t" r="r" b="b"/>
                <a:pathLst>
                  <a:path w="8268" h="7448" extrusionOk="0">
                    <a:moveTo>
                      <a:pt x="5532" y="0"/>
                    </a:moveTo>
                    <a:lnTo>
                      <a:pt x="0" y="4256"/>
                    </a:lnTo>
                    <a:lnTo>
                      <a:pt x="2706" y="7447"/>
                    </a:lnTo>
                    <a:cubicBezTo>
                      <a:pt x="2979" y="7265"/>
                      <a:pt x="3283" y="7022"/>
                      <a:pt x="3557" y="6839"/>
                    </a:cubicBezTo>
                    <a:cubicBezTo>
                      <a:pt x="3861" y="6657"/>
                      <a:pt x="4104" y="6414"/>
                      <a:pt x="4408" y="6231"/>
                    </a:cubicBezTo>
                    <a:lnTo>
                      <a:pt x="3891" y="5593"/>
                    </a:lnTo>
                    <a:lnTo>
                      <a:pt x="3131" y="4620"/>
                    </a:lnTo>
                    <a:lnTo>
                      <a:pt x="3709" y="4225"/>
                    </a:lnTo>
                    <a:lnTo>
                      <a:pt x="4651" y="5320"/>
                    </a:lnTo>
                    <a:lnTo>
                      <a:pt x="5867" y="4438"/>
                    </a:lnTo>
                    <a:lnTo>
                      <a:pt x="4955" y="3344"/>
                    </a:lnTo>
                    <a:lnTo>
                      <a:pt x="5441" y="3010"/>
                    </a:lnTo>
                    <a:lnTo>
                      <a:pt x="6809" y="4529"/>
                    </a:lnTo>
                    <a:cubicBezTo>
                      <a:pt x="7022" y="4317"/>
                      <a:pt x="7295" y="4165"/>
                      <a:pt x="7538" y="3982"/>
                    </a:cubicBezTo>
                    <a:cubicBezTo>
                      <a:pt x="7751" y="3800"/>
                      <a:pt x="7994" y="3648"/>
                      <a:pt x="8268" y="3465"/>
                    </a:cubicBezTo>
                    <a:lnTo>
                      <a:pt x="553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63"/>
              <p:cNvSpPr/>
              <p:nvPr/>
            </p:nvSpPr>
            <p:spPr>
              <a:xfrm>
                <a:off x="11312775" y="13129650"/>
                <a:ext cx="196100" cy="197600"/>
              </a:xfrm>
              <a:custGeom>
                <a:avLst/>
                <a:gdLst/>
                <a:ahLst/>
                <a:cxnLst/>
                <a:rect l="l" t="t" r="r" b="b"/>
                <a:pathLst>
                  <a:path w="7844" h="7904" extrusionOk="0">
                    <a:moveTo>
                      <a:pt x="4256" y="1"/>
                    </a:moveTo>
                    <a:lnTo>
                      <a:pt x="1" y="5503"/>
                    </a:lnTo>
                    <a:lnTo>
                      <a:pt x="3405" y="7904"/>
                    </a:lnTo>
                    <a:lnTo>
                      <a:pt x="4104" y="7113"/>
                    </a:lnTo>
                    <a:lnTo>
                      <a:pt x="4773" y="6293"/>
                    </a:lnTo>
                    <a:lnTo>
                      <a:pt x="4104" y="5806"/>
                    </a:lnTo>
                    <a:lnTo>
                      <a:pt x="3162" y="5077"/>
                    </a:lnTo>
                    <a:lnTo>
                      <a:pt x="3618" y="4560"/>
                    </a:lnTo>
                    <a:lnTo>
                      <a:pt x="4773" y="5381"/>
                    </a:lnTo>
                    <a:lnTo>
                      <a:pt x="5776" y="4256"/>
                    </a:lnTo>
                    <a:lnTo>
                      <a:pt x="4591" y="3405"/>
                    </a:lnTo>
                    <a:lnTo>
                      <a:pt x="5016" y="2949"/>
                    </a:lnTo>
                    <a:lnTo>
                      <a:pt x="6718" y="4104"/>
                    </a:lnTo>
                    <a:lnTo>
                      <a:pt x="7296" y="3405"/>
                    </a:lnTo>
                    <a:lnTo>
                      <a:pt x="7843" y="2737"/>
                    </a:lnTo>
                    <a:lnTo>
                      <a:pt x="42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63"/>
              <p:cNvSpPr/>
              <p:nvPr/>
            </p:nvSpPr>
            <p:spPr>
              <a:xfrm>
                <a:off x="11432100" y="13195775"/>
                <a:ext cx="218100" cy="208225"/>
              </a:xfrm>
              <a:custGeom>
                <a:avLst/>
                <a:gdLst/>
                <a:ahLst/>
                <a:cxnLst/>
                <a:rect l="l" t="t" r="r" b="b"/>
                <a:pathLst>
                  <a:path w="8724" h="8329" extrusionOk="0">
                    <a:moveTo>
                      <a:pt x="2736" y="0"/>
                    </a:moveTo>
                    <a:lnTo>
                      <a:pt x="0" y="6262"/>
                    </a:lnTo>
                    <a:lnTo>
                      <a:pt x="2037" y="7082"/>
                    </a:lnTo>
                    <a:lnTo>
                      <a:pt x="3587" y="3830"/>
                    </a:lnTo>
                    <a:lnTo>
                      <a:pt x="3496" y="7599"/>
                    </a:lnTo>
                    <a:lnTo>
                      <a:pt x="5927" y="8329"/>
                    </a:lnTo>
                    <a:lnTo>
                      <a:pt x="8724" y="2402"/>
                    </a:lnTo>
                    <a:lnTo>
                      <a:pt x="6535" y="1642"/>
                    </a:lnTo>
                    <a:lnTo>
                      <a:pt x="5259" y="4651"/>
                    </a:lnTo>
                    <a:lnTo>
                      <a:pt x="5015" y="791"/>
                    </a:lnTo>
                    <a:lnTo>
                      <a:pt x="273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63"/>
              <p:cNvSpPr/>
              <p:nvPr/>
            </p:nvSpPr>
            <p:spPr>
              <a:xfrm>
                <a:off x="11663100" y="13261875"/>
                <a:ext cx="142875" cy="184675"/>
              </a:xfrm>
              <a:custGeom>
                <a:avLst/>
                <a:gdLst/>
                <a:ahLst/>
                <a:cxnLst/>
                <a:rect l="l" t="t" r="r" b="b"/>
                <a:pathLst>
                  <a:path w="5715" h="7387" extrusionOk="0">
                    <a:moveTo>
                      <a:pt x="1247" y="1"/>
                    </a:moveTo>
                    <a:lnTo>
                      <a:pt x="0" y="6840"/>
                    </a:lnTo>
                    <a:lnTo>
                      <a:pt x="4134" y="7387"/>
                    </a:lnTo>
                    <a:lnTo>
                      <a:pt x="4377" y="6384"/>
                    </a:lnTo>
                    <a:lnTo>
                      <a:pt x="4590" y="5350"/>
                    </a:lnTo>
                    <a:lnTo>
                      <a:pt x="3769" y="5198"/>
                    </a:lnTo>
                    <a:lnTo>
                      <a:pt x="2584" y="4986"/>
                    </a:lnTo>
                    <a:lnTo>
                      <a:pt x="2736" y="4317"/>
                    </a:lnTo>
                    <a:lnTo>
                      <a:pt x="4165" y="4499"/>
                    </a:lnTo>
                    <a:lnTo>
                      <a:pt x="4529" y="3071"/>
                    </a:lnTo>
                    <a:lnTo>
                      <a:pt x="3101" y="2828"/>
                    </a:lnTo>
                    <a:lnTo>
                      <a:pt x="3253" y="2220"/>
                    </a:lnTo>
                    <a:lnTo>
                      <a:pt x="5320" y="2463"/>
                    </a:lnTo>
                    <a:cubicBezTo>
                      <a:pt x="5411" y="2159"/>
                      <a:pt x="5441" y="1885"/>
                      <a:pt x="5502" y="1581"/>
                    </a:cubicBezTo>
                    <a:cubicBezTo>
                      <a:pt x="5593" y="1308"/>
                      <a:pt x="5624" y="1004"/>
                      <a:pt x="5715" y="700"/>
                    </a:cubicBezTo>
                    <a:lnTo>
                      <a:pt x="12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63"/>
              <p:cNvSpPr/>
              <p:nvPr/>
            </p:nvSpPr>
            <p:spPr>
              <a:xfrm>
                <a:off x="11799875" y="13278600"/>
                <a:ext cx="162650" cy="174800"/>
              </a:xfrm>
              <a:custGeom>
                <a:avLst/>
                <a:gdLst/>
                <a:ahLst/>
                <a:cxnLst/>
                <a:rect l="l" t="t" r="r" b="b"/>
                <a:pathLst>
                  <a:path w="6506" h="6992" extrusionOk="0">
                    <a:moveTo>
                      <a:pt x="2463" y="0"/>
                    </a:moveTo>
                    <a:lnTo>
                      <a:pt x="31" y="152"/>
                    </a:lnTo>
                    <a:lnTo>
                      <a:pt x="1" y="6991"/>
                    </a:lnTo>
                    <a:lnTo>
                      <a:pt x="1" y="6991"/>
                    </a:lnTo>
                    <a:lnTo>
                      <a:pt x="2159" y="6961"/>
                    </a:lnTo>
                    <a:lnTo>
                      <a:pt x="2311" y="3374"/>
                    </a:lnTo>
                    <a:lnTo>
                      <a:pt x="3739" y="6870"/>
                    </a:lnTo>
                    <a:lnTo>
                      <a:pt x="6262" y="6627"/>
                    </a:lnTo>
                    <a:lnTo>
                      <a:pt x="6505" y="31"/>
                    </a:lnTo>
                    <a:lnTo>
                      <a:pt x="4226" y="152"/>
                    </a:lnTo>
                    <a:lnTo>
                      <a:pt x="4226" y="3466"/>
                    </a:lnTo>
                    <a:lnTo>
                      <a:pt x="246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63"/>
              <p:cNvSpPr/>
              <p:nvPr/>
            </p:nvSpPr>
            <p:spPr>
              <a:xfrm>
                <a:off x="11958700" y="13248200"/>
                <a:ext cx="139850" cy="196075"/>
              </a:xfrm>
              <a:custGeom>
                <a:avLst/>
                <a:gdLst/>
                <a:ahLst/>
                <a:cxnLst/>
                <a:rect l="l" t="t" r="r" b="b"/>
                <a:pathLst>
                  <a:path w="5594" h="7843" extrusionOk="0">
                    <a:moveTo>
                      <a:pt x="4377" y="1"/>
                    </a:moveTo>
                    <a:lnTo>
                      <a:pt x="0" y="1034"/>
                    </a:lnTo>
                    <a:lnTo>
                      <a:pt x="1551" y="7843"/>
                    </a:lnTo>
                    <a:lnTo>
                      <a:pt x="5593" y="6718"/>
                    </a:lnTo>
                    <a:cubicBezTo>
                      <a:pt x="5532" y="6384"/>
                      <a:pt x="5472" y="6049"/>
                      <a:pt x="5380" y="5685"/>
                    </a:cubicBezTo>
                    <a:cubicBezTo>
                      <a:pt x="5350" y="5350"/>
                      <a:pt x="5289" y="5016"/>
                      <a:pt x="5198" y="4682"/>
                    </a:cubicBezTo>
                    <a:lnTo>
                      <a:pt x="4377" y="4894"/>
                    </a:lnTo>
                    <a:lnTo>
                      <a:pt x="3192" y="5198"/>
                    </a:lnTo>
                    <a:lnTo>
                      <a:pt x="3070" y="4530"/>
                    </a:lnTo>
                    <a:lnTo>
                      <a:pt x="4469" y="4104"/>
                    </a:lnTo>
                    <a:lnTo>
                      <a:pt x="4225" y="2615"/>
                    </a:lnTo>
                    <a:lnTo>
                      <a:pt x="2797" y="2949"/>
                    </a:lnTo>
                    <a:lnTo>
                      <a:pt x="2706" y="2371"/>
                    </a:lnTo>
                    <a:lnTo>
                      <a:pt x="4681" y="1764"/>
                    </a:lnTo>
                    <a:cubicBezTo>
                      <a:pt x="4620" y="1460"/>
                      <a:pt x="4590" y="1186"/>
                      <a:pt x="4529" y="882"/>
                    </a:cubicBezTo>
                    <a:cubicBezTo>
                      <a:pt x="4469" y="609"/>
                      <a:pt x="4408" y="305"/>
                      <a:pt x="43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63"/>
              <p:cNvSpPr/>
              <p:nvPr/>
            </p:nvSpPr>
            <p:spPr>
              <a:xfrm>
                <a:off x="12062800" y="13206675"/>
                <a:ext cx="195325" cy="200375"/>
              </a:xfrm>
              <a:custGeom>
                <a:avLst/>
                <a:gdLst/>
                <a:ahLst/>
                <a:cxnLst/>
                <a:rect l="l" t="t" r="r" b="b"/>
                <a:pathLst>
                  <a:path w="7813" h="8015" extrusionOk="0">
                    <a:moveTo>
                      <a:pt x="3192" y="1844"/>
                    </a:moveTo>
                    <a:cubicBezTo>
                      <a:pt x="3314" y="1844"/>
                      <a:pt x="3435" y="1844"/>
                      <a:pt x="3557" y="1905"/>
                    </a:cubicBezTo>
                    <a:cubicBezTo>
                      <a:pt x="3618" y="1935"/>
                      <a:pt x="3739" y="1996"/>
                      <a:pt x="3800" y="2087"/>
                    </a:cubicBezTo>
                    <a:cubicBezTo>
                      <a:pt x="3891" y="2148"/>
                      <a:pt x="3952" y="2270"/>
                      <a:pt x="4043" y="2391"/>
                    </a:cubicBezTo>
                    <a:cubicBezTo>
                      <a:pt x="4104" y="2543"/>
                      <a:pt x="4165" y="2695"/>
                      <a:pt x="4104" y="2847"/>
                    </a:cubicBezTo>
                    <a:cubicBezTo>
                      <a:pt x="4104" y="2999"/>
                      <a:pt x="4074" y="3121"/>
                      <a:pt x="3982" y="3212"/>
                    </a:cubicBezTo>
                    <a:cubicBezTo>
                      <a:pt x="3922" y="3364"/>
                      <a:pt x="3830" y="3455"/>
                      <a:pt x="3739" y="3577"/>
                    </a:cubicBezTo>
                    <a:lnTo>
                      <a:pt x="3374" y="3789"/>
                    </a:lnTo>
                    <a:lnTo>
                      <a:pt x="3283" y="3820"/>
                    </a:lnTo>
                    <a:lnTo>
                      <a:pt x="2523" y="2209"/>
                    </a:lnTo>
                    <a:cubicBezTo>
                      <a:pt x="2554" y="2148"/>
                      <a:pt x="2615" y="2118"/>
                      <a:pt x="2675" y="2087"/>
                    </a:cubicBezTo>
                    <a:cubicBezTo>
                      <a:pt x="2706" y="2057"/>
                      <a:pt x="2736" y="1996"/>
                      <a:pt x="2827" y="1966"/>
                    </a:cubicBezTo>
                    <a:cubicBezTo>
                      <a:pt x="2979" y="1905"/>
                      <a:pt x="3101" y="1844"/>
                      <a:pt x="3192" y="1844"/>
                    </a:cubicBezTo>
                    <a:close/>
                    <a:moveTo>
                      <a:pt x="3840" y="0"/>
                    </a:moveTo>
                    <a:cubicBezTo>
                      <a:pt x="3645" y="0"/>
                      <a:pt x="3449" y="15"/>
                      <a:pt x="3253" y="51"/>
                    </a:cubicBezTo>
                    <a:cubicBezTo>
                      <a:pt x="2858" y="142"/>
                      <a:pt x="2554" y="263"/>
                      <a:pt x="2219" y="446"/>
                    </a:cubicBezTo>
                    <a:cubicBezTo>
                      <a:pt x="1976" y="567"/>
                      <a:pt x="1794" y="689"/>
                      <a:pt x="1612" y="780"/>
                    </a:cubicBezTo>
                    <a:cubicBezTo>
                      <a:pt x="1429" y="902"/>
                      <a:pt x="1216" y="1054"/>
                      <a:pt x="1034" y="1175"/>
                    </a:cubicBezTo>
                    <a:cubicBezTo>
                      <a:pt x="852" y="1266"/>
                      <a:pt x="669" y="1418"/>
                      <a:pt x="517" y="1570"/>
                    </a:cubicBezTo>
                    <a:cubicBezTo>
                      <a:pt x="365" y="1722"/>
                      <a:pt x="153" y="1874"/>
                      <a:pt x="1" y="2087"/>
                    </a:cubicBezTo>
                    <a:cubicBezTo>
                      <a:pt x="153" y="2422"/>
                      <a:pt x="365" y="2725"/>
                      <a:pt x="517" y="3060"/>
                    </a:cubicBezTo>
                    <a:cubicBezTo>
                      <a:pt x="669" y="3394"/>
                      <a:pt x="852" y="3698"/>
                      <a:pt x="1004" y="4063"/>
                    </a:cubicBezTo>
                    <a:cubicBezTo>
                      <a:pt x="1338" y="4732"/>
                      <a:pt x="1642" y="5370"/>
                      <a:pt x="1976" y="6039"/>
                    </a:cubicBezTo>
                    <a:cubicBezTo>
                      <a:pt x="2341" y="6707"/>
                      <a:pt x="2645" y="7346"/>
                      <a:pt x="2979" y="8014"/>
                    </a:cubicBezTo>
                    <a:lnTo>
                      <a:pt x="4803" y="7011"/>
                    </a:lnTo>
                    <a:lnTo>
                      <a:pt x="3922" y="5188"/>
                    </a:lnTo>
                    <a:lnTo>
                      <a:pt x="4469" y="4884"/>
                    </a:lnTo>
                    <a:lnTo>
                      <a:pt x="6080" y="6373"/>
                    </a:lnTo>
                    <a:lnTo>
                      <a:pt x="7812" y="4975"/>
                    </a:lnTo>
                    <a:lnTo>
                      <a:pt x="5837" y="3668"/>
                    </a:lnTo>
                    <a:cubicBezTo>
                      <a:pt x="5928" y="3485"/>
                      <a:pt x="6019" y="3273"/>
                      <a:pt x="6080" y="3060"/>
                    </a:cubicBezTo>
                    <a:cubicBezTo>
                      <a:pt x="6171" y="2877"/>
                      <a:pt x="6201" y="2695"/>
                      <a:pt x="6201" y="2513"/>
                    </a:cubicBezTo>
                    <a:cubicBezTo>
                      <a:pt x="6201" y="2300"/>
                      <a:pt x="6201" y="2087"/>
                      <a:pt x="6140" y="1905"/>
                    </a:cubicBezTo>
                    <a:cubicBezTo>
                      <a:pt x="6049" y="1662"/>
                      <a:pt x="5958" y="1479"/>
                      <a:pt x="5867" y="1236"/>
                    </a:cubicBezTo>
                    <a:cubicBezTo>
                      <a:pt x="5685" y="902"/>
                      <a:pt x="5441" y="628"/>
                      <a:pt x="5168" y="415"/>
                    </a:cubicBezTo>
                    <a:cubicBezTo>
                      <a:pt x="4925" y="233"/>
                      <a:pt x="4621" y="51"/>
                      <a:pt x="4256" y="20"/>
                    </a:cubicBezTo>
                    <a:cubicBezTo>
                      <a:pt x="4117" y="8"/>
                      <a:pt x="3979" y="0"/>
                      <a:pt x="38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63"/>
              <p:cNvSpPr/>
              <p:nvPr/>
            </p:nvSpPr>
            <p:spPr>
              <a:xfrm>
                <a:off x="12209450" y="13103825"/>
                <a:ext cx="174800" cy="189225"/>
              </a:xfrm>
              <a:custGeom>
                <a:avLst/>
                <a:gdLst/>
                <a:ahLst/>
                <a:cxnLst/>
                <a:rect l="l" t="t" r="r" b="b"/>
                <a:pathLst>
                  <a:path w="6992" h="7569" extrusionOk="0">
                    <a:moveTo>
                      <a:pt x="2676" y="0"/>
                    </a:moveTo>
                    <a:cubicBezTo>
                      <a:pt x="2554" y="31"/>
                      <a:pt x="2433" y="92"/>
                      <a:pt x="2281" y="152"/>
                    </a:cubicBezTo>
                    <a:cubicBezTo>
                      <a:pt x="2129" y="244"/>
                      <a:pt x="1977" y="304"/>
                      <a:pt x="1855" y="396"/>
                    </a:cubicBezTo>
                    <a:cubicBezTo>
                      <a:pt x="1733" y="456"/>
                      <a:pt x="1581" y="548"/>
                      <a:pt x="1490" y="639"/>
                    </a:cubicBezTo>
                    <a:cubicBezTo>
                      <a:pt x="1369" y="760"/>
                      <a:pt x="1247" y="882"/>
                      <a:pt x="1126" y="943"/>
                    </a:cubicBezTo>
                    <a:cubicBezTo>
                      <a:pt x="852" y="1216"/>
                      <a:pt x="639" y="1490"/>
                      <a:pt x="487" y="1794"/>
                    </a:cubicBezTo>
                    <a:cubicBezTo>
                      <a:pt x="305" y="2098"/>
                      <a:pt x="183" y="2402"/>
                      <a:pt x="92" y="2706"/>
                    </a:cubicBezTo>
                    <a:cubicBezTo>
                      <a:pt x="31" y="3040"/>
                      <a:pt x="1" y="3344"/>
                      <a:pt x="1" y="3678"/>
                    </a:cubicBezTo>
                    <a:cubicBezTo>
                      <a:pt x="1" y="4043"/>
                      <a:pt x="62" y="4377"/>
                      <a:pt x="153" y="4681"/>
                    </a:cubicBezTo>
                    <a:cubicBezTo>
                      <a:pt x="214" y="5016"/>
                      <a:pt x="366" y="5320"/>
                      <a:pt x="518" y="5624"/>
                    </a:cubicBezTo>
                    <a:cubicBezTo>
                      <a:pt x="670" y="5928"/>
                      <a:pt x="913" y="6201"/>
                      <a:pt x="1126" y="6475"/>
                    </a:cubicBezTo>
                    <a:cubicBezTo>
                      <a:pt x="1430" y="6809"/>
                      <a:pt x="1825" y="7083"/>
                      <a:pt x="2189" y="7265"/>
                    </a:cubicBezTo>
                    <a:cubicBezTo>
                      <a:pt x="2615" y="7447"/>
                      <a:pt x="3010" y="7539"/>
                      <a:pt x="3405" y="7569"/>
                    </a:cubicBezTo>
                    <a:cubicBezTo>
                      <a:pt x="3831" y="7569"/>
                      <a:pt x="4226" y="7539"/>
                      <a:pt x="4621" y="7387"/>
                    </a:cubicBezTo>
                    <a:cubicBezTo>
                      <a:pt x="5016" y="7235"/>
                      <a:pt x="5381" y="6991"/>
                      <a:pt x="5746" y="6687"/>
                    </a:cubicBezTo>
                    <a:cubicBezTo>
                      <a:pt x="5898" y="6536"/>
                      <a:pt x="6080" y="6353"/>
                      <a:pt x="6232" y="6110"/>
                    </a:cubicBezTo>
                    <a:cubicBezTo>
                      <a:pt x="6384" y="5897"/>
                      <a:pt x="6536" y="5654"/>
                      <a:pt x="6658" y="5441"/>
                    </a:cubicBezTo>
                    <a:cubicBezTo>
                      <a:pt x="6749" y="5168"/>
                      <a:pt x="6840" y="4955"/>
                      <a:pt x="6901" y="4681"/>
                    </a:cubicBezTo>
                    <a:cubicBezTo>
                      <a:pt x="6992" y="4408"/>
                      <a:pt x="6992" y="4134"/>
                      <a:pt x="6992" y="3921"/>
                    </a:cubicBezTo>
                    <a:lnTo>
                      <a:pt x="4743" y="1399"/>
                    </a:lnTo>
                    <a:lnTo>
                      <a:pt x="3709" y="2432"/>
                    </a:lnTo>
                    <a:lnTo>
                      <a:pt x="2676" y="3466"/>
                    </a:lnTo>
                    <a:lnTo>
                      <a:pt x="3648" y="4560"/>
                    </a:lnTo>
                    <a:lnTo>
                      <a:pt x="4499" y="3800"/>
                    </a:lnTo>
                    <a:lnTo>
                      <a:pt x="4743" y="4104"/>
                    </a:lnTo>
                    <a:cubicBezTo>
                      <a:pt x="4712" y="4225"/>
                      <a:pt x="4651" y="4347"/>
                      <a:pt x="4591" y="4438"/>
                    </a:cubicBezTo>
                    <a:cubicBezTo>
                      <a:pt x="4560" y="4560"/>
                      <a:pt x="4439" y="4681"/>
                      <a:pt x="4347" y="4742"/>
                    </a:cubicBezTo>
                    <a:cubicBezTo>
                      <a:pt x="4256" y="4864"/>
                      <a:pt x="4104" y="4955"/>
                      <a:pt x="3952" y="4985"/>
                    </a:cubicBezTo>
                    <a:cubicBezTo>
                      <a:pt x="3876" y="5001"/>
                      <a:pt x="3800" y="5008"/>
                      <a:pt x="3724" y="5008"/>
                    </a:cubicBezTo>
                    <a:cubicBezTo>
                      <a:pt x="3648" y="5008"/>
                      <a:pt x="3572" y="5001"/>
                      <a:pt x="3496" y="4985"/>
                    </a:cubicBezTo>
                    <a:cubicBezTo>
                      <a:pt x="3344" y="4985"/>
                      <a:pt x="3223" y="4894"/>
                      <a:pt x="3071" y="4833"/>
                    </a:cubicBezTo>
                    <a:cubicBezTo>
                      <a:pt x="2919" y="4742"/>
                      <a:pt x="2797" y="4651"/>
                      <a:pt x="2676" y="4529"/>
                    </a:cubicBezTo>
                    <a:cubicBezTo>
                      <a:pt x="2493" y="4347"/>
                      <a:pt x="2372" y="4134"/>
                      <a:pt x="2311" y="3921"/>
                    </a:cubicBezTo>
                    <a:cubicBezTo>
                      <a:pt x="2220" y="3739"/>
                      <a:pt x="2189" y="3496"/>
                      <a:pt x="2220" y="3283"/>
                    </a:cubicBezTo>
                    <a:cubicBezTo>
                      <a:pt x="2220" y="3040"/>
                      <a:pt x="2311" y="2858"/>
                      <a:pt x="2433" y="2614"/>
                    </a:cubicBezTo>
                    <a:cubicBezTo>
                      <a:pt x="2524" y="2432"/>
                      <a:pt x="2676" y="2250"/>
                      <a:pt x="2889" y="2067"/>
                    </a:cubicBezTo>
                    <a:lnTo>
                      <a:pt x="3344" y="1703"/>
                    </a:lnTo>
                    <a:cubicBezTo>
                      <a:pt x="3496" y="1611"/>
                      <a:pt x="3648" y="1520"/>
                      <a:pt x="3831" y="1459"/>
                    </a:cubicBezTo>
                    <a:lnTo>
                      <a:pt x="267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63"/>
              <p:cNvSpPr/>
              <p:nvPr/>
            </p:nvSpPr>
            <p:spPr>
              <a:xfrm>
                <a:off x="12282400" y="12980725"/>
                <a:ext cx="186200" cy="199875"/>
              </a:xfrm>
              <a:custGeom>
                <a:avLst/>
                <a:gdLst/>
                <a:ahLst/>
                <a:cxnLst/>
                <a:rect l="l" t="t" r="r" b="b"/>
                <a:pathLst>
                  <a:path w="7448" h="7995" extrusionOk="0">
                    <a:moveTo>
                      <a:pt x="3496" y="0"/>
                    </a:moveTo>
                    <a:lnTo>
                      <a:pt x="2037" y="1824"/>
                    </a:lnTo>
                    <a:lnTo>
                      <a:pt x="3071" y="4013"/>
                    </a:lnTo>
                    <a:lnTo>
                      <a:pt x="1156" y="3131"/>
                    </a:lnTo>
                    <a:lnTo>
                      <a:pt x="1" y="5350"/>
                    </a:lnTo>
                    <a:lnTo>
                      <a:pt x="3740" y="6262"/>
                    </a:lnTo>
                    <a:lnTo>
                      <a:pt x="6171" y="7994"/>
                    </a:lnTo>
                    <a:lnTo>
                      <a:pt x="7448" y="6110"/>
                    </a:lnTo>
                    <a:lnTo>
                      <a:pt x="5016" y="4286"/>
                    </a:lnTo>
                    <a:lnTo>
                      <a:pt x="34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08"/>
        <p:cNvGrpSpPr/>
        <p:nvPr/>
      </p:nvGrpSpPr>
      <p:grpSpPr>
        <a:xfrm>
          <a:off x="0" y="0"/>
          <a:ext cx="0" cy="0"/>
          <a:chOff x="0" y="0"/>
          <a:chExt cx="0" cy="0"/>
        </a:xfrm>
      </p:grpSpPr>
      <p:sp>
        <p:nvSpPr>
          <p:cNvPr id="1609" name="Google Shape;1609;p67"/>
          <p:cNvSpPr txBox="1">
            <a:spLocks noGrp="1"/>
          </p:cNvSpPr>
          <p:nvPr>
            <p:ph type="title" idx="6"/>
          </p:nvPr>
        </p:nvSpPr>
        <p:spPr>
          <a:xfrm>
            <a:off x="819000" y="688949"/>
            <a:ext cx="7506000" cy="578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Our Eco Team</a:t>
            </a:r>
            <a:endParaRPr/>
          </a:p>
        </p:txBody>
      </p:sp>
      <p:sp>
        <p:nvSpPr>
          <p:cNvPr id="1610" name="Google Shape;1610;p67"/>
          <p:cNvSpPr txBox="1">
            <a:spLocks noGrp="1"/>
          </p:cNvSpPr>
          <p:nvPr>
            <p:ph type="subTitle" idx="1"/>
          </p:nvPr>
        </p:nvSpPr>
        <p:spPr>
          <a:xfrm>
            <a:off x="852700" y="3863379"/>
            <a:ext cx="2320800" cy="56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Despite being red, Mars is actually a cold place</a:t>
            </a:r>
            <a:endParaRPr/>
          </a:p>
        </p:txBody>
      </p:sp>
      <p:sp>
        <p:nvSpPr>
          <p:cNvPr id="1611" name="Google Shape;1611;p67"/>
          <p:cNvSpPr txBox="1">
            <a:spLocks noGrp="1"/>
          </p:cNvSpPr>
          <p:nvPr>
            <p:ph type="title"/>
          </p:nvPr>
        </p:nvSpPr>
        <p:spPr>
          <a:xfrm>
            <a:off x="852700" y="3463855"/>
            <a:ext cx="2320800" cy="438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Mr. Ground</a:t>
            </a:r>
            <a:endParaRPr/>
          </a:p>
        </p:txBody>
      </p:sp>
      <p:sp>
        <p:nvSpPr>
          <p:cNvPr id="1612" name="Google Shape;1612;p67"/>
          <p:cNvSpPr txBox="1">
            <a:spLocks noGrp="1"/>
          </p:cNvSpPr>
          <p:nvPr>
            <p:ph type="title" idx="2"/>
          </p:nvPr>
        </p:nvSpPr>
        <p:spPr>
          <a:xfrm>
            <a:off x="3411595" y="3463855"/>
            <a:ext cx="2320800" cy="438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Mr. Water</a:t>
            </a:r>
            <a:endParaRPr/>
          </a:p>
        </p:txBody>
      </p:sp>
      <p:sp>
        <p:nvSpPr>
          <p:cNvPr id="1613" name="Google Shape;1613;p67"/>
          <p:cNvSpPr txBox="1">
            <a:spLocks noGrp="1"/>
          </p:cNvSpPr>
          <p:nvPr>
            <p:ph type="subTitle" idx="3"/>
          </p:nvPr>
        </p:nvSpPr>
        <p:spPr>
          <a:xfrm>
            <a:off x="3411595" y="3863379"/>
            <a:ext cx="2320800" cy="56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Jupiter is a gas giant and the biggest planet </a:t>
            </a:r>
            <a:endParaRPr/>
          </a:p>
        </p:txBody>
      </p:sp>
      <p:sp>
        <p:nvSpPr>
          <p:cNvPr id="1614" name="Google Shape;1614;p67"/>
          <p:cNvSpPr txBox="1">
            <a:spLocks noGrp="1"/>
          </p:cNvSpPr>
          <p:nvPr>
            <p:ph type="title" idx="4"/>
          </p:nvPr>
        </p:nvSpPr>
        <p:spPr>
          <a:xfrm>
            <a:off x="5970501" y="3463855"/>
            <a:ext cx="2320800" cy="438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Mrs. Air</a:t>
            </a:r>
            <a:endParaRPr/>
          </a:p>
        </p:txBody>
      </p:sp>
      <p:sp>
        <p:nvSpPr>
          <p:cNvPr id="1615" name="Google Shape;1615;p67"/>
          <p:cNvSpPr txBox="1">
            <a:spLocks noGrp="1"/>
          </p:cNvSpPr>
          <p:nvPr>
            <p:ph type="subTitle" idx="5"/>
          </p:nvPr>
        </p:nvSpPr>
        <p:spPr>
          <a:xfrm>
            <a:off x="5970500" y="3863379"/>
            <a:ext cx="2320800" cy="56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Saturn is composed of hydrogen and helium</a:t>
            </a:r>
            <a:endParaRPr/>
          </a:p>
        </p:txBody>
      </p:sp>
      <p:grpSp>
        <p:nvGrpSpPr>
          <p:cNvPr id="1616" name="Google Shape;1616;p67"/>
          <p:cNvGrpSpPr/>
          <p:nvPr/>
        </p:nvGrpSpPr>
        <p:grpSpPr>
          <a:xfrm>
            <a:off x="3676350" y="1674619"/>
            <a:ext cx="2000860" cy="1534387"/>
            <a:chOff x="-923600" y="6709600"/>
            <a:chExt cx="2234100" cy="1713250"/>
          </a:xfrm>
        </p:grpSpPr>
        <p:sp>
          <p:nvSpPr>
            <p:cNvPr id="1617" name="Google Shape;1617;p67"/>
            <p:cNvSpPr/>
            <p:nvPr/>
          </p:nvSpPr>
          <p:spPr>
            <a:xfrm>
              <a:off x="-923600" y="6709600"/>
              <a:ext cx="2234100" cy="1713250"/>
            </a:xfrm>
            <a:custGeom>
              <a:avLst/>
              <a:gdLst/>
              <a:ahLst/>
              <a:cxnLst/>
              <a:rect l="l" t="t" r="r" b="b"/>
              <a:pathLst>
                <a:path w="89364" h="68530" extrusionOk="0">
                  <a:moveTo>
                    <a:pt x="58968" y="12401"/>
                  </a:moveTo>
                  <a:cubicBezTo>
                    <a:pt x="59302" y="13252"/>
                    <a:pt x="60032" y="13860"/>
                    <a:pt x="60913" y="14042"/>
                  </a:cubicBezTo>
                  <a:cubicBezTo>
                    <a:pt x="61126" y="14073"/>
                    <a:pt x="61308" y="14194"/>
                    <a:pt x="61460" y="14377"/>
                  </a:cubicBezTo>
                  <a:lnTo>
                    <a:pt x="61825" y="14833"/>
                  </a:lnTo>
                  <a:cubicBezTo>
                    <a:pt x="61460" y="14985"/>
                    <a:pt x="61156" y="15106"/>
                    <a:pt x="60822" y="15258"/>
                  </a:cubicBezTo>
                  <a:cubicBezTo>
                    <a:pt x="60792" y="15228"/>
                    <a:pt x="60761" y="15228"/>
                    <a:pt x="60700" y="15228"/>
                  </a:cubicBezTo>
                  <a:lnTo>
                    <a:pt x="60366" y="15349"/>
                  </a:lnTo>
                  <a:lnTo>
                    <a:pt x="59302" y="15744"/>
                  </a:lnTo>
                  <a:lnTo>
                    <a:pt x="59302" y="15714"/>
                  </a:lnTo>
                  <a:cubicBezTo>
                    <a:pt x="59393" y="15197"/>
                    <a:pt x="59393" y="14650"/>
                    <a:pt x="59302" y="14103"/>
                  </a:cubicBezTo>
                  <a:cubicBezTo>
                    <a:pt x="59241" y="13586"/>
                    <a:pt x="59120" y="13070"/>
                    <a:pt x="58937" y="12553"/>
                  </a:cubicBezTo>
                  <a:cubicBezTo>
                    <a:pt x="58937" y="12523"/>
                    <a:pt x="58877" y="12492"/>
                    <a:pt x="58877" y="12462"/>
                  </a:cubicBezTo>
                  <a:cubicBezTo>
                    <a:pt x="58937" y="12462"/>
                    <a:pt x="58937" y="12462"/>
                    <a:pt x="58968" y="12401"/>
                  </a:cubicBezTo>
                  <a:close/>
                  <a:moveTo>
                    <a:pt x="46475" y="31976"/>
                  </a:moveTo>
                  <a:cubicBezTo>
                    <a:pt x="46475" y="32158"/>
                    <a:pt x="46475" y="32340"/>
                    <a:pt x="46506" y="32584"/>
                  </a:cubicBezTo>
                  <a:lnTo>
                    <a:pt x="46536" y="32705"/>
                  </a:lnTo>
                  <a:cubicBezTo>
                    <a:pt x="46658" y="33769"/>
                    <a:pt x="46779" y="34803"/>
                    <a:pt x="46536" y="35562"/>
                  </a:cubicBezTo>
                  <a:lnTo>
                    <a:pt x="46414" y="35897"/>
                  </a:lnTo>
                  <a:cubicBezTo>
                    <a:pt x="46019" y="34742"/>
                    <a:pt x="45442" y="33617"/>
                    <a:pt x="44803" y="32432"/>
                  </a:cubicBezTo>
                  <a:cubicBezTo>
                    <a:pt x="45351" y="32280"/>
                    <a:pt x="45928" y="32128"/>
                    <a:pt x="46475" y="31976"/>
                  </a:cubicBezTo>
                  <a:close/>
                  <a:moveTo>
                    <a:pt x="11885" y="39514"/>
                  </a:moveTo>
                  <a:cubicBezTo>
                    <a:pt x="12037" y="40365"/>
                    <a:pt x="12280" y="41246"/>
                    <a:pt x="12523" y="42128"/>
                  </a:cubicBezTo>
                  <a:cubicBezTo>
                    <a:pt x="12007" y="42432"/>
                    <a:pt x="11551" y="42766"/>
                    <a:pt x="11095" y="43161"/>
                  </a:cubicBezTo>
                  <a:cubicBezTo>
                    <a:pt x="11095" y="43070"/>
                    <a:pt x="11125" y="43040"/>
                    <a:pt x="11125" y="42949"/>
                  </a:cubicBezTo>
                  <a:lnTo>
                    <a:pt x="11307" y="41429"/>
                  </a:lnTo>
                  <a:cubicBezTo>
                    <a:pt x="11399" y="40760"/>
                    <a:pt x="11581" y="40122"/>
                    <a:pt x="11885" y="39514"/>
                  </a:cubicBezTo>
                  <a:close/>
                  <a:moveTo>
                    <a:pt x="55461" y="1"/>
                  </a:moveTo>
                  <a:cubicBezTo>
                    <a:pt x="55274" y="1"/>
                    <a:pt x="55084" y="20"/>
                    <a:pt x="54895" y="60"/>
                  </a:cubicBezTo>
                  <a:cubicBezTo>
                    <a:pt x="54834" y="60"/>
                    <a:pt x="54743" y="91"/>
                    <a:pt x="54621" y="152"/>
                  </a:cubicBezTo>
                  <a:cubicBezTo>
                    <a:pt x="53557" y="486"/>
                    <a:pt x="52889" y="1459"/>
                    <a:pt x="52858" y="2583"/>
                  </a:cubicBezTo>
                  <a:lnTo>
                    <a:pt x="52858" y="3525"/>
                  </a:lnTo>
                  <a:cubicBezTo>
                    <a:pt x="52858" y="4194"/>
                    <a:pt x="52585" y="4893"/>
                    <a:pt x="52098" y="5380"/>
                  </a:cubicBezTo>
                  <a:cubicBezTo>
                    <a:pt x="51430" y="6079"/>
                    <a:pt x="51217" y="7051"/>
                    <a:pt x="51521" y="7963"/>
                  </a:cubicBezTo>
                  <a:cubicBezTo>
                    <a:pt x="51643" y="8298"/>
                    <a:pt x="51795" y="8602"/>
                    <a:pt x="52007" y="8845"/>
                  </a:cubicBezTo>
                  <a:cubicBezTo>
                    <a:pt x="51551" y="8966"/>
                    <a:pt x="51065" y="9149"/>
                    <a:pt x="50609" y="9361"/>
                  </a:cubicBezTo>
                  <a:cubicBezTo>
                    <a:pt x="50123" y="9635"/>
                    <a:pt x="49606" y="9939"/>
                    <a:pt x="49211" y="10334"/>
                  </a:cubicBezTo>
                  <a:lnTo>
                    <a:pt x="48998" y="10516"/>
                  </a:lnTo>
                  <a:cubicBezTo>
                    <a:pt x="48785" y="10486"/>
                    <a:pt x="48542" y="10425"/>
                    <a:pt x="48299" y="10425"/>
                  </a:cubicBezTo>
                  <a:cubicBezTo>
                    <a:pt x="47995" y="10425"/>
                    <a:pt x="47721" y="10486"/>
                    <a:pt x="47418" y="10547"/>
                  </a:cubicBezTo>
                  <a:cubicBezTo>
                    <a:pt x="47174" y="10577"/>
                    <a:pt x="46992" y="10668"/>
                    <a:pt x="46779" y="10729"/>
                  </a:cubicBezTo>
                  <a:cubicBezTo>
                    <a:pt x="46384" y="10851"/>
                    <a:pt x="46050" y="11003"/>
                    <a:pt x="45715" y="11185"/>
                  </a:cubicBezTo>
                  <a:cubicBezTo>
                    <a:pt x="44834" y="11641"/>
                    <a:pt x="44104" y="12219"/>
                    <a:pt x="43496" y="12857"/>
                  </a:cubicBezTo>
                  <a:cubicBezTo>
                    <a:pt x="43423" y="12849"/>
                    <a:pt x="43352" y="12845"/>
                    <a:pt x="43283" y="12845"/>
                  </a:cubicBezTo>
                  <a:cubicBezTo>
                    <a:pt x="43093" y="12845"/>
                    <a:pt x="42915" y="12873"/>
                    <a:pt x="42737" y="12918"/>
                  </a:cubicBezTo>
                  <a:cubicBezTo>
                    <a:pt x="42524" y="12948"/>
                    <a:pt x="42311" y="13009"/>
                    <a:pt x="42129" y="13130"/>
                  </a:cubicBezTo>
                  <a:lnTo>
                    <a:pt x="37448" y="15532"/>
                  </a:lnTo>
                  <a:cubicBezTo>
                    <a:pt x="36323" y="16140"/>
                    <a:pt x="35746" y="17477"/>
                    <a:pt x="36202" y="18693"/>
                  </a:cubicBezTo>
                  <a:lnTo>
                    <a:pt x="37357" y="21915"/>
                  </a:lnTo>
                  <a:cubicBezTo>
                    <a:pt x="36050" y="20213"/>
                    <a:pt x="34712" y="18450"/>
                    <a:pt x="33557" y="16748"/>
                  </a:cubicBezTo>
                  <a:cubicBezTo>
                    <a:pt x="30852" y="12857"/>
                    <a:pt x="27782" y="8085"/>
                    <a:pt x="27113" y="6717"/>
                  </a:cubicBezTo>
                  <a:cubicBezTo>
                    <a:pt x="27052" y="6018"/>
                    <a:pt x="26718" y="5380"/>
                    <a:pt x="26110" y="4954"/>
                  </a:cubicBezTo>
                  <a:cubicBezTo>
                    <a:pt x="25609" y="4612"/>
                    <a:pt x="25056" y="4441"/>
                    <a:pt x="24516" y="4441"/>
                  </a:cubicBezTo>
                  <a:cubicBezTo>
                    <a:pt x="24336" y="4441"/>
                    <a:pt x="24157" y="4460"/>
                    <a:pt x="23982" y="4498"/>
                  </a:cubicBezTo>
                  <a:cubicBezTo>
                    <a:pt x="23405" y="4620"/>
                    <a:pt x="22827" y="4954"/>
                    <a:pt x="22463" y="5501"/>
                  </a:cubicBezTo>
                  <a:cubicBezTo>
                    <a:pt x="18359" y="11003"/>
                    <a:pt x="15320" y="17082"/>
                    <a:pt x="13435" y="23435"/>
                  </a:cubicBezTo>
                  <a:cubicBezTo>
                    <a:pt x="13253" y="23313"/>
                    <a:pt x="13070" y="23252"/>
                    <a:pt x="12888" y="23161"/>
                  </a:cubicBezTo>
                  <a:cubicBezTo>
                    <a:pt x="12189" y="22979"/>
                    <a:pt x="11611" y="22553"/>
                    <a:pt x="11277" y="21945"/>
                  </a:cubicBezTo>
                  <a:lnTo>
                    <a:pt x="10791" y="21155"/>
                  </a:lnTo>
                  <a:cubicBezTo>
                    <a:pt x="10316" y="20355"/>
                    <a:pt x="9472" y="19905"/>
                    <a:pt x="8595" y="19905"/>
                  </a:cubicBezTo>
                  <a:cubicBezTo>
                    <a:pt x="8405" y="19905"/>
                    <a:pt x="8214" y="19926"/>
                    <a:pt x="8025" y="19969"/>
                  </a:cubicBezTo>
                  <a:cubicBezTo>
                    <a:pt x="6961" y="20182"/>
                    <a:pt x="6110" y="21094"/>
                    <a:pt x="5988" y="22219"/>
                  </a:cubicBezTo>
                  <a:lnTo>
                    <a:pt x="5897" y="23161"/>
                  </a:lnTo>
                  <a:cubicBezTo>
                    <a:pt x="5806" y="23830"/>
                    <a:pt x="5471" y="24498"/>
                    <a:pt x="4924" y="24954"/>
                  </a:cubicBezTo>
                  <a:cubicBezTo>
                    <a:pt x="4225" y="25562"/>
                    <a:pt x="3921" y="26535"/>
                    <a:pt x="4104" y="27447"/>
                  </a:cubicBezTo>
                  <a:cubicBezTo>
                    <a:pt x="4164" y="27781"/>
                    <a:pt x="4316" y="28115"/>
                    <a:pt x="4468" y="28359"/>
                  </a:cubicBezTo>
                  <a:cubicBezTo>
                    <a:pt x="3769" y="28784"/>
                    <a:pt x="3253" y="29514"/>
                    <a:pt x="3192" y="30334"/>
                  </a:cubicBezTo>
                  <a:lnTo>
                    <a:pt x="3009" y="31854"/>
                  </a:lnTo>
                  <a:cubicBezTo>
                    <a:pt x="2857" y="33344"/>
                    <a:pt x="2128" y="34681"/>
                    <a:pt x="1034" y="35654"/>
                  </a:cubicBezTo>
                  <a:cubicBezTo>
                    <a:pt x="304" y="36261"/>
                    <a:pt x="0" y="37265"/>
                    <a:pt x="183" y="38176"/>
                  </a:cubicBezTo>
                  <a:cubicBezTo>
                    <a:pt x="365" y="39088"/>
                    <a:pt x="1094" y="39848"/>
                    <a:pt x="2006" y="40122"/>
                  </a:cubicBezTo>
                  <a:cubicBezTo>
                    <a:pt x="3405" y="40517"/>
                    <a:pt x="4620" y="41429"/>
                    <a:pt x="5441" y="42705"/>
                  </a:cubicBezTo>
                  <a:lnTo>
                    <a:pt x="6231" y="43982"/>
                  </a:lnTo>
                  <a:cubicBezTo>
                    <a:pt x="6715" y="44771"/>
                    <a:pt x="7582" y="45219"/>
                    <a:pt x="8476" y="45219"/>
                  </a:cubicBezTo>
                  <a:cubicBezTo>
                    <a:pt x="8650" y="45219"/>
                    <a:pt x="8824" y="45202"/>
                    <a:pt x="8997" y="45167"/>
                  </a:cubicBezTo>
                  <a:cubicBezTo>
                    <a:pt x="9028" y="45167"/>
                    <a:pt x="9089" y="45137"/>
                    <a:pt x="9149" y="45137"/>
                  </a:cubicBezTo>
                  <a:cubicBezTo>
                    <a:pt x="7478" y="47417"/>
                    <a:pt x="6535" y="50365"/>
                    <a:pt x="6444" y="53435"/>
                  </a:cubicBezTo>
                  <a:cubicBezTo>
                    <a:pt x="6414" y="54499"/>
                    <a:pt x="6535" y="55411"/>
                    <a:pt x="6718" y="56292"/>
                  </a:cubicBezTo>
                  <a:cubicBezTo>
                    <a:pt x="7174" y="58116"/>
                    <a:pt x="8207" y="59757"/>
                    <a:pt x="9636" y="60943"/>
                  </a:cubicBezTo>
                  <a:cubicBezTo>
                    <a:pt x="10477" y="61612"/>
                    <a:pt x="11273" y="61821"/>
                    <a:pt x="11913" y="61821"/>
                  </a:cubicBezTo>
                  <a:cubicBezTo>
                    <a:pt x="12175" y="61821"/>
                    <a:pt x="12412" y="61786"/>
                    <a:pt x="12614" y="61733"/>
                  </a:cubicBezTo>
                  <a:cubicBezTo>
                    <a:pt x="12736" y="61703"/>
                    <a:pt x="12827" y="61642"/>
                    <a:pt x="12979" y="61611"/>
                  </a:cubicBezTo>
                  <a:cubicBezTo>
                    <a:pt x="13496" y="61429"/>
                    <a:pt x="13952" y="61125"/>
                    <a:pt x="14256" y="60730"/>
                  </a:cubicBezTo>
                  <a:lnTo>
                    <a:pt x="14347" y="60700"/>
                  </a:lnTo>
                  <a:cubicBezTo>
                    <a:pt x="14955" y="60548"/>
                    <a:pt x="15532" y="60213"/>
                    <a:pt x="15988" y="59757"/>
                  </a:cubicBezTo>
                  <a:cubicBezTo>
                    <a:pt x="16080" y="59757"/>
                    <a:pt x="16140" y="59727"/>
                    <a:pt x="16232" y="59727"/>
                  </a:cubicBezTo>
                  <a:cubicBezTo>
                    <a:pt x="16535" y="59636"/>
                    <a:pt x="16839" y="59575"/>
                    <a:pt x="17083" y="59423"/>
                  </a:cubicBezTo>
                  <a:cubicBezTo>
                    <a:pt x="17478" y="59210"/>
                    <a:pt x="17812" y="58967"/>
                    <a:pt x="18055" y="58602"/>
                  </a:cubicBezTo>
                  <a:cubicBezTo>
                    <a:pt x="18268" y="58511"/>
                    <a:pt x="18542" y="58359"/>
                    <a:pt x="18724" y="58207"/>
                  </a:cubicBezTo>
                  <a:cubicBezTo>
                    <a:pt x="19393" y="57630"/>
                    <a:pt x="19818" y="56870"/>
                    <a:pt x="19909" y="55988"/>
                  </a:cubicBezTo>
                  <a:cubicBezTo>
                    <a:pt x="20001" y="54590"/>
                    <a:pt x="19210" y="53405"/>
                    <a:pt x="18754" y="52827"/>
                  </a:cubicBezTo>
                  <a:lnTo>
                    <a:pt x="18694" y="52736"/>
                  </a:lnTo>
                  <a:cubicBezTo>
                    <a:pt x="17994" y="51915"/>
                    <a:pt x="17326" y="51155"/>
                    <a:pt x="17052" y="50395"/>
                  </a:cubicBezTo>
                  <a:lnTo>
                    <a:pt x="17052" y="50395"/>
                  </a:lnTo>
                  <a:cubicBezTo>
                    <a:pt x="18998" y="52614"/>
                    <a:pt x="21308" y="54347"/>
                    <a:pt x="23891" y="55502"/>
                  </a:cubicBezTo>
                  <a:cubicBezTo>
                    <a:pt x="22858" y="56110"/>
                    <a:pt x="22128" y="56900"/>
                    <a:pt x="21794" y="57295"/>
                  </a:cubicBezTo>
                  <a:cubicBezTo>
                    <a:pt x="20760" y="58511"/>
                    <a:pt x="19940" y="59818"/>
                    <a:pt x="19150" y="61125"/>
                  </a:cubicBezTo>
                  <a:lnTo>
                    <a:pt x="18815" y="61703"/>
                  </a:lnTo>
                  <a:cubicBezTo>
                    <a:pt x="17843" y="63162"/>
                    <a:pt x="17934" y="64985"/>
                    <a:pt x="18906" y="66444"/>
                  </a:cubicBezTo>
                  <a:cubicBezTo>
                    <a:pt x="19811" y="67726"/>
                    <a:pt x="21400" y="68529"/>
                    <a:pt x="22972" y="68529"/>
                  </a:cubicBezTo>
                  <a:cubicBezTo>
                    <a:pt x="23301" y="68529"/>
                    <a:pt x="23630" y="68494"/>
                    <a:pt x="23952" y="68420"/>
                  </a:cubicBezTo>
                  <a:cubicBezTo>
                    <a:pt x="24955" y="68177"/>
                    <a:pt x="25776" y="67660"/>
                    <a:pt x="26444" y="66870"/>
                  </a:cubicBezTo>
                  <a:cubicBezTo>
                    <a:pt x="26627" y="66627"/>
                    <a:pt x="26809" y="66414"/>
                    <a:pt x="27052" y="66140"/>
                  </a:cubicBezTo>
                  <a:cubicBezTo>
                    <a:pt x="27508" y="65593"/>
                    <a:pt x="27995" y="65046"/>
                    <a:pt x="28451" y="64377"/>
                  </a:cubicBezTo>
                  <a:cubicBezTo>
                    <a:pt x="28937" y="64681"/>
                    <a:pt x="29454" y="64925"/>
                    <a:pt x="30001" y="65137"/>
                  </a:cubicBezTo>
                  <a:cubicBezTo>
                    <a:pt x="31288" y="65674"/>
                    <a:pt x="32500" y="65953"/>
                    <a:pt x="33604" y="65953"/>
                  </a:cubicBezTo>
                  <a:cubicBezTo>
                    <a:pt x="34064" y="65953"/>
                    <a:pt x="34505" y="65904"/>
                    <a:pt x="34925" y="65806"/>
                  </a:cubicBezTo>
                  <a:cubicBezTo>
                    <a:pt x="35928" y="65563"/>
                    <a:pt x="36809" y="65076"/>
                    <a:pt x="37478" y="64347"/>
                  </a:cubicBezTo>
                  <a:cubicBezTo>
                    <a:pt x="40244" y="61551"/>
                    <a:pt x="38390" y="57994"/>
                    <a:pt x="37630" y="56444"/>
                  </a:cubicBezTo>
                  <a:cubicBezTo>
                    <a:pt x="37630" y="56414"/>
                    <a:pt x="37600" y="56414"/>
                    <a:pt x="37600" y="56383"/>
                  </a:cubicBezTo>
                  <a:cubicBezTo>
                    <a:pt x="38056" y="56231"/>
                    <a:pt x="38512" y="56079"/>
                    <a:pt x="38937" y="55867"/>
                  </a:cubicBezTo>
                  <a:cubicBezTo>
                    <a:pt x="39393" y="56444"/>
                    <a:pt x="39819" y="57022"/>
                    <a:pt x="40275" y="57599"/>
                  </a:cubicBezTo>
                  <a:lnTo>
                    <a:pt x="40427" y="57782"/>
                  </a:lnTo>
                  <a:cubicBezTo>
                    <a:pt x="40730" y="58207"/>
                    <a:pt x="41065" y="58602"/>
                    <a:pt x="41399" y="58997"/>
                  </a:cubicBezTo>
                  <a:cubicBezTo>
                    <a:pt x="42433" y="60213"/>
                    <a:pt x="43466" y="61490"/>
                    <a:pt x="43861" y="62645"/>
                  </a:cubicBezTo>
                  <a:cubicBezTo>
                    <a:pt x="44428" y="64320"/>
                    <a:pt x="45935" y="65362"/>
                    <a:pt x="47622" y="65362"/>
                  </a:cubicBezTo>
                  <a:cubicBezTo>
                    <a:pt x="47924" y="65362"/>
                    <a:pt x="48233" y="65328"/>
                    <a:pt x="48542" y="65259"/>
                  </a:cubicBezTo>
                  <a:cubicBezTo>
                    <a:pt x="48998" y="65137"/>
                    <a:pt x="49454" y="64985"/>
                    <a:pt x="49849" y="64742"/>
                  </a:cubicBezTo>
                  <a:cubicBezTo>
                    <a:pt x="53375" y="63162"/>
                    <a:pt x="55564" y="59666"/>
                    <a:pt x="55503" y="55715"/>
                  </a:cubicBezTo>
                  <a:cubicBezTo>
                    <a:pt x="55472" y="54499"/>
                    <a:pt x="54895" y="53405"/>
                    <a:pt x="53953" y="52645"/>
                  </a:cubicBezTo>
                  <a:cubicBezTo>
                    <a:pt x="53169" y="52045"/>
                    <a:pt x="52192" y="51726"/>
                    <a:pt x="51223" y="51726"/>
                  </a:cubicBezTo>
                  <a:cubicBezTo>
                    <a:pt x="50914" y="51726"/>
                    <a:pt x="50606" y="51758"/>
                    <a:pt x="50305" y="51824"/>
                  </a:cubicBezTo>
                  <a:cubicBezTo>
                    <a:pt x="49697" y="51915"/>
                    <a:pt x="49150" y="52189"/>
                    <a:pt x="48694" y="52584"/>
                  </a:cubicBezTo>
                  <a:cubicBezTo>
                    <a:pt x="47965" y="53131"/>
                    <a:pt x="47296" y="53739"/>
                    <a:pt x="46718" y="54438"/>
                  </a:cubicBezTo>
                  <a:cubicBezTo>
                    <a:pt x="46414" y="54043"/>
                    <a:pt x="46080" y="53648"/>
                    <a:pt x="45776" y="53253"/>
                  </a:cubicBezTo>
                  <a:lnTo>
                    <a:pt x="45746" y="53222"/>
                  </a:lnTo>
                  <a:cubicBezTo>
                    <a:pt x="45320" y="52736"/>
                    <a:pt x="44895" y="52219"/>
                    <a:pt x="44439" y="51702"/>
                  </a:cubicBezTo>
                  <a:cubicBezTo>
                    <a:pt x="46050" y="49788"/>
                    <a:pt x="47114" y="47477"/>
                    <a:pt x="47478" y="45167"/>
                  </a:cubicBezTo>
                  <a:cubicBezTo>
                    <a:pt x="47478" y="45076"/>
                    <a:pt x="47509" y="44985"/>
                    <a:pt x="47509" y="44894"/>
                  </a:cubicBezTo>
                  <a:cubicBezTo>
                    <a:pt x="47904" y="44863"/>
                    <a:pt x="48269" y="44772"/>
                    <a:pt x="48633" y="44711"/>
                  </a:cubicBezTo>
                  <a:cubicBezTo>
                    <a:pt x="49028" y="44620"/>
                    <a:pt x="49454" y="44529"/>
                    <a:pt x="49849" y="44377"/>
                  </a:cubicBezTo>
                  <a:cubicBezTo>
                    <a:pt x="52524" y="43465"/>
                    <a:pt x="55016" y="41550"/>
                    <a:pt x="56840" y="39058"/>
                  </a:cubicBezTo>
                  <a:cubicBezTo>
                    <a:pt x="57448" y="38176"/>
                    <a:pt x="57904" y="37386"/>
                    <a:pt x="58238" y="36565"/>
                  </a:cubicBezTo>
                  <a:cubicBezTo>
                    <a:pt x="58907" y="34833"/>
                    <a:pt x="58998" y="32888"/>
                    <a:pt x="58451" y="31094"/>
                  </a:cubicBezTo>
                  <a:cubicBezTo>
                    <a:pt x="58117" y="29970"/>
                    <a:pt x="57539" y="29362"/>
                    <a:pt x="56992" y="28967"/>
                  </a:cubicBezTo>
                  <a:cubicBezTo>
                    <a:pt x="57387" y="28875"/>
                    <a:pt x="57813" y="28723"/>
                    <a:pt x="58208" y="28602"/>
                  </a:cubicBezTo>
                  <a:cubicBezTo>
                    <a:pt x="58334" y="28614"/>
                    <a:pt x="58465" y="28622"/>
                    <a:pt x="58597" y="28622"/>
                  </a:cubicBezTo>
                  <a:cubicBezTo>
                    <a:pt x="58784" y="28622"/>
                    <a:pt x="58972" y="28607"/>
                    <a:pt x="59150" y="28571"/>
                  </a:cubicBezTo>
                  <a:cubicBezTo>
                    <a:pt x="59181" y="28571"/>
                    <a:pt x="59272" y="28511"/>
                    <a:pt x="59302" y="28511"/>
                  </a:cubicBezTo>
                  <a:cubicBezTo>
                    <a:pt x="60852" y="28055"/>
                    <a:pt x="62463" y="27599"/>
                    <a:pt x="64014" y="27143"/>
                  </a:cubicBezTo>
                  <a:cubicBezTo>
                    <a:pt x="64074" y="27143"/>
                    <a:pt x="64135" y="27112"/>
                    <a:pt x="64196" y="27082"/>
                  </a:cubicBezTo>
                  <a:cubicBezTo>
                    <a:pt x="64318" y="27082"/>
                    <a:pt x="64378" y="27052"/>
                    <a:pt x="64500" y="27052"/>
                  </a:cubicBezTo>
                  <a:cubicBezTo>
                    <a:pt x="64530" y="27052"/>
                    <a:pt x="64591" y="27052"/>
                    <a:pt x="64621" y="26991"/>
                  </a:cubicBezTo>
                  <a:lnTo>
                    <a:pt x="67084" y="26353"/>
                  </a:lnTo>
                  <a:cubicBezTo>
                    <a:pt x="67418" y="26292"/>
                    <a:pt x="67722" y="26079"/>
                    <a:pt x="68026" y="25897"/>
                  </a:cubicBezTo>
                  <a:cubicBezTo>
                    <a:pt x="68269" y="25897"/>
                    <a:pt x="68543" y="25897"/>
                    <a:pt x="68755" y="25836"/>
                  </a:cubicBezTo>
                  <a:cubicBezTo>
                    <a:pt x="68877" y="25775"/>
                    <a:pt x="68998" y="25775"/>
                    <a:pt x="69059" y="25745"/>
                  </a:cubicBezTo>
                  <a:cubicBezTo>
                    <a:pt x="69819" y="25471"/>
                    <a:pt x="70579" y="25228"/>
                    <a:pt x="71309" y="24924"/>
                  </a:cubicBezTo>
                  <a:cubicBezTo>
                    <a:pt x="71487" y="24960"/>
                    <a:pt x="71675" y="24974"/>
                    <a:pt x="71868" y="24974"/>
                  </a:cubicBezTo>
                  <a:cubicBezTo>
                    <a:pt x="72004" y="24974"/>
                    <a:pt x="72143" y="24967"/>
                    <a:pt x="72281" y="24954"/>
                  </a:cubicBezTo>
                  <a:cubicBezTo>
                    <a:pt x="72524" y="24924"/>
                    <a:pt x="72707" y="24863"/>
                    <a:pt x="72950" y="24833"/>
                  </a:cubicBezTo>
                  <a:cubicBezTo>
                    <a:pt x="73011" y="24833"/>
                    <a:pt x="73132" y="24802"/>
                    <a:pt x="73132" y="24802"/>
                  </a:cubicBezTo>
                  <a:lnTo>
                    <a:pt x="73588" y="24681"/>
                  </a:lnTo>
                  <a:cubicBezTo>
                    <a:pt x="74196" y="24529"/>
                    <a:pt x="74774" y="24316"/>
                    <a:pt x="75290" y="24073"/>
                  </a:cubicBezTo>
                  <a:cubicBezTo>
                    <a:pt x="75898" y="23799"/>
                    <a:pt x="76445" y="23465"/>
                    <a:pt x="76932" y="23100"/>
                  </a:cubicBezTo>
                  <a:cubicBezTo>
                    <a:pt x="77084" y="22979"/>
                    <a:pt x="77205" y="22857"/>
                    <a:pt x="77296" y="22796"/>
                  </a:cubicBezTo>
                  <a:cubicBezTo>
                    <a:pt x="77635" y="22936"/>
                    <a:pt x="77986" y="22997"/>
                    <a:pt x="78342" y="22997"/>
                  </a:cubicBezTo>
                  <a:cubicBezTo>
                    <a:pt x="78530" y="22997"/>
                    <a:pt x="78719" y="22980"/>
                    <a:pt x="78907" y="22948"/>
                  </a:cubicBezTo>
                  <a:cubicBezTo>
                    <a:pt x="79029" y="22887"/>
                    <a:pt x="79120" y="22887"/>
                    <a:pt x="79211" y="22857"/>
                  </a:cubicBezTo>
                  <a:cubicBezTo>
                    <a:pt x="80306" y="22492"/>
                    <a:pt x="81400" y="22067"/>
                    <a:pt x="82525" y="21641"/>
                  </a:cubicBezTo>
                  <a:cubicBezTo>
                    <a:pt x="82943" y="21967"/>
                    <a:pt x="83486" y="22150"/>
                    <a:pt x="84059" y="22150"/>
                  </a:cubicBezTo>
                  <a:cubicBezTo>
                    <a:pt x="84235" y="22150"/>
                    <a:pt x="84413" y="22133"/>
                    <a:pt x="84591" y="22097"/>
                  </a:cubicBezTo>
                  <a:cubicBezTo>
                    <a:pt x="84652" y="22097"/>
                    <a:pt x="84683" y="22097"/>
                    <a:pt x="84683" y="22067"/>
                  </a:cubicBezTo>
                  <a:lnTo>
                    <a:pt x="87297" y="21368"/>
                  </a:lnTo>
                  <a:cubicBezTo>
                    <a:pt x="87996" y="21185"/>
                    <a:pt x="88604" y="20729"/>
                    <a:pt x="88938" y="20091"/>
                  </a:cubicBezTo>
                  <a:cubicBezTo>
                    <a:pt x="89272" y="19453"/>
                    <a:pt x="89364" y="18693"/>
                    <a:pt x="89090" y="17994"/>
                  </a:cubicBezTo>
                  <a:lnTo>
                    <a:pt x="87935" y="14681"/>
                  </a:lnTo>
                  <a:cubicBezTo>
                    <a:pt x="88300" y="12978"/>
                    <a:pt x="88604" y="11185"/>
                    <a:pt x="88908" y="9422"/>
                  </a:cubicBezTo>
                  <a:cubicBezTo>
                    <a:pt x="89242" y="8662"/>
                    <a:pt x="88938" y="7750"/>
                    <a:pt x="88300" y="7173"/>
                  </a:cubicBezTo>
                  <a:cubicBezTo>
                    <a:pt x="87810" y="6730"/>
                    <a:pt x="87195" y="6502"/>
                    <a:pt x="86565" y="6502"/>
                  </a:cubicBezTo>
                  <a:cubicBezTo>
                    <a:pt x="86374" y="6502"/>
                    <a:pt x="86181" y="6523"/>
                    <a:pt x="85990" y="6565"/>
                  </a:cubicBezTo>
                  <a:cubicBezTo>
                    <a:pt x="85929" y="6565"/>
                    <a:pt x="85898" y="6565"/>
                    <a:pt x="85868" y="6595"/>
                  </a:cubicBezTo>
                  <a:cubicBezTo>
                    <a:pt x="84987" y="6839"/>
                    <a:pt x="84105" y="7051"/>
                    <a:pt x="83193" y="7325"/>
                  </a:cubicBezTo>
                  <a:cubicBezTo>
                    <a:pt x="82829" y="7416"/>
                    <a:pt x="82433" y="7629"/>
                    <a:pt x="82190" y="7902"/>
                  </a:cubicBezTo>
                  <a:cubicBezTo>
                    <a:pt x="81977" y="7902"/>
                    <a:pt x="81765" y="7902"/>
                    <a:pt x="81582" y="7963"/>
                  </a:cubicBezTo>
                  <a:cubicBezTo>
                    <a:pt x="81339" y="7994"/>
                    <a:pt x="81126" y="8115"/>
                    <a:pt x="80883" y="8237"/>
                  </a:cubicBezTo>
                  <a:cubicBezTo>
                    <a:pt x="80366" y="8510"/>
                    <a:pt x="79819" y="8814"/>
                    <a:pt x="79303" y="9057"/>
                  </a:cubicBezTo>
                  <a:cubicBezTo>
                    <a:pt x="78993" y="8948"/>
                    <a:pt x="78683" y="8893"/>
                    <a:pt x="78379" y="8893"/>
                  </a:cubicBezTo>
                  <a:cubicBezTo>
                    <a:pt x="78177" y="8893"/>
                    <a:pt x="77977" y="8918"/>
                    <a:pt x="77783" y="8966"/>
                  </a:cubicBezTo>
                  <a:lnTo>
                    <a:pt x="77418" y="9057"/>
                  </a:lnTo>
                  <a:lnTo>
                    <a:pt x="74652" y="10091"/>
                  </a:lnTo>
                  <a:cubicBezTo>
                    <a:pt x="74044" y="10334"/>
                    <a:pt x="73588" y="10729"/>
                    <a:pt x="73284" y="11246"/>
                  </a:cubicBezTo>
                  <a:lnTo>
                    <a:pt x="73163" y="11246"/>
                  </a:lnTo>
                  <a:cubicBezTo>
                    <a:pt x="72676" y="11246"/>
                    <a:pt x="72190" y="11276"/>
                    <a:pt x="71704" y="11398"/>
                  </a:cubicBezTo>
                  <a:cubicBezTo>
                    <a:pt x="71400" y="11459"/>
                    <a:pt x="71096" y="11550"/>
                    <a:pt x="70731" y="11641"/>
                  </a:cubicBezTo>
                  <a:cubicBezTo>
                    <a:pt x="70245" y="11854"/>
                    <a:pt x="69728" y="12067"/>
                    <a:pt x="69272" y="12310"/>
                  </a:cubicBezTo>
                  <a:cubicBezTo>
                    <a:pt x="69120" y="12371"/>
                    <a:pt x="68998" y="12462"/>
                    <a:pt x="68846" y="12523"/>
                  </a:cubicBezTo>
                  <a:cubicBezTo>
                    <a:pt x="68573" y="12523"/>
                    <a:pt x="68360" y="12523"/>
                    <a:pt x="68087" y="12553"/>
                  </a:cubicBezTo>
                  <a:cubicBezTo>
                    <a:pt x="67935" y="12614"/>
                    <a:pt x="67813" y="12644"/>
                    <a:pt x="67661" y="12675"/>
                  </a:cubicBezTo>
                  <a:cubicBezTo>
                    <a:pt x="67236" y="12827"/>
                    <a:pt x="66840" y="13009"/>
                    <a:pt x="66415" y="13161"/>
                  </a:cubicBezTo>
                  <a:lnTo>
                    <a:pt x="66415" y="12675"/>
                  </a:lnTo>
                  <a:cubicBezTo>
                    <a:pt x="66415" y="12462"/>
                    <a:pt x="66476" y="12219"/>
                    <a:pt x="66628" y="12067"/>
                  </a:cubicBezTo>
                  <a:cubicBezTo>
                    <a:pt x="67296" y="11398"/>
                    <a:pt x="67509" y="10395"/>
                    <a:pt x="67205" y="9483"/>
                  </a:cubicBezTo>
                  <a:cubicBezTo>
                    <a:pt x="66901" y="8571"/>
                    <a:pt x="66141" y="7933"/>
                    <a:pt x="65199" y="7750"/>
                  </a:cubicBezTo>
                  <a:cubicBezTo>
                    <a:pt x="64956" y="7690"/>
                    <a:pt x="64773" y="7598"/>
                    <a:pt x="64621" y="7386"/>
                  </a:cubicBezTo>
                  <a:lnTo>
                    <a:pt x="64257" y="6899"/>
                  </a:lnTo>
                  <a:cubicBezTo>
                    <a:pt x="63753" y="6263"/>
                    <a:pt x="63017" y="5904"/>
                    <a:pt x="62231" y="5904"/>
                  </a:cubicBezTo>
                  <a:cubicBezTo>
                    <a:pt x="62117" y="5904"/>
                    <a:pt x="62002" y="5911"/>
                    <a:pt x="61886" y="5927"/>
                  </a:cubicBezTo>
                  <a:cubicBezTo>
                    <a:pt x="61977" y="5501"/>
                    <a:pt x="61977" y="5015"/>
                    <a:pt x="61825" y="4589"/>
                  </a:cubicBezTo>
                  <a:cubicBezTo>
                    <a:pt x="61521" y="3677"/>
                    <a:pt x="60761" y="3039"/>
                    <a:pt x="59789" y="2826"/>
                  </a:cubicBezTo>
                  <a:cubicBezTo>
                    <a:pt x="59120" y="2735"/>
                    <a:pt x="58512" y="2340"/>
                    <a:pt x="58086" y="1763"/>
                  </a:cubicBezTo>
                  <a:lnTo>
                    <a:pt x="57509" y="1003"/>
                  </a:lnTo>
                  <a:cubicBezTo>
                    <a:pt x="57016" y="362"/>
                    <a:pt x="56263" y="1"/>
                    <a:pt x="55461"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8" name="Google Shape;1618;p67"/>
            <p:cNvGrpSpPr/>
            <p:nvPr/>
          </p:nvGrpSpPr>
          <p:grpSpPr>
            <a:xfrm>
              <a:off x="-852175" y="6774925"/>
              <a:ext cx="2099600" cy="1583875"/>
              <a:chOff x="-852175" y="6774925"/>
              <a:chExt cx="2099600" cy="1583875"/>
            </a:xfrm>
          </p:grpSpPr>
          <p:sp>
            <p:nvSpPr>
              <p:cNvPr id="1619" name="Google Shape;1619;p67"/>
              <p:cNvSpPr/>
              <p:nvPr/>
            </p:nvSpPr>
            <p:spPr>
              <a:xfrm>
                <a:off x="-587275" y="6888150"/>
                <a:ext cx="808100" cy="1187475"/>
              </a:xfrm>
              <a:custGeom>
                <a:avLst/>
                <a:gdLst/>
                <a:ahLst/>
                <a:cxnLst/>
                <a:rect l="l" t="t" r="r" b="b"/>
                <a:pathLst>
                  <a:path w="32324" h="47499" extrusionOk="0">
                    <a:moveTo>
                      <a:pt x="11198" y="1"/>
                    </a:moveTo>
                    <a:lnTo>
                      <a:pt x="11198" y="1"/>
                    </a:lnTo>
                    <a:cubicBezTo>
                      <a:pt x="11197" y="2"/>
                      <a:pt x="11196" y="4"/>
                      <a:pt x="11195" y="5"/>
                    </a:cubicBezTo>
                    <a:lnTo>
                      <a:pt x="11195" y="5"/>
                    </a:lnTo>
                    <a:cubicBezTo>
                      <a:pt x="11196" y="4"/>
                      <a:pt x="11197" y="2"/>
                      <a:pt x="11198" y="1"/>
                    </a:cubicBezTo>
                    <a:close/>
                    <a:moveTo>
                      <a:pt x="11195" y="5"/>
                    </a:moveTo>
                    <a:cubicBezTo>
                      <a:pt x="5118" y="8150"/>
                      <a:pt x="1471" y="17571"/>
                      <a:pt x="712" y="27205"/>
                    </a:cubicBezTo>
                    <a:cubicBezTo>
                      <a:pt x="1" y="35903"/>
                      <a:pt x="6441" y="47498"/>
                      <a:pt x="18590" y="47498"/>
                    </a:cubicBezTo>
                    <a:cubicBezTo>
                      <a:pt x="19432" y="47498"/>
                      <a:pt x="20302" y="47443"/>
                      <a:pt x="21198" y="47326"/>
                    </a:cubicBezTo>
                    <a:cubicBezTo>
                      <a:pt x="26730" y="46597"/>
                      <a:pt x="30773" y="42250"/>
                      <a:pt x="31533" y="37691"/>
                    </a:cubicBezTo>
                    <a:cubicBezTo>
                      <a:pt x="32323" y="33071"/>
                      <a:pt x="30378" y="28420"/>
                      <a:pt x="27703" y="24256"/>
                    </a:cubicBezTo>
                    <a:cubicBezTo>
                      <a:pt x="24815" y="19940"/>
                      <a:pt x="21107" y="15563"/>
                      <a:pt x="18068" y="11156"/>
                    </a:cubicBezTo>
                    <a:cubicBezTo>
                      <a:pt x="17219" y="9913"/>
                      <a:pt x="10811" y="573"/>
                      <a:pt x="11195" y="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67"/>
              <p:cNvSpPr/>
              <p:nvPr/>
            </p:nvSpPr>
            <p:spPr>
              <a:xfrm>
                <a:off x="36125" y="7958775"/>
                <a:ext cx="366300" cy="322675"/>
              </a:xfrm>
              <a:custGeom>
                <a:avLst/>
                <a:gdLst/>
                <a:ahLst/>
                <a:cxnLst/>
                <a:rect l="l" t="t" r="r" b="b"/>
                <a:pathLst>
                  <a:path w="14652" h="12907" extrusionOk="0">
                    <a:moveTo>
                      <a:pt x="639" y="1"/>
                    </a:moveTo>
                    <a:cubicBezTo>
                      <a:pt x="287" y="1"/>
                      <a:pt x="0" y="468"/>
                      <a:pt x="214" y="824"/>
                    </a:cubicBezTo>
                    <a:cubicBezTo>
                      <a:pt x="1338" y="2769"/>
                      <a:pt x="2767" y="4501"/>
                      <a:pt x="4135" y="6295"/>
                    </a:cubicBezTo>
                    <a:cubicBezTo>
                      <a:pt x="5442" y="7997"/>
                      <a:pt x="7266" y="9851"/>
                      <a:pt x="7995" y="11948"/>
                    </a:cubicBezTo>
                    <a:cubicBezTo>
                      <a:pt x="8235" y="12612"/>
                      <a:pt x="8743" y="12907"/>
                      <a:pt x="9276" y="12907"/>
                    </a:cubicBezTo>
                    <a:cubicBezTo>
                      <a:pt x="9621" y="12907"/>
                      <a:pt x="9976" y="12783"/>
                      <a:pt x="10275" y="12556"/>
                    </a:cubicBezTo>
                    <a:cubicBezTo>
                      <a:pt x="13041" y="11432"/>
                      <a:pt x="14652" y="8848"/>
                      <a:pt x="14561" y="5869"/>
                    </a:cubicBezTo>
                    <a:cubicBezTo>
                      <a:pt x="14539" y="4979"/>
                      <a:pt x="13696" y="4369"/>
                      <a:pt x="12872" y="4369"/>
                    </a:cubicBezTo>
                    <a:cubicBezTo>
                      <a:pt x="12543" y="4369"/>
                      <a:pt x="12216" y="4467"/>
                      <a:pt x="11947" y="4684"/>
                    </a:cubicBezTo>
                    <a:cubicBezTo>
                      <a:pt x="10518" y="5839"/>
                      <a:pt x="9363" y="7237"/>
                      <a:pt x="8633" y="8878"/>
                    </a:cubicBezTo>
                    <a:cubicBezTo>
                      <a:pt x="7478" y="7693"/>
                      <a:pt x="6414" y="6204"/>
                      <a:pt x="5411" y="5049"/>
                    </a:cubicBezTo>
                    <a:cubicBezTo>
                      <a:pt x="3983" y="3377"/>
                      <a:pt x="2554" y="1644"/>
                      <a:pt x="943" y="124"/>
                    </a:cubicBezTo>
                    <a:cubicBezTo>
                      <a:pt x="843" y="38"/>
                      <a:pt x="739" y="1"/>
                      <a:pt x="6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67"/>
              <p:cNvSpPr/>
              <p:nvPr/>
            </p:nvSpPr>
            <p:spPr>
              <a:xfrm>
                <a:off x="-417975" y="7990525"/>
                <a:ext cx="422225" cy="368275"/>
              </a:xfrm>
              <a:custGeom>
                <a:avLst/>
                <a:gdLst/>
                <a:ahLst/>
                <a:cxnLst/>
                <a:rect l="l" t="t" r="r" b="b"/>
                <a:pathLst>
                  <a:path w="16889" h="14731" extrusionOk="0">
                    <a:moveTo>
                      <a:pt x="10556" y="1"/>
                    </a:moveTo>
                    <a:cubicBezTo>
                      <a:pt x="9861" y="1"/>
                      <a:pt x="9196" y="769"/>
                      <a:pt x="9776" y="1438"/>
                    </a:cubicBezTo>
                    <a:cubicBezTo>
                      <a:pt x="10809" y="2654"/>
                      <a:pt x="11752" y="3900"/>
                      <a:pt x="12603" y="5238"/>
                    </a:cubicBezTo>
                    <a:cubicBezTo>
                      <a:pt x="13271" y="6301"/>
                      <a:pt x="14882" y="8368"/>
                      <a:pt x="14578" y="9706"/>
                    </a:cubicBezTo>
                    <a:cubicBezTo>
                      <a:pt x="14412" y="10344"/>
                      <a:pt x="13944" y="10595"/>
                      <a:pt x="13313" y="10595"/>
                    </a:cubicBezTo>
                    <a:cubicBezTo>
                      <a:pt x="11755" y="10595"/>
                      <a:pt x="9207" y="9060"/>
                      <a:pt x="7800" y="8064"/>
                    </a:cubicBezTo>
                    <a:cubicBezTo>
                      <a:pt x="8013" y="7274"/>
                      <a:pt x="8043" y="6180"/>
                      <a:pt x="7192" y="6058"/>
                    </a:cubicBezTo>
                    <a:cubicBezTo>
                      <a:pt x="7064" y="6034"/>
                      <a:pt x="6934" y="6023"/>
                      <a:pt x="6804" y="6023"/>
                    </a:cubicBezTo>
                    <a:cubicBezTo>
                      <a:pt x="5610" y="6023"/>
                      <a:pt x="4379" y="6972"/>
                      <a:pt x="3666" y="7821"/>
                    </a:cubicBezTo>
                    <a:cubicBezTo>
                      <a:pt x="2602" y="9098"/>
                      <a:pt x="1782" y="10526"/>
                      <a:pt x="900" y="11894"/>
                    </a:cubicBezTo>
                    <a:cubicBezTo>
                      <a:pt x="1" y="13320"/>
                      <a:pt x="1445" y="14730"/>
                      <a:pt x="2844" y="14730"/>
                    </a:cubicBezTo>
                    <a:cubicBezTo>
                      <a:pt x="3383" y="14730"/>
                      <a:pt x="3916" y="14521"/>
                      <a:pt x="4305" y="14022"/>
                    </a:cubicBezTo>
                    <a:cubicBezTo>
                      <a:pt x="5368" y="12684"/>
                      <a:pt x="6979" y="11073"/>
                      <a:pt x="7557" y="9311"/>
                    </a:cubicBezTo>
                    <a:cubicBezTo>
                      <a:pt x="8499" y="10253"/>
                      <a:pt x="9593" y="11013"/>
                      <a:pt x="10900" y="11560"/>
                    </a:cubicBezTo>
                    <a:cubicBezTo>
                      <a:pt x="11672" y="11872"/>
                      <a:pt x="12604" y="12157"/>
                      <a:pt x="13493" y="12157"/>
                    </a:cubicBezTo>
                    <a:cubicBezTo>
                      <a:pt x="14251" y="12157"/>
                      <a:pt x="14978" y="11950"/>
                      <a:pt x="15551" y="11377"/>
                    </a:cubicBezTo>
                    <a:cubicBezTo>
                      <a:pt x="16888" y="9918"/>
                      <a:pt x="15946" y="7943"/>
                      <a:pt x="15217" y="6453"/>
                    </a:cubicBezTo>
                    <a:cubicBezTo>
                      <a:pt x="14122" y="4265"/>
                      <a:pt x="12815" y="2259"/>
                      <a:pt x="11265" y="344"/>
                    </a:cubicBezTo>
                    <a:cubicBezTo>
                      <a:pt x="11063" y="101"/>
                      <a:pt x="10808" y="1"/>
                      <a:pt x="10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67"/>
              <p:cNvSpPr/>
              <p:nvPr/>
            </p:nvSpPr>
            <p:spPr>
              <a:xfrm>
                <a:off x="-694875" y="7779325"/>
                <a:ext cx="245375" cy="410750"/>
              </a:xfrm>
              <a:custGeom>
                <a:avLst/>
                <a:gdLst/>
                <a:ahLst/>
                <a:cxnLst/>
                <a:rect l="l" t="t" r="r" b="b"/>
                <a:pathLst>
                  <a:path w="9815" h="16430" extrusionOk="0">
                    <a:moveTo>
                      <a:pt x="8770" y="1"/>
                    </a:moveTo>
                    <a:cubicBezTo>
                      <a:pt x="7930" y="1"/>
                      <a:pt x="6737" y="450"/>
                      <a:pt x="6475" y="555"/>
                    </a:cubicBezTo>
                    <a:cubicBezTo>
                      <a:pt x="4803" y="1315"/>
                      <a:pt x="3344" y="2348"/>
                      <a:pt x="2219" y="3868"/>
                    </a:cubicBezTo>
                    <a:cubicBezTo>
                      <a:pt x="760" y="5843"/>
                      <a:pt x="31" y="8306"/>
                      <a:pt x="0" y="10737"/>
                    </a:cubicBezTo>
                    <a:cubicBezTo>
                      <a:pt x="0" y="11467"/>
                      <a:pt x="31" y="12166"/>
                      <a:pt x="183" y="12895"/>
                    </a:cubicBezTo>
                    <a:cubicBezTo>
                      <a:pt x="487" y="14141"/>
                      <a:pt x="1216" y="15297"/>
                      <a:pt x="2219" y="16117"/>
                    </a:cubicBezTo>
                    <a:cubicBezTo>
                      <a:pt x="2385" y="16283"/>
                      <a:pt x="2605" y="16430"/>
                      <a:pt x="2838" y="16430"/>
                    </a:cubicBezTo>
                    <a:cubicBezTo>
                      <a:pt x="2905" y="16430"/>
                      <a:pt x="2972" y="16418"/>
                      <a:pt x="3040" y="16391"/>
                    </a:cubicBezTo>
                    <a:cubicBezTo>
                      <a:pt x="3374" y="16269"/>
                      <a:pt x="3465" y="15813"/>
                      <a:pt x="3435" y="15479"/>
                    </a:cubicBezTo>
                    <a:cubicBezTo>
                      <a:pt x="3344" y="15145"/>
                      <a:pt x="3222" y="14749"/>
                      <a:pt x="3283" y="14415"/>
                    </a:cubicBezTo>
                    <a:lnTo>
                      <a:pt x="3283" y="14415"/>
                    </a:lnTo>
                    <a:cubicBezTo>
                      <a:pt x="3364" y="14980"/>
                      <a:pt x="3921" y="15474"/>
                      <a:pt x="4470" y="15474"/>
                    </a:cubicBezTo>
                    <a:cubicBezTo>
                      <a:pt x="4541" y="15474"/>
                      <a:pt x="4612" y="15466"/>
                      <a:pt x="4681" y="15448"/>
                    </a:cubicBezTo>
                    <a:cubicBezTo>
                      <a:pt x="5259" y="15311"/>
                      <a:pt x="5538" y="14525"/>
                      <a:pt x="5224" y="14062"/>
                    </a:cubicBezTo>
                    <a:lnTo>
                      <a:pt x="5224" y="14062"/>
                    </a:lnTo>
                    <a:cubicBezTo>
                      <a:pt x="5502" y="14335"/>
                      <a:pt x="5910" y="14494"/>
                      <a:pt x="6314" y="14494"/>
                    </a:cubicBezTo>
                    <a:cubicBezTo>
                      <a:pt x="6527" y="14494"/>
                      <a:pt x="6739" y="14450"/>
                      <a:pt x="6931" y="14354"/>
                    </a:cubicBezTo>
                    <a:cubicBezTo>
                      <a:pt x="6931" y="13807"/>
                      <a:pt x="6779" y="13290"/>
                      <a:pt x="6475" y="12774"/>
                    </a:cubicBezTo>
                    <a:lnTo>
                      <a:pt x="6475" y="12774"/>
                    </a:lnTo>
                    <a:cubicBezTo>
                      <a:pt x="6752" y="13167"/>
                      <a:pt x="7223" y="13578"/>
                      <a:pt x="7647" y="13578"/>
                    </a:cubicBezTo>
                    <a:cubicBezTo>
                      <a:pt x="7780" y="13578"/>
                      <a:pt x="7908" y="13537"/>
                      <a:pt x="8025" y="13442"/>
                    </a:cubicBezTo>
                    <a:cubicBezTo>
                      <a:pt x="8511" y="13017"/>
                      <a:pt x="8146" y="12257"/>
                      <a:pt x="7721" y="11771"/>
                    </a:cubicBezTo>
                    <a:cubicBezTo>
                      <a:pt x="6870" y="10768"/>
                      <a:pt x="5958" y="9734"/>
                      <a:pt x="5502" y="8518"/>
                    </a:cubicBezTo>
                    <a:cubicBezTo>
                      <a:pt x="4560" y="5995"/>
                      <a:pt x="5958" y="2834"/>
                      <a:pt x="8481" y="1801"/>
                    </a:cubicBezTo>
                    <a:cubicBezTo>
                      <a:pt x="8906" y="1649"/>
                      <a:pt x="9393" y="1467"/>
                      <a:pt x="9545" y="1041"/>
                    </a:cubicBezTo>
                    <a:cubicBezTo>
                      <a:pt x="9815" y="243"/>
                      <a:pt x="9387" y="1"/>
                      <a:pt x="87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67"/>
              <p:cNvSpPr/>
              <p:nvPr/>
            </p:nvSpPr>
            <p:spPr>
              <a:xfrm>
                <a:off x="74900" y="7477075"/>
                <a:ext cx="412650" cy="293975"/>
              </a:xfrm>
              <a:custGeom>
                <a:avLst/>
                <a:gdLst/>
                <a:ahLst/>
                <a:cxnLst/>
                <a:rect l="l" t="t" r="r" b="b"/>
                <a:pathLst>
                  <a:path w="16506" h="11759" extrusionOk="0">
                    <a:moveTo>
                      <a:pt x="11307" y="0"/>
                    </a:moveTo>
                    <a:cubicBezTo>
                      <a:pt x="11003" y="456"/>
                      <a:pt x="10851" y="973"/>
                      <a:pt x="10791" y="1520"/>
                    </a:cubicBezTo>
                    <a:cubicBezTo>
                      <a:pt x="10731" y="863"/>
                      <a:pt x="10495" y="60"/>
                      <a:pt x="9911" y="60"/>
                    </a:cubicBezTo>
                    <a:cubicBezTo>
                      <a:pt x="9901" y="60"/>
                      <a:pt x="9890" y="60"/>
                      <a:pt x="9879" y="61"/>
                    </a:cubicBezTo>
                    <a:cubicBezTo>
                      <a:pt x="9210" y="91"/>
                      <a:pt x="9119" y="973"/>
                      <a:pt x="9180" y="1581"/>
                    </a:cubicBezTo>
                    <a:cubicBezTo>
                      <a:pt x="9332" y="2888"/>
                      <a:pt x="9484" y="4195"/>
                      <a:pt x="9149" y="5502"/>
                    </a:cubicBezTo>
                    <a:cubicBezTo>
                      <a:pt x="8543" y="7770"/>
                      <a:pt x="6243" y="9420"/>
                      <a:pt x="3937" y="9420"/>
                    </a:cubicBezTo>
                    <a:cubicBezTo>
                      <a:pt x="3586" y="9420"/>
                      <a:pt x="3234" y="9382"/>
                      <a:pt x="2888" y="9301"/>
                    </a:cubicBezTo>
                    <a:cubicBezTo>
                      <a:pt x="2652" y="9234"/>
                      <a:pt x="2378" y="9166"/>
                      <a:pt x="2124" y="9166"/>
                    </a:cubicBezTo>
                    <a:cubicBezTo>
                      <a:pt x="1921" y="9166"/>
                      <a:pt x="1730" y="9210"/>
                      <a:pt x="1581" y="9332"/>
                    </a:cubicBezTo>
                    <a:cubicBezTo>
                      <a:pt x="0" y="10547"/>
                      <a:pt x="3374" y="11398"/>
                      <a:pt x="3830" y="11459"/>
                    </a:cubicBezTo>
                    <a:cubicBezTo>
                      <a:pt x="4647" y="11653"/>
                      <a:pt x="5458" y="11759"/>
                      <a:pt x="6268" y="11759"/>
                    </a:cubicBezTo>
                    <a:cubicBezTo>
                      <a:pt x="7236" y="11759"/>
                      <a:pt x="8203" y="11608"/>
                      <a:pt x="9180" y="11277"/>
                    </a:cubicBezTo>
                    <a:cubicBezTo>
                      <a:pt x="11490" y="10487"/>
                      <a:pt x="13465" y="8876"/>
                      <a:pt x="14924" y="6869"/>
                    </a:cubicBezTo>
                    <a:cubicBezTo>
                      <a:pt x="15350" y="6292"/>
                      <a:pt x="15715" y="5654"/>
                      <a:pt x="15988" y="4955"/>
                    </a:cubicBezTo>
                    <a:cubicBezTo>
                      <a:pt x="16444" y="3739"/>
                      <a:pt x="16505" y="2371"/>
                      <a:pt x="16171" y="1155"/>
                    </a:cubicBezTo>
                    <a:cubicBezTo>
                      <a:pt x="16110" y="851"/>
                      <a:pt x="15958" y="547"/>
                      <a:pt x="15654" y="486"/>
                    </a:cubicBezTo>
                    <a:cubicBezTo>
                      <a:pt x="15609" y="475"/>
                      <a:pt x="15565" y="470"/>
                      <a:pt x="15521" y="470"/>
                    </a:cubicBezTo>
                    <a:cubicBezTo>
                      <a:pt x="15210" y="470"/>
                      <a:pt x="14936" y="737"/>
                      <a:pt x="14803" y="1003"/>
                    </a:cubicBezTo>
                    <a:cubicBezTo>
                      <a:pt x="14651" y="1368"/>
                      <a:pt x="14590" y="1702"/>
                      <a:pt x="14317" y="1976"/>
                    </a:cubicBezTo>
                    <a:cubicBezTo>
                      <a:pt x="14590" y="1368"/>
                      <a:pt x="14347" y="547"/>
                      <a:pt x="13739" y="334"/>
                    </a:cubicBezTo>
                    <a:cubicBezTo>
                      <a:pt x="13646" y="297"/>
                      <a:pt x="13548" y="280"/>
                      <a:pt x="13450" y="280"/>
                    </a:cubicBezTo>
                    <a:cubicBezTo>
                      <a:pt x="12993" y="280"/>
                      <a:pt x="12536" y="657"/>
                      <a:pt x="12519" y="1117"/>
                    </a:cubicBezTo>
                    <a:lnTo>
                      <a:pt x="12519" y="1117"/>
                    </a:lnTo>
                    <a:cubicBezTo>
                      <a:pt x="12381" y="535"/>
                      <a:pt x="11867" y="80"/>
                      <a:pt x="113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67"/>
              <p:cNvSpPr/>
              <p:nvPr/>
            </p:nvSpPr>
            <p:spPr>
              <a:xfrm>
                <a:off x="-409550" y="7903100"/>
                <a:ext cx="49600" cy="33775"/>
              </a:xfrm>
              <a:custGeom>
                <a:avLst/>
                <a:gdLst/>
                <a:ahLst/>
                <a:cxnLst/>
                <a:rect l="l" t="t" r="r" b="b"/>
                <a:pathLst>
                  <a:path w="1984" h="1351" extrusionOk="0">
                    <a:moveTo>
                      <a:pt x="205" y="0"/>
                    </a:moveTo>
                    <a:cubicBezTo>
                      <a:pt x="81" y="0"/>
                      <a:pt x="1" y="170"/>
                      <a:pt x="107" y="224"/>
                    </a:cubicBezTo>
                    <a:lnTo>
                      <a:pt x="168" y="315"/>
                    </a:lnTo>
                    <a:lnTo>
                      <a:pt x="229" y="345"/>
                    </a:lnTo>
                    <a:lnTo>
                      <a:pt x="290" y="437"/>
                    </a:lnTo>
                    <a:cubicBezTo>
                      <a:pt x="381" y="467"/>
                      <a:pt x="411" y="497"/>
                      <a:pt x="472" y="589"/>
                    </a:cubicBezTo>
                    <a:cubicBezTo>
                      <a:pt x="594" y="649"/>
                      <a:pt x="715" y="771"/>
                      <a:pt x="867" y="832"/>
                    </a:cubicBezTo>
                    <a:lnTo>
                      <a:pt x="1202" y="1075"/>
                    </a:lnTo>
                    <a:cubicBezTo>
                      <a:pt x="1354" y="1136"/>
                      <a:pt x="1475" y="1257"/>
                      <a:pt x="1627" y="1348"/>
                    </a:cubicBezTo>
                    <a:cubicBezTo>
                      <a:pt x="1634" y="1350"/>
                      <a:pt x="1642" y="1351"/>
                      <a:pt x="1649" y="1351"/>
                    </a:cubicBezTo>
                    <a:cubicBezTo>
                      <a:pt x="1798" y="1351"/>
                      <a:pt x="1983" y="1068"/>
                      <a:pt x="1809" y="923"/>
                    </a:cubicBezTo>
                    <a:cubicBezTo>
                      <a:pt x="1688" y="801"/>
                      <a:pt x="1536" y="741"/>
                      <a:pt x="1445" y="649"/>
                    </a:cubicBezTo>
                    <a:cubicBezTo>
                      <a:pt x="1323" y="558"/>
                      <a:pt x="1171" y="497"/>
                      <a:pt x="1050" y="437"/>
                    </a:cubicBezTo>
                    <a:cubicBezTo>
                      <a:pt x="928" y="345"/>
                      <a:pt x="837" y="285"/>
                      <a:pt x="685" y="193"/>
                    </a:cubicBezTo>
                    <a:cubicBezTo>
                      <a:pt x="594" y="163"/>
                      <a:pt x="563" y="102"/>
                      <a:pt x="472" y="72"/>
                    </a:cubicBezTo>
                    <a:cubicBezTo>
                      <a:pt x="442" y="41"/>
                      <a:pt x="411" y="41"/>
                      <a:pt x="381" y="41"/>
                    </a:cubicBezTo>
                    <a:cubicBezTo>
                      <a:pt x="320" y="41"/>
                      <a:pt x="290" y="11"/>
                      <a:pt x="259" y="11"/>
                    </a:cubicBezTo>
                    <a:cubicBezTo>
                      <a:pt x="241" y="4"/>
                      <a:pt x="222" y="0"/>
                      <a:pt x="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67"/>
              <p:cNvSpPr/>
              <p:nvPr/>
            </p:nvSpPr>
            <p:spPr>
              <a:xfrm>
                <a:off x="-368125" y="7881675"/>
                <a:ext cx="47900" cy="32700"/>
              </a:xfrm>
              <a:custGeom>
                <a:avLst/>
                <a:gdLst/>
                <a:ahLst/>
                <a:cxnLst/>
                <a:rect l="l" t="t" r="r" b="b"/>
                <a:pathLst>
                  <a:path w="1916" h="1308" extrusionOk="0">
                    <a:moveTo>
                      <a:pt x="270" y="0"/>
                    </a:moveTo>
                    <a:cubicBezTo>
                      <a:pt x="186" y="0"/>
                      <a:pt x="112" y="27"/>
                      <a:pt x="92" y="108"/>
                    </a:cubicBezTo>
                    <a:cubicBezTo>
                      <a:pt x="0" y="199"/>
                      <a:pt x="31" y="321"/>
                      <a:pt x="152" y="412"/>
                    </a:cubicBezTo>
                    <a:cubicBezTo>
                      <a:pt x="396" y="594"/>
                      <a:pt x="608" y="746"/>
                      <a:pt x="882" y="898"/>
                    </a:cubicBezTo>
                    <a:cubicBezTo>
                      <a:pt x="1004" y="959"/>
                      <a:pt x="1095" y="1050"/>
                      <a:pt x="1247" y="1111"/>
                    </a:cubicBezTo>
                    <a:cubicBezTo>
                      <a:pt x="1359" y="1201"/>
                      <a:pt x="1522" y="1308"/>
                      <a:pt x="1660" y="1308"/>
                    </a:cubicBezTo>
                    <a:cubicBezTo>
                      <a:pt x="1709" y="1308"/>
                      <a:pt x="1754" y="1295"/>
                      <a:pt x="1794" y="1263"/>
                    </a:cubicBezTo>
                    <a:cubicBezTo>
                      <a:pt x="1824" y="1233"/>
                      <a:pt x="1855" y="1202"/>
                      <a:pt x="1855" y="1142"/>
                    </a:cubicBezTo>
                    <a:cubicBezTo>
                      <a:pt x="1915" y="898"/>
                      <a:pt x="1672" y="777"/>
                      <a:pt x="1520" y="716"/>
                    </a:cubicBezTo>
                    <a:cubicBezTo>
                      <a:pt x="1399" y="625"/>
                      <a:pt x="1247" y="564"/>
                      <a:pt x="1156" y="473"/>
                    </a:cubicBezTo>
                    <a:cubicBezTo>
                      <a:pt x="882" y="321"/>
                      <a:pt x="639" y="169"/>
                      <a:pt x="396" y="17"/>
                    </a:cubicBezTo>
                    <a:cubicBezTo>
                      <a:pt x="355" y="7"/>
                      <a:pt x="311" y="0"/>
                      <a:pt x="2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67"/>
              <p:cNvSpPr/>
              <p:nvPr/>
            </p:nvSpPr>
            <p:spPr>
              <a:xfrm>
                <a:off x="-319500" y="7961725"/>
                <a:ext cx="69175" cy="34525"/>
              </a:xfrm>
              <a:custGeom>
                <a:avLst/>
                <a:gdLst/>
                <a:ahLst/>
                <a:cxnLst/>
                <a:rect l="l" t="t" r="r" b="b"/>
                <a:pathLst>
                  <a:path w="2767" h="1381" extrusionOk="0">
                    <a:moveTo>
                      <a:pt x="285" y="1"/>
                    </a:moveTo>
                    <a:cubicBezTo>
                      <a:pt x="175" y="1"/>
                      <a:pt x="58" y="79"/>
                      <a:pt x="31" y="158"/>
                    </a:cubicBezTo>
                    <a:cubicBezTo>
                      <a:pt x="1" y="310"/>
                      <a:pt x="62" y="432"/>
                      <a:pt x="183" y="462"/>
                    </a:cubicBezTo>
                    <a:cubicBezTo>
                      <a:pt x="578" y="614"/>
                      <a:pt x="913" y="766"/>
                      <a:pt x="1277" y="949"/>
                    </a:cubicBezTo>
                    <a:cubicBezTo>
                      <a:pt x="1490" y="1040"/>
                      <a:pt x="1673" y="1101"/>
                      <a:pt x="1825" y="1192"/>
                    </a:cubicBezTo>
                    <a:cubicBezTo>
                      <a:pt x="2007" y="1253"/>
                      <a:pt x="2189" y="1344"/>
                      <a:pt x="2432" y="1374"/>
                    </a:cubicBezTo>
                    <a:cubicBezTo>
                      <a:pt x="2444" y="1378"/>
                      <a:pt x="2457" y="1380"/>
                      <a:pt x="2470" y="1380"/>
                    </a:cubicBezTo>
                    <a:cubicBezTo>
                      <a:pt x="2555" y="1380"/>
                      <a:pt x="2653" y="1297"/>
                      <a:pt x="2706" y="1192"/>
                    </a:cubicBezTo>
                    <a:cubicBezTo>
                      <a:pt x="2767" y="1131"/>
                      <a:pt x="2736" y="1010"/>
                      <a:pt x="2615" y="918"/>
                    </a:cubicBezTo>
                    <a:cubicBezTo>
                      <a:pt x="2463" y="827"/>
                      <a:pt x="2250" y="736"/>
                      <a:pt x="2037" y="675"/>
                    </a:cubicBezTo>
                    <a:lnTo>
                      <a:pt x="1490" y="432"/>
                    </a:lnTo>
                    <a:cubicBezTo>
                      <a:pt x="1095" y="280"/>
                      <a:pt x="730" y="158"/>
                      <a:pt x="335" y="6"/>
                    </a:cubicBezTo>
                    <a:cubicBezTo>
                      <a:pt x="319" y="2"/>
                      <a:pt x="302" y="1"/>
                      <a:pt x="2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67"/>
              <p:cNvSpPr/>
              <p:nvPr/>
            </p:nvSpPr>
            <p:spPr>
              <a:xfrm>
                <a:off x="-276175" y="7937975"/>
                <a:ext cx="55500" cy="33600"/>
              </a:xfrm>
              <a:custGeom>
                <a:avLst/>
                <a:gdLst/>
                <a:ahLst/>
                <a:cxnLst/>
                <a:rect l="l" t="t" r="r" b="b"/>
                <a:pathLst>
                  <a:path w="2220" h="1344" extrusionOk="0">
                    <a:moveTo>
                      <a:pt x="366" y="1"/>
                    </a:moveTo>
                    <a:cubicBezTo>
                      <a:pt x="254" y="1"/>
                      <a:pt x="132" y="55"/>
                      <a:pt x="92" y="136"/>
                    </a:cubicBezTo>
                    <a:cubicBezTo>
                      <a:pt x="0" y="288"/>
                      <a:pt x="31" y="440"/>
                      <a:pt x="152" y="561"/>
                    </a:cubicBezTo>
                    <a:cubicBezTo>
                      <a:pt x="426" y="744"/>
                      <a:pt x="730" y="926"/>
                      <a:pt x="1034" y="1078"/>
                    </a:cubicBezTo>
                    <a:cubicBezTo>
                      <a:pt x="1186" y="1169"/>
                      <a:pt x="1338" y="1200"/>
                      <a:pt x="1490" y="1230"/>
                    </a:cubicBezTo>
                    <a:cubicBezTo>
                      <a:pt x="1581" y="1260"/>
                      <a:pt x="1672" y="1260"/>
                      <a:pt x="1794" y="1321"/>
                    </a:cubicBezTo>
                    <a:cubicBezTo>
                      <a:pt x="1855" y="1336"/>
                      <a:pt x="1915" y="1344"/>
                      <a:pt x="1972" y="1344"/>
                    </a:cubicBezTo>
                    <a:cubicBezTo>
                      <a:pt x="2029" y="1344"/>
                      <a:pt x="2082" y="1336"/>
                      <a:pt x="2128" y="1321"/>
                    </a:cubicBezTo>
                    <a:cubicBezTo>
                      <a:pt x="2219" y="1230"/>
                      <a:pt x="2219" y="1048"/>
                      <a:pt x="2128" y="896"/>
                    </a:cubicBezTo>
                    <a:cubicBezTo>
                      <a:pt x="2067" y="804"/>
                      <a:pt x="1946" y="774"/>
                      <a:pt x="1885" y="744"/>
                    </a:cubicBezTo>
                    <a:cubicBezTo>
                      <a:pt x="1794" y="713"/>
                      <a:pt x="1733" y="713"/>
                      <a:pt x="1642" y="653"/>
                    </a:cubicBezTo>
                    <a:cubicBezTo>
                      <a:pt x="1490" y="622"/>
                      <a:pt x="1338" y="561"/>
                      <a:pt x="1216" y="501"/>
                    </a:cubicBezTo>
                    <a:cubicBezTo>
                      <a:pt x="1216" y="501"/>
                      <a:pt x="1186" y="501"/>
                      <a:pt x="1186" y="470"/>
                    </a:cubicBezTo>
                    <a:cubicBezTo>
                      <a:pt x="1155" y="470"/>
                      <a:pt x="1095" y="440"/>
                      <a:pt x="1064" y="440"/>
                    </a:cubicBezTo>
                    <a:cubicBezTo>
                      <a:pt x="1003" y="409"/>
                      <a:pt x="912" y="349"/>
                      <a:pt x="882" y="318"/>
                    </a:cubicBezTo>
                    <a:cubicBezTo>
                      <a:pt x="730" y="257"/>
                      <a:pt x="608" y="136"/>
                      <a:pt x="517" y="45"/>
                    </a:cubicBezTo>
                    <a:cubicBezTo>
                      <a:pt x="477" y="14"/>
                      <a:pt x="423" y="1"/>
                      <a:pt x="3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67"/>
              <p:cNvSpPr/>
              <p:nvPr/>
            </p:nvSpPr>
            <p:spPr>
              <a:xfrm>
                <a:off x="-204750" y="8012775"/>
                <a:ext cx="57025" cy="19025"/>
              </a:xfrm>
              <a:custGeom>
                <a:avLst/>
                <a:gdLst/>
                <a:ahLst/>
                <a:cxnLst/>
                <a:rect l="l" t="t" r="r" b="b"/>
                <a:pathLst>
                  <a:path w="2281" h="761" extrusionOk="0">
                    <a:moveTo>
                      <a:pt x="274" y="1"/>
                    </a:moveTo>
                    <a:cubicBezTo>
                      <a:pt x="122" y="1"/>
                      <a:pt x="1" y="92"/>
                      <a:pt x="1" y="244"/>
                    </a:cubicBezTo>
                    <a:cubicBezTo>
                      <a:pt x="1" y="396"/>
                      <a:pt x="122" y="518"/>
                      <a:pt x="274" y="518"/>
                    </a:cubicBezTo>
                    <a:lnTo>
                      <a:pt x="1186" y="639"/>
                    </a:lnTo>
                    <a:lnTo>
                      <a:pt x="1642" y="700"/>
                    </a:lnTo>
                    <a:cubicBezTo>
                      <a:pt x="1703" y="700"/>
                      <a:pt x="1794" y="761"/>
                      <a:pt x="1855" y="761"/>
                    </a:cubicBezTo>
                    <a:cubicBezTo>
                      <a:pt x="1946" y="761"/>
                      <a:pt x="2067" y="761"/>
                      <a:pt x="2128" y="700"/>
                    </a:cubicBezTo>
                    <a:cubicBezTo>
                      <a:pt x="2250" y="639"/>
                      <a:pt x="2280" y="396"/>
                      <a:pt x="2128" y="305"/>
                    </a:cubicBezTo>
                    <a:cubicBezTo>
                      <a:pt x="2067" y="244"/>
                      <a:pt x="1946" y="183"/>
                      <a:pt x="1855" y="183"/>
                    </a:cubicBezTo>
                    <a:cubicBezTo>
                      <a:pt x="1794" y="183"/>
                      <a:pt x="1703" y="183"/>
                      <a:pt x="1642" y="153"/>
                    </a:cubicBezTo>
                    <a:cubicBezTo>
                      <a:pt x="1490" y="153"/>
                      <a:pt x="1338" y="92"/>
                      <a:pt x="1186" y="92"/>
                    </a:cubicBezTo>
                    <a:lnTo>
                      <a:pt x="27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67"/>
              <p:cNvSpPr/>
              <p:nvPr/>
            </p:nvSpPr>
            <p:spPr>
              <a:xfrm>
                <a:off x="-181950" y="7978600"/>
                <a:ext cx="48650" cy="16725"/>
              </a:xfrm>
              <a:custGeom>
                <a:avLst/>
                <a:gdLst/>
                <a:ahLst/>
                <a:cxnLst/>
                <a:rect l="l" t="t" r="r" b="b"/>
                <a:pathLst>
                  <a:path w="1946" h="669" extrusionOk="0">
                    <a:moveTo>
                      <a:pt x="304" y="0"/>
                    </a:moveTo>
                    <a:cubicBezTo>
                      <a:pt x="152" y="0"/>
                      <a:pt x="0" y="91"/>
                      <a:pt x="0" y="243"/>
                    </a:cubicBezTo>
                    <a:cubicBezTo>
                      <a:pt x="0" y="395"/>
                      <a:pt x="122" y="517"/>
                      <a:pt x="274" y="547"/>
                    </a:cubicBezTo>
                    <a:cubicBezTo>
                      <a:pt x="578" y="608"/>
                      <a:pt x="852" y="638"/>
                      <a:pt x="1155" y="638"/>
                    </a:cubicBezTo>
                    <a:cubicBezTo>
                      <a:pt x="1307" y="638"/>
                      <a:pt x="1459" y="669"/>
                      <a:pt x="1611" y="669"/>
                    </a:cubicBezTo>
                    <a:cubicBezTo>
                      <a:pt x="1672" y="669"/>
                      <a:pt x="1763" y="638"/>
                      <a:pt x="1824" y="608"/>
                    </a:cubicBezTo>
                    <a:cubicBezTo>
                      <a:pt x="1915" y="547"/>
                      <a:pt x="1946" y="517"/>
                      <a:pt x="1946" y="456"/>
                    </a:cubicBezTo>
                    <a:cubicBezTo>
                      <a:pt x="1946" y="395"/>
                      <a:pt x="1855" y="335"/>
                      <a:pt x="1824" y="304"/>
                    </a:cubicBezTo>
                    <a:cubicBezTo>
                      <a:pt x="1763" y="243"/>
                      <a:pt x="1703" y="183"/>
                      <a:pt x="1611" y="183"/>
                    </a:cubicBezTo>
                    <a:cubicBezTo>
                      <a:pt x="1520" y="152"/>
                      <a:pt x="1459" y="152"/>
                      <a:pt x="1368" y="152"/>
                    </a:cubicBezTo>
                    <a:cubicBezTo>
                      <a:pt x="1307" y="152"/>
                      <a:pt x="1216" y="152"/>
                      <a:pt x="1186" y="91"/>
                    </a:cubicBezTo>
                    <a:cubicBezTo>
                      <a:pt x="882" y="61"/>
                      <a:pt x="608" y="31"/>
                      <a:pt x="3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67"/>
              <p:cNvSpPr/>
              <p:nvPr/>
            </p:nvSpPr>
            <p:spPr>
              <a:xfrm>
                <a:off x="-107475" y="7999875"/>
                <a:ext cx="73725" cy="20525"/>
              </a:xfrm>
              <a:custGeom>
                <a:avLst/>
                <a:gdLst/>
                <a:ahLst/>
                <a:cxnLst/>
                <a:rect l="l" t="t" r="r" b="b"/>
                <a:pathLst>
                  <a:path w="2949" h="821" extrusionOk="0">
                    <a:moveTo>
                      <a:pt x="395" y="0"/>
                    </a:moveTo>
                    <a:cubicBezTo>
                      <a:pt x="213" y="0"/>
                      <a:pt x="0" y="152"/>
                      <a:pt x="0" y="395"/>
                    </a:cubicBezTo>
                    <a:cubicBezTo>
                      <a:pt x="0" y="578"/>
                      <a:pt x="122" y="821"/>
                      <a:pt x="365" y="821"/>
                    </a:cubicBezTo>
                    <a:lnTo>
                      <a:pt x="1520" y="821"/>
                    </a:lnTo>
                    <a:cubicBezTo>
                      <a:pt x="1885" y="821"/>
                      <a:pt x="2310" y="821"/>
                      <a:pt x="2675" y="730"/>
                    </a:cubicBezTo>
                    <a:cubicBezTo>
                      <a:pt x="2827" y="699"/>
                      <a:pt x="2918" y="578"/>
                      <a:pt x="2949" y="426"/>
                    </a:cubicBezTo>
                    <a:cubicBezTo>
                      <a:pt x="2949" y="304"/>
                      <a:pt x="2888" y="152"/>
                      <a:pt x="2736" y="122"/>
                    </a:cubicBezTo>
                    <a:cubicBezTo>
                      <a:pt x="2341" y="61"/>
                      <a:pt x="1915" y="61"/>
                      <a:pt x="1550" y="61"/>
                    </a:cubicBezTo>
                    <a:cubicBezTo>
                      <a:pt x="1155" y="61"/>
                      <a:pt x="791" y="61"/>
                      <a:pt x="3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67"/>
              <p:cNvSpPr/>
              <p:nvPr/>
            </p:nvSpPr>
            <p:spPr>
              <a:xfrm>
                <a:off x="-78600" y="7958075"/>
                <a:ext cx="62325" cy="18250"/>
              </a:xfrm>
              <a:custGeom>
                <a:avLst/>
                <a:gdLst/>
                <a:ahLst/>
                <a:cxnLst/>
                <a:rect l="l" t="t" r="r" b="b"/>
                <a:pathLst>
                  <a:path w="2493" h="730" extrusionOk="0">
                    <a:moveTo>
                      <a:pt x="1611" y="0"/>
                    </a:moveTo>
                    <a:cubicBezTo>
                      <a:pt x="1459" y="0"/>
                      <a:pt x="1307" y="61"/>
                      <a:pt x="1155" y="61"/>
                    </a:cubicBezTo>
                    <a:lnTo>
                      <a:pt x="243" y="152"/>
                    </a:lnTo>
                    <a:cubicBezTo>
                      <a:pt x="91" y="152"/>
                      <a:pt x="0" y="365"/>
                      <a:pt x="0" y="456"/>
                    </a:cubicBezTo>
                    <a:cubicBezTo>
                      <a:pt x="0" y="578"/>
                      <a:pt x="122" y="730"/>
                      <a:pt x="274" y="730"/>
                    </a:cubicBezTo>
                    <a:cubicBezTo>
                      <a:pt x="578" y="730"/>
                      <a:pt x="882" y="700"/>
                      <a:pt x="1186" y="700"/>
                    </a:cubicBezTo>
                    <a:cubicBezTo>
                      <a:pt x="1338" y="700"/>
                      <a:pt x="1490" y="639"/>
                      <a:pt x="1642" y="639"/>
                    </a:cubicBezTo>
                    <a:cubicBezTo>
                      <a:pt x="1794" y="639"/>
                      <a:pt x="1976" y="608"/>
                      <a:pt x="2189" y="578"/>
                    </a:cubicBezTo>
                    <a:cubicBezTo>
                      <a:pt x="2493" y="517"/>
                      <a:pt x="2432" y="0"/>
                      <a:pt x="21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67"/>
              <p:cNvSpPr/>
              <p:nvPr/>
            </p:nvSpPr>
            <p:spPr>
              <a:xfrm>
                <a:off x="11050" y="7955525"/>
                <a:ext cx="53625" cy="34775"/>
              </a:xfrm>
              <a:custGeom>
                <a:avLst/>
                <a:gdLst/>
                <a:ahLst/>
                <a:cxnLst/>
                <a:rect l="l" t="t" r="r" b="b"/>
                <a:pathLst>
                  <a:path w="2145" h="1391" extrusionOk="0">
                    <a:moveTo>
                      <a:pt x="1955" y="1"/>
                    </a:moveTo>
                    <a:cubicBezTo>
                      <a:pt x="1934" y="1"/>
                      <a:pt x="1911" y="4"/>
                      <a:pt x="1885" y="11"/>
                    </a:cubicBezTo>
                    <a:cubicBezTo>
                      <a:pt x="1825" y="11"/>
                      <a:pt x="1733" y="42"/>
                      <a:pt x="1673" y="42"/>
                    </a:cubicBezTo>
                    <a:cubicBezTo>
                      <a:pt x="1551" y="72"/>
                      <a:pt x="1490" y="102"/>
                      <a:pt x="1399" y="163"/>
                    </a:cubicBezTo>
                    <a:cubicBezTo>
                      <a:pt x="1247" y="224"/>
                      <a:pt x="1126" y="315"/>
                      <a:pt x="974" y="376"/>
                    </a:cubicBezTo>
                    <a:lnTo>
                      <a:pt x="153" y="923"/>
                    </a:lnTo>
                    <a:cubicBezTo>
                      <a:pt x="31" y="984"/>
                      <a:pt x="1" y="1106"/>
                      <a:pt x="31" y="1258"/>
                    </a:cubicBezTo>
                    <a:cubicBezTo>
                      <a:pt x="101" y="1350"/>
                      <a:pt x="206" y="1390"/>
                      <a:pt x="293" y="1390"/>
                    </a:cubicBezTo>
                    <a:cubicBezTo>
                      <a:pt x="319" y="1390"/>
                      <a:pt x="344" y="1386"/>
                      <a:pt x="366" y="1379"/>
                    </a:cubicBezTo>
                    <a:cubicBezTo>
                      <a:pt x="670" y="1227"/>
                      <a:pt x="943" y="1014"/>
                      <a:pt x="1247" y="862"/>
                    </a:cubicBezTo>
                    <a:cubicBezTo>
                      <a:pt x="1399" y="802"/>
                      <a:pt x="1521" y="710"/>
                      <a:pt x="1673" y="650"/>
                    </a:cubicBezTo>
                    <a:cubicBezTo>
                      <a:pt x="1733" y="619"/>
                      <a:pt x="1825" y="528"/>
                      <a:pt x="1885" y="498"/>
                    </a:cubicBezTo>
                    <a:cubicBezTo>
                      <a:pt x="1977" y="406"/>
                      <a:pt x="2007" y="376"/>
                      <a:pt x="2037" y="315"/>
                    </a:cubicBezTo>
                    <a:cubicBezTo>
                      <a:pt x="2144" y="182"/>
                      <a:pt x="2110" y="1"/>
                      <a:pt x="19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67"/>
              <p:cNvSpPr/>
              <p:nvPr/>
            </p:nvSpPr>
            <p:spPr>
              <a:xfrm>
                <a:off x="13350" y="7898625"/>
                <a:ext cx="50175" cy="40625"/>
              </a:xfrm>
              <a:custGeom>
                <a:avLst/>
                <a:gdLst/>
                <a:ahLst/>
                <a:cxnLst/>
                <a:rect l="l" t="t" r="r" b="b"/>
                <a:pathLst>
                  <a:path w="2007" h="1625" extrusionOk="0">
                    <a:moveTo>
                      <a:pt x="1706" y="0"/>
                    </a:moveTo>
                    <a:cubicBezTo>
                      <a:pt x="1641" y="0"/>
                      <a:pt x="1581" y="23"/>
                      <a:pt x="1550" y="68"/>
                    </a:cubicBezTo>
                    <a:cubicBezTo>
                      <a:pt x="1459" y="190"/>
                      <a:pt x="1338" y="251"/>
                      <a:pt x="1246" y="372"/>
                    </a:cubicBezTo>
                    <a:lnTo>
                      <a:pt x="942" y="676"/>
                    </a:lnTo>
                    <a:lnTo>
                      <a:pt x="882" y="707"/>
                    </a:lnTo>
                    <a:cubicBezTo>
                      <a:pt x="851" y="707"/>
                      <a:pt x="851" y="737"/>
                      <a:pt x="821" y="737"/>
                    </a:cubicBezTo>
                    <a:cubicBezTo>
                      <a:pt x="730" y="798"/>
                      <a:pt x="699" y="828"/>
                      <a:pt x="638" y="859"/>
                    </a:cubicBezTo>
                    <a:cubicBezTo>
                      <a:pt x="547" y="889"/>
                      <a:pt x="517" y="950"/>
                      <a:pt x="426" y="980"/>
                    </a:cubicBezTo>
                    <a:cubicBezTo>
                      <a:pt x="395" y="980"/>
                      <a:pt x="365" y="1011"/>
                      <a:pt x="365" y="1011"/>
                    </a:cubicBezTo>
                    <a:cubicBezTo>
                      <a:pt x="334" y="1011"/>
                      <a:pt x="334" y="1011"/>
                      <a:pt x="274" y="1041"/>
                    </a:cubicBezTo>
                    <a:cubicBezTo>
                      <a:pt x="122" y="1102"/>
                      <a:pt x="0" y="1254"/>
                      <a:pt x="61" y="1406"/>
                    </a:cubicBezTo>
                    <a:cubicBezTo>
                      <a:pt x="87" y="1538"/>
                      <a:pt x="206" y="1624"/>
                      <a:pt x="337" y="1624"/>
                    </a:cubicBezTo>
                    <a:cubicBezTo>
                      <a:pt x="356" y="1624"/>
                      <a:pt x="376" y="1623"/>
                      <a:pt x="395" y="1619"/>
                    </a:cubicBezTo>
                    <a:cubicBezTo>
                      <a:pt x="730" y="1497"/>
                      <a:pt x="1034" y="1345"/>
                      <a:pt x="1307" y="1163"/>
                    </a:cubicBezTo>
                    <a:cubicBezTo>
                      <a:pt x="1429" y="1102"/>
                      <a:pt x="1520" y="980"/>
                      <a:pt x="1641" y="859"/>
                    </a:cubicBezTo>
                    <a:cubicBezTo>
                      <a:pt x="1763" y="737"/>
                      <a:pt x="1885" y="585"/>
                      <a:pt x="1945" y="433"/>
                    </a:cubicBezTo>
                    <a:cubicBezTo>
                      <a:pt x="2006" y="312"/>
                      <a:pt x="2006" y="190"/>
                      <a:pt x="1885" y="68"/>
                    </a:cubicBezTo>
                    <a:cubicBezTo>
                      <a:pt x="1839" y="23"/>
                      <a:pt x="1771" y="0"/>
                      <a:pt x="17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67"/>
              <p:cNvSpPr/>
              <p:nvPr/>
            </p:nvSpPr>
            <p:spPr>
              <a:xfrm>
                <a:off x="106800" y="7881800"/>
                <a:ext cx="29675" cy="34875"/>
              </a:xfrm>
              <a:custGeom>
                <a:avLst/>
                <a:gdLst/>
                <a:ahLst/>
                <a:cxnLst/>
                <a:rect l="l" t="t" r="r" b="b"/>
                <a:pathLst>
                  <a:path w="1187" h="1395" extrusionOk="0">
                    <a:moveTo>
                      <a:pt x="937" y="1"/>
                    </a:moveTo>
                    <a:cubicBezTo>
                      <a:pt x="916" y="1"/>
                      <a:pt x="897" y="4"/>
                      <a:pt x="882" y="12"/>
                    </a:cubicBezTo>
                    <a:cubicBezTo>
                      <a:pt x="852" y="73"/>
                      <a:pt x="761" y="103"/>
                      <a:pt x="730" y="134"/>
                    </a:cubicBezTo>
                    <a:cubicBezTo>
                      <a:pt x="730" y="134"/>
                      <a:pt x="700" y="134"/>
                      <a:pt x="700" y="164"/>
                    </a:cubicBezTo>
                    <a:cubicBezTo>
                      <a:pt x="700" y="164"/>
                      <a:pt x="639" y="164"/>
                      <a:pt x="639" y="225"/>
                    </a:cubicBezTo>
                    <a:cubicBezTo>
                      <a:pt x="609" y="255"/>
                      <a:pt x="578" y="285"/>
                      <a:pt x="548" y="377"/>
                    </a:cubicBezTo>
                    <a:cubicBezTo>
                      <a:pt x="487" y="437"/>
                      <a:pt x="457" y="468"/>
                      <a:pt x="396" y="559"/>
                    </a:cubicBezTo>
                    <a:cubicBezTo>
                      <a:pt x="274" y="711"/>
                      <a:pt x="153" y="833"/>
                      <a:pt x="31" y="985"/>
                    </a:cubicBezTo>
                    <a:cubicBezTo>
                      <a:pt x="1" y="1015"/>
                      <a:pt x="1" y="1137"/>
                      <a:pt x="1" y="1167"/>
                    </a:cubicBezTo>
                    <a:cubicBezTo>
                      <a:pt x="1" y="1228"/>
                      <a:pt x="92" y="1319"/>
                      <a:pt x="122" y="1349"/>
                    </a:cubicBezTo>
                    <a:cubicBezTo>
                      <a:pt x="175" y="1381"/>
                      <a:pt x="228" y="1394"/>
                      <a:pt x="277" y="1394"/>
                    </a:cubicBezTo>
                    <a:cubicBezTo>
                      <a:pt x="369" y="1394"/>
                      <a:pt x="448" y="1348"/>
                      <a:pt x="487" y="1289"/>
                    </a:cubicBezTo>
                    <a:lnTo>
                      <a:pt x="761" y="893"/>
                    </a:lnTo>
                    <a:cubicBezTo>
                      <a:pt x="791" y="802"/>
                      <a:pt x="852" y="772"/>
                      <a:pt x="913" y="711"/>
                    </a:cubicBezTo>
                    <a:cubicBezTo>
                      <a:pt x="943" y="650"/>
                      <a:pt x="943" y="620"/>
                      <a:pt x="1004" y="620"/>
                    </a:cubicBezTo>
                    <a:cubicBezTo>
                      <a:pt x="1034" y="589"/>
                      <a:pt x="1034" y="529"/>
                      <a:pt x="1065" y="468"/>
                    </a:cubicBezTo>
                    <a:cubicBezTo>
                      <a:pt x="1095" y="285"/>
                      <a:pt x="1186" y="164"/>
                      <a:pt x="1095" y="103"/>
                    </a:cubicBezTo>
                    <a:cubicBezTo>
                      <a:pt x="1072" y="35"/>
                      <a:pt x="998" y="1"/>
                      <a:pt x="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67"/>
              <p:cNvSpPr/>
              <p:nvPr/>
            </p:nvSpPr>
            <p:spPr>
              <a:xfrm>
                <a:off x="96175" y="7828475"/>
                <a:ext cx="33450" cy="49275"/>
              </a:xfrm>
              <a:custGeom>
                <a:avLst/>
                <a:gdLst/>
                <a:ahLst/>
                <a:cxnLst/>
                <a:rect l="l" t="t" r="r" b="b"/>
                <a:pathLst>
                  <a:path w="1338" h="1971" extrusionOk="0">
                    <a:moveTo>
                      <a:pt x="1028" y="0"/>
                    </a:moveTo>
                    <a:cubicBezTo>
                      <a:pt x="943" y="0"/>
                      <a:pt x="861" y="27"/>
                      <a:pt x="821" y="108"/>
                    </a:cubicBezTo>
                    <a:cubicBezTo>
                      <a:pt x="730" y="230"/>
                      <a:pt x="699" y="321"/>
                      <a:pt x="608" y="443"/>
                    </a:cubicBezTo>
                    <a:cubicBezTo>
                      <a:pt x="547" y="595"/>
                      <a:pt x="517" y="716"/>
                      <a:pt x="426" y="868"/>
                    </a:cubicBezTo>
                    <a:cubicBezTo>
                      <a:pt x="304" y="1142"/>
                      <a:pt x="213" y="1355"/>
                      <a:pt x="91" y="1628"/>
                    </a:cubicBezTo>
                    <a:cubicBezTo>
                      <a:pt x="0" y="1780"/>
                      <a:pt x="122" y="1932"/>
                      <a:pt x="274" y="1963"/>
                    </a:cubicBezTo>
                    <a:cubicBezTo>
                      <a:pt x="299" y="1968"/>
                      <a:pt x="324" y="1970"/>
                      <a:pt x="349" y="1970"/>
                    </a:cubicBezTo>
                    <a:cubicBezTo>
                      <a:pt x="473" y="1970"/>
                      <a:pt x="583" y="1907"/>
                      <a:pt x="608" y="1780"/>
                    </a:cubicBezTo>
                    <a:cubicBezTo>
                      <a:pt x="730" y="1507"/>
                      <a:pt x="851" y="1294"/>
                      <a:pt x="973" y="1020"/>
                    </a:cubicBezTo>
                    <a:cubicBezTo>
                      <a:pt x="1003" y="899"/>
                      <a:pt x="1064" y="777"/>
                      <a:pt x="1125" y="625"/>
                    </a:cubicBezTo>
                    <a:cubicBezTo>
                      <a:pt x="1155" y="534"/>
                      <a:pt x="1186" y="382"/>
                      <a:pt x="1277" y="260"/>
                    </a:cubicBezTo>
                    <a:cubicBezTo>
                      <a:pt x="1338" y="230"/>
                      <a:pt x="1277" y="78"/>
                      <a:pt x="1155" y="17"/>
                    </a:cubicBezTo>
                    <a:cubicBezTo>
                      <a:pt x="1115" y="7"/>
                      <a:pt x="1071" y="0"/>
                      <a:pt x="10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67"/>
              <p:cNvSpPr/>
              <p:nvPr/>
            </p:nvSpPr>
            <p:spPr>
              <a:xfrm>
                <a:off x="153150" y="7789075"/>
                <a:ext cx="16750" cy="53525"/>
              </a:xfrm>
              <a:custGeom>
                <a:avLst/>
                <a:gdLst/>
                <a:ahLst/>
                <a:cxnLst/>
                <a:rect l="l" t="t" r="r" b="b"/>
                <a:pathLst>
                  <a:path w="670" h="2141" extrusionOk="0">
                    <a:moveTo>
                      <a:pt x="435" y="0"/>
                    </a:moveTo>
                    <a:cubicBezTo>
                      <a:pt x="419" y="0"/>
                      <a:pt x="405" y="4"/>
                      <a:pt x="396" y="13"/>
                    </a:cubicBezTo>
                    <a:cubicBezTo>
                      <a:pt x="305" y="43"/>
                      <a:pt x="244" y="134"/>
                      <a:pt x="244" y="195"/>
                    </a:cubicBezTo>
                    <a:cubicBezTo>
                      <a:pt x="214" y="286"/>
                      <a:pt x="214" y="347"/>
                      <a:pt x="153" y="438"/>
                    </a:cubicBezTo>
                    <a:cubicBezTo>
                      <a:pt x="123" y="590"/>
                      <a:pt x="123" y="773"/>
                      <a:pt x="92" y="925"/>
                    </a:cubicBezTo>
                    <a:cubicBezTo>
                      <a:pt x="62" y="1259"/>
                      <a:pt x="62" y="1563"/>
                      <a:pt x="1" y="1897"/>
                    </a:cubicBezTo>
                    <a:cubicBezTo>
                      <a:pt x="1" y="2019"/>
                      <a:pt x="92" y="2110"/>
                      <a:pt x="214" y="2140"/>
                    </a:cubicBezTo>
                    <a:cubicBezTo>
                      <a:pt x="305" y="2140"/>
                      <a:pt x="396" y="2049"/>
                      <a:pt x="426" y="1958"/>
                    </a:cubicBezTo>
                    <a:cubicBezTo>
                      <a:pt x="518" y="1654"/>
                      <a:pt x="548" y="1289"/>
                      <a:pt x="578" y="985"/>
                    </a:cubicBezTo>
                    <a:cubicBezTo>
                      <a:pt x="609" y="833"/>
                      <a:pt x="609" y="681"/>
                      <a:pt x="609" y="529"/>
                    </a:cubicBezTo>
                    <a:lnTo>
                      <a:pt x="609" y="317"/>
                    </a:lnTo>
                    <a:cubicBezTo>
                      <a:pt x="670" y="195"/>
                      <a:pt x="609" y="134"/>
                      <a:pt x="548" y="43"/>
                    </a:cubicBezTo>
                    <a:cubicBezTo>
                      <a:pt x="527" y="22"/>
                      <a:pt x="475" y="0"/>
                      <a:pt x="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67"/>
              <p:cNvSpPr/>
              <p:nvPr/>
            </p:nvSpPr>
            <p:spPr>
              <a:xfrm>
                <a:off x="128075" y="7739425"/>
                <a:ext cx="16750" cy="54725"/>
              </a:xfrm>
              <a:custGeom>
                <a:avLst/>
                <a:gdLst/>
                <a:ahLst/>
                <a:cxnLst/>
                <a:rect l="l" t="t" r="r" b="b"/>
                <a:pathLst>
                  <a:path w="670" h="2189" extrusionOk="0">
                    <a:moveTo>
                      <a:pt x="141" y="0"/>
                    </a:moveTo>
                    <a:cubicBezTo>
                      <a:pt x="107" y="0"/>
                      <a:pt x="77" y="8"/>
                      <a:pt x="62" y="23"/>
                    </a:cubicBezTo>
                    <a:cubicBezTo>
                      <a:pt x="1" y="84"/>
                      <a:pt x="1" y="175"/>
                      <a:pt x="1" y="297"/>
                    </a:cubicBezTo>
                    <a:cubicBezTo>
                      <a:pt x="1" y="357"/>
                      <a:pt x="1" y="449"/>
                      <a:pt x="31" y="540"/>
                    </a:cubicBezTo>
                    <a:cubicBezTo>
                      <a:pt x="31" y="692"/>
                      <a:pt x="62" y="904"/>
                      <a:pt x="92" y="1056"/>
                    </a:cubicBezTo>
                    <a:cubicBezTo>
                      <a:pt x="153" y="1391"/>
                      <a:pt x="214" y="1695"/>
                      <a:pt x="305" y="2029"/>
                    </a:cubicBezTo>
                    <a:cubicBezTo>
                      <a:pt x="330" y="2130"/>
                      <a:pt x="418" y="2189"/>
                      <a:pt x="482" y="2189"/>
                    </a:cubicBezTo>
                    <a:cubicBezTo>
                      <a:pt x="495" y="2189"/>
                      <a:pt x="507" y="2186"/>
                      <a:pt x="518" y="2181"/>
                    </a:cubicBezTo>
                    <a:cubicBezTo>
                      <a:pt x="639" y="2151"/>
                      <a:pt x="670" y="2059"/>
                      <a:pt x="670" y="1968"/>
                    </a:cubicBezTo>
                    <a:cubicBezTo>
                      <a:pt x="639" y="1604"/>
                      <a:pt x="609" y="1300"/>
                      <a:pt x="548" y="965"/>
                    </a:cubicBezTo>
                    <a:cubicBezTo>
                      <a:pt x="518" y="813"/>
                      <a:pt x="518" y="661"/>
                      <a:pt x="487" y="509"/>
                    </a:cubicBezTo>
                    <a:cubicBezTo>
                      <a:pt x="396" y="388"/>
                      <a:pt x="396" y="327"/>
                      <a:pt x="366" y="236"/>
                    </a:cubicBezTo>
                    <a:cubicBezTo>
                      <a:pt x="335" y="145"/>
                      <a:pt x="335" y="53"/>
                      <a:pt x="244" y="23"/>
                    </a:cubicBezTo>
                    <a:cubicBezTo>
                      <a:pt x="214" y="8"/>
                      <a:pt x="176" y="0"/>
                      <a:pt x="1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67"/>
              <p:cNvSpPr/>
              <p:nvPr/>
            </p:nvSpPr>
            <p:spPr>
              <a:xfrm>
                <a:off x="155450" y="7698200"/>
                <a:ext cx="20525" cy="45725"/>
              </a:xfrm>
              <a:custGeom>
                <a:avLst/>
                <a:gdLst/>
                <a:ahLst/>
                <a:cxnLst/>
                <a:rect l="l" t="t" r="r" b="b"/>
                <a:pathLst>
                  <a:path w="821" h="1829" extrusionOk="0">
                    <a:moveTo>
                      <a:pt x="199" y="0"/>
                    </a:moveTo>
                    <a:cubicBezTo>
                      <a:pt x="125" y="0"/>
                      <a:pt x="51" y="41"/>
                      <a:pt x="31" y="122"/>
                    </a:cubicBezTo>
                    <a:cubicBezTo>
                      <a:pt x="0" y="183"/>
                      <a:pt x="0" y="213"/>
                      <a:pt x="0" y="304"/>
                    </a:cubicBezTo>
                    <a:cubicBezTo>
                      <a:pt x="0" y="365"/>
                      <a:pt x="0" y="456"/>
                      <a:pt x="31" y="487"/>
                    </a:cubicBezTo>
                    <a:lnTo>
                      <a:pt x="304" y="1642"/>
                    </a:lnTo>
                    <a:cubicBezTo>
                      <a:pt x="331" y="1723"/>
                      <a:pt x="431" y="1829"/>
                      <a:pt x="560" y="1829"/>
                    </a:cubicBezTo>
                    <a:cubicBezTo>
                      <a:pt x="576" y="1829"/>
                      <a:pt x="592" y="1827"/>
                      <a:pt x="608" y="1824"/>
                    </a:cubicBezTo>
                    <a:cubicBezTo>
                      <a:pt x="730" y="1794"/>
                      <a:pt x="821" y="1672"/>
                      <a:pt x="790" y="1520"/>
                    </a:cubicBezTo>
                    <a:lnTo>
                      <a:pt x="517" y="426"/>
                    </a:lnTo>
                    <a:lnTo>
                      <a:pt x="426" y="183"/>
                    </a:lnTo>
                    <a:cubicBezTo>
                      <a:pt x="365" y="122"/>
                      <a:pt x="334" y="61"/>
                      <a:pt x="304" y="31"/>
                    </a:cubicBezTo>
                    <a:cubicBezTo>
                      <a:pt x="274" y="10"/>
                      <a:pt x="237" y="0"/>
                      <a:pt x="1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67"/>
              <p:cNvSpPr/>
              <p:nvPr/>
            </p:nvSpPr>
            <p:spPr>
              <a:xfrm>
                <a:off x="121250" y="7649350"/>
                <a:ext cx="14450" cy="35675"/>
              </a:xfrm>
              <a:custGeom>
                <a:avLst/>
                <a:gdLst/>
                <a:ahLst/>
                <a:cxnLst/>
                <a:rect l="l" t="t" r="r" b="b"/>
                <a:pathLst>
                  <a:path w="578" h="1427" extrusionOk="0">
                    <a:moveTo>
                      <a:pt x="146" y="1"/>
                    </a:moveTo>
                    <a:cubicBezTo>
                      <a:pt x="83" y="1"/>
                      <a:pt x="0" y="55"/>
                      <a:pt x="0" y="130"/>
                    </a:cubicBezTo>
                    <a:lnTo>
                      <a:pt x="0" y="282"/>
                    </a:lnTo>
                    <a:lnTo>
                      <a:pt x="0" y="313"/>
                    </a:lnTo>
                    <a:lnTo>
                      <a:pt x="0" y="343"/>
                    </a:lnTo>
                    <a:cubicBezTo>
                      <a:pt x="0" y="343"/>
                      <a:pt x="18" y="416"/>
                      <a:pt x="13" y="421"/>
                    </a:cubicBezTo>
                    <a:lnTo>
                      <a:pt x="13" y="421"/>
                    </a:lnTo>
                    <a:cubicBezTo>
                      <a:pt x="9" y="415"/>
                      <a:pt x="5" y="409"/>
                      <a:pt x="0" y="404"/>
                    </a:cubicBezTo>
                    <a:lnTo>
                      <a:pt x="0" y="404"/>
                    </a:lnTo>
                    <a:cubicBezTo>
                      <a:pt x="6" y="416"/>
                      <a:pt x="10" y="421"/>
                      <a:pt x="12" y="421"/>
                    </a:cubicBezTo>
                    <a:cubicBezTo>
                      <a:pt x="12" y="421"/>
                      <a:pt x="12" y="421"/>
                      <a:pt x="13" y="421"/>
                    </a:cubicBezTo>
                    <a:lnTo>
                      <a:pt x="13" y="421"/>
                    </a:lnTo>
                    <a:cubicBezTo>
                      <a:pt x="31" y="454"/>
                      <a:pt x="31" y="505"/>
                      <a:pt x="31" y="556"/>
                    </a:cubicBezTo>
                    <a:cubicBezTo>
                      <a:pt x="31" y="586"/>
                      <a:pt x="61" y="617"/>
                      <a:pt x="61" y="647"/>
                    </a:cubicBezTo>
                    <a:lnTo>
                      <a:pt x="61" y="738"/>
                    </a:lnTo>
                    <a:lnTo>
                      <a:pt x="61" y="890"/>
                    </a:lnTo>
                    <a:lnTo>
                      <a:pt x="61" y="982"/>
                    </a:lnTo>
                    <a:lnTo>
                      <a:pt x="61" y="1042"/>
                    </a:lnTo>
                    <a:cubicBezTo>
                      <a:pt x="61" y="1073"/>
                      <a:pt x="61" y="1073"/>
                      <a:pt x="31" y="1103"/>
                    </a:cubicBezTo>
                    <a:cubicBezTo>
                      <a:pt x="0" y="1225"/>
                      <a:pt x="61" y="1377"/>
                      <a:pt x="183" y="1407"/>
                    </a:cubicBezTo>
                    <a:cubicBezTo>
                      <a:pt x="209" y="1420"/>
                      <a:pt x="237" y="1426"/>
                      <a:pt x="265" y="1426"/>
                    </a:cubicBezTo>
                    <a:cubicBezTo>
                      <a:pt x="365" y="1426"/>
                      <a:pt x="463" y="1350"/>
                      <a:pt x="487" y="1255"/>
                    </a:cubicBezTo>
                    <a:cubicBezTo>
                      <a:pt x="578" y="1042"/>
                      <a:pt x="578" y="799"/>
                      <a:pt x="487" y="556"/>
                    </a:cubicBezTo>
                    <a:cubicBezTo>
                      <a:pt x="578" y="465"/>
                      <a:pt x="517" y="343"/>
                      <a:pt x="487" y="282"/>
                    </a:cubicBezTo>
                    <a:cubicBezTo>
                      <a:pt x="426" y="161"/>
                      <a:pt x="335" y="39"/>
                      <a:pt x="183" y="9"/>
                    </a:cubicBezTo>
                    <a:cubicBezTo>
                      <a:pt x="172" y="4"/>
                      <a:pt x="159" y="1"/>
                      <a:pt x="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67"/>
              <p:cNvSpPr/>
              <p:nvPr/>
            </p:nvSpPr>
            <p:spPr>
              <a:xfrm>
                <a:off x="141775" y="7622675"/>
                <a:ext cx="22800" cy="46675"/>
              </a:xfrm>
              <a:custGeom>
                <a:avLst/>
                <a:gdLst/>
                <a:ahLst/>
                <a:cxnLst/>
                <a:rect l="l" t="t" r="r" b="b"/>
                <a:pathLst>
                  <a:path w="912" h="1867" extrusionOk="0">
                    <a:moveTo>
                      <a:pt x="291" y="1"/>
                    </a:moveTo>
                    <a:cubicBezTo>
                      <a:pt x="262" y="1"/>
                      <a:pt x="236" y="4"/>
                      <a:pt x="213" y="12"/>
                    </a:cubicBezTo>
                    <a:cubicBezTo>
                      <a:pt x="91" y="103"/>
                      <a:pt x="0" y="194"/>
                      <a:pt x="61" y="316"/>
                    </a:cubicBezTo>
                    <a:lnTo>
                      <a:pt x="61" y="377"/>
                    </a:lnTo>
                    <a:cubicBezTo>
                      <a:pt x="61" y="438"/>
                      <a:pt x="61" y="438"/>
                      <a:pt x="91" y="468"/>
                    </a:cubicBezTo>
                    <a:cubicBezTo>
                      <a:pt x="91" y="498"/>
                      <a:pt x="122" y="559"/>
                      <a:pt x="122" y="620"/>
                    </a:cubicBezTo>
                    <a:cubicBezTo>
                      <a:pt x="122" y="650"/>
                      <a:pt x="152" y="711"/>
                      <a:pt x="152" y="742"/>
                    </a:cubicBezTo>
                    <a:cubicBezTo>
                      <a:pt x="152" y="772"/>
                      <a:pt x="152" y="772"/>
                      <a:pt x="213" y="802"/>
                    </a:cubicBezTo>
                    <a:cubicBezTo>
                      <a:pt x="213" y="863"/>
                      <a:pt x="243" y="894"/>
                      <a:pt x="243" y="954"/>
                    </a:cubicBezTo>
                    <a:cubicBezTo>
                      <a:pt x="274" y="1045"/>
                      <a:pt x="274" y="1137"/>
                      <a:pt x="274" y="1258"/>
                    </a:cubicBezTo>
                    <a:lnTo>
                      <a:pt x="274" y="1349"/>
                    </a:lnTo>
                    <a:lnTo>
                      <a:pt x="274" y="1380"/>
                    </a:lnTo>
                    <a:lnTo>
                      <a:pt x="274" y="1532"/>
                    </a:lnTo>
                    <a:cubicBezTo>
                      <a:pt x="274" y="1714"/>
                      <a:pt x="426" y="1866"/>
                      <a:pt x="578" y="1866"/>
                    </a:cubicBezTo>
                    <a:cubicBezTo>
                      <a:pt x="760" y="1866"/>
                      <a:pt x="912" y="1775"/>
                      <a:pt x="912" y="1562"/>
                    </a:cubicBezTo>
                    <a:cubicBezTo>
                      <a:pt x="912" y="1349"/>
                      <a:pt x="881" y="1076"/>
                      <a:pt x="851" y="863"/>
                    </a:cubicBezTo>
                    <a:cubicBezTo>
                      <a:pt x="821" y="559"/>
                      <a:pt x="699" y="286"/>
                      <a:pt x="547" y="103"/>
                    </a:cubicBezTo>
                    <a:cubicBezTo>
                      <a:pt x="479" y="35"/>
                      <a:pt x="376"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67"/>
              <p:cNvSpPr/>
              <p:nvPr/>
            </p:nvSpPr>
            <p:spPr>
              <a:xfrm>
                <a:off x="-476800" y="7836550"/>
                <a:ext cx="42175" cy="46550"/>
              </a:xfrm>
              <a:custGeom>
                <a:avLst/>
                <a:gdLst/>
                <a:ahLst/>
                <a:cxnLst/>
                <a:rect l="l" t="t" r="r" b="b"/>
                <a:pathLst>
                  <a:path w="1687" h="1862" extrusionOk="0">
                    <a:moveTo>
                      <a:pt x="312" y="0"/>
                    </a:moveTo>
                    <a:cubicBezTo>
                      <a:pt x="208" y="0"/>
                      <a:pt x="83" y="53"/>
                      <a:pt x="62" y="181"/>
                    </a:cubicBezTo>
                    <a:cubicBezTo>
                      <a:pt x="1" y="424"/>
                      <a:pt x="122" y="576"/>
                      <a:pt x="244" y="758"/>
                    </a:cubicBezTo>
                    <a:cubicBezTo>
                      <a:pt x="335" y="910"/>
                      <a:pt x="426" y="1062"/>
                      <a:pt x="548" y="1214"/>
                    </a:cubicBezTo>
                    <a:cubicBezTo>
                      <a:pt x="670" y="1336"/>
                      <a:pt x="761" y="1488"/>
                      <a:pt x="913" y="1609"/>
                    </a:cubicBezTo>
                    <a:cubicBezTo>
                      <a:pt x="1065" y="1700"/>
                      <a:pt x="1186" y="1792"/>
                      <a:pt x="1338" y="1852"/>
                    </a:cubicBezTo>
                    <a:cubicBezTo>
                      <a:pt x="1355" y="1859"/>
                      <a:pt x="1372" y="1862"/>
                      <a:pt x="1389" y="1862"/>
                    </a:cubicBezTo>
                    <a:cubicBezTo>
                      <a:pt x="1532" y="1862"/>
                      <a:pt x="1687" y="1654"/>
                      <a:pt x="1551" y="1518"/>
                    </a:cubicBezTo>
                    <a:cubicBezTo>
                      <a:pt x="1429" y="1427"/>
                      <a:pt x="1308" y="1305"/>
                      <a:pt x="1247" y="1184"/>
                    </a:cubicBezTo>
                    <a:cubicBezTo>
                      <a:pt x="1247" y="1153"/>
                      <a:pt x="1186" y="1153"/>
                      <a:pt x="1186" y="1123"/>
                    </a:cubicBezTo>
                    <a:cubicBezTo>
                      <a:pt x="1156" y="1062"/>
                      <a:pt x="1156" y="1032"/>
                      <a:pt x="1126" y="1032"/>
                    </a:cubicBezTo>
                    <a:cubicBezTo>
                      <a:pt x="1095" y="1001"/>
                      <a:pt x="1095" y="940"/>
                      <a:pt x="1034" y="940"/>
                    </a:cubicBezTo>
                    <a:lnTo>
                      <a:pt x="1004" y="910"/>
                    </a:lnTo>
                    <a:lnTo>
                      <a:pt x="1004" y="880"/>
                    </a:lnTo>
                    <a:cubicBezTo>
                      <a:pt x="913" y="758"/>
                      <a:pt x="822" y="606"/>
                      <a:pt x="730" y="485"/>
                    </a:cubicBezTo>
                    <a:cubicBezTo>
                      <a:pt x="670" y="333"/>
                      <a:pt x="578" y="120"/>
                      <a:pt x="426" y="29"/>
                    </a:cubicBezTo>
                    <a:cubicBezTo>
                      <a:pt x="399" y="10"/>
                      <a:pt x="357" y="0"/>
                      <a:pt x="3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67"/>
              <p:cNvSpPr/>
              <p:nvPr/>
            </p:nvSpPr>
            <p:spPr>
              <a:xfrm>
                <a:off x="-444125" y="7822975"/>
                <a:ext cx="41825" cy="48525"/>
              </a:xfrm>
              <a:custGeom>
                <a:avLst/>
                <a:gdLst/>
                <a:ahLst/>
                <a:cxnLst/>
                <a:rect l="l" t="t" r="r" b="b"/>
                <a:pathLst>
                  <a:path w="1673" h="1941" extrusionOk="0">
                    <a:moveTo>
                      <a:pt x="243" y="0"/>
                    </a:moveTo>
                    <a:cubicBezTo>
                      <a:pt x="154" y="0"/>
                      <a:pt x="53" y="50"/>
                      <a:pt x="31" y="116"/>
                    </a:cubicBezTo>
                    <a:cubicBezTo>
                      <a:pt x="1" y="207"/>
                      <a:pt x="1" y="268"/>
                      <a:pt x="1" y="359"/>
                    </a:cubicBezTo>
                    <a:cubicBezTo>
                      <a:pt x="1" y="420"/>
                      <a:pt x="31" y="480"/>
                      <a:pt x="31" y="511"/>
                    </a:cubicBezTo>
                    <a:cubicBezTo>
                      <a:pt x="92" y="572"/>
                      <a:pt x="122" y="663"/>
                      <a:pt x="153" y="693"/>
                    </a:cubicBezTo>
                    <a:cubicBezTo>
                      <a:pt x="244" y="845"/>
                      <a:pt x="305" y="967"/>
                      <a:pt x="396" y="1119"/>
                    </a:cubicBezTo>
                    <a:cubicBezTo>
                      <a:pt x="578" y="1392"/>
                      <a:pt x="791" y="1635"/>
                      <a:pt x="1034" y="1848"/>
                    </a:cubicBezTo>
                    <a:cubicBezTo>
                      <a:pt x="1102" y="1899"/>
                      <a:pt x="1190" y="1941"/>
                      <a:pt x="1274" y="1941"/>
                    </a:cubicBezTo>
                    <a:cubicBezTo>
                      <a:pt x="1341" y="1941"/>
                      <a:pt x="1406" y="1915"/>
                      <a:pt x="1460" y="1848"/>
                    </a:cubicBezTo>
                    <a:cubicBezTo>
                      <a:pt x="1612" y="1757"/>
                      <a:pt x="1673" y="1544"/>
                      <a:pt x="1521" y="1423"/>
                    </a:cubicBezTo>
                    <a:cubicBezTo>
                      <a:pt x="1308" y="1240"/>
                      <a:pt x="1095" y="997"/>
                      <a:pt x="913" y="784"/>
                    </a:cubicBezTo>
                    <a:cubicBezTo>
                      <a:pt x="913" y="784"/>
                      <a:pt x="882" y="724"/>
                      <a:pt x="882" y="693"/>
                    </a:cubicBezTo>
                    <a:cubicBezTo>
                      <a:pt x="822" y="663"/>
                      <a:pt x="822" y="632"/>
                      <a:pt x="791" y="632"/>
                    </a:cubicBezTo>
                    <a:cubicBezTo>
                      <a:pt x="761" y="541"/>
                      <a:pt x="730" y="511"/>
                      <a:pt x="670" y="420"/>
                    </a:cubicBezTo>
                    <a:cubicBezTo>
                      <a:pt x="609" y="268"/>
                      <a:pt x="548" y="55"/>
                      <a:pt x="335" y="24"/>
                    </a:cubicBezTo>
                    <a:cubicBezTo>
                      <a:pt x="310" y="8"/>
                      <a:pt x="277" y="0"/>
                      <a:pt x="2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67"/>
              <p:cNvSpPr/>
              <p:nvPr/>
            </p:nvSpPr>
            <p:spPr>
              <a:xfrm>
                <a:off x="-391625" y="6938500"/>
                <a:ext cx="210625" cy="376300"/>
              </a:xfrm>
              <a:custGeom>
                <a:avLst/>
                <a:gdLst/>
                <a:ahLst/>
                <a:cxnLst/>
                <a:rect l="l" t="t" r="r" b="b"/>
                <a:pathLst>
                  <a:path w="8425" h="15052" extrusionOk="0">
                    <a:moveTo>
                      <a:pt x="3201" y="0"/>
                    </a:moveTo>
                    <a:cubicBezTo>
                      <a:pt x="3144" y="0"/>
                      <a:pt x="3083" y="38"/>
                      <a:pt x="3068" y="114"/>
                    </a:cubicBezTo>
                    <a:cubicBezTo>
                      <a:pt x="3038" y="449"/>
                      <a:pt x="2947" y="753"/>
                      <a:pt x="2916" y="1087"/>
                    </a:cubicBezTo>
                    <a:lnTo>
                      <a:pt x="2916" y="2090"/>
                    </a:lnTo>
                    <a:lnTo>
                      <a:pt x="2916" y="2941"/>
                    </a:lnTo>
                    <a:cubicBezTo>
                      <a:pt x="2491" y="3640"/>
                      <a:pt x="2035" y="4278"/>
                      <a:pt x="1579" y="4917"/>
                    </a:cubicBezTo>
                    <a:cubicBezTo>
                      <a:pt x="1092" y="5585"/>
                      <a:pt x="606" y="6193"/>
                      <a:pt x="120" y="6832"/>
                    </a:cubicBezTo>
                    <a:cubicBezTo>
                      <a:pt x="1" y="6998"/>
                      <a:pt x="161" y="7183"/>
                      <a:pt x="324" y="7183"/>
                    </a:cubicBezTo>
                    <a:cubicBezTo>
                      <a:pt x="369" y="7183"/>
                      <a:pt x="414" y="7169"/>
                      <a:pt x="454" y="7136"/>
                    </a:cubicBezTo>
                    <a:cubicBezTo>
                      <a:pt x="1396" y="6254"/>
                      <a:pt x="2278" y="5160"/>
                      <a:pt x="3007" y="4066"/>
                    </a:cubicBezTo>
                    <a:cubicBezTo>
                      <a:pt x="3068" y="4917"/>
                      <a:pt x="3159" y="5829"/>
                      <a:pt x="3251" y="6710"/>
                    </a:cubicBezTo>
                    <a:cubicBezTo>
                      <a:pt x="3251" y="6710"/>
                      <a:pt x="3251" y="6740"/>
                      <a:pt x="3220" y="6740"/>
                    </a:cubicBezTo>
                    <a:cubicBezTo>
                      <a:pt x="2460" y="8382"/>
                      <a:pt x="1792" y="10054"/>
                      <a:pt x="1184" y="11756"/>
                    </a:cubicBezTo>
                    <a:cubicBezTo>
                      <a:pt x="1109" y="11944"/>
                      <a:pt x="1266" y="12073"/>
                      <a:pt x="1425" y="12073"/>
                    </a:cubicBezTo>
                    <a:cubicBezTo>
                      <a:pt x="1524" y="12073"/>
                      <a:pt x="1624" y="12024"/>
                      <a:pt x="1670" y="11908"/>
                    </a:cubicBezTo>
                    <a:cubicBezTo>
                      <a:pt x="2187" y="10540"/>
                      <a:pt x="2795" y="9172"/>
                      <a:pt x="3463" y="7865"/>
                    </a:cubicBezTo>
                    <a:cubicBezTo>
                      <a:pt x="3919" y="10266"/>
                      <a:pt x="4679" y="12637"/>
                      <a:pt x="5652" y="14886"/>
                    </a:cubicBezTo>
                    <a:cubicBezTo>
                      <a:pt x="5700" y="15003"/>
                      <a:pt x="5789" y="15051"/>
                      <a:pt x="5882" y="15051"/>
                    </a:cubicBezTo>
                    <a:cubicBezTo>
                      <a:pt x="6082" y="15051"/>
                      <a:pt x="6302" y="14831"/>
                      <a:pt x="6199" y="14583"/>
                    </a:cubicBezTo>
                    <a:cubicBezTo>
                      <a:pt x="5226" y="12364"/>
                      <a:pt x="4527" y="10023"/>
                      <a:pt x="4071" y="7652"/>
                    </a:cubicBezTo>
                    <a:lnTo>
                      <a:pt x="4071" y="7652"/>
                    </a:lnTo>
                    <a:cubicBezTo>
                      <a:pt x="5226" y="8625"/>
                      <a:pt x="6381" y="9506"/>
                      <a:pt x="7567" y="10418"/>
                    </a:cubicBezTo>
                    <a:cubicBezTo>
                      <a:pt x="7669" y="10491"/>
                      <a:pt x="7768" y="10521"/>
                      <a:pt x="7858" y="10521"/>
                    </a:cubicBezTo>
                    <a:cubicBezTo>
                      <a:pt x="8219" y="10521"/>
                      <a:pt x="8425" y="10024"/>
                      <a:pt x="8083" y="9780"/>
                    </a:cubicBezTo>
                    <a:cubicBezTo>
                      <a:pt x="6716" y="8716"/>
                      <a:pt x="5348" y="7652"/>
                      <a:pt x="3950" y="6588"/>
                    </a:cubicBezTo>
                    <a:cubicBezTo>
                      <a:pt x="3798" y="5677"/>
                      <a:pt x="3646" y="4765"/>
                      <a:pt x="3555" y="3853"/>
                    </a:cubicBezTo>
                    <a:lnTo>
                      <a:pt x="3555" y="3792"/>
                    </a:lnTo>
                    <a:cubicBezTo>
                      <a:pt x="4375" y="4552"/>
                      <a:pt x="5165" y="5312"/>
                      <a:pt x="5986" y="6011"/>
                    </a:cubicBezTo>
                    <a:cubicBezTo>
                      <a:pt x="6053" y="6061"/>
                      <a:pt x="6124" y="6083"/>
                      <a:pt x="6192" y="6083"/>
                    </a:cubicBezTo>
                    <a:cubicBezTo>
                      <a:pt x="6493" y="6083"/>
                      <a:pt x="6751" y="5662"/>
                      <a:pt x="6503" y="5464"/>
                    </a:cubicBezTo>
                    <a:cubicBezTo>
                      <a:pt x="5530" y="4552"/>
                      <a:pt x="4527" y="3701"/>
                      <a:pt x="3494" y="2880"/>
                    </a:cubicBezTo>
                    <a:cubicBezTo>
                      <a:pt x="3494" y="2576"/>
                      <a:pt x="3463" y="2303"/>
                      <a:pt x="3463" y="1999"/>
                    </a:cubicBezTo>
                    <a:cubicBezTo>
                      <a:pt x="3463" y="1695"/>
                      <a:pt x="3463" y="1391"/>
                      <a:pt x="3403" y="1087"/>
                    </a:cubicBezTo>
                    <a:cubicBezTo>
                      <a:pt x="3403" y="753"/>
                      <a:pt x="3342" y="449"/>
                      <a:pt x="3311" y="114"/>
                    </a:cubicBezTo>
                    <a:cubicBezTo>
                      <a:pt x="3311" y="38"/>
                      <a:pt x="3258" y="0"/>
                      <a:pt x="32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67"/>
              <p:cNvSpPr/>
              <p:nvPr/>
            </p:nvSpPr>
            <p:spPr>
              <a:xfrm>
                <a:off x="-377250" y="7444200"/>
                <a:ext cx="169475" cy="274900"/>
              </a:xfrm>
              <a:custGeom>
                <a:avLst/>
                <a:gdLst/>
                <a:ahLst/>
                <a:cxnLst/>
                <a:rect l="l" t="t" r="r" b="b"/>
                <a:pathLst>
                  <a:path w="6779" h="10996" extrusionOk="0">
                    <a:moveTo>
                      <a:pt x="2404" y="1"/>
                    </a:moveTo>
                    <a:cubicBezTo>
                      <a:pt x="1539" y="1"/>
                      <a:pt x="762" y="514"/>
                      <a:pt x="517" y="1649"/>
                    </a:cubicBezTo>
                    <a:cubicBezTo>
                      <a:pt x="1" y="4051"/>
                      <a:pt x="669" y="6938"/>
                      <a:pt x="1824" y="9066"/>
                    </a:cubicBezTo>
                    <a:cubicBezTo>
                      <a:pt x="2311" y="9978"/>
                      <a:pt x="3040" y="10890"/>
                      <a:pt x="4043" y="10981"/>
                    </a:cubicBezTo>
                    <a:cubicBezTo>
                      <a:pt x="4119" y="10991"/>
                      <a:pt x="4194" y="10996"/>
                      <a:pt x="4269" y="10996"/>
                    </a:cubicBezTo>
                    <a:cubicBezTo>
                      <a:pt x="5103" y="10996"/>
                      <a:pt x="5902" y="10399"/>
                      <a:pt x="6293" y="9674"/>
                    </a:cubicBezTo>
                    <a:cubicBezTo>
                      <a:pt x="6323" y="9552"/>
                      <a:pt x="6414" y="9400"/>
                      <a:pt x="6445" y="9279"/>
                    </a:cubicBezTo>
                    <a:cubicBezTo>
                      <a:pt x="6749" y="8549"/>
                      <a:pt x="6779" y="7759"/>
                      <a:pt x="6749" y="6969"/>
                    </a:cubicBezTo>
                    <a:cubicBezTo>
                      <a:pt x="6688" y="4811"/>
                      <a:pt x="5989" y="2592"/>
                      <a:pt x="4469" y="1011"/>
                    </a:cubicBezTo>
                    <a:cubicBezTo>
                      <a:pt x="4439" y="920"/>
                      <a:pt x="4347" y="890"/>
                      <a:pt x="4287" y="798"/>
                    </a:cubicBezTo>
                    <a:cubicBezTo>
                      <a:pt x="3731" y="281"/>
                      <a:pt x="3043" y="1"/>
                      <a:pt x="24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67"/>
              <p:cNvSpPr/>
              <p:nvPr/>
            </p:nvSpPr>
            <p:spPr>
              <a:xfrm>
                <a:off x="-303525" y="7464150"/>
                <a:ext cx="95750" cy="212025"/>
              </a:xfrm>
              <a:custGeom>
                <a:avLst/>
                <a:gdLst/>
                <a:ahLst/>
                <a:cxnLst/>
                <a:rect l="l" t="t" r="r" b="b"/>
                <a:pathLst>
                  <a:path w="3830" h="8481" extrusionOk="0">
                    <a:moveTo>
                      <a:pt x="1368" y="0"/>
                    </a:moveTo>
                    <a:cubicBezTo>
                      <a:pt x="1034" y="244"/>
                      <a:pt x="790" y="578"/>
                      <a:pt x="638" y="1034"/>
                    </a:cubicBezTo>
                    <a:cubicBezTo>
                      <a:pt x="0" y="3040"/>
                      <a:pt x="547" y="5320"/>
                      <a:pt x="1611" y="7052"/>
                    </a:cubicBezTo>
                    <a:cubicBezTo>
                      <a:pt x="2006" y="7690"/>
                      <a:pt x="2614" y="8329"/>
                      <a:pt x="3496" y="8481"/>
                    </a:cubicBezTo>
                    <a:cubicBezTo>
                      <a:pt x="3800" y="7751"/>
                      <a:pt x="3830" y="6961"/>
                      <a:pt x="3800" y="6171"/>
                    </a:cubicBezTo>
                    <a:cubicBezTo>
                      <a:pt x="3739" y="4013"/>
                      <a:pt x="3040" y="1794"/>
                      <a:pt x="1550" y="213"/>
                    </a:cubicBezTo>
                    <a:cubicBezTo>
                      <a:pt x="1520" y="122"/>
                      <a:pt x="1459" y="92"/>
                      <a:pt x="136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67"/>
              <p:cNvSpPr/>
              <p:nvPr/>
            </p:nvSpPr>
            <p:spPr>
              <a:xfrm>
                <a:off x="-145475" y="7392225"/>
                <a:ext cx="169475" cy="275050"/>
              </a:xfrm>
              <a:custGeom>
                <a:avLst/>
                <a:gdLst/>
                <a:ahLst/>
                <a:cxnLst/>
                <a:rect l="l" t="t" r="r" b="b"/>
                <a:pathLst>
                  <a:path w="6779" h="11002" extrusionOk="0">
                    <a:moveTo>
                      <a:pt x="2382" y="1"/>
                    </a:moveTo>
                    <a:cubicBezTo>
                      <a:pt x="1526" y="1"/>
                      <a:pt x="760" y="505"/>
                      <a:pt x="517" y="1631"/>
                    </a:cubicBezTo>
                    <a:cubicBezTo>
                      <a:pt x="0" y="4032"/>
                      <a:pt x="669" y="6920"/>
                      <a:pt x="1824" y="9048"/>
                    </a:cubicBezTo>
                    <a:cubicBezTo>
                      <a:pt x="2311" y="9960"/>
                      <a:pt x="3040" y="10871"/>
                      <a:pt x="4043" y="10993"/>
                    </a:cubicBezTo>
                    <a:cubicBezTo>
                      <a:pt x="4102" y="10999"/>
                      <a:pt x="4160" y="11002"/>
                      <a:pt x="4218" y="11002"/>
                    </a:cubicBezTo>
                    <a:cubicBezTo>
                      <a:pt x="5070" y="11002"/>
                      <a:pt x="5894" y="10395"/>
                      <a:pt x="6292" y="9656"/>
                    </a:cubicBezTo>
                    <a:cubicBezTo>
                      <a:pt x="6323" y="9534"/>
                      <a:pt x="6414" y="9382"/>
                      <a:pt x="6444" y="9260"/>
                    </a:cubicBezTo>
                    <a:cubicBezTo>
                      <a:pt x="6748" y="8561"/>
                      <a:pt x="6779" y="7741"/>
                      <a:pt x="6748" y="6950"/>
                    </a:cubicBezTo>
                    <a:cubicBezTo>
                      <a:pt x="6687" y="4792"/>
                      <a:pt x="5988" y="2573"/>
                      <a:pt x="4469" y="993"/>
                    </a:cubicBezTo>
                    <a:cubicBezTo>
                      <a:pt x="4438" y="902"/>
                      <a:pt x="4347" y="871"/>
                      <a:pt x="4286" y="810"/>
                    </a:cubicBezTo>
                    <a:cubicBezTo>
                      <a:pt x="3724" y="288"/>
                      <a:pt x="3027" y="1"/>
                      <a:pt x="23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67"/>
              <p:cNvSpPr/>
              <p:nvPr/>
            </p:nvSpPr>
            <p:spPr>
              <a:xfrm>
                <a:off x="-71775" y="7412475"/>
                <a:ext cx="95775" cy="211275"/>
              </a:xfrm>
              <a:custGeom>
                <a:avLst/>
                <a:gdLst/>
                <a:ahLst/>
                <a:cxnLst/>
                <a:rect l="l" t="t" r="r" b="b"/>
                <a:pathLst>
                  <a:path w="3831" h="8451" extrusionOk="0">
                    <a:moveTo>
                      <a:pt x="1369" y="0"/>
                    </a:moveTo>
                    <a:cubicBezTo>
                      <a:pt x="1034" y="213"/>
                      <a:pt x="791" y="548"/>
                      <a:pt x="639" y="1004"/>
                    </a:cubicBezTo>
                    <a:cubicBezTo>
                      <a:pt x="1" y="3040"/>
                      <a:pt x="548" y="5320"/>
                      <a:pt x="1612" y="7022"/>
                    </a:cubicBezTo>
                    <a:cubicBezTo>
                      <a:pt x="2007" y="7660"/>
                      <a:pt x="2615" y="8298"/>
                      <a:pt x="3496" y="8450"/>
                    </a:cubicBezTo>
                    <a:cubicBezTo>
                      <a:pt x="3800" y="7751"/>
                      <a:pt x="3831" y="6931"/>
                      <a:pt x="3800" y="6140"/>
                    </a:cubicBezTo>
                    <a:cubicBezTo>
                      <a:pt x="3739" y="3982"/>
                      <a:pt x="3040" y="1763"/>
                      <a:pt x="1551" y="183"/>
                    </a:cubicBezTo>
                    <a:cubicBezTo>
                      <a:pt x="1521" y="92"/>
                      <a:pt x="1460" y="61"/>
                      <a:pt x="136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67"/>
              <p:cNvSpPr/>
              <p:nvPr/>
            </p:nvSpPr>
            <p:spPr>
              <a:xfrm>
                <a:off x="-416850" y="7382025"/>
                <a:ext cx="112575" cy="58200"/>
              </a:xfrm>
              <a:custGeom>
                <a:avLst/>
                <a:gdLst/>
                <a:ahLst/>
                <a:cxnLst/>
                <a:rect l="l" t="t" r="r" b="b"/>
                <a:pathLst>
                  <a:path w="4503" h="2328" extrusionOk="0">
                    <a:moveTo>
                      <a:pt x="2830" y="1"/>
                    </a:moveTo>
                    <a:cubicBezTo>
                      <a:pt x="2460" y="1"/>
                      <a:pt x="2090" y="72"/>
                      <a:pt x="1737" y="215"/>
                    </a:cubicBezTo>
                    <a:cubicBezTo>
                      <a:pt x="1007" y="519"/>
                      <a:pt x="399" y="1218"/>
                      <a:pt x="95" y="1918"/>
                    </a:cubicBezTo>
                    <a:cubicBezTo>
                      <a:pt x="1" y="2164"/>
                      <a:pt x="201" y="2328"/>
                      <a:pt x="402" y="2328"/>
                    </a:cubicBezTo>
                    <a:cubicBezTo>
                      <a:pt x="524" y="2328"/>
                      <a:pt x="646" y="2268"/>
                      <a:pt x="703" y="2130"/>
                    </a:cubicBezTo>
                    <a:cubicBezTo>
                      <a:pt x="1027" y="1223"/>
                      <a:pt x="1904" y="715"/>
                      <a:pt x="2798" y="715"/>
                    </a:cubicBezTo>
                    <a:cubicBezTo>
                      <a:pt x="3163" y="715"/>
                      <a:pt x="3530" y="799"/>
                      <a:pt x="3864" y="975"/>
                    </a:cubicBezTo>
                    <a:cubicBezTo>
                      <a:pt x="3935" y="1022"/>
                      <a:pt x="4009" y="1046"/>
                      <a:pt x="4082" y="1046"/>
                    </a:cubicBezTo>
                    <a:cubicBezTo>
                      <a:pt x="4197" y="1046"/>
                      <a:pt x="4306" y="985"/>
                      <a:pt x="4381" y="854"/>
                    </a:cubicBezTo>
                    <a:cubicBezTo>
                      <a:pt x="4503" y="702"/>
                      <a:pt x="4472" y="459"/>
                      <a:pt x="4260" y="367"/>
                    </a:cubicBezTo>
                    <a:cubicBezTo>
                      <a:pt x="3809" y="125"/>
                      <a:pt x="3319" y="1"/>
                      <a:pt x="28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67"/>
              <p:cNvSpPr/>
              <p:nvPr/>
            </p:nvSpPr>
            <p:spPr>
              <a:xfrm>
                <a:off x="-172850" y="7317425"/>
                <a:ext cx="129475" cy="58300"/>
              </a:xfrm>
              <a:custGeom>
                <a:avLst/>
                <a:gdLst/>
                <a:ahLst/>
                <a:cxnLst/>
                <a:rect l="l" t="t" r="r" b="b"/>
                <a:pathLst>
                  <a:path w="5179" h="2332" extrusionOk="0">
                    <a:moveTo>
                      <a:pt x="2741" y="1"/>
                    </a:moveTo>
                    <a:cubicBezTo>
                      <a:pt x="2543" y="1"/>
                      <a:pt x="2348" y="21"/>
                      <a:pt x="2159" y="64"/>
                    </a:cubicBezTo>
                    <a:cubicBezTo>
                      <a:pt x="1156" y="307"/>
                      <a:pt x="336" y="1006"/>
                      <a:pt x="62" y="1948"/>
                    </a:cubicBezTo>
                    <a:cubicBezTo>
                      <a:pt x="0" y="2154"/>
                      <a:pt x="175" y="2331"/>
                      <a:pt x="341" y="2331"/>
                    </a:cubicBezTo>
                    <a:cubicBezTo>
                      <a:pt x="421" y="2331"/>
                      <a:pt x="499" y="2290"/>
                      <a:pt x="548" y="2192"/>
                    </a:cubicBezTo>
                    <a:cubicBezTo>
                      <a:pt x="943" y="1553"/>
                      <a:pt x="1551" y="1006"/>
                      <a:pt x="2311" y="915"/>
                    </a:cubicBezTo>
                    <a:cubicBezTo>
                      <a:pt x="2424" y="895"/>
                      <a:pt x="2535" y="886"/>
                      <a:pt x="2646" y="886"/>
                    </a:cubicBezTo>
                    <a:cubicBezTo>
                      <a:pt x="3221" y="886"/>
                      <a:pt x="3762" y="1140"/>
                      <a:pt x="4196" y="1523"/>
                    </a:cubicBezTo>
                    <a:cubicBezTo>
                      <a:pt x="4298" y="1604"/>
                      <a:pt x="4407" y="1639"/>
                      <a:pt x="4511" y="1639"/>
                    </a:cubicBezTo>
                    <a:cubicBezTo>
                      <a:pt x="4875" y="1639"/>
                      <a:pt x="5178" y="1222"/>
                      <a:pt x="4895" y="915"/>
                    </a:cubicBezTo>
                    <a:cubicBezTo>
                      <a:pt x="4360" y="331"/>
                      <a:pt x="3533" y="1"/>
                      <a:pt x="27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67"/>
              <p:cNvSpPr/>
              <p:nvPr/>
            </p:nvSpPr>
            <p:spPr>
              <a:xfrm>
                <a:off x="-386375" y="7762025"/>
                <a:ext cx="34225" cy="36725"/>
              </a:xfrm>
              <a:custGeom>
                <a:avLst/>
                <a:gdLst/>
                <a:ahLst/>
                <a:cxnLst/>
                <a:rect l="l" t="t" r="r" b="b"/>
                <a:pathLst>
                  <a:path w="1369" h="1469" extrusionOk="0">
                    <a:moveTo>
                      <a:pt x="1065" y="0"/>
                    </a:moveTo>
                    <a:cubicBezTo>
                      <a:pt x="1004" y="0"/>
                      <a:pt x="913" y="0"/>
                      <a:pt x="852" y="31"/>
                    </a:cubicBezTo>
                    <a:cubicBezTo>
                      <a:pt x="822" y="61"/>
                      <a:pt x="761" y="61"/>
                      <a:pt x="730" y="92"/>
                    </a:cubicBezTo>
                    <a:cubicBezTo>
                      <a:pt x="700" y="152"/>
                      <a:pt x="670" y="183"/>
                      <a:pt x="670" y="213"/>
                    </a:cubicBezTo>
                    <a:cubicBezTo>
                      <a:pt x="609" y="244"/>
                      <a:pt x="579" y="304"/>
                      <a:pt x="579" y="335"/>
                    </a:cubicBezTo>
                    <a:cubicBezTo>
                      <a:pt x="548" y="396"/>
                      <a:pt x="457" y="487"/>
                      <a:pt x="427" y="548"/>
                    </a:cubicBezTo>
                    <a:lnTo>
                      <a:pt x="92" y="1003"/>
                    </a:lnTo>
                    <a:cubicBezTo>
                      <a:pt x="1" y="1125"/>
                      <a:pt x="62" y="1307"/>
                      <a:pt x="153" y="1399"/>
                    </a:cubicBezTo>
                    <a:cubicBezTo>
                      <a:pt x="223" y="1434"/>
                      <a:pt x="314" y="1469"/>
                      <a:pt x="395" y="1469"/>
                    </a:cubicBezTo>
                    <a:cubicBezTo>
                      <a:pt x="455" y="1469"/>
                      <a:pt x="510" y="1450"/>
                      <a:pt x="548" y="1399"/>
                    </a:cubicBezTo>
                    <a:cubicBezTo>
                      <a:pt x="670" y="1247"/>
                      <a:pt x="822" y="1125"/>
                      <a:pt x="913" y="973"/>
                    </a:cubicBezTo>
                    <a:cubicBezTo>
                      <a:pt x="1004" y="882"/>
                      <a:pt x="1065" y="821"/>
                      <a:pt x="1156" y="700"/>
                    </a:cubicBezTo>
                    <a:cubicBezTo>
                      <a:pt x="1186" y="669"/>
                      <a:pt x="1217" y="639"/>
                      <a:pt x="1217" y="608"/>
                    </a:cubicBezTo>
                    <a:cubicBezTo>
                      <a:pt x="1278" y="548"/>
                      <a:pt x="1308" y="487"/>
                      <a:pt x="1338" y="396"/>
                    </a:cubicBezTo>
                    <a:cubicBezTo>
                      <a:pt x="1369" y="304"/>
                      <a:pt x="1338" y="152"/>
                      <a:pt x="1217" y="61"/>
                    </a:cubicBezTo>
                    <a:cubicBezTo>
                      <a:pt x="1186" y="31"/>
                      <a:pt x="1156"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67"/>
              <p:cNvSpPr/>
              <p:nvPr/>
            </p:nvSpPr>
            <p:spPr>
              <a:xfrm>
                <a:off x="-358250" y="7785075"/>
                <a:ext cx="28150" cy="41325"/>
              </a:xfrm>
              <a:custGeom>
                <a:avLst/>
                <a:gdLst/>
                <a:ahLst/>
                <a:cxnLst/>
                <a:rect l="l" t="t" r="r" b="b"/>
                <a:pathLst>
                  <a:path w="1126" h="1653" extrusionOk="0">
                    <a:moveTo>
                      <a:pt x="785" y="1"/>
                    </a:moveTo>
                    <a:cubicBezTo>
                      <a:pt x="711" y="1"/>
                      <a:pt x="644" y="15"/>
                      <a:pt x="609" y="51"/>
                    </a:cubicBezTo>
                    <a:cubicBezTo>
                      <a:pt x="517" y="142"/>
                      <a:pt x="487" y="203"/>
                      <a:pt x="457" y="294"/>
                    </a:cubicBezTo>
                    <a:cubicBezTo>
                      <a:pt x="396" y="325"/>
                      <a:pt x="396" y="355"/>
                      <a:pt x="365" y="446"/>
                    </a:cubicBezTo>
                    <a:cubicBezTo>
                      <a:pt x="335" y="507"/>
                      <a:pt x="274" y="629"/>
                      <a:pt x="244" y="689"/>
                    </a:cubicBezTo>
                    <a:lnTo>
                      <a:pt x="31" y="1267"/>
                    </a:lnTo>
                    <a:cubicBezTo>
                      <a:pt x="1" y="1389"/>
                      <a:pt x="61" y="1540"/>
                      <a:pt x="183" y="1601"/>
                    </a:cubicBezTo>
                    <a:cubicBezTo>
                      <a:pt x="217" y="1635"/>
                      <a:pt x="268" y="1653"/>
                      <a:pt x="321" y="1653"/>
                    </a:cubicBezTo>
                    <a:cubicBezTo>
                      <a:pt x="408" y="1653"/>
                      <a:pt x="498" y="1605"/>
                      <a:pt x="517" y="1510"/>
                    </a:cubicBezTo>
                    <a:cubicBezTo>
                      <a:pt x="639" y="1297"/>
                      <a:pt x="700" y="1145"/>
                      <a:pt x="821" y="963"/>
                    </a:cubicBezTo>
                    <a:cubicBezTo>
                      <a:pt x="852" y="902"/>
                      <a:pt x="913" y="781"/>
                      <a:pt x="973" y="689"/>
                    </a:cubicBezTo>
                    <a:cubicBezTo>
                      <a:pt x="1004" y="659"/>
                      <a:pt x="1004" y="629"/>
                      <a:pt x="1034" y="537"/>
                    </a:cubicBezTo>
                    <a:cubicBezTo>
                      <a:pt x="1095" y="477"/>
                      <a:pt x="1125" y="385"/>
                      <a:pt x="1125" y="294"/>
                    </a:cubicBezTo>
                    <a:cubicBezTo>
                      <a:pt x="1125" y="203"/>
                      <a:pt x="1064" y="81"/>
                      <a:pt x="943" y="21"/>
                    </a:cubicBezTo>
                    <a:cubicBezTo>
                      <a:pt x="893" y="8"/>
                      <a:pt x="837" y="1"/>
                      <a:pt x="7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67"/>
              <p:cNvSpPr/>
              <p:nvPr/>
            </p:nvSpPr>
            <p:spPr>
              <a:xfrm>
                <a:off x="-326325" y="7786950"/>
                <a:ext cx="29650" cy="46225"/>
              </a:xfrm>
              <a:custGeom>
                <a:avLst/>
                <a:gdLst/>
                <a:ahLst/>
                <a:cxnLst/>
                <a:rect l="l" t="t" r="r" b="b"/>
                <a:pathLst>
                  <a:path w="1186" h="1849" extrusionOk="0">
                    <a:moveTo>
                      <a:pt x="843" y="1"/>
                    </a:moveTo>
                    <a:cubicBezTo>
                      <a:pt x="685" y="1"/>
                      <a:pt x="536" y="90"/>
                      <a:pt x="456" y="250"/>
                    </a:cubicBezTo>
                    <a:cubicBezTo>
                      <a:pt x="304" y="614"/>
                      <a:pt x="183" y="979"/>
                      <a:pt x="31" y="1344"/>
                    </a:cubicBezTo>
                    <a:cubicBezTo>
                      <a:pt x="0" y="1435"/>
                      <a:pt x="31" y="1587"/>
                      <a:pt x="91" y="1648"/>
                    </a:cubicBezTo>
                    <a:cubicBezTo>
                      <a:pt x="122" y="1739"/>
                      <a:pt x="183" y="1800"/>
                      <a:pt x="304" y="1830"/>
                    </a:cubicBezTo>
                    <a:cubicBezTo>
                      <a:pt x="342" y="1843"/>
                      <a:pt x="382" y="1849"/>
                      <a:pt x="421" y="1849"/>
                    </a:cubicBezTo>
                    <a:cubicBezTo>
                      <a:pt x="569" y="1849"/>
                      <a:pt x="712" y="1762"/>
                      <a:pt x="760" y="1617"/>
                    </a:cubicBezTo>
                    <a:cubicBezTo>
                      <a:pt x="912" y="1222"/>
                      <a:pt x="1034" y="888"/>
                      <a:pt x="1186" y="523"/>
                    </a:cubicBezTo>
                    <a:cubicBezTo>
                      <a:pt x="1186" y="402"/>
                      <a:pt x="1186" y="280"/>
                      <a:pt x="1155" y="219"/>
                    </a:cubicBezTo>
                    <a:cubicBezTo>
                      <a:pt x="1094" y="128"/>
                      <a:pt x="1034" y="67"/>
                      <a:pt x="912" y="6"/>
                    </a:cubicBezTo>
                    <a:cubicBezTo>
                      <a:pt x="889" y="3"/>
                      <a:pt x="866" y="1"/>
                      <a:pt x="8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67"/>
              <p:cNvSpPr/>
              <p:nvPr/>
            </p:nvSpPr>
            <p:spPr>
              <a:xfrm>
                <a:off x="27025" y="7653125"/>
                <a:ext cx="42575" cy="37300"/>
              </a:xfrm>
              <a:custGeom>
                <a:avLst/>
                <a:gdLst/>
                <a:ahLst/>
                <a:cxnLst/>
                <a:rect l="l" t="t" r="r" b="b"/>
                <a:pathLst>
                  <a:path w="1703" h="1492" extrusionOk="0">
                    <a:moveTo>
                      <a:pt x="315" y="0"/>
                    </a:moveTo>
                    <a:cubicBezTo>
                      <a:pt x="258" y="0"/>
                      <a:pt x="203" y="15"/>
                      <a:pt x="152" y="40"/>
                    </a:cubicBezTo>
                    <a:cubicBezTo>
                      <a:pt x="31" y="131"/>
                      <a:pt x="0" y="283"/>
                      <a:pt x="91" y="435"/>
                    </a:cubicBezTo>
                    <a:cubicBezTo>
                      <a:pt x="274" y="770"/>
                      <a:pt x="487" y="1043"/>
                      <a:pt x="851" y="1256"/>
                    </a:cubicBezTo>
                    <a:lnTo>
                      <a:pt x="1064" y="1378"/>
                    </a:lnTo>
                    <a:cubicBezTo>
                      <a:pt x="1094" y="1408"/>
                      <a:pt x="1155" y="1408"/>
                      <a:pt x="1186" y="1469"/>
                    </a:cubicBezTo>
                    <a:cubicBezTo>
                      <a:pt x="1216" y="1484"/>
                      <a:pt x="1254" y="1492"/>
                      <a:pt x="1292" y="1492"/>
                    </a:cubicBezTo>
                    <a:cubicBezTo>
                      <a:pt x="1330" y="1492"/>
                      <a:pt x="1368" y="1484"/>
                      <a:pt x="1398" y="1469"/>
                    </a:cubicBezTo>
                    <a:cubicBezTo>
                      <a:pt x="1550" y="1408"/>
                      <a:pt x="1642" y="1347"/>
                      <a:pt x="1702" y="1226"/>
                    </a:cubicBezTo>
                    <a:cubicBezTo>
                      <a:pt x="1702" y="1074"/>
                      <a:pt x="1702" y="952"/>
                      <a:pt x="1642" y="891"/>
                    </a:cubicBezTo>
                    <a:cubicBezTo>
                      <a:pt x="1611" y="800"/>
                      <a:pt x="1550" y="770"/>
                      <a:pt x="1490" y="739"/>
                    </a:cubicBezTo>
                    <a:cubicBezTo>
                      <a:pt x="1459" y="739"/>
                      <a:pt x="1459" y="709"/>
                      <a:pt x="1398" y="709"/>
                    </a:cubicBezTo>
                    <a:lnTo>
                      <a:pt x="1186" y="587"/>
                    </a:lnTo>
                    <a:cubicBezTo>
                      <a:pt x="1034" y="466"/>
                      <a:pt x="882" y="405"/>
                      <a:pt x="730" y="283"/>
                    </a:cubicBezTo>
                    <a:cubicBezTo>
                      <a:pt x="760" y="283"/>
                      <a:pt x="760" y="314"/>
                      <a:pt x="791" y="314"/>
                    </a:cubicBezTo>
                    <a:cubicBezTo>
                      <a:pt x="760" y="283"/>
                      <a:pt x="730" y="283"/>
                      <a:pt x="699" y="253"/>
                    </a:cubicBezTo>
                    <a:lnTo>
                      <a:pt x="547" y="101"/>
                    </a:lnTo>
                    <a:cubicBezTo>
                      <a:pt x="476" y="30"/>
                      <a:pt x="395" y="0"/>
                      <a:pt x="3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67"/>
              <p:cNvSpPr/>
              <p:nvPr/>
            </p:nvSpPr>
            <p:spPr>
              <a:xfrm>
                <a:off x="37650" y="7630375"/>
                <a:ext cx="53225" cy="32325"/>
              </a:xfrm>
              <a:custGeom>
                <a:avLst/>
                <a:gdLst/>
                <a:ahLst/>
                <a:cxnLst/>
                <a:rect l="l" t="t" r="r" b="b"/>
                <a:pathLst>
                  <a:path w="2129" h="1293" extrusionOk="0">
                    <a:moveTo>
                      <a:pt x="320" y="0"/>
                    </a:moveTo>
                    <a:cubicBezTo>
                      <a:pt x="274" y="0"/>
                      <a:pt x="229" y="8"/>
                      <a:pt x="183" y="38"/>
                    </a:cubicBezTo>
                    <a:cubicBezTo>
                      <a:pt x="92" y="99"/>
                      <a:pt x="31" y="160"/>
                      <a:pt x="31" y="251"/>
                    </a:cubicBezTo>
                    <a:cubicBezTo>
                      <a:pt x="1" y="403"/>
                      <a:pt x="62" y="616"/>
                      <a:pt x="274" y="646"/>
                    </a:cubicBezTo>
                    <a:cubicBezTo>
                      <a:pt x="366" y="707"/>
                      <a:pt x="518" y="737"/>
                      <a:pt x="639" y="768"/>
                    </a:cubicBezTo>
                    <a:cubicBezTo>
                      <a:pt x="730" y="798"/>
                      <a:pt x="761" y="798"/>
                      <a:pt x="821" y="859"/>
                    </a:cubicBezTo>
                    <a:cubicBezTo>
                      <a:pt x="882" y="859"/>
                      <a:pt x="913" y="889"/>
                      <a:pt x="913" y="889"/>
                    </a:cubicBezTo>
                    <a:lnTo>
                      <a:pt x="943" y="889"/>
                    </a:lnTo>
                    <a:cubicBezTo>
                      <a:pt x="1065" y="950"/>
                      <a:pt x="1186" y="1011"/>
                      <a:pt x="1277" y="1072"/>
                    </a:cubicBezTo>
                    <a:cubicBezTo>
                      <a:pt x="1369" y="1102"/>
                      <a:pt x="1399" y="1163"/>
                      <a:pt x="1490" y="1193"/>
                    </a:cubicBezTo>
                    <a:cubicBezTo>
                      <a:pt x="1554" y="1236"/>
                      <a:pt x="1647" y="1293"/>
                      <a:pt x="1738" y="1293"/>
                    </a:cubicBezTo>
                    <a:cubicBezTo>
                      <a:pt x="1778" y="1293"/>
                      <a:pt x="1818" y="1282"/>
                      <a:pt x="1855" y="1254"/>
                    </a:cubicBezTo>
                    <a:cubicBezTo>
                      <a:pt x="1946" y="1224"/>
                      <a:pt x="1977" y="1224"/>
                      <a:pt x="2037" y="1163"/>
                    </a:cubicBezTo>
                    <a:cubicBezTo>
                      <a:pt x="2098" y="1102"/>
                      <a:pt x="2128" y="1041"/>
                      <a:pt x="2128" y="950"/>
                    </a:cubicBezTo>
                    <a:cubicBezTo>
                      <a:pt x="2098" y="798"/>
                      <a:pt x="1977" y="646"/>
                      <a:pt x="1855" y="586"/>
                    </a:cubicBezTo>
                    <a:cubicBezTo>
                      <a:pt x="1794" y="555"/>
                      <a:pt x="1733" y="494"/>
                      <a:pt x="1673" y="464"/>
                    </a:cubicBezTo>
                    <a:cubicBezTo>
                      <a:pt x="1521" y="403"/>
                      <a:pt x="1369" y="312"/>
                      <a:pt x="1247" y="251"/>
                    </a:cubicBezTo>
                    <a:cubicBezTo>
                      <a:pt x="973" y="130"/>
                      <a:pt x="730" y="38"/>
                      <a:pt x="457" y="8"/>
                    </a:cubicBezTo>
                    <a:cubicBezTo>
                      <a:pt x="411" y="8"/>
                      <a:pt x="366" y="0"/>
                      <a:pt x="3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67"/>
              <p:cNvSpPr/>
              <p:nvPr/>
            </p:nvSpPr>
            <p:spPr>
              <a:xfrm>
                <a:off x="50575" y="7604725"/>
                <a:ext cx="44100" cy="22250"/>
              </a:xfrm>
              <a:custGeom>
                <a:avLst/>
                <a:gdLst/>
                <a:ahLst/>
                <a:cxnLst/>
                <a:rect l="l" t="t" r="r" b="b"/>
                <a:pathLst>
                  <a:path w="1764" h="890" extrusionOk="0">
                    <a:moveTo>
                      <a:pt x="548" y="1"/>
                    </a:moveTo>
                    <a:cubicBezTo>
                      <a:pt x="426" y="1"/>
                      <a:pt x="304" y="1"/>
                      <a:pt x="213" y="61"/>
                    </a:cubicBezTo>
                    <a:cubicBezTo>
                      <a:pt x="92" y="92"/>
                      <a:pt x="1" y="213"/>
                      <a:pt x="1" y="274"/>
                    </a:cubicBezTo>
                    <a:cubicBezTo>
                      <a:pt x="1" y="396"/>
                      <a:pt x="92" y="517"/>
                      <a:pt x="213" y="548"/>
                    </a:cubicBezTo>
                    <a:cubicBezTo>
                      <a:pt x="274" y="578"/>
                      <a:pt x="396" y="578"/>
                      <a:pt x="456" y="608"/>
                    </a:cubicBezTo>
                    <a:cubicBezTo>
                      <a:pt x="548" y="608"/>
                      <a:pt x="669" y="669"/>
                      <a:pt x="730" y="700"/>
                    </a:cubicBezTo>
                    <a:cubicBezTo>
                      <a:pt x="912" y="730"/>
                      <a:pt x="1064" y="821"/>
                      <a:pt x="1277" y="882"/>
                    </a:cubicBezTo>
                    <a:cubicBezTo>
                      <a:pt x="1302" y="887"/>
                      <a:pt x="1329" y="890"/>
                      <a:pt x="1355" y="890"/>
                    </a:cubicBezTo>
                    <a:cubicBezTo>
                      <a:pt x="1487" y="890"/>
                      <a:pt x="1622" y="826"/>
                      <a:pt x="1672" y="700"/>
                    </a:cubicBezTo>
                    <a:cubicBezTo>
                      <a:pt x="1763" y="548"/>
                      <a:pt x="1733" y="365"/>
                      <a:pt x="1581" y="274"/>
                    </a:cubicBezTo>
                    <a:cubicBezTo>
                      <a:pt x="1460" y="213"/>
                      <a:pt x="1338" y="153"/>
                      <a:pt x="1216" y="122"/>
                    </a:cubicBezTo>
                    <a:cubicBezTo>
                      <a:pt x="1125" y="92"/>
                      <a:pt x="1004" y="61"/>
                      <a:pt x="882" y="61"/>
                    </a:cubicBezTo>
                    <a:cubicBezTo>
                      <a:pt x="760" y="1"/>
                      <a:pt x="669" y="1"/>
                      <a:pt x="5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67"/>
              <p:cNvSpPr/>
              <p:nvPr/>
            </p:nvSpPr>
            <p:spPr>
              <a:xfrm>
                <a:off x="-213875" y="7692500"/>
                <a:ext cx="195325" cy="108825"/>
              </a:xfrm>
              <a:custGeom>
                <a:avLst/>
                <a:gdLst/>
                <a:ahLst/>
                <a:cxnLst/>
                <a:rect l="l" t="t" r="r" b="b"/>
                <a:pathLst>
                  <a:path w="7813" h="4353" extrusionOk="0">
                    <a:moveTo>
                      <a:pt x="5844" y="0"/>
                    </a:moveTo>
                    <a:cubicBezTo>
                      <a:pt x="5723" y="0"/>
                      <a:pt x="5609" y="15"/>
                      <a:pt x="5502" y="46"/>
                    </a:cubicBezTo>
                    <a:cubicBezTo>
                      <a:pt x="5350" y="76"/>
                      <a:pt x="5229" y="228"/>
                      <a:pt x="5229" y="411"/>
                    </a:cubicBezTo>
                    <a:cubicBezTo>
                      <a:pt x="5229" y="563"/>
                      <a:pt x="5381" y="715"/>
                      <a:pt x="5533" y="715"/>
                    </a:cubicBezTo>
                    <a:lnTo>
                      <a:pt x="5989" y="715"/>
                    </a:lnTo>
                    <a:cubicBezTo>
                      <a:pt x="6019" y="715"/>
                      <a:pt x="6080" y="745"/>
                      <a:pt x="6110" y="745"/>
                    </a:cubicBezTo>
                    <a:lnTo>
                      <a:pt x="6110" y="836"/>
                    </a:lnTo>
                    <a:cubicBezTo>
                      <a:pt x="5989" y="1930"/>
                      <a:pt x="5168" y="2994"/>
                      <a:pt x="4043" y="3298"/>
                    </a:cubicBezTo>
                    <a:cubicBezTo>
                      <a:pt x="3770" y="3374"/>
                      <a:pt x="3489" y="3412"/>
                      <a:pt x="3204" y="3412"/>
                    </a:cubicBezTo>
                    <a:cubicBezTo>
                      <a:pt x="2919" y="3412"/>
                      <a:pt x="2630" y="3374"/>
                      <a:pt x="2341" y="3298"/>
                    </a:cubicBezTo>
                    <a:cubicBezTo>
                      <a:pt x="2068" y="3237"/>
                      <a:pt x="1825" y="3085"/>
                      <a:pt x="1551" y="2964"/>
                    </a:cubicBezTo>
                    <a:cubicBezTo>
                      <a:pt x="1369" y="2842"/>
                      <a:pt x="1156" y="2690"/>
                      <a:pt x="973" y="2538"/>
                    </a:cubicBezTo>
                    <a:lnTo>
                      <a:pt x="973" y="2508"/>
                    </a:lnTo>
                    <a:lnTo>
                      <a:pt x="1065" y="2417"/>
                    </a:lnTo>
                    <a:lnTo>
                      <a:pt x="1095" y="2386"/>
                    </a:lnTo>
                    <a:cubicBezTo>
                      <a:pt x="1125" y="2386"/>
                      <a:pt x="1156" y="2356"/>
                      <a:pt x="1156" y="2356"/>
                    </a:cubicBezTo>
                    <a:cubicBezTo>
                      <a:pt x="1247" y="2295"/>
                      <a:pt x="1277" y="2265"/>
                      <a:pt x="1369" y="2234"/>
                    </a:cubicBezTo>
                    <a:cubicBezTo>
                      <a:pt x="1460" y="2113"/>
                      <a:pt x="1521" y="2022"/>
                      <a:pt x="1429" y="1870"/>
                    </a:cubicBezTo>
                    <a:cubicBezTo>
                      <a:pt x="1399" y="1748"/>
                      <a:pt x="1247" y="1626"/>
                      <a:pt x="1125" y="1626"/>
                    </a:cubicBezTo>
                    <a:cubicBezTo>
                      <a:pt x="1004" y="1626"/>
                      <a:pt x="943" y="1657"/>
                      <a:pt x="852" y="1718"/>
                    </a:cubicBezTo>
                    <a:cubicBezTo>
                      <a:pt x="791" y="1748"/>
                      <a:pt x="761" y="1778"/>
                      <a:pt x="670" y="1809"/>
                    </a:cubicBezTo>
                    <a:cubicBezTo>
                      <a:pt x="609" y="1870"/>
                      <a:pt x="518" y="1930"/>
                      <a:pt x="487" y="2022"/>
                    </a:cubicBezTo>
                    <a:cubicBezTo>
                      <a:pt x="335" y="2204"/>
                      <a:pt x="183" y="2386"/>
                      <a:pt x="92" y="2569"/>
                    </a:cubicBezTo>
                    <a:cubicBezTo>
                      <a:pt x="31" y="2781"/>
                      <a:pt x="1" y="2964"/>
                      <a:pt x="1" y="3177"/>
                    </a:cubicBezTo>
                    <a:cubicBezTo>
                      <a:pt x="1" y="3298"/>
                      <a:pt x="1" y="3420"/>
                      <a:pt x="31" y="3541"/>
                    </a:cubicBezTo>
                    <a:cubicBezTo>
                      <a:pt x="31" y="3602"/>
                      <a:pt x="62" y="3633"/>
                      <a:pt x="92" y="3724"/>
                    </a:cubicBezTo>
                    <a:cubicBezTo>
                      <a:pt x="92" y="3754"/>
                      <a:pt x="153" y="3754"/>
                      <a:pt x="153" y="3784"/>
                    </a:cubicBezTo>
                    <a:cubicBezTo>
                      <a:pt x="153" y="3845"/>
                      <a:pt x="183" y="3845"/>
                      <a:pt x="183" y="3845"/>
                    </a:cubicBezTo>
                    <a:cubicBezTo>
                      <a:pt x="214" y="3876"/>
                      <a:pt x="214" y="3906"/>
                      <a:pt x="244" y="3936"/>
                    </a:cubicBezTo>
                    <a:cubicBezTo>
                      <a:pt x="291" y="3996"/>
                      <a:pt x="357" y="4023"/>
                      <a:pt x="416" y="4023"/>
                    </a:cubicBezTo>
                    <a:cubicBezTo>
                      <a:pt x="509" y="4023"/>
                      <a:pt x="585" y="3957"/>
                      <a:pt x="548" y="3845"/>
                    </a:cubicBezTo>
                    <a:lnTo>
                      <a:pt x="548" y="3754"/>
                    </a:lnTo>
                    <a:lnTo>
                      <a:pt x="548" y="3724"/>
                    </a:lnTo>
                    <a:lnTo>
                      <a:pt x="548" y="3602"/>
                    </a:lnTo>
                    <a:lnTo>
                      <a:pt x="548" y="3572"/>
                    </a:lnTo>
                    <a:lnTo>
                      <a:pt x="548" y="3450"/>
                    </a:lnTo>
                    <a:lnTo>
                      <a:pt x="548" y="3329"/>
                    </a:lnTo>
                    <a:lnTo>
                      <a:pt x="548" y="3298"/>
                    </a:lnTo>
                    <a:cubicBezTo>
                      <a:pt x="548" y="3268"/>
                      <a:pt x="548" y="3268"/>
                      <a:pt x="609" y="3237"/>
                    </a:cubicBezTo>
                    <a:cubicBezTo>
                      <a:pt x="943" y="3633"/>
                      <a:pt x="1521" y="3936"/>
                      <a:pt x="2007" y="4149"/>
                    </a:cubicBezTo>
                    <a:cubicBezTo>
                      <a:pt x="2408" y="4283"/>
                      <a:pt x="2828" y="4352"/>
                      <a:pt x="3245" y="4352"/>
                    </a:cubicBezTo>
                    <a:cubicBezTo>
                      <a:pt x="3587" y="4352"/>
                      <a:pt x="3928" y="4306"/>
                      <a:pt x="4256" y="4210"/>
                    </a:cubicBezTo>
                    <a:cubicBezTo>
                      <a:pt x="5563" y="3784"/>
                      <a:pt x="6597" y="2660"/>
                      <a:pt x="6870" y="1292"/>
                    </a:cubicBezTo>
                    <a:cubicBezTo>
                      <a:pt x="6992" y="1383"/>
                      <a:pt x="7053" y="1505"/>
                      <a:pt x="7205" y="1626"/>
                    </a:cubicBezTo>
                    <a:cubicBezTo>
                      <a:pt x="7265" y="1672"/>
                      <a:pt x="7334" y="1695"/>
                      <a:pt x="7402" y="1695"/>
                    </a:cubicBezTo>
                    <a:cubicBezTo>
                      <a:pt x="7471" y="1695"/>
                      <a:pt x="7539" y="1672"/>
                      <a:pt x="7600" y="1626"/>
                    </a:cubicBezTo>
                    <a:cubicBezTo>
                      <a:pt x="7691" y="1535"/>
                      <a:pt x="7752" y="1383"/>
                      <a:pt x="7752" y="1262"/>
                    </a:cubicBezTo>
                    <a:cubicBezTo>
                      <a:pt x="7813" y="988"/>
                      <a:pt x="7630" y="806"/>
                      <a:pt x="7448" y="654"/>
                    </a:cubicBezTo>
                    <a:cubicBezTo>
                      <a:pt x="7296" y="502"/>
                      <a:pt x="7083" y="380"/>
                      <a:pt x="6870" y="259"/>
                    </a:cubicBezTo>
                    <a:cubicBezTo>
                      <a:pt x="6688" y="137"/>
                      <a:pt x="6445" y="76"/>
                      <a:pt x="6232" y="46"/>
                    </a:cubicBezTo>
                    <a:cubicBezTo>
                      <a:pt x="6095" y="15"/>
                      <a:pt x="5966" y="0"/>
                      <a:pt x="58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67"/>
              <p:cNvSpPr/>
              <p:nvPr/>
            </p:nvSpPr>
            <p:spPr>
              <a:xfrm>
                <a:off x="-852175" y="7477075"/>
                <a:ext cx="218100" cy="298650"/>
              </a:xfrm>
              <a:custGeom>
                <a:avLst/>
                <a:gdLst/>
                <a:ahLst/>
                <a:cxnLst/>
                <a:rect l="l" t="t" r="r" b="b"/>
                <a:pathLst>
                  <a:path w="8724" h="11946" extrusionOk="0">
                    <a:moveTo>
                      <a:pt x="3040" y="0"/>
                    </a:moveTo>
                    <a:lnTo>
                      <a:pt x="2827" y="1520"/>
                    </a:lnTo>
                    <a:cubicBezTo>
                      <a:pt x="2614" y="3587"/>
                      <a:pt x="1581" y="5562"/>
                      <a:pt x="0" y="6930"/>
                    </a:cubicBezTo>
                    <a:cubicBezTo>
                      <a:pt x="2037" y="7508"/>
                      <a:pt x="3800" y="8845"/>
                      <a:pt x="4894" y="10669"/>
                    </a:cubicBezTo>
                    <a:lnTo>
                      <a:pt x="5684" y="11946"/>
                    </a:lnTo>
                    <a:lnTo>
                      <a:pt x="5867" y="10426"/>
                    </a:lnTo>
                    <a:cubicBezTo>
                      <a:pt x="6110" y="8359"/>
                      <a:pt x="7113" y="6353"/>
                      <a:pt x="8724" y="5015"/>
                    </a:cubicBezTo>
                    <a:cubicBezTo>
                      <a:pt x="6687" y="4438"/>
                      <a:pt x="4925" y="3100"/>
                      <a:pt x="3830" y="1277"/>
                    </a:cubicBezTo>
                    <a:lnTo>
                      <a:pt x="30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67"/>
              <p:cNvSpPr/>
              <p:nvPr/>
            </p:nvSpPr>
            <p:spPr>
              <a:xfrm>
                <a:off x="-755675" y="7274175"/>
                <a:ext cx="137575" cy="189225"/>
              </a:xfrm>
              <a:custGeom>
                <a:avLst/>
                <a:gdLst/>
                <a:ahLst/>
                <a:cxnLst/>
                <a:rect l="l" t="t" r="r" b="b"/>
                <a:pathLst>
                  <a:path w="5503" h="7569" extrusionOk="0">
                    <a:moveTo>
                      <a:pt x="1946" y="0"/>
                    </a:moveTo>
                    <a:lnTo>
                      <a:pt x="1824" y="973"/>
                    </a:lnTo>
                    <a:cubicBezTo>
                      <a:pt x="1672" y="2280"/>
                      <a:pt x="1034" y="3496"/>
                      <a:pt x="1" y="4408"/>
                    </a:cubicBezTo>
                    <a:cubicBezTo>
                      <a:pt x="1308" y="4803"/>
                      <a:pt x="2402" y="5624"/>
                      <a:pt x="3071" y="6779"/>
                    </a:cubicBezTo>
                    <a:lnTo>
                      <a:pt x="3587" y="7569"/>
                    </a:lnTo>
                    <a:lnTo>
                      <a:pt x="3679" y="6627"/>
                    </a:lnTo>
                    <a:cubicBezTo>
                      <a:pt x="3831" y="5289"/>
                      <a:pt x="4499" y="4073"/>
                      <a:pt x="5502" y="3162"/>
                    </a:cubicBezTo>
                    <a:cubicBezTo>
                      <a:pt x="4256" y="2797"/>
                      <a:pt x="3162" y="1946"/>
                      <a:pt x="2432" y="821"/>
                    </a:cubicBezTo>
                    <a:lnTo>
                      <a:pt x="194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67"/>
              <p:cNvSpPr/>
              <p:nvPr/>
            </p:nvSpPr>
            <p:spPr>
              <a:xfrm>
                <a:off x="429750" y="6774925"/>
                <a:ext cx="133025" cy="183150"/>
              </a:xfrm>
              <a:custGeom>
                <a:avLst/>
                <a:gdLst/>
                <a:ahLst/>
                <a:cxnLst/>
                <a:rect l="l" t="t" r="r" b="b"/>
                <a:pathLst>
                  <a:path w="5321" h="7326" extrusionOk="0">
                    <a:moveTo>
                      <a:pt x="1460" y="1"/>
                    </a:moveTo>
                    <a:lnTo>
                      <a:pt x="1460" y="943"/>
                    </a:lnTo>
                    <a:cubicBezTo>
                      <a:pt x="1399" y="2280"/>
                      <a:pt x="913" y="3557"/>
                      <a:pt x="1" y="4560"/>
                    </a:cubicBezTo>
                    <a:cubicBezTo>
                      <a:pt x="1338" y="4773"/>
                      <a:pt x="2524" y="5502"/>
                      <a:pt x="3314" y="6566"/>
                    </a:cubicBezTo>
                    <a:lnTo>
                      <a:pt x="3892" y="7326"/>
                    </a:lnTo>
                    <a:lnTo>
                      <a:pt x="3892" y="6384"/>
                    </a:lnTo>
                    <a:cubicBezTo>
                      <a:pt x="3922" y="5046"/>
                      <a:pt x="4408" y="3770"/>
                      <a:pt x="5320" y="2767"/>
                    </a:cubicBezTo>
                    <a:cubicBezTo>
                      <a:pt x="4044" y="2554"/>
                      <a:pt x="2828" y="1824"/>
                      <a:pt x="2007" y="760"/>
                    </a:cubicBezTo>
                    <a:lnTo>
                      <a:pt x="146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67"/>
              <p:cNvSpPr/>
              <p:nvPr/>
            </p:nvSpPr>
            <p:spPr>
              <a:xfrm>
                <a:off x="610625" y="6922350"/>
                <a:ext cx="87400" cy="118575"/>
              </a:xfrm>
              <a:custGeom>
                <a:avLst/>
                <a:gdLst/>
                <a:ahLst/>
                <a:cxnLst/>
                <a:rect l="l" t="t" r="r" b="b"/>
                <a:pathLst>
                  <a:path w="3496" h="4743" extrusionOk="0">
                    <a:moveTo>
                      <a:pt x="942" y="0"/>
                    </a:moveTo>
                    <a:lnTo>
                      <a:pt x="942" y="608"/>
                    </a:lnTo>
                    <a:cubicBezTo>
                      <a:pt x="942" y="1459"/>
                      <a:pt x="608" y="2310"/>
                      <a:pt x="0" y="2918"/>
                    </a:cubicBezTo>
                    <a:cubicBezTo>
                      <a:pt x="821" y="3070"/>
                      <a:pt x="1611" y="3526"/>
                      <a:pt x="2158" y="4256"/>
                    </a:cubicBezTo>
                    <a:lnTo>
                      <a:pt x="2523" y="4742"/>
                    </a:lnTo>
                    <a:lnTo>
                      <a:pt x="2523" y="4134"/>
                    </a:lnTo>
                    <a:cubicBezTo>
                      <a:pt x="2523" y="3253"/>
                      <a:pt x="2888" y="2432"/>
                      <a:pt x="3496" y="1824"/>
                    </a:cubicBezTo>
                    <a:cubicBezTo>
                      <a:pt x="2614" y="1611"/>
                      <a:pt x="1854" y="1155"/>
                      <a:pt x="1307" y="487"/>
                    </a:cubicBezTo>
                    <a:lnTo>
                      <a:pt x="9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67"/>
              <p:cNvSpPr/>
              <p:nvPr/>
            </p:nvSpPr>
            <p:spPr>
              <a:xfrm>
                <a:off x="46775" y="7097125"/>
                <a:ext cx="165675" cy="210500"/>
              </a:xfrm>
              <a:custGeom>
                <a:avLst/>
                <a:gdLst/>
                <a:ahLst/>
                <a:cxnLst/>
                <a:rect l="l" t="t" r="r" b="b"/>
                <a:pathLst>
                  <a:path w="6627" h="8420" extrusionOk="0">
                    <a:moveTo>
                      <a:pt x="4651" y="0"/>
                    </a:moveTo>
                    <a:cubicBezTo>
                      <a:pt x="3101" y="821"/>
                      <a:pt x="1520" y="1611"/>
                      <a:pt x="1" y="2371"/>
                    </a:cubicBezTo>
                    <a:cubicBezTo>
                      <a:pt x="730" y="4408"/>
                      <a:pt x="1429" y="6414"/>
                      <a:pt x="2128" y="8420"/>
                    </a:cubicBezTo>
                    <a:cubicBezTo>
                      <a:pt x="3618" y="7782"/>
                      <a:pt x="5137" y="7174"/>
                      <a:pt x="6627" y="6535"/>
                    </a:cubicBezTo>
                    <a:cubicBezTo>
                      <a:pt x="6505" y="6171"/>
                      <a:pt x="6444" y="5867"/>
                      <a:pt x="6323" y="5532"/>
                    </a:cubicBezTo>
                    <a:cubicBezTo>
                      <a:pt x="6201" y="5228"/>
                      <a:pt x="6140" y="4894"/>
                      <a:pt x="6019" y="4560"/>
                    </a:cubicBezTo>
                    <a:cubicBezTo>
                      <a:pt x="5715" y="4651"/>
                      <a:pt x="5411" y="4803"/>
                      <a:pt x="5107" y="4924"/>
                    </a:cubicBezTo>
                    <a:cubicBezTo>
                      <a:pt x="4681" y="5107"/>
                      <a:pt x="4226" y="5320"/>
                      <a:pt x="3800" y="5502"/>
                    </a:cubicBezTo>
                    <a:cubicBezTo>
                      <a:pt x="3739" y="5259"/>
                      <a:pt x="3709" y="5076"/>
                      <a:pt x="3618" y="4864"/>
                    </a:cubicBezTo>
                    <a:cubicBezTo>
                      <a:pt x="4104" y="4620"/>
                      <a:pt x="4651" y="4347"/>
                      <a:pt x="5137" y="4134"/>
                    </a:cubicBezTo>
                    <a:cubicBezTo>
                      <a:pt x="4985" y="3678"/>
                      <a:pt x="4864" y="3192"/>
                      <a:pt x="4712" y="2736"/>
                    </a:cubicBezTo>
                    <a:cubicBezTo>
                      <a:pt x="4226" y="2949"/>
                      <a:pt x="3709" y="3222"/>
                      <a:pt x="3192" y="3435"/>
                    </a:cubicBezTo>
                    <a:cubicBezTo>
                      <a:pt x="3162" y="3253"/>
                      <a:pt x="3101" y="3070"/>
                      <a:pt x="3040" y="2888"/>
                    </a:cubicBezTo>
                    <a:cubicBezTo>
                      <a:pt x="3770" y="2493"/>
                      <a:pt x="4469" y="2128"/>
                      <a:pt x="5168" y="1733"/>
                    </a:cubicBezTo>
                    <a:cubicBezTo>
                      <a:pt x="5107" y="1429"/>
                      <a:pt x="4985" y="1125"/>
                      <a:pt x="4925" y="851"/>
                    </a:cubicBezTo>
                    <a:cubicBezTo>
                      <a:pt x="4833" y="547"/>
                      <a:pt x="4712" y="304"/>
                      <a:pt x="46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67"/>
              <p:cNvSpPr/>
              <p:nvPr/>
            </p:nvSpPr>
            <p:spPr>
              <a:xfrm>
                <a:off x="186600" y="7037100"/>
                <a:ext cx="155800" cy="196825"/>
              </a:xfrm>
              <a:custGeom>
                <a:avLst/>
                <a:gdLst/>
                <a:ahLst/>
                <a:cxnLst/>
                <a:rect l="l" t="t" r="r" b="b"/>
                <a:pathLst>
                  <a:path w="6232" h="7873" extrusionOk="0">
                    <a:moveTo>
                      <a:pt x="4134" y="0"/>
                    </a:moveTo>
                    <a:cubicBezTo>
                      <a:pt x="3921" y="0"/>
                      <a:pt x="3648" y="30"/>
                      <a:pt x="3374" y="182"/>
                    </a:cubicBezTo>
                    <a:cubicBezTo>
                      <a:pt x="3162" y="274"/>
                      <a:pt x="2888" y="365"/>
                      <a:pt x="2675" y="486"/>
                    </a:cubicBezTo>
                    <a:cubicBezTo>
                      <a:pt x="2037" y="790"/>
                      <a:pt x="1520" y="1185"/>
                      <a:pt x="1155" y="1641"/>
                    </a:cubicBezTo>
                    <a:cubicBezTo>
                      <a:pt x="760" y="2037"/>
                      <a:pt x="456" y="2553"/>
                      <a:pt x="274" y="3040"/>
                    </a:cubicBezTo>
                    <a:cubicBezTo>
                      <a:pt x="92" y="3526"/>
                      <a:pt x="0" y="4073"/>
                      <a:pt x="0" y="4590"/>
                    </a:cubicBezTo>
                    <a:cubicBezTo>
                      <a:pt x="0" y="5137"/>
                      <a:pt x="122" y="5654"/>
                      <a:pt x="304" y="6140"/>
                    </a:cubicBezTo>
                    <a:cubicBezTo>
                      <a:pt x="456" y="6535"/>
                      <a:pt x="639" y="6839"/>
                      <a:pt x="943" y="7113"/>
                    </a:cubicBezTo>
                    <a:cubicBezTo>
                      <a:pt x="1216" y="7325"/>
                      <a:pt x="1551" y="7569"/>
                      <a:pt x="1946" y="7660"/>
                    </a:cubicBezTo>
                    <a:cubicBezTo>
                      <a:pt x="2310" y="7812"/>
                      <a:pt x="2706" y="7873"/>
                      <a:pt x="3162" y="7873"/>
                    </a:cubicBezTo>
                    <a:cubicBezTo>
                      <a:pt x="3617" y="7873"/>
                      <a:pt x="4043" y="7781"/>
                      <a:pt x="4499" y="7599"/>
                    </a:cubicBezTo>
                    <a:lnTo>
                      <a:pt x="4955" y="7356"/>
                    </a:lnTo>
                    <a:cubicBezTo>
                      <a:pt x="5107" y="7265"/>
                      <a:pt x="5259" y="7173"/>
                      <a:pt x="5411" y="7052"/>
                    </a:cubicBezTo>
                    <a:lnTo>
                      <a:pt x="5867" y="6717"/>
                    </a:lnTo>
                    <a:cubicBezTo>
                      <a:pt x="6019" y="6596"/>
                      <a:pt x="6110" y="6505"/>
                      <a:pt x="6231" y="6383"/>
                    </a:cubicBezTo>
                    <a:cubicBezTo>
                      <a:pt x="6049" y="5593"/>
                      <a:pt x="5806" y="4833"/>
                      <a:pt x="5593" y="4012"/>
                    </a:cubicBezTo>
                    <a:cubicBezTo>
                      <a:pt x="5472" y="4134"/>
                      <a:pt x="5411" y="4255"/>
                      <a:pt x="5289" y="4377"/>
                    </a:cubicBezTo>
                    <a:cubicBezTo>
                      <a:pt x="5168" y="4468"/>
                      <a:pt x="5046" y="4559"/>
                      <a:pt x="4955" y="4681"/>
                    </a:cubicBezTo>
                    <a:cubicBezTo>
                      <a:pt x="4833" y="4742"/>
                      <a:pt x="4681" y="4863"/>
                      <a:pt x="4560" y="4924"/>
                    </a:cubicBezTo>
                    <a:cubicBezTo>
                      <a:pt x="4438" y="5046"/>
                      <a:pt x="4286" y="5137"/>
                      <a:pt x="4195" y="5167"/>
                    </a:cubicBezTo>
                    <a:cubicBezTo>
                      <a:pt x="3982" y="5228"/>
                      <a:pt x="3830" y="5289"/>
                      <a:pt x="3678" y="5319"/>
                    </a:cubicBezTo>
                    <a:cubicBezTo>
                      <a:pt x="3602" y="5334"/>
                      <a:pt x="3541" y="5342"/>
                      <a:pt x="3481" y="5342"/>
                    </a:cubicBezTo>
                    <a:cubicBezTo>
                      <a:pt x="3420" y="5342"/>
                      <a:pt x="3359" y="5334"/>
                      <a:pt x="3283" y="5319"/>
                    </a:cubicBezTo>
                    <a:cubicBezTo>
                      <a:pt x="3162" y="5289"/>
                      <a:pt x="3040" y="5198"/>
                      <a:pt x="2918" y="5137"/>
                    </a:cubicBezTo>
                    <a:cubicBezTo>
                      <a:pt x="2858" y="5046"/>
                      <a:pt x="2766" y="4894"/>
                      <a:pt x="2706" y="4742"/>
                    </a:cubicBezTo>
                    <a:cubicBezTo>
                      <a:pt x="2614" y="4468"/>
                      <a:pt x="2584" y="4255"/>
                      <a:pt x="2614" y="4012"/>
                    </a:cubicBezTo>
                    <a:cubicBezTo>
                      <a:pt x="2614" y="3800"/>
                      <a:pt x="2736" y="3556"/>
                      <a:pt x="2858" y="3374"/>
                    </a:cubicBezTo>
                    <a:cubicBezTo>
                      <a:pt x="2979" y="3161"/>
                      <a:pt x="3162" y="2948"/>
                      <a:pt x="3344" y="2796"/>
                    </a:cubicBezTo>
                    <a:cubicBezTo>
                      <a:pt x="3526" y="2614"/>
                      <a:pt x="3769" y="2462"/>
                      <a:pt x="4043" y="2341"/>
                    </a:cubicBezTo>
                    <a:cubicBezTo>
                      <a:pt x="4134" y="2310"/>
                      <a:pt x="4225" y="2280"/>
                      <a:pt x="4347" y="2249"/>
                    </a:cubicBezTo>
                    <a:cubicBezTo>
                      <a:pt x="4408" y="2189"/>
                      <a:pt x="4529" y="2189"/>
                      <a:pt x="4651" y="2158"/>
                    </a:cubicBezTo>
                    <a:cubicBezTo>
                      <a:pt x="4499" y="1429"/>
                      <a:pt x="4286" y="730"/>
                      <a:pt x="4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67"/>
              <p:cNvSpPr/>
              <p:nvPr/>
            </p:nvSpPr>
            <p:spPr>
              <a:xfrm>
                <a:off x="319575" y="6990925"/>
                <a:ext cx="175550" cy="183550"/>
              </a:xfrm>
              <a:custGeom>
                <a:avLst/>
                <a:gdLst/>
                <a:ahLst/>
                <a:cxnLst/>
                <a:rect l="l" t="t" r="r" b="b"/>
                <a:pathLst>
                  <a:path w="7022" h="7342" extrusionOk="0">
                    <a:moveTo>
                      <a:pt x="3526" y="2607"/>
                    </a:moveTo>
                    <a:cubicBezTo>
                      <a:pt x="3678" y="2607"/>
                      <a:pt x="3830" y="2637"/>
                      <a:pt x="3952" y="2729"/>
                    </a:cubicBezTo>
                    <a:cubicBezTo>
                      <a:pt x="4104" y="2759"/>
                      <a:pt x="4195" y="2881"/>
                      <a:pt x="4286" y="2972"/>
                    </a:cubicBezTo>
                    <a:cubicBezTo>
                      <a:pt x="4408" y="3093"/>
                      <a:pt x="4499" y="3215"/>
                      <a:pt x="4530" y="3367"/>
                    </a:cubicBezTo>
                    <a:cubicBezTo>
                      <a:pt x="4560" y="3519"/>
                      <a:pt x="4590" y="3671"/>
                      <a:pt x="4651" y="3975"/>
                    </a:cubicBezTo>
                    <a:cubicBezTo>
                      <a:pt x="4651" y="4127"/>
                      <a:pt x="4590" y="4279"/>
                      <a:pt x="4560" y="4431"/>
                    </a:cubicBezTo>
                    <a:cubicBezTo>
                      <a:pt x="4530" y="4522"/>
                      <a:pt x="4438" y="4674"/>
                      <a:pt x="4347" y="4795"/>
                    </a:cubicBezTo>
                    <a:cubicBezTo>
                      <a:pt x="4226" y="4917"/>
                      <a:pt x="4074" y="4978"/>
                      <a:pt x="3922" y="5069"/>
                    </a:cubicBezTo>
                    <a:cubicBezTo>
                      <a:pt x="3770" y="5130"/>
                      <a:pt x="3618" y="5130"/>
                      <a:pt x="3466" y="5130"/>
                    </a:cubicBezTo>
                    <a:cubicBezTo>
                      <a:pt x="3314" y="5099"/>
                      <a:pt x="3162" y="5069"/>
                      <a:pt x="3040" y="5008"/>
                    </a:cubicBezTo>
                    <a:cubicBezTo>
                      <a:pt x="2888" y="4917"/>
                      <a:pt x="2767" y="4795"/>
                      <a:pt x="2706" y="4704"/>
                    </a:cubicBezTo>
                    <a:cubicBezTo>
                      <a:pt x="2584" y="4583"/>
                      <a:pt x="2523" y="4461"/>
                      <a:pt x="2463" y="4309"/>
                    </a:cubicBezTo>
                    <a:cubicBezTo>
                      <a:pt x="2432" y="4157"/>
                      <a:pt x="2402" y="4005"/>
                      <a:pt x="2402" y="3853"/>
                    </a:cubicBezTo>
                    <a:cubicBezTo>
                      <a:pt x="2402" y="3701"/>
                      <a:pt x="2432" y="3549"/>
                      <a:pt x="2463" y="3397"/>
                    </a:cubicBezTo>
                    <a:cubicBezTo>
                      <a:pt x="2523" y="3245"/>
                      <a:pt x="2584" y="3124"/>
                      <a:pt x="2706" y="3002"/>
                    </a:cubicBezTo>
                    <a:cubicBezTo>
                      <a:pt x="2767" y="2911"/>
                      <a:pt x="2919" y="2789"/>
                      <a:pt x="3071" y="2729"/>
                    </a:cubicBezTo>
                    <a:cubicBezTo>
                      <a:pt x="3223" y="2637"/>
                      <a:pt x="3375" y="2607"/>
                      <a:pt x="3526" y="2607"/>
                    </a:cubicBezTo>
                    <a:close/>
                    <a:moveTo>
                      <a:pt x="4000" y="0"/>
                    </a:moveTo>
                    <a:cubicBezTo>
                      <a:pt x="3884" y="0"/>
                      <a:pt x="3766" y="8"/>
                      <a:pt x="3648" y="23"/>
                    </a:cubicBezTo>
                    <a:cubicBezTo>
                      <a:pt x="3162" y="54"/>
                      <a:pt x="2706" y="206"/>
                      <a:pt x="2219" y="479"/>
                    </a:cubicBezTo>
                    <a:cubicBezTo>
                      <a:pt x="1916" y="631"/>
                      <a:pt x="1612" y="814"/>
                      <a:pt x="1368" y="1057"/>
                    </a:cubicBezTo>
                    <a:cubicBezTo>
                      <a:pt x="1095" y="1270"/>
                      <a:pt x="912" y="1482"/>
                      <a:pt x="730" y="1756"/>
                    </a:cubicBezTo>
                    <a:cubicBezTo>
                      <a:pt x="548" y="2029"/>
                      <a:pt x="396" y="2303"/>
                      <a:pt x="274" y="2607"/>
                    </a:cubicBezTo>
                    <a:cubicBezTo>
                      <a:pt x="153" y="2911"/>
                      <a:pt x="92" y="3215"/>
                      <a:pt x="31" y="3519"/>
                    </a:cubicBezTo>
                    <a:cubicBezTo>
                      <a:pt x="1" y="3823"/>
                      <a:pt x="1" y="4127"/>
                      <a:pt x="31" y="4431"/>
                    </a:cubicBezTo>
                    <a:cubicBezTo>
                      <a:pt x="31" y="4735"/>
                      <a:pt x="122" y="5039"/>
                      <a:pt x="244" y="5282"/>
                    </a:cubicBezTo>
                    <a:cubicBezTo>
                      <a:pt x="335" y="5555"/>
                      <a:pt x="457" y="5829"/>
                      <a:pt x="639" y="6042"/>
                    </a:cubicBezTo>
                    <a:cubicBezTo>
                      <a:pt x="852" y="6285"/>
                      <a:pt x="1034" y="6528"/>
                      <a:pt x="1247" y="6650"/>
                    </a:cubicBezTo>
                    <a:cubicBezTo>
                      <a:pt x="1490" y="6862"/>
                      <a:pt x="1764" y="6984"/>
                      <a:pt x="2007" y="7075"/>
                    </a:cubicBezTo>
                    <a:cubicBezTo>
                      <a:pt x="2311" y="7197"/>
                      <a:pt x="2584" y="7288"/>
                      <a:pt x="2888" y="7318"/>
                    </a:cubicBezTo>
                    <a:cubicBezTo>
                      <a:pt x="3040" y="7333"/>
                      <a:pt x="3192" y="7341"/>
                      <a:pt x="3344" y="7341"/>
                    </a:cubicBezTo>
                    <a:cubicBezTo>
                      <a:pt x="3496" y="7341"/>
                      <a:pt x="3648" y="7333"/>
                      <a:pt x="3800" y="7318"/>
                    </a:cubicBezTo>
                    <a:cubicBezTo>
                      <a:pt x="4104" y="7288"/>
                      <a:pt x="4438" y="7166"/>
                      <a:pt x="4742" y="7045"/>
                    </a:cubicBezTo>
                    <a:cubicBezTo>
                      <a:pt x="5046" y="6923"/>
                      <a:pt x="5350" y="6741"/>
                      <a:pt x="5624" y="6558"/>
                    </a:cubicBezTo>
                    <a:cubicBezTo>
                      <a:pt x="5897" y="6376"/>
                      <a:pt x="6110" y="6133"/>
                      <a:pt x="6323" y="5859"/>
                    </a:cubicBezTo>
                    <a:cubicBezTo>
                      <a:pt x="6505" y="5616"/>
                      <a:pt x="6657" y="5343"/>
                      <a:pt x="6779" y="5039"/>
                    </a:cubicBezTo>
                    <a:cubicBezTo>
                      <a:pt x="6870" y="4735"/>
                      <a:pt x="6961" y="4431"/>
                      <a:pt x="6992" y="4127"/>
                    </a:cubicBezTo>
                    <a:cubicBezTo>
                      <a:pt x="7022" y="3823"/>
                      <a:pt x="7022" y="3519"/>
                      <a:pt x="6992" y="3184"/>
                    </a:cubicBezTo>
                    <a:cubicBezTo>
                      <a:pt x="6961" y="2820"/>
                      <a:pt x="6870" y="2485"/>
                      <a:pt x="6779" y="2181"/>
                    </a:cubicBezTo>
                    <a:cubicBezTo>
                      <a:pt x="6566" y="1665"/>
                      <a:pt x="6323" y="1239"/>
                      <a:pt x="6019" y="874"/>
                    </a:cubicBezTo>
                    <a:cubicBezTo>
                      <a:pt x="5715" y="540"/>
                      <a:pt x="5320" y="327"/>
                      <a:pt x="4955" y="175"/>
                    </a:cubicBezTo>
                    <a:cubicBezTo>
                      <a:pt x="4662" y="63"/>
                      <a:pt x="4336" y="0"/>
                      <a:pt x="4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67"/>
              <p:cNvSpPr/>
              <p:nvPr/>
            </p:nvSpPr>
            <p:spPr>
              <a:xfrm>
                <a:off x="107575" y="7292400"/>
                <a:ext cx="139825" cy="171775"/>
              </a:xfrm>
              <a:custGeom>
                <a:avLst/>
                <a:gdLst/>
                <a:ahLst/>
                <a:cxnLst/>
                <a:rect l="l" t="t" r="r" b="b"/>
                <a:pathLst>
                  <a:path w="5593" h="6871" extrusionOk="0">
                    <a:moveTo>
                      <a:pt x="4924" y="1"/>
                    </a:moveTo>
                    <a:cubicBezTo>
                      <a:pt x="3283" y="609"/>
                      <a:pt x="1642" y="1217"/>
                      <a:pt x="0" y="1794"/>
                    </a:cubicBezTo>
                    <a:cubicBezTo>
                      <a:pt x="578" y="3496"/>
                      <a:pt x="1186" y="5168"/>
                      <a:pt x="1763" y="6870"/>
                    </a:cubicBezTo>
                    <a:cubicBezTo>
                      <a:pt x="2675" y="6658"/>
                      <a:pt x="3617" y="6384"/>
                      <a:pt x="4529" y="6110"/>
                    </a:cubicBezTo>
                    <a:cubicBezTo>
                      <a:pt x="4256" y="5381"/>
                      <a:pt x="3952" y="4682"/>
                      <a:pt x="3708" y="3952"/>
                    </a:cubicBezTo>
                    <a:cubicBezTo>
                      <a:pt x="4347" y="3770"/>
                      <a:pt x="4955" y="3527"/>
                      <a:pt x="5593" y="3344"/>
                    </a:cubicBezTo>
                    <a:cubicBezTo>
                      <a:pt x="5471" y="2919"/>
                      <a:pt x="5380" y="2554"/>
                      <a:pt x="5259" y="2129"/>
                    </a:cubicBezTo>
                    <a:cubicBezTo>
                      <a:pt x="4620" y="2341"/>
                      <a:pt x="3921" y="2554"/>
                      <a:pt x="3283" y="2767"/>
                    </a:cubicBezTo>
                    <a:cubicBezTo>
                      <a:pt x="3192" y="2615"/>
                      <a:pt x="3161" y="2463"/>
                      <a:pt x="3101" y="2311"/>
                    </a:cubicBezTo>
                    <a:cubicBezTo>
                      <a:pt x="3860" y="2007"/>
                      <a:pt x="4560" y="1734"/>
                      <a:pt x="5319" y="1430"/>
                    </a:cubicBezTo>
                    <a:cubicBezTo>
                      <a:pt x="5289" y="1217"/>
                      <a:pt x="5228" y="943"/>
                      <a:pt x="5137" y="730"/>
                    </a:cubicBezTo>
                    <a:cubicBezTo>
                      <a:pt x="5076" y="487"/>
                      <a:pt x="4985" y="275"/>
                      <a:pt x="49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67"/>
              <p:cNvSpPr/>
              <p:nvPr/>
            </p:nvSpPr>
            <p:spPr>
              <a:xfrm>
                <a:off x="242825" y="7251850"/>
                <a:ext cx="203675" cy="176600"/>
              </a:xfrm>
              <a:custGeom>
                <a:avLst/>
                <a:gdLst/>
                <a:ahLst/>
                <a:cxnLst/>
                <a:rect l="l" t="t" r="r" b="b"/>
                <a:pathLst>
                  <a:path w="8147" h="7064" extrusionOk="0">
                    <a:moveTo>
                      <a:pt x="3587" y="1623"/>
                    </a:moveTo>
                    <a:cubicBezTo>
                      <a:pt x="3739" y="1623"/>
                      <a:pt x="3861" y="1653"/>
                      <a:pt x="3982" y="1714"/>
                    </a:cubicBezTo>
                    <a:cubicBezTo>
                      <a:pt x="4104" y="1745"/>
                      <a:pt x="4165" y="1805"/>
                      <a:pt x="4256" y="1897"/>
                    </a:cubicBezTo>
                    <a:cubicBezTo>
                      <a:pt x="4317" y="1957"/>
                      <a:pt x="4408" y="2079"/>
                      <a:pt x="4438" y="2200"/>
                    </a:cubicBezTo>
                    <a:cubicBezTo>
                      <a:pt x="4469" y="2352"/>
                      <a:pt x="4469" y="2504"/>
                      <a:pt x="4438" y="2565"/>
                    </a:cubicBezTo>
                    <a:cubicBezTo>
                      <a:pt x="4408" y="2687"/>
                      <a:pt x="4317" y="2808"/>
                      <a:pt x="4195" y="2930"/>
                    </a:cubicBezTo>
                    <a:cubicBezTo>
                      <a:pt x="4104" y="2991"/>
                      <a:pt x="3982" y="3112"/>
                      <a:pt x="3830" y="3173"/>
                    </a:cubicBezTo>
                    <a:cubicBezTo>
                      <a:pt x="3679" y="3264"/>
                      <a:pt x="3527" y="3325"/>
                      <a:pt x="3375" y="3386"/>
                    </a:cubicBezTo>
                    <a:cubicBezTo>
                      <a:pt x="3344" y="3386"/>
                      <a:pt x="3283" y="3416"/>
                      <a:pt x="3253" y="3416"/>
                    </a:cubicBezTo>
                    <a:cubicBezTo>
                      <a:pt x="3101" y="2930"/>
                      <a:pt x="2919" y="2383"/>
                      <a:pt x="2767" y="1897"/>
                    </a:cubicBezTo>
                    <a:cubicBezTo>
                      <a:pt x="2827" y="1866"/>
                      <a:pt x="2888" y="1805"/>
                      <a:pt x="2949" y="1775"/>
                    </a:cubicBezTo>
                    <a:cubicBezTo>
                      <a:pt x="2979" y="1745"/>
                      <a:pt x="3071" y="1745"/>
                      <a:pt x="3131" y="1714"/>
                    </a:cubicBezTo>
                    <a:cubicBezTo>
                      <a:pt x="3344" y="1653"/>
                      <a:pt x="3466" y="1623"/>
                      <a:pt x="3587" y="1623"/>
                    </a:cubicBezTo>
                    <a:close/>
                    <a:moveTo>
                      <a:pt x="4596" y="0"/>
                    </a:moveTo>
                    <a:cubicBezTo>
                      <a:pt x="4420" y="0"/>
                      <a:pt x="4235" y="15"/>
                      <a:pt x="4043" y="42"/>
                    </a:cubicBezTo>
                    <a:cubicBezTo>
                      <a:pt x="3648" y="73"/>
                      <a:pt x="3253" y="194"/>
                      <a:pt x="2827" y="346"/>
                    </a:cubicBezTo>
                    <a:cubicBezTo>
                      <a:pt x="2584" y="438"/>
                      <a:pt x="2311" y="529"/>
                      <a:pt x="2068" y="650"/>
                    </a:cubicBezTo>
                    <a:cubicBezTo>
                      <a:pt x="1824" y="742"/>
                      <a:pt x="1581" y="863"/>
                      <a:pt x="1368" y="985"/>
                    </a:cubicBezTo>
                    <a:cubicBezTo>
                      <a:pt x="1125" y="1106"/>
                      <a:pt x="913" y="1197"/>
                      <a:pt x="669" y="1349"/>
                    </a:cubicBezTo>
                    <a:cubicBezTo>
                      <a:pt x="457" y="1471"/>
                      <a:pt x="213" y="1623"/>
                      <a:pt x="1" y="1775"/>
                    </a:cubicBezTo>
                    <a:cubicBezTo>
                      <a:pt x="92" y="2079"/>
                      <a:pt x="183" y="2383"/>
                      <a:pt x="305" y="2687"/>
                    </a:cubicBezTo>
                    <a:cubicBezTo>
                      <a:pt x="365" y="2960"/>
                      <a:pt x="487" y="3264"/>
                      <a:pt x="609" y="3568"/>
                    </a:cubicBezTo>
                    <a:cubicBezTo>
                      <a:pt x="791" y="4146"/>
                      <a:pt x="1004" y="4754"/>
                      <a:pt x="1216" y="5301"/>
                    </a:cubicBezTo>
                    <a:cubicBezTo>
                      <a:pt x="1399" y="5878"/>
                      <a:pt x="1612" y="6456"/>
                      <a:pt x="1824" y="7064"/>
                    </a:cubicBezTo>
                    <a:cubicBezTo>
                      <a:pt x="2584" y="6821"/>
                      <a:pt x="3375" y="6638"/>
                      <a:pt x="4165" y="6425"/>
                    </a:cubicBezTo>
                    <a:cubicBezTo>
                      <a:pt x="3982" y="5848"/>
                      <a:pt x="3830" y="5270"/>
                      <a:pt x="3648" y="4693"/>
                    </a:cubicBezTo>
                    <a:lnTo>
                      <a:pt x="4317" y="4480"/>
                    </a:lnTo>
                    <a:cubicBezTo>
                      <a:pt x="4803" y="4936"/>
                      <a:pt x="5350" y="5453"/>
                      <a:pt x="5837" y="5970"/>
                    </a:cubicBezTo>
                    <a:cubicBezTo>
                      <a:pt x="6596" y="5605"/>
                      <a:pt x="7387" y="5270"/>
                      <a:pt x="8147" y="4936"/>
                    </a:cubicBezTo>
                    <a:cubicBezTo>
                      <a:pt x="7508" y="4480"/>
                      <a:pt x="6840" y="3994"/>
                      <a:pt x="6171" y="3538"/>
                    </a:cubicBezTo>
                    <a:cubicBezTo>
                      <a:pt x="6384" y="3325"/>
                      <a:pt x="6536" y="3173"/>
                      <a:pt x="6627" y="2991"/>
                    </a:cubicBezTo>
                    <a:cubicBezTo>
                      <a:pt x="6809" y="2839"/>
                      <a:pt x="6870" y="2656"/>
                      <a:pt x="6900" y="2474"/>
                    </a:cubicBezTo>
                    <a:cubicBezTo>
                      <a:pt x="6961" y="2261"/>
                      <a:pt x="6992" y="2079"/>
                      <a:pt x="6961" y="1897"/>
                    </a:cubicBezTo>
                    <a:cubicBezTo>
                      <a:pt x="6961" y="1714"/>
                      <a:pt x="6870" y="1501"/>
                      <a:pt x="6809" y="1289"/>
                    </a:cubicBezTo>
                    <a:cubicBezTo>
                      <a:pt x="6657" y="954"/>
                      <a:pt x="6445" y="650"/>
                      <a:pt x="6141" y="498"/>
                    </a:cubicBezTo>
                    <a:cubicBezTo>
                      <a:pt x="5867" y="255"/>
                      <a:pt x="5533" y="134"/>
                      <a:pt x="5198" y="73"/>
                    </a:cubicBezTo>
                    <a:cubicBezTo>
                      <a:pt x="5014" y="23"/>
                      <a:pt x="4812" y="0"/>
                      <a:pt x="45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67"/>
              <p:cNvSpPr/>
              <p:nvPr/>
            </p:nvSpPr>
            <p:spPr>
              <a:xfrm>
                <a:off x="406200" y="7207300"/>
                <a:ext cx="113250" cy="174800"/>
              </a:xfrm>
              <a:custGeom>
                <a:avLst/>
                <a:gdLst/>
                <a:ahLst/>
                <a:cxnLst/>
                <a:rect l="l" t="t" r="r" b="b"/>
                <a:pathLst>
                  <a:path w="4530" h="6992" extrusionOk="0">
                    <a:moveTo>
                      <a:pt x="2767" y="1"/>
                    </a:moveTo>
                    <a:cubicBezTo>
                      <a:pt x="1824" y="365"/>
                      <a:pt x="913" y="761"/>
                      <a:pt x="1" y="1156"/>
                    </a:cubicBezTo>
                    <a:cubicBezTo>
                      <a:pt x="761" y="3101"/>
                      <a:pt x="1490" y="5046"/>
                      <a:pt x="2250" y="6992"/>
                    </a:cubicBezTo>
                    <a:cubicBezTo>
                      <a:pt x="3010" y="6748"/>
                      <a:pt x="3770" y="6475"/>
                      <a:pt x="4530" y="6262"/>
                    </a:cubicBezTo>
                    <a:cubicBezTo>
                      <a:pt x="3952" y="4165"/>
                      <a:pt x="3344" y="2068"/>
                      <a:pt x="27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67"/>
              <p:cNvSpPr/>
              <p:nvPr/>
            </p:nvSpPr>
            <p:spPr>
              <a:xfrm>
                <a:off x="486750" y="7152600"/>
                <a:ext cx="175575" cy="208225"/>
              </a:xfrm>
              <a:custGeom>
                <a:avLst/>
                <a:gdLst/>
                <a:ahLst/>
                <a:cxnLst/>
                <a:rect l="l" t="t" r="r" b="b"/>
                <a:pathLst>
                  <a:path w="7023" h="8329" extrusionOk="0">
                    <a:moveTo>
                      <a:pt x="4864" y="0"/>
                    </a:moveTo>
                    <a:cubicBezTo>
                      <a:pt x="3223" y="608"/>
                      <a:pt x="1612" y="1216"/>
                      <a:pt x="1" y="1794"/>
                    </a:cubicBezTo>
                    <a:cubicBezTo>
                      <a:pt x="761" y="3952"/>
                      <a:pt x="1551" y="6170"/>
                      <a:pt x="2311" y="8329"/>
                    </a:cubicBezTo>
                    <a:cubicBezTo>
                      <a:pt x="3891" y="7873"/>
                      <a:pt x="5472" y="7417"/>
                      <a:pt x="7022" y="6961"/>
                    </a:cubicBezTo>
                    <a:cubicBezTo>
                      <a:pt x="6931" y="6626"/>
                      <a:pt x="6809" y="6231"/>
                      <a:pt x="6688" y="5897"/>
                    </a:cubicBezTo>
                    <a:cubicBezTo>
                      <a:pt x="6566" y="5563"/>
                      <a:pt x="6475" y="5167"/>
                      <a:pt x="6353" y="4833"/>
                    </a:cubicBezTo>
                    <a:cubicBezTo>
                      <a:pt x="6049" y="4894"/>
                      <a:pt x="5715" y="5015"/>
                      <a:pt x="5411" y="5107"/>
                    </a:cubicBezTo>
                    <a:cubicBezTo>
                      <a:pt x="4955" y="5259"/>
                      <a:pt x="4499" y="5380"/>
                      <a:pt x="4043" y="5502"/>
                    </a:cubicBezTo>
                    <a:cubicBezTo>
                      <a:pt x="3982" y="5289"/>
                      <a:pt x="3922" y="5076"/>
                      <a:pt x="3831" y="4833"/>
                    </a:cubicBezTo>
                    <a:cubicBezTo>
                      <a:pt x="4378" y="4681"/>
                      <a:pt x="4894" y="4499"/>
                      <a:pt x="5441" y="4316"/>
                    </a:cubicBezTo>
                    <a:cubicBezTo>
                      <a:pt x="5290" y="3800"/>
                      <a:pt x="5138" y="3283"/>
                      <a:pt x="4986" y="2797"/>
                    </a:cubicBezTo>
                    <a:cubicBezTo>
                      <a:pt x="4438" y="2979"/>
                      <a:pt x="3922" y="3131"/>
                      <a:pt x="3375" y="3313"/>
                    </a:cubicBezTo>
                    <a:cubicBezTo>
                      <a:pt x="3314" y="3131"/>
                      <a:pt x="3283" y="2888"/>
                      <a:pt x="3192" y="2705"/>
                    </a:cubicBezTo>
                    <a:cubicBezTo>
                      <a:pt x="3952" y="2401"/>
                      <a:pt x="4682" y="2128"/>
                      <a:pt x="5441" y="1824"/>
                    </a:cubicBezTo>
                    <a:cubicBezTo>
                      <a:pt x="5350" y="1520"/>
                      <a:pt x="5290" y="1216"/>
                      <a:pt x="5168" y="912"/>
                    </a:cubicBezTo>
                    <a:cubicBezTo>
                      <a:pt x="5046" y="608"/>
                      <a:pt x="4955" y="304"/>
                      <a:pt x="48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67"/>
              <p:cNvSpPr/>
              <p:nvPr/>
            </p:nvSpPr>
            <p:spPr>
              <a:xfrm>
                <a:off x="618225" y="7086475"/>
                <a:ext cx="235575" cy="238625"/>
              </a:xfrm>
              <a:custGeom>
                <a:avLst/>
                <a:gdLst/>
                <a:ahLst/>
                <a:cxnLst/>
                <a:rect l="l" t="t" r="r" b="b"/>
                <a:pathLst>
                  <a:path w="9423" h="9545" extrusionOk="0">
                    <a:moveTo>
                      <a:pt x="7052" y="1"/>
                    </a:moveTo>
                    <a:cubicBezTo>
                      <a:pt x="6231" y="335"/>
                      <a:pt x="5380" y="639"/>
                      <a:pt x="4620" y="1034"/>
                    </a:cubicBezTo>
                    <a:lnTo>
                      <a:pt x="5866" y="4560"/>
                    </a:lnTo>
                    <a:cubicBezTo>
                      <a:pt x="4772" y="3496"/>
                      <a:pt x="3678" y="2493"/>
                      <a:pt x="2614" y="1521"/>
                    </a:cubicBezTo>
                    <a:cubicBezTo>
                      <a:pt x="1733" y="1885"/>
                      <a:pt x="851" y="2250"/>
                      <a:pt x="0" y="2615"/>
                    </a:cubicBezTo>
                    <a:cubicBezTo>
                      <a:pt x="790" y="4925"/>
                      <a:pt x="1611" y="7205"/>
                      <a:pt x="2432" y="9545"/>
                    </a:cubicBezTo>
                    <a:cubicBezTo>
                      <a:pt x="3252" y="9332"/>
                      <a:pt x="4043" y="9119"/>
                      <a:pt x="4894" y="8876"/>
                    </a:cubicBezTo>
                    <a:cubicBezTo>
                      <a:pt x="4499" y="7630"/>
                      <a:pt x="4104" y="6384"/>
                      <a:pt x="3708" y="5138"/>
                    </a:cubicBezTo>
                    <a:lnTo>
                      <a:pt x="3708" y="5138"/>
                    </a:lnTo>
                    <a:cubicBezTo>
                      <a:pt x="4651" y="6201"/>
                      <a:pt x="5654" y="7265"/>
                      <a:pt x="6626" y="8360"/>
                    </a:cubicBezTo>
                    <a:cubicBezTo>
                      <a:pt x="7538" y="8025"/>
                      <a:pt x="8511" y="7660"/>
                      <a:pt x="9423" y="7326"/>
                    </a:cubicBezTo>
                    <a:cubicBezTo>
                      <a:pt x="8663" y="4894"/>
                      <a:pt x="7842" y="2463"/>
                      <a:pt x="70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67"/>
              <p:cNvSpPr/>
              <p:nvPr/>
            </p:nvSpPr>
            <p:spPr>
              <a:xfrm>
                <a:off x="812750" y="7052275"/>
                <a:ext cx="186950" cy="218125"/>
              </a:xfrm>
              <a:custGeom>
                <a:avLst/>
                <a:gdLst/>
                <a:ahLst/>
                <a:cxnLst/>
                <a:rect l="l" t="t" r="r" b="b"/>
                <a:pathLst>
                  <a:path w="7478" h="8725" extrusionOk="0">
                    <a:moveTo>
                      <a:pt x="3647" y="2481"/>
                    </a:moveTo>
                    <a:cubicBezTo>
                      <a:pt x="3700" y="2481"/>
                      <a:pt x="3751" y="2485"/>
                      <a:pt x="3800" y="2493"/>
                    </a:cubicBezTo>
                    <a:cubicBezTo>
                      <a:pt x="3982" y="2554"/>
                      <a:pt x="4165" y="2615"/>
                      <a:pt x="4317" y="2737"/>
                    </a:cubicBezTo>
                    <a:cubicBezTo>
                      <a:pt x="4469" y="2858"/>
                      <a:pt x="4621" y="2949"/>
                      <a:pt x="4742" y="3162"/>
                    </a:cubicBezTo>
                    <a:cubicBezTo>
                      <a:pt x="4894" y="3344"/>
                      <a:pt x="4985" y="3527"/>
                      <a:pt x="5046" y="3709"/>
                    </a:cubicBezTo>
                    <a:lnTo>
                      <a:pt x="5046" y="3770"/>
                    </a:lnTo>
                    <a:cubicBezTo>
                      <a:pt x="5107" y="3983"/>
                      <a:pt x="5168" y="4196"/>
                      <a:pt x="5168" y="4439"/>
                    </a:cubicBezTo>
                    <a:cubicBezTo>
                      <a:pt x="5168" y="4682"/>
                      <a:pt x="5168" y="4895"/>
                      <a:pt x="5076" y="5077"/>
                    </a:cubicBezTo>
                    <a:cubicBezTo>
                      <a:pt x="5016" y="5320"/>
                      <a:pt x="4925" y="5503"/>
                      <a:pt x="4773" y="5655"/>
                    </a:cubicBezTo>
                    <a:cubicBezTo>
                      <a:pt x="4681" y="5807"/>
                      <a:pt x="4469" y="5928"/>
                      <a:pt x="4286" y="6050"/>
                    </a:cubicBezTo>
                    <a:cubicBezTo>
                      <a:pt x="3921" y="4864"/>
                      <a:pt x="3557" y="3709"/>
                      <a:pt x="3192" y="2554"/>
                    </a:cubicBezTo>
                    <a:cubicBezTo>
                      <a:pt x="3348" y="2510"/>
                      <a:pt x="3503" y="2481"/>
                      <a:pt x="3647" y="2481"/>
                    </a:cubicBezTo>
                    <a:close/>
                    <a:moveTo>
                      <a:pt x="3800" y="1"/>
                    </a:moveTo>
                    <a:cubicBezTo>
                      <a:pt x="3314" y="1"/>
                      <a:pt x="2797" y="62"/>
                      <a:pt x="2310" y="275"/>
                    </a:cubicBezTo>
                    <a:cubicBezTo>
                      <a:pt x="1885" y="427"/>
                      <a:pt x="1490" y="609"/>
                      <a:pt x="1095" y="791"/>
                    </a:cubicBezTo>
                    <a:cubicBezTo>
                      <a:pt x="730" y="1034"/>
                      <a:pt x="335" y="1247"/>
                      <a:pt x="0" y="1521"/>
                    </a:cubicBezTo>
                    <a:cubicBezTo>
                      <a:pt x="821" y="3922"/>
                      <a:pt x="1703" y="6354"/>
                      <a:pt x="2584" y="8725"/>
                    </a:cubicBezTo>
                    <a:cubicBezTo>
                      <a:pt x="2766" y="8725"/>
                      <a:pt x="2949" y="8694"/>
                      <a:pt x="3101" y="8664"/>
                    </a:cubicBezTo>
                    <a:cubicBezTo>
                      <a:pt x="3253" y="8633"/>
                      <a:pt x="3405" y="8573"/>
                      <a:pt x="3617" y="8542"/>
                    </a:cubicBezTo>
                    <a:cubicBezTo>
                      <a:pt x="4073" y="8421"/>
                      <a:pt x="4469" y="8269"/>
                      <a:pt x="4894" y="8086"/>
                    </a:cubicBezTo>
                    <a:cubicBezTo>
                      <a:pt x="5320" y="7934"/>
                      <a:pt x="5654" y="7721"/>
                      <a:pt x="5988" y="7448"/>
                    </a:cubicBezTo>
                    <a:cubicBezTo>
                      <a:pt x="6292" y="7174"/>
                      <a:pt x="6596" y="6901"/>
                      <a:pt x="6839" y="6566"/>
                    </a:cubicBezTo>
                    <a:cubicBezTo>
                      <a:pt x="7052" y="6232"/>
                      <a:pt x="7204" y="5898"/>
                      <a:pt x="7326" y="5472"/>
                    </a:cubicBezTo>
                    <a:cubicBezTo>
                      <a:pt x="7447" y="5077"/>
                      <a:pt x="7478" y="4621"/>
                      <a:pt x="7447" y="4165"/>
                    </a:cubicBezTo>
                    <a:cubicBezTo>
                      <a:pt x="7447" y="3679"/>
                      <a:pt x="7295" y="3193"/>
                      <a:pt x="7113" y="2645"/>
                    </a:cubicBezTo>
                    <a:cubicBezTo>
                      <a:pt x="6900" y="2098"/>
                      <a:pt x="6596" y="1582"/>
                      <a:pt x="6292" y="1156"/>
                    </a:cubicBezTo>
                    <a:cubicBezTo>
                      <a:pt x="5958" y="791"/>
                      <a:pt x="5593" y="487"/>
                      <a:pt x="5168" y="305"/>
                    </a:cubicBezTo>
                    <a:cubicBezTo>
                      <a:pt x="4742" y="123"/>
                      <a:pt x="4286" y="1"/>
                      <a:pt x="38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67"/>
              <p:cNvSpPr/>
              <p:nvPr/>
            </p:nvSpPr>
            <p:spPr>
              <a:xfrm>
                <a:off x="966250" y="6995300"/>
                <a:ext cx="184675" cy="226475"/>
              </a:xfrm>
              <a:custGeom>
                <a:avLst/>
                <a:gdLst/>
                <a:ahLst/>
                <a:cxnLst/>
                <a:rect l="l" t="t" r="r" b="b"/>
                <a:pathLst>
                  <a:path w="7387" h="9059" extrusionOk="0">
                    <a:moveTo>
                      <a:pt x="2766" y="0"/>
                    </a:moveTo>
                    <a:cubicBezTo>
                      <a:pt x="1824" y="335"/>
                      <a:pt x="912" y="669"/>
                      <a:pt x="0" y="1003"/>
                    </a:cubicBezTo>
                    <a:cubicBezTo>
                      <a:pt x="487" y="2341"/>
                      <a:pt x="973" y="3709"/>
                      <a:pt x="1459" y="5046"/>
                    </a:cubicBezTo>
                    <a:cubicBezTo>
                      <a:pt x="1915" y="6383"/>
                      <a:pt x="2402" y="7751"/>
                      <a:pt x="2888" y="9058"/>
                    </a:cubicBezTo>
                    <a:cubicBezTo>
                      <a:pt x="4408" y="8541"/>
                      <a:pt x="5897" y="7994"/>
                      <a:pt x="7386" y="7447"/>
                    </a:cubicBezTo>
                    <a:cubicBezTo>
                      <a:pt x="7113" y="6535"/>
                      <a:pt x="6839" y="5593"/>
                      <a:pt x="6566" y="4681"/>
                    </a:cubicBezTo>
                    <a:cubicBezTo>
                      <a:pt x="6353" y="4742"/>
                      <a:pt x="6171" y="4772"/>
                      <a:pt x="5958" y="4864"/>
                    </a:cubicBezTo>
                    <a:cubicBezTo>
                      <a:pt x="5776" y="4924"/>
                      <a:pt x="5563" y="4955"/>
                      <a:pt x="5350" y="5046"/>
                    </a:cubicBezTo>
                    <a:cubicBezTo>
                      <a:pt x="5228" y="5076"/>
                      <a:pt x="5016" y="5168"/>
                      <a:pt x="4864" y="5198"/>
                    </a:cubicBezTo>
                    <a:cubicBezTo>
                      <a:pt x="4712" y="5259"/>
                      <a:pt x="4560" y="5320"/>
                      <a:pt x="4377" y="5350"/>
                    </a:cubicBezTo>
                    <a:cubicBezTo>
                      <a:pt x="4073" y="4468"/>
                      <a:pt x="3800" y="3557"/>
                      <a:pt x="3526" y="2675"/>
                    </a:cubicBezTo>
                    <a:cubicBezTo>
                      <a:pt x="3283" y="1763"/>
                      <a:pt x="3040" y="912"/>
                      <a:pt x="27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67"/>
              <p:cNvSpPr/>
              <p:nvPr/>
            </p:nvSpPr>
            <p:spPr>
              <a:xfrm>
                <a:off x="1065025" y="6936025"/>
                <a:ext cx="182400" cy="264475"/>
              </a:xfrm>
              <a:custGeom>
                <a:avLst/>
                <a:gdLst/>
                <a:ahLst/>
                <a:cxnLst/>
                <a:rect l="l" t="t" r="r" b="b"/>
                <a:pathLst>
                  <a:path w="7296" h="10579" extrusionOk="0">
                    <a:moveTo>
                      <a:pt x="6992" y="0"/>
                    </a:moveTo>
                    <a:cubicBezTo>
                      <a:pt x="6141" y="244"/>
                      <a:pt x="5259" y="517"/>
                      <a:pt x="4287" y="730"/>
                    </a:cubicBezTo>
                    <a:cubicBezTo>
                      <a:pt x="4226" y="1794"/>
                      <a:pt x="4104" y="2858"/>
                      <a:pt x="3983" y="3921"/>
                    </a:cubicBezTo>
                    <a:cubicBezTo>
                      <a:pt x="3527" y="3040"/>
                      <a:pt x="3040" y="2219"/>
                      <a:pt x="2554" y="1368"/>
                    </a:cubicBezTo>
                    <a:cubicBezTo>
                      <a:pt x="1703" y="1824"/>
                      <a:pt x="882" y="2280"/>
                      <a:pt x="1" y="2736"/>
                    </a:cubicBezTo>
                    <a:cubicBezTo>
                      <a:pt x="1065" y="4043"/>
                      <a:pt x="2159" y="5350"/>
                      <a:pt x="3284" y="6718"/>
                    </a:cubicBezTo>
                    <a:cubicBezTo>
                      <a:pt x="3770" y="8025"/>
                      <a:pt x="4226" y="9271"/>
                      <a:pt x="4682" y="10578"/>
                    </a:cubicBezTo>
                    <a:lnTo>
                      <a:pt x="7296" y="9879"/>
                    </a:lnTo>
                    <a:lnTo>
                      <a:pt x="5928" y="5897"/>
                    </a:lnTo>
                    <a:cubicBezTo>
                      <a:pt x="6323" y="4013"/>
                      <a:pt x="6657" y="2007"/>
                      <a:pt x="69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72" name="Google Shape;1672;p67"/>
          <p:cNvGrpSpPr/>
          <p:nvPr/>
        </p:nvGrpSpPr>
        <p:grpSpPr>
          <a:xfrm>
            <a:off x="1469661" y="1419498"/>
            <a:ext cx="1220402" cy="1891910"/>
            <a:chOff x="1287726" y="4875328"/>
            <a:chExt cx="1640987" cy="2543915"/>
          </a:xfrm>
        </p:grpSpPr>
        <p:sp>
          <p:nvSpPr>
            <p:cNvPr id="1673" name="Google Shape;1673;p67"/>
            <p:cNvSpPr/>
            <p:nvPr/>
          </p:nvSpPr>
          <p:spPr>
            <a:xfrm>
              <a:off x="1287726" y="4875328"/>
              <a:ext cx="1640987" cy="2543915"/>
            </a:xfrm>
            <a:custGeom>
              <a:avLst/>
              <a:gdLst/>
              <a:ahLst/>
              <a:cxnLst/>
              <a:rect l="l" t="t" r="r" b="b"/>
              <a:pathLst>
                <a:path w="63771" h="98860" extrusionOk="0">
                  <a:moveTo>
                    <a:pt x="26280" y="0"/>
                  </a:moveTo>
                  <a:cubicBezTo>
                    <a:pt x="25412" y="0"/>
                    <a:pt x="24561" y="95"/>
                    <a:pt x="23709" y="293"/>
                  </a:cubicBezTo>
                  <a:cubicBezTo>
                    <a:pt x="18846" y="1448"/>
                    <a:pt x="15046" y="5855"/>
                    <a:pt x="14378" y="10749"/>
                  </a:cubicBezTo>
                  <a:cubicBezTo>
                    <a:pt x="9909" y="10871"/>
                    <a:pt x="5715" y="13606"/>
                    <a:pt x="3921" y="17679"/>
                  </a:cubicBezTo>
                  <a:cubicBezTo>
                    <a:pt x="2158" y="21570"/>
                    <a:pt x="2979" y="26372"/>
                    <a:pt x="5593" y="29716"/>
                  </a:cubicBezTo>
                  <a:cubicBezTo>
                    <a:pt x="2979" y="32178"/>
                    <a:pt x="1642" y="36008"/>
                    <a:pt x="2432" y="39564"/>
                  </a:cubicBezTo>
                  <a:cubicBezTo>
                    <a:pt x="2706" y="40658"/>
                    <a:pt x="3131" y="41692"/>
                    <a:pt x="3739" y="42634"/>
                  </a:cubicBezTo>
                  <a:cubicBezTo>
                    <a:pt x="3739" y="42664"/>
                    <a:pt x="3678" y="42664"/>
                    <a:pt x="3678" y="42695"/>
                  </a:cubicBezTo>
                  <a:cubicBezTo>
                    <a:pt x="3131" y="43759"/>
                    <a:pt x="2858" y="44914"/>
                    <a:pt x="2827" y="46099"/>
                  </a:cubicBezTo>
                  <a:cubicBezTo>
                    <a:pt x="2219" y="46433"/>
                    <a:pt x="1672" y="46920"/>
                    <a:pt x="1247" y="47467"/>
                  </a:cubicBezTo>
                  <a:cubicBezTo>
                    <a:pt x="395" y="48561"/>
                    <a:pt x="0" y="49898"/>
                    <a:pt x="152" y="51205"/>
                  </a:cubicBezTo>
                  <a:cubicBezTo>
                    <a:pt x="395" y="52968"/>
                    <a:pt x="1611" y="54549"/>
                    <a:pt x="3283" y="55400"/>
                  </a:cubicBezTo>
                  <a:cubicBezTo>
                    <a:pt x="3313" y="56282"/>
                    <a:pt x="3587" y="57193"/>
                    <a:pt x="4104" y="57984"/>
                  </a:cubicBezTo>
                  <a:cubicBezTo>
                    <a:pt x="4560" y="58713"/>
                    <a:pt x="5198" y="59321"/>
                    <a:pt x="6019" y="59716"/>
                  </a:cubicBezTo>
                  <a:cubicBezTo>
                    <a:pt x="6383" y="59929"/>
                    <a:pt x="6809" y="60111"/>
                    <a:pt x="7235" y="60233"/>
                  </a:cubicBezTo>
                  <a:cubicBezTo>
                    <a:pt x="7174" y="60385"/>
                    <a:pt x="7174" y="60476"/>
                    <a:pt x="7143" y="60628"/>
                  </a:cubicBezTo>
                  <a:cubicBezTo>
                    <a:pt x="7143" y="60719"/>
                    <a:pt x="7113" y="60780"/>
                    <a:pt x="7113" y="60871"/>
                  </a:cubicBezTo>
                  <a:cubicBezTo>
                    <a:pt x="6566" y="61054"/>
                    <a:pt x="6049" y="61327"/>
                    <a:pt x="5563" y="61601"/>
                  </a:cubicBezTo>
                  <a:cubicBezTo>
                    <a:pt x="4651" y="62148"/>
                    <a:pt x="3891" y="62877"/>
                    <a:pt x="3283" y="63759"/>
                  </a:cubicBezTo>
                  <a:cubicBezTo>
                    <a:pt x="2614" y="64671"/>
                    <a:pt x="2250" y="65765"/>
                    <a:pt x="2098" y="66950"/>
                  </a:cubicBezTo>
                  <a:cubicBezTo>
                    <a:pt x="1976" y="67832"/>
                    <a:pt x="2067" y="68683"/>
                    <a:pt x="2280" y="69534"/>
                  </a:cubicBezTo>
                  <a:cubicBezTo>
                    <a:pt x="2371" y="69838"/>
                    <a:pt x="2462" y="70142"/>
                    <a:pt x="2584" y="70446"/>
                  </a:cubicBezTo>
                  <a:cubicBezTo>
                    <a:pt x="2371" y="70719"/>
                    <a:pt x="2158" y="71054"/>
                    <a:pt x="2098" y="71419"/>
                  </a:cubicBezTo>
                  <a:lnTo>
                    <a:pt x="1095" y="75674"/>
                  </a:lnTo>
                  <a:cubicBezTo>
                    <a:pt x="943" y="76251"/>
                    <a:pt x="1064" y="76829"/>
                    <a:pt x="1338" y="77315"/>
                  </a:cubicBezTo>
                  <a:cubicBezTo>
                    <a:pt x="1034" y="77650"/>
                    <a:pt x="791" y="78075"/>
                    <a:pt x="730" y="78562"/>
                  </a:cubicBezTo>
                  <a:lnTo>
                    <a:pt x="152" y="82635"/>
                  </a:lnTo>
                  <a:cubicBezTo>
                    <a:pt x="92" y="83273"/>
                    <a:pt x="244" y="83942"/>
                    <a:pt x="639" y="84428"/>
                  </a:cubicBezTo>
                  <a:cubicBezTo>
                    <a:pt x="1034" y="84884"/>
                    <a:pt x="1611" y="85188"/>
                    <a:pt x="2158" y="85249"/>
                  </a:cubicBezTo>
                  <a:lnTo>
                    <a:pt x="2280" y="85249"/>
                  </a:lnTo>
                  <a:lnTo>
                    <a:pt x="2584" y="85309"/>
                  </a:lnTo>
                  <a:lnTo>
                    <a:pt x="1885" y="91084"/>
                  </a:lnTo>
                  <a:cubicBezTo>
                    <a:pt x="1824" y="91723"/>
                    <a:pt x="2006" y="92331"/>
                    <a:pt x="2432" y="92817"/>
                  </a:cubicBezTo>
                  <a:cubicBezTo>
                    <a:pt x="2797" y="93273"/>
                    <a:pt x="3344" y="93577"/>
                    <a:pt x="3952" y="93668"/>
                  </a:cubicBezTo>
                  <a:lnTo>
                    <a:pt x="4073" y="93668"/>
                  </a:lnTo>
                  <a:lnTo>
                    <a:pt x="7934" y="93911"/>
                  </a:lnTo>
                  <a:cubicBezTo>
                    <a:pt x="7998" y="93916"/>
                    <a:pt x="8062" y="93919"/>
                    <a:pt x="8125" y="93919"/>
                  </a:cubicBezTo>
                  <a:cubicBezTo>
                    <a:pt x="8810" y="93919"/>
                    <a:pt x="9431" y="93622"/>
                    <a:pt x="9849" y="93121"/>
                  </a:cubicBezTo>
                  <a:cubicBezTo>
                    <a:pt x="9909" y="93364"/>
                    <a:pt x="10031" y="93547"/>
                    <a:pt x="10183" y="93729"/>
                  </a:cubicBezTo>
                  <a:cubicBezTo>
                    <a:pt x="10548" y="94215"/>
                    <a:pt x="11125" y="94519"/>
                    <a:pt x="11733" y="94610"/>
                  </a:cubicBezTo>
                  <a:lnTo>
                    <a:pt x="15685" y="95066"/>
                  </a:lnTo>
                  <a:cubicBezTo>
                    <a:pt x="15782" y="95078"/>
                    <a:pt x="15878" y="95085"/>
                    <a:pt x="15973" y="95085"/>
                  </a:cubicBezTo>
                  <a:cubicBezTo>
                    <a:pt x="16352" y="95085"/>
                    <a:pt x="16712" y="94987"/>
                    <a:pt x="17052" y="94793"/>
                  </a:cubicBezTo>
                  <a:cubicBezTo>
                    <a:pt x="17387" y="95127"/>
                    <a:pt x="17903" y="95370"/>
                    <a:pt x="18390" y="95431"/>
                  </a:cubicBezTo>
                  <a:cubicBezTo>
                    <a:pt x="18491" y="95431"/>
                    <a:pt x="18579" y="95458"/>
                    <a:pt x="18671" y="95458"/>
                  </a:cubicBezTo>
                  <a:cubicBezTo>
                    <a:pt x="18717" y="95458"/>
                    <a:pt x="18765" y="95451"/>
                    <a:pt x="18815" y="95431"/>
                  </a:cubicBezTo>
                  <a:lnTo>
                    <a:pt x="21612" y="95249"/>
                  </a:lnTo>
                  <a:cubicBezTo>
                    <a:pt x="22007" y="95705"/>
                    <a:pt x="22524" y="96009"/>
                    <a:pt x="23131" y="96039"/>
                  </a:cubicBezTo>
                  <a:lnTo>
                    <a:pt x="31126" y="96799"/>
                  </a:lnTo>
                  <a:lnTo>
                    <a:pt x="31278" y="96799"/>
                  </a:lnTo>
                  <a:cubicBezTo>
                    <a:pt x="31521" y="96951"/>
                    <a:pt x="31825" y="97072"/>
                    <a:pt x="32129" y="97103"/>
                  </a:cubicBezTo>
                  <a:lnTo>
                    <a:pt x="40123" y="97863"/>
                  </a:lnTo>
                  <a:cubicBezTo>
                    <a:pt x="40206" y="97873"/>
                    <a:pt x="40290" y="97878"/>
                    <a:pt x="40373" y="97878"/>
                  </a:cubicBezTo>
                  <a:cubicBezTo>
                    <a:pt x="40774" y="97878"/>
                    <a:pt x="41168" y="97760"/>
                    <a:pt x="41521" y="97559"/>
                  </a:cubicBezTo>
                  <a:cubicBezTo>
                    <a:pt x="41794" y="97680"/>
                    <a:pt x="42068" y="97832"/>
                    <a:pt x="42311" y="97954"/>
                  </a:cubicBezTo>
                  <a:cubicBezTo>
                    <a:pt x="42737" y="98136"/>
                    <a:pt x="43162" y="98288"/>
                    <a:pt x="43588" y="98440"/>
                  </a:cubicBezTo>
                  <a:cubicBezTo>
                    <a:pt x="44074" y="98592"/>
                    <a:pt x="44560" y="98714"/>
                    <a:pt x="45016" y="98775"/>
                  </a:cubicBezTo>
                  <a:cubicBezTo>
                    <a:pt x="45467" y="98829"/>
                    <a:pt x="45906" y="98859"/>
                    <a:pt x="46335" y="98859"/>
                  </a:cubicBezTo>
                  <a:cubicBezTo>
                    <a:pt x="46860" y="98859"/>
                    <a:pt x="47372" y="98814"/>
                    <a:pt x="47874" y="98714"/>
                  </a:cubicBezTo>
                  <a:cubicBezTo>
                    <a:pt x="48846" y="98562"/>
                    <a:pt x="49758" y="98227"/>
                    <a:pt x="50579" y="97711"/>
                  </a:cubicBezTo>
                  <a:cubicBezTo>
                    <a:pt x="51399" y="97194"/>
                    <a:pt x="52129" y="96495"/>
                    <a:pt x="52707" y="95674"/>
                  </a:cubicBezTo>
                  <a:cubicBezTo>
                    <a:pt x="53223" y="94793"/>
                    <a:pt x="53618" y="93820"/>
                    <a:pt x="53710" y="92665"/>
                  </a:cubicBezTo>
                  <a:cubicBezTo>
                    <a:pt x="53801" y="91936"/>
                    <a:pt x="53770" y="91236"/>
                    <a:pt x="53618" y="90537"/>
                  </a:cubicBezTo>
                  <a:cubicBezTo>
                    <a:pt x="53466" y="90021"/>
                    <a:pt x="53284" y="89474"/>
                    <a:pt x="52950" y="89018"/>
                  </a:cubicBezTo>
                  <a:lnTo>
                    <a:pt x="53071" y="88683"/>
                  </a:lnTo>
                  <a:lnTo>
                    <a:pt x="53831" y="85218"/>
                  </a:lnTo>
                  <a:cubicBezTo>
                    <a:pt x="53953" y="84762"/>
                    <a:pt x="53922" y="84337"/>
                    <a:pt x="53770" y="83942"/>
                  </a:cubicBezTo>
                  <a:cubicBezTo>
                    <a:pt x="53862" y="83698"/>
                    <a:pt x="53983" y="83486"/>
                    <a:pt x="54014" y="83212"/>
                  </a:cubicBezTo>
                  <a:cubicBezTo>
                    <a:pt x="54135" y="82452"/>
                    <a:pt x="54287" y="81723"/>
                    <a:pt x="54409" y="80963"/>
                  </a:cubicBezTo>
                  <a:cubicBezTo>
                    <a:pt x="54561" y="80203"/>
                    <a:pt x="54682" y="79443"/>
                    <a:pt x="54834" y="78683"/>
                  </a:cubicBezTo>
                  <a:cubicBezTo>
                    <a:pt x="54925" y="78045"/>
                    <a:pt x="54773" y="77406"/>
                    <a:pt x="54409" y="76890"/>
                  </a:cubicBezTo>
                  <a:cubicBezTo>
                    <a:pt x="54257" y="76707"/>
                    <a:pt x="54074" y="76525"/>
                    <a:pt x="53862" y="76373"/>
                  </a:cubicBezTo>
                  <a:lnTo>
                    <a:pt x="54287" y="74154"/>
                  </a:lnTo>
                  <a:cubicBezTo>
                    <a:pt x="55169" y="73972"/>
                    <a:pt x="55837" y="73303"/>
                    <a:pt x="56050" y="72391"/>
                  </a:cubicBezTo>
                  <a:cubicBezTo>
                    <a:pt x="56202" y="71692"/>
                    <a:pt x="56324" y="71054"/>
                    <a:pt x="56415" y="70355"/>
                  </a:cubicBezTo>
                  <a:cubicBezTo>
                    <a:pt x="56536" y="69716"/>
                    <a:pt x="56658" y="69108"/>
                    <a:pt x="56749" y="68470"/>
                  </a:cubicBezTo>
                  <a:cubicBezTo>
                    <a:pt x="56871" y="67832"/>
                    <a:pt x="56719" y="67163"/>
                    <a:pt x="56354" y="66677"/>
                  </a:cubicBezTo>
                  <a:cubicBezTo>
                    <a:pt x="55959" y="66160"/>
                    <a:pt x="55381" y="65856"/>
                    <a:pt x="54743" y="65765"/>
                  </a:cubicBezTo>
                  <a:lnTo>
                    <a:pt x="53406" y="65613"/>
                  </a:lnTo>
                  <a:cubicBezTo>
                    <a:pt x="53710" y="65583"/>
                    <a:pt x="53983" y="65491"/>
                    <a:pt x="54287" y="65431"/>
                  </a:cubicBezTo>
                  <a:cubicBezTo>
                    <a:pt x="56050" y="64944"/>
                    <a:pt x="57509" y="63668"/>
                    <a:pt x="58269" y="62087"/>
                  </a:cubicBezTo>
                  <a:cubicBezTo>
                    <a:pt x="58786" y="61054"/>
                    <a:pt x="58938" y="59959"/>
                    <a:pt x="58694" y="58896"/>
                  </a:cubicBezTo>
                  <a:cubicBezTo>
                    <a:pt x="59576" y="58470"/>
                    <a:pt x="60336" y="57893"/>
                    <a:pt x="60944" y="57224"/>
                  </a:cubicBezTo>
                  <a:cubicBezTo>
                    <a:pt x="62707" y="55279"/>
                    <a:pt x="63071" y="52421"/>
                    <a:pt x="61856" y="50142"/>
                  </a:cubicBezTo>
                  <a:cubicBezTo>
                    <a:pt x="61217" y="48987"/>
                    <a:pt x="60153" y="48014"/>
                    <a:pt x="58907" y="47467"/>
                  </a:cubicBezTo>
                  <a:cubicBezTo>
                    <a:pt x="60153" y="45461"/>
                    <a:pt x="60640" y="42999"/>
                    <a:pt x="60184" y="40476"/>
                  </a:cubicBezTo>
                  <a:cubicBezTo>
                    <a:pt x="59880" y="38804"/>
                    <a:pt x="59242" y="37284"/>
                    <a:pt x="58299" y="36008"/>
                  </a:cubicBezTo>
                  <a:cubicBezTo>
                    <a:pt x="61886" y="32968"/>
                    <a:pt x="63771" y="27953"/>
                    <a:pt x="62585" y="23485"/>
                  </a:cubicBezTo>
                  <a:cubicBezTo>
                    <a:pt x="62160" y="21965"/>
                    <a:pt x="61430" y="20597"/>
                    <a:pt x="60457" y="19381"/>
                  </a:cubicBezTo>
                  <a:cubicBezTo>
                    <a:pt x="60305" y="18956"/>
                    <a:pt x="60032" y="18561"/>
                    <a:pt x="59637" y="18317"/>
                  </a:cubicBezTo>
                  <a:lnTo>
                    <a:pt x="55655" y="15339"/>
                  </a:lnTo>
                  <a:cubicBezTo>
                    <a:pt x="55321" y="15126"/>
                    <a:pt x="54925" y="14974"/>
                    <a:pt x="54561" y="14883"/>
                  </a:cubicBezTo>
                  <a:cubicBezTo>
                    <a:pt x="54495" y="14875"/>
                    <a:pt x="54430" y="14871"/>
                    <a:pt x="54365" y="14871"/>
                  </a:cubicBezTo>
                  <a:cubicBezTo>
                    <a:pt x="54187" y="14871"/>
                    <a:pt x="54009" y="14899"/>
                    <a:pt x="53831" y="14944"/>
                  </a:cubicBezTo>
                  <a:cubicBezTo>
                    <a:pt x="53527" y="15004"/>
                    <a:pt x="53284" y="15126"/>
                    <a:pt x="53041" y="15278"/>
                  </a:cubicBezTo>
                  <a:lnTo>
                    <a:pt x="52889" y="15278"/>
                  </a:lnTo>
                  <a:cubicBezTo>
                    <a:pt x="52707" y="15248"/>
                    <a:pt x="52555" y="15248"/>
                    <a:pt x="52403" y="15248"/>
                  </a:cubicBezTo>
                  <a:cubicBezTo>
                    <a:pt x="52615" y="11539"/>
                    <a:pt x="50944" y="7740"/>
                    <a:pt x="47843" y="5643"/>
                  </a:cubicBezTo>
                  <a:cubicBezTo>
                    <a:pt x="46506" y="4761"/>
                    <a:pt x="44925" y="4184"/>
                    <a:pt x="43253" y="4001"/>
                  </a:cubicBezTo>
                  <a:cubicBezTo>
                    <a:pt x="42804" y="3949"/>
                    <a:pt x="42356" y="3924"/>
                    <a:pt x="41912" y="3924"/>
                  </a:cubicBezTo>
                  <a:cubicBezTo>
                    <a:pt x="40018" y="3924"/>
                    <a:pt x="38198" y="4391"/>
                    <a:pt x="36597" y="5278"/>
                  </a:cubicBezTo>
                  <a:cubicBezTo>
                    <a:pt x="34530" y="2481"/>
                    <a:pt x="31278" y="475"/>
                    <a:pt x="27691" y="80"/>
                  </a:cubicBezTo>
                  <a:cubicBezTo>
                    <a:pt x="27214" y="27"/>
                    <a:pt x="26745" y="0"/>
                    <a:pt x="26280"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74" name="Google Shape;1674;p67"/>
            <p:cNvGrpSpPr/>
            <p:nvPr/>
          </p:nvGrpSpPr>
          <p:grpSpPr>
            <a:xfrm>
              <a:off x="1370375" y="4967400"/>
              <a:ext cx="1480300" cy="2356025"/>
              <a:chOff x="1370375" y="4967400"/>
              <a:chExt cx="1480300" cy="2356025"/>
            </a:xfrm>
          </p:grpSpPr>
          <p:sp>
            <p:nvSpPr>
              <p:cNvPr id="1675" name="Google Shape;1675;p67"/>
              <p:cNvSpPr/>
              <p:nvPr/>
            </p:nvSpPr>
            <p:spPr>
              <a:xfrm>
                <a:off x="2213850" y="5959075"/>
                <a:ext cx="614025" cy="535050"/>
              </a:xfrm>
              <a:custGeom>
                <a:avLst/>
                <a:gdLst/>
                <a:ahLst/>
                <a:cxnLst/>
                <a:rect l="l" t="t" r="r" b="b"/>
                <a:pathLst>
                  <a:path w="24561" h="21402" extrusionOk="0">
                    <a:moveTo>
                      <a:pt x="14034" y="1"/>
                    </a:moveTo>
                    <a:cubicBezTo>
                      <a:pt x="12327" y="1"/>
                      <a:pt x="10519" y="815"/>
                      <a:pt x="10274" y="2314"/>
                    </a:cubicBezTo>
                    <a:cubicBezTo>
                      <a:pt x="9676" y="1349"/>
                      <a:pt x="8429" y="801"/>
                      <a:pt x="7210" y="801"/>
                    </a:cubicBezTo>
                    <a:cubicBezTo>
                      <a:pt x="6508" y="801"/>
                      <a:pt x="5814" y="983"/>
                      <a:pt x="5259" y="1371"/>
                    </a:cubicBezTo>
                    <a:cubicBezTo>
                      <a:pt x="4712" y="1766"/>
                      <a:pt x="4317" y="2283"/>
                      <a:pt x="4013" y="2861"/>
                    </a:cubicBezTo>
                    <a:cubicBezTo>
                      <a:pt x="3283" y="4228"/>
                      <a:pt x="3131" y="5809"/>
                      <a:pt x="3557" y="7298"/>
                    </a:cubicBezTo>
                    <a:cubicBezTo>
                      <a:pt x="1551" y="7542"/>
                      <a:pt x="0" y="9304"/>
                      <a:pt x="213" y="11128"/>
                    </a:cubicBezTo>
                    <a:cubicBezTo>
                      <a:pt x="452" y="12887"/>
                      <a:pt x="2356" y="14382"/>
                      <a:pt x="4322" y="14382"/>
                    </a:cubicBezTo>
                    <a:cubicBezTo>
                      <a:pt x="4360" y="14382"/>
                      <a:pt x="4399" y="14382"/>
                      <a:pt x="4438" y="14381"/>
                    </a:cubicBezTo>
                    <a:lnTo>
                      <a:pt x="4438" y="14381"/>
                    </a:lnTo>
                    <a:cubicBezTo>
                      <a:pt x="3557" y="15353"/>
                      <a:pt x="3678" y="16751"/>
                      <a:pt x="4347" y="17815"/>
                    </a:cubicBezTo>
                    <a:cubicBezTo>
                      <a:pt x="4712" y="18332"/>
                      <a:pt x="5107" y="18666"/>
                      <a:pt x="5563" y="18940"/>
                    </a:cubicBezTo>
                    <a:cubicBezTo>
                      <a:pt x="6268" y="19329"/>
                      <a:pt x="7109" y="19485"/>
                      <a:pt x="8009" y="19485"/>
                    </a:cubicBezTo>
                    <a:cubicBezTo>
                      <a:pt x="8234" y="19485"/>
                      <a:pt x="8463" y="19475"/>
                      <a:pt x="8694" y="19457"/>
                    </a:cubicBezTo>
                    <a:cubicBezTo>
                      <a:pt x="9633" y="19426"/>
                      <a:pt x="10573" y="19124"/>
                      <a:pt x="11151" y="18429"/>
                    </a:cubicBezTo>
                    <a:lnTo>
                      <a:pt x="11151" y="18429"/>
                    </a:lnTo>
                    <a:cubicBezTo>
                      <a:pt x="10657" y="19040"/>
                      <a:pt x="13406" y="20491"/>
                      <a:pt x="13770" y="20672"/>
                    </a:cubicBezTo>
                    <a:cubicBezTo>
                      <a:pt x="14682" y="21107"/>
                      <a:pt x="15500" y="21401"/>
                      <a:pt x="16403" y="21401"/>
                    </a:cubicBezTo>
                    <a:cubicBezTo>
                      <a:pt x="16765" y="21401"/>
                      <a:pt x="17139" y="21354"/>
                      <a:pt x="17539" y="21250"/>
                    </a:cubicBezTo>
                    <a:cubicBezTo>
                      <a:pt x="19545" y="20703"/>
                      <a:pt x="20913" y="18575"/>
                      <a:pt x="20122" y="16782"/>
                    </a:cubicBezTo>
                    <a:cubicBezTo>
                      <a:pt x="19818" y="16204"/>
                      <a:pt x="19211" y="15596"/>
                      <a:pt x="18451" y="15536"/>
                    </a:cubicBezTo>
                    <a:lnTo>
                      <a:pt x="18451" y="15536"/>
                    </a:lnTo>
                    <a:cubicBezTo>
                      <a:pt x="18493" y="15536"/>
                      <a:pt x="18536" y="15537"/>
                      <a:pt x="18579" y="15537"/>
                    </a:cubicBezTo>
                    <a:cubicBezTo>
                      <a:pt x="20329" y="15537"/>
                      <a:pt x="22063" y="14929"/>
                      <a:pt x="23132" y="13742"/>
                    </a:cubicBezTo>
                    <a:cubicBezTo>
                      <a:pt x="24226" y="12526"/>
                      <a:pt x="24560" y="10763"/>
                      <a:pt x="23770" y="9304"/>
                    </a:cubicBezTo>
                    <a:cubicBezTo>
                      <a:pt x="23090" y="8076"/>
                      <a:pt x="21578" y="7229"/>
                      <a:pt x="20086" y="7229"/>
                    </a:cubicBezTo>
                    <a:cubicBezTo>
                      <a:pt x="19843" y="7229"/>
                      <a:pt x="19601" y="7252"/>
                      <a:pt x="19363" y="7298"/>
                    </a:cubicBezTo>
                    <a:cubicBezTo>
                      <a:pt x="20153" y="5839"/>
                      <a:pt x="20001" y="4046"/>
                      <a:pt x="19059" y="2617"/>
                    </a:cubicBezTo>
                    <a:cubicBezTo>
                      <a:pt x="18116" y="1219"/>
                      <a:pt x="16414" y="277"/>
                      <a:pt x="14621" y="34"/>
                    </a:cubicBezTo>
                    <a:cubicBezTo>
                      <a:pt x="14428" y="12"/>
                      <a:pt x="14232" y="1"/>
                      <a:pt x="140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67"/>
              <p:cNvSpPr/>
              <p:nvPr/>
            </p:nvSpPr>
            <p:spPr>
              <a:xfrm>
                <a:off x="2417500" y="6123200"/>
                <a:ext cx="143650" cy="428675"/>
              </a:xfrm>
              <a:custGeom>
                <a:avLst/>
                <a:gdLst/>
                <a:ahLst/>
                <a:cxnLst/>
                <a:rect l="l" t="t" r="r" b="b"/>
                <a:pathLst>
                  <a:path w="5746" h="17147" extrusionOk="0">
                    <a:moveTo>
                      <a:pt x="4429" y="1"/>
                    </a:moveTo>
                    <a:cubicBezTo>
                      <a:pt x="3091" y="1"/>
                      <a:pt x="1054" y="10520"/>
                      <a:pt x="0" y="16569"/>
                    </a:cubicBezTo>
                    <a:lnTo>
                      <a:pt x="5077" y="17147"/>
                    </a:lnTo>
                    <a:cubicBezTo>
                      <a:pt x="5411" y="10855"/>
                      <a:pt x="5745" y="217"/>
                      <a:pt x="4469" y="4"/>
                    </a:cubicBezTo>
                    <a:cubicBezTo>
                      <a:pt x="4455" y="2"/>
                      <a:pt x="4442" y="1"/>
                      <a:pt x="44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67"/>
              <p:cNvSpPr/>
              <p:nvPr/>
            </p:nvSpPr>
            <p:spPr>
              <a:xfrm>
                <a:off x="1370375" y="5942475"/>
                <a:ext cx="532700" cy="464600"/>
              </a:xfrm>
              <a:custGeom>
                <a:avLst/>
                <a:gdLst/>
                <a:ahLst/>
                <a:cxnLst/>
                <a:rect l="l" t="t" r="r" b="b"/>
                <a:pathLst>
                  <a:path w="21308" h="18584" extrusionOk="0">
                    <a:moveTo>
                      <a:pt x="12126" y="1"/>
                    </a:moveTo>
                    <a:cubicBezTo>
                      <a:pt x="10629" y="1"/>
                      <a:pt x="9094" y="698"/>
                      <a:pt x="8876" y="2005"/>
                    </a:cubicBezTo>
                    <a:cubicBezTo>
                      <a:pt x="8333" y="1151"/>
                      <a:pt x="7232" y="669"/>
                      <a:pt x="6167" y="669"/>
                    </a:cubicBezTo>
                    <a:cubicBezTo>
                      <a:pt x="5564" y="669"/>
                      <a:pt x="4972" y="824"/>
                      <a:pt x="4499" y="1154"/>
                    </a:cubicBezTo>
                    <a:cubicBezTo>
                      <a:pt x="4043" y="1519"/>
                      <a:pt x="3708" y="1974"/>
                      <a:pt x="3435" y="2461"/>
                    </a:cubicBezTo>
                    <a:cubicBezTo>
                      <a:pt x="2827" y="3677"/>
                      <a:pt x="2675" y="5044"/>
                      <a:pt x="3070" y="6321"/>
                    </a:cubicBezTo>
                    <a:cubicBezTo>
                      <a:pt x="1368" y="6534"/>
                      <a:pt x="0" y="8084"/>
                      <a:pt x="183" y="9634"/>
                    </a:cubicBezTo>
                    <a:cubicBezTo>
                      <a:pt x="361" y="11150"/>
                      <a:pt x="1993" y="12463"/>
                      <a:pt x="3714" y="12463"/>
                    </a:cubicBezTo>
                    <a:cubicBezTo>
                      <a:pt x="3753" y="12463"/>
                      <a:pt x="3791" y="12462"/>
                      <a:pt x="3830" y="12461"/>
                    </a:cubicBezTo>
                    <a:lnTo>
                      <a:pt x="3830" y="12461"/>
                    </a:lnTo>
                    <a:cubicBezTo>
                      <a:pt x="3070" y="13282"/>
                      <a:pt x="3131" y="14528"/>
                      <a:pt x="3739" y="15440"/>
                    </a:cubicBezTo>
                    <a:cubicBezTo>
                      <a:pt x="4012" y="15865"/>
                      <a:pt x="4347" y="16169"/>
                      <a:pt x="4772" y="16412"/>
                    </a:cubicBezTo>
                    <a:cubicBezTo>
                      <a:pt x="5532" y="16808"/>
                      <a:pt x="6475" y="16929"/>
                      <a:pt x="7630" y="16929"/>
                    </a:cubicBezTo>
                    <a:cubicBezTo>
                      <a:pt x="8409" y="16899"/>
                      <a:pt x="9248" y="16603"/>
                      <a:pt x="9737" y="16040"/>
                    </a:cubicBezTo>
                    <a:lnTo>
                      <a:pt x="9737" y="16040"/>
                    </a:lnTo>
                    <a:cubicBezTo>
                      <a:pt x="9307" y="16599"/>
                      <a:pt x="11647" y="17813"/>
                      <a:pt x="12007" y="17963"/>
                    </a:cubicBezTo>
                    <a:cubicBezTo>
                      <a:pt x="12794" y="18313"/>
                      <a:pt x="13503" y="18584"/>
                      <a:pt x="14291" y="18584"/>
                    </a:cubicBezTo>
                    <a:cubicBezTo>
                      <a:pt x="14599" y="18584"/>
                      <a:pt x="14918" y="18543"/>
                      <a:pt x="15259" y="18449"/>
                    </a:cubicBezTo>
                    <a:cubicBezTo>
                      <a:pt x="17022" y="17963"/>
                      <a:pt x="18177" y="16108"/>
                      <a:pt x="17508" y="14589"/>
                    </a:cubicBezTo>
                    <a:cubicBezTo>
                      <a:pt x="17235" y="14011"/>
                      <a:pt x="16718" y="13525"/>
                      <a:pt x="16049" y="13464"/>
                    </a:cubicBezTo>
                    <a:lnTo>
                      <a:pt x="16049" y="13464"/>
                    </a:lnTo>
                    <a:cubicBezTo>
                      <a:pt x="16125" y="13467"/>
                      <a:pt x="16202" y="13469"/>
                      <a:pt x="16278" y="13469"/>
                    </a:cubicBezTo>
                    <a:cubicBezTo>
                      <a:pt x="17726" y="13469"/>
                      <a:pt x="19197" y="12924"/>
                      <a:pt x="20092" y="11914"/>
                    </a:cubicBezTo>
                    <a:cubicBezTo>
                      <a:pt x="21034" y="10850"/>
                      <a:pt x="21308" y="9300"/>
                      <a:pt x="20609" y="8054"/>
                    </a:cubicBezTo>
                    <a:cubicBezTo>
                      <a:pt x="20037" y="6962"/>
                      <a:pt x="18731" y="6226"/>
                      <a:pt x="17433" y="6226"/>
                    </a:cubicBezTo>
                    <a:cubicBezTo>
                      <a:pt x="17214" y="6226"/>
                      <a:pt x="16994" y="6247"/>
                      <a:pt x="16779" y="6291"/>
                    </a:cubicBezTo>
                    <a:cubicBezTo>
                      <a:pt x="17478" y="5075"/>
                      <a:pt x="17356" y="3494"/>
                      <a:pt x="16505" y="2278"/>
                    </a:cubicBezTo>
                    <a:cubicBezTo>
                      <a:pt x="15684" y="1063"/>
                      <a:pt x="14195" y="212"/>
                      <a:pt x="12645" y="29"/>
                    </a:cubicBezTo>
                    <a:cubicBezTo>
                      <a:pt x="12474" y="10"/>
                      <a:pt x="12300" y="1"/>
                      <a:pt x="121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67"/>
              <p:cNvSpPr/>
              <p:nvPr/>
            </p:nvSpPr>
            <p:spPr>
              <a:xfrm>
                <a:off x="1547425" y="6083700"/>
                <a:ext cx="123125" cy="364850"/>
              </a:xfrm>
              <a:custGeom>
                <a:avLst/>
                <a:gdLst/>
                <a:ahLst/>
                <a:cxnLst/>
                <a:rect l="l" t="t" r="r" b="b"/>
                <a:pathLst>
                  <a:path w="4925" h="14594" extrusionOk="0">
                    <a:moveTo>
                      <a:pt x="3766" y="1"/>
                    </a:moveTo>
                    <a:cubicBezTo>
                      <a:pt x="2641" y="1"/>
                      <a:pt x="963" y="8781"/>
                      <a:pt x="0" y="14107"/>
                    </a:cubicBezTo>
                    <a:lnTo>
                      <a:pt x="4347" y="14593"/>
                    </a:lnTo>
                    <a:cubicBezTo>
                      <a:pt x="4621" y="9092"/>
                      <a:pt x="4925" y="186"/>
                      <a:pt x="3800" y="3"/>
                    </a:cubicBezTo>
                    <a:cubicBezTo>
                      <a:pt x="3789" y="1"/>
                      <a:pt x="3777" y="1"/>
                      <a:pt x="37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67"/>
              <p:cNvSpPr/>
              <p:nvPr/>
            </p:nvSpPr>
            <p:spPr>
              <a:xfrm>
                <a:off x="1409125" y="4967400"/>
                <a:ext cx="1441550" cy="1295725"/>
              </a:xfrm>
              <a:custGeom>
                <a:avLst/>
                <a:gdLst/>
                <a:ahLst/>
                <a:cxnLst/>
                <a:rect l="l" t="t" r="r" b="b"/>
                <a:pathLst>
                  <a:path w="57662" h="51829" extrusionOk="0">
                    <a:moveTo>
                      <a:pt x="22437" y="0"/>
                    </a:moveTo>
                    <a:cubicBezTo>
                      <a:pt x="21732" y="0"/>
                      <a:pt x="21027" y="80"/>
                      <a:pt x="20335" y="247"/>
                    </a:cubicBezTo>
                    <a:cubicBezTo>
                      <a:pt x="15654" y="1342"/>
                      <a:pt x="12189" y="6205"/>
                      <a:pt x="12675" y="10947"/>
                    </a:cubicBezTo>
                    <a:cubicBezTo>
                      <a:pt x="12054" y="10806"/>
                      <a:pt x="11420" y="10738"/>
                      <a:pt x="10786" y="10738"/>
                    </a:cubicBezTo>
                    <a:cubicBezTo>
                      <a:pt x="7171" y="10738"/>
                      <a:pt x="3546" y="12930"/>
                      <a:pt x="2098" y="16266"/>
                    </a:cubicBezTo>
                    <a:cubicBezTo>
                      <a:pt x="365" y="20187"/>
                      <a:pt x="1794" y="25233"/>
                      <a:pt x="5320" y="27664"/>
                    </a:cubicBezTo>
                    <a:cubicBezTo>
                      <a:pt x="2007" y="29154"/>
                      <a:pt x="0" y="33135"/>
                      <a:pt x="791" y="36722"/>
                    </a:cubicBezTo>
                    <a:cubicBezTo>
                      <a:pt x="1572" y="40240"/>
                      <a:pt x="5060" y="42954"/>
                      <a:pt x="8665" y="42954"/>
                    </a:cubicBezTo>
                    <a:cubicBezTo>
                      <a:pt x="8705" y="42954"/>
                      <a:pt x="8745" y="42954"/>
                      <a:pt x="8785" y="42953"/>
                    </a:cubicBezTo>
                    <a:cubicBezTo>
                      <a:pt x="9788" y="46084"/>
                      <a:pt x="12645" y="48607"/>
                      <a:pt x="15928" y="49184"/>
                    </a:cubicBezTo>
                    <a:cubicBezTo>
                      <a:pt x="16495" y="49282"/>
                      <a:pt x="17024" y="49328"/>
                      <a:pt x="17520" y="49328"/>
                    </a:cubicBezTo>
                    <a:cubicBezTo>
                      <a:pt x="20878" y="49328"/>
                      <a:pt x="22754" y="47225"/>
                      <a:pt x="25138" y="44868"/>
                    </a:cubicBezTo>
                    <a:cubicBezTo>
                      <a:pt x="27083" y="48272"/>
                      <a:pt x="28481" y="51829"/>
                      <a:pt x="33284" y="51829"/>
                    </a:cubicBezTo>
                    <a:cubicBezTo>
                      <a:pt x="37205" y="51829"/>
                      <a:pt x="40791" y="48485"/>
                      <a:pt x="41187" y="44625"/>
                    </a:cubicBezTo>
                    <a:cubicBezTo>
                      <a:pt x="42563" y="46244"/>
                      <a:pt x="44693" y="47057"/>
                      <a:pt x="46829" y="47057"/>
                    </a:cubicBezTo>
                    <a:cubicBezTo>
                      <a:pt x="48986" y="47057"/>
                      <a:pt x="51150" y="46228"/>
                      <a:pt x="52555" y="44564"/>
                    </a:cubicBezTo>
                    <a:cubicBezTo>
                      <a:pt x="55321" y="41281"/>
                      <a:pt x="54318" y="35567"/>
                      <a:pt x="50609" y="33379"/>
                    </a:cubicBezTo>
                    <a:cubicBezTo>
                      <a:pt x="54925" y="31464"/>
                      <a:pt x="57661" y="26327"/>
                      <a:pt x="56445" y="21767"/>
                    </a:cubicBezTo>
                    <a:cubicBezTo>
                      <a:pt x="55437" y="18036"/>
                      <a:pt x="51646" y="15224"/>
                      <a:pt x="47816" y="15224"/>
                    </a:cubicBezTo>
                    <a:cubicBezTo>
                      <a:pt x="47028" y="15224"/>
                      <a:pt x="46239" y="15343"/>
                      <a:pt x="45472" y="15597"/>
                    </a:cubicBezTo>
                    <a:cubicBezTo>
                      <a:pt x="47114" y="12041"/>
                      <a:pt x="45868" y="7421"/>
                      <a:pt x="42615" y="5263"/>
                    </a:cubicBezTo>
                    <a:cubicBezTo>
                      <a:pt x="41277" y="4354"/>
                      <a:pt x="39671" y="3917"/>
                      <a:pt x="38060" y="3917"/>
                    </a:cubicBezTo>
                    <a:cubicBezTo>
                      <a:pt x="35791" y="3917"/>
                      <a:pt x="33510" y="4783"/>
                      <a:pt x="31946" y="6418"/>
                    </a:cubicBezTo>
                    <a:cubicBezTo>
                      <a:pt x="30497" y="2614"/>
                      <a:pt x="26472" y="0"/>
                      <a:pt x="224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67"/>
              <p:cNvSpPr/>
              <p:nvPr/>
            </p:nvSpPr>
            <p:spPr>
              <a:xfrm>
                <a:off x="1714600" y="5222450"/>
                <a:ext cx="864775" cy="359825"/>
              </a:xfrm>
              <a:custGeom>
                <a:avLst/>
                <a:gdLst/>
                <a:ahLst/>
                <a:cxnLst/>
                <a:rect l="l" t="t" r="r" b="b"/>
                <a:pathLst>
                  <a:path w="34591" h="14393" extrusionOk="0">
                    <a:moveTo>
                      <a:pt x="10161" y="0"/>
                    </a:moveTo>
                    <a:cubicBezTo>
                      <a:pt x="9475" y="0"/>
                      <a:pt x="8789" y="74"/>
                      <a:pt x="8116" y="228"/>
                    </a:cubicBezTo>
                    <a:cubicBezTo>
                      <a:pt x="3466" y="1322"/>
                      <a:pt x="0" y="6094"/>
                      <a:pt x="456" y="10866"/>
                    </a:cubicBezTo>
                    <a:cubicBezTo>
                      <a:pt x="608" y="11201"/>
                      <a:pt x="700" y="11535"/>
                      <a:pt x="760" y="11930"/>
                    </a:cubicBezTo>
                    <a:cubicBezTo>
                      <a:pt x="1703" y="8435"/>
                      <a:pt x="4560" y="5365"/>
                      <a:pt x="8147" y="4544"/>
                    </a:cubicBezTo>
                    <a:cubicBezTo>
                      <a:pt x="8829" y="4384"/>
                      <a:pt x="9524" y="4307"/>
                      <a:pt x="10219" y="4307"/>
                    </a:cubicBezTo>
                    <a:cubicBezTo>
                      <a:pt x="14263" y="4307"/>
                      <a:pt x="18305" y="6906"/>
                      <a:pt x="19758" y="10745"/>
                    </a:cubicBezTo>
                    <a:cubicBezTo>
                      <a:pt x="21322" y="9092"/>
                      <a:pt x="23604" y="8228"/>
                      <a:pt x="25873" y="8228"/>
                    </a:cubicBezTo>
                    <a:cubicBezTo>
                      <a:pt x="27484" y="8228"/>
                      <a:pt x="29089" y="8663"/>
                      <a:pt x="30427" y="9559"/>
                    </a:cubicBezTo>
                    <a:cubicBezTo>
                      <a:pt x="32098" y="10714"/>
                      <a:pt x="33253" y="12447"/>
                      <a:pt x="33740" y="14392"/>
                    </a:cubicBezTo>
                    <a:cubicBezTo>
                      <a:pt x="34591" y="11049"/>
                      <a:pt x="33253" y="7158"/>
                      <a:pt x="30396" y="5243"/>
                    </a:cubicBezTo>
                    <a:cubicBezTo>
                      <a:pt x="29052" y="4330"/>
                      <a:pt x="27443" y="3888"/>
                      <a:pt x="25828" y="3888"/>
                    </a:cubicBezTo>
                    <a:cubicBezTo>
                      <a:pt x="23572" y="3888"/>
                      <a:pt x="21304" y="4751"/>
                      <a:pt x="19727" y="6398"/>
                    </a:cubicBezTo>
                    <a:cubicBezTo>
                      <a:pt x="18271" y="2577"/>
                      <a:pt x="14214" y="0"/>
                      <a:pt x="101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67"/>
              <p:cNvSpPr/>
              <p:nvPr/>
            </p:nvSpPr>
            <p:spPr>
              <a:xfrm>
                <a:off x="1638600" y="5798050"/>
                <a:ext cx="302475" cy="284975"/>
              </a:xfrm>
              <a:custGeom>
                <a:avLst/>
                <a:gdLst/>
                <a:ahLst/>
                <a:cxnLst/>
                <a:rect l="l" t="t" r="r" b="b"/>
                <a:pathLst>
                  <a:path w="12099" h="11399" extrusionOk="0">
                    <a:moveTo>
                      <a:pt x="5867" y="1"/>
                    </a:moveTo>
                    <a:lnTo>
                      <a:pt x="5867" y="1"/>
                    </a:lnTo>
                    <a:cubicBezTo>
                      <a:pt x="5104" y="497"/>
                      <a:pt x="4173" y="801"/>
                      <a:pt x="3323" y="801"/>
                    </a:cubicBezTo>
                    <a:cubicBezTo>
                      <a:pt x="2818" y="801"/>
                      <a:pt x="2342" y="694"/>
                      <a:pt x="1946" y="457"/>
                    </a:cubicBezTo>
                    <a:cubicBezTo>
                      <a:pt x="1034" y="3071"/>
                      <a:pt x="1" y="7022"/>
                      <a:pt x="1733" y="8572"/>
                    </a:cubicBezTo>
                    <a:cubicBezTo>
                      <a:pt x="4378" y="10973"/>
                      <a:pt x="12098" y="11399"/>
                      <a:pt x="12098" y="11399"/>
                    </a:cubicBezTo>
                    <a:lnTo>
                      <a:pt x="11916" y="7995"/>
                    </a:lnTo>
                    <a:cubicBezTo>
                      <a:pt x="11916" y="7995"/>
                      <a:pt x="4773" y="6718"/>
                      <a:pt x="4712" y="5563"/>
                    </a:cubicBezTo>
                    <a:cubicBezTo>
                      <a:pt x="4682" y="4803"/>
                      <a:pt x="5381" y="1855"/>
                      <a:pt x="58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67"/>
              <p:cNvSpPr/>
              <p:nvPr/>
            </p:nvSpPr>
            <p:spPr>
              <a:xfrm>
                <a:off x="2219175" y="5674200"/>
                <a:ext cx="322975" cy="248825"/>
              </a:xfrm>
              <a:custGeom>
                <a:avLst/>
                <a:gdLst/>
                <a:ahLst/>
                <a:cxnLst/>
                <a:rect l="l" t="t" r="r" b="b"/>
                <a:pathLst>
                  <a:path w="12919" h="9953" extrusionOk="0">
                    <a:moveTo>
                      <a:pt x="8693" y="0"/>
                    </a:moveTo>
                    <a:cubicBezTo>
                      <a:pt x="8754" y="1945"/>
                      <a:pt x="8754" y="4742"/>
                      <a:pt x="8541" y="5441"/>
                    </a:cubicBezTo>
                    <a:cubicBezTo>
                      <a:pt x="8364" y="6020"/>
                      <a:pt x="6134" y="6157"/>
                      <a:pt x="4075" y="6157"/>
                    </a:cubicBezTo>
                    <a:cubicBezTo>
                      <a:pt x="2244" y="6157"/>
                      <a:pt x="547" y="6049"/>
                      <a:pt x="547" y="6049"/>
                    </a:cubicBezTo>
                    <a:lnTo>
                      <a:pt x="0" y="9453"/>
                    </a:lnTo>
                    <a:cubicBezTo>
                      <a:pt x="0" y="9453"/>
                      <a:pt x="2838" y="9953"/>
                      <a:pt x="5767" y="9953"/>
                    </a:cubicBezTo>
                    <a:cubicBezTo>
                      <a:pt x="7630" y="9953"/>
                      <a:pt x="9531" y="9750"/>
                      <a:pt x="10760" y="9088"/>
                    </a:cubicBezTo>
                    <a:cubicBezTo>
                      <a:pt x="12918" y="7903"/>
                      <a:pt x="12706" y="3344"/>
                      <a:pt x="12341" y="608"/>
                    </a:cubicBezTo>
                    <a:lnTo>
                      <a:pt x="12341" y="608"/>
                    </a:lnTo>
                    <a:cubicBezTo>
                      <a:pt x="12061" y="680"/>
                      <a:pt x="11755" y="714"/>
                      <a:pt x="11436" y="714"/>
                    </a:cubicBezTo>
                    <a:cubicBezTo>
                      <a:pt x="10543" y="714"/>
                      <a:pt x="9544" y="448"/>
                      <a:pt x="86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67"/>
              <p:cNvSpPr/>
              <p:nvPr/>
            </p:nvSpPr>
            <p:spPr>
              <a:xfrm>
                <a:off x="1827075" y="5556400"/>
                <a:ext cx="459750" cy="964325"/>
              </a:xfrm>
              <a:custGeom>
                <a:avLst/>
                <a:gdLst/>
                <a:ahLst/>
                <a:cxnLst/>
                <a:rect l="l" t="t" r="r" b="b"/>
                <a:pathLst>
                  <a:path w="18390" h="38573" extrusionOk="0">
                    <a:moveTo>
                      <a:pt x="9635" y="1"/>
                    </a:moveTo>
                    <a:cubicBezTo>
                      <a:pt x="9332" y="1399"/>
                      <a:pt x="8511" y="2706"/>
                      <a:pt x="7417" y="3618"/>
                    </a:cubicBezTo>
                    <a:cubicBezTo>
                      <a:pt x="6596" y="4256"/>
                      <a:pt x="5654" y="4712"/>
                      <a:pt x="4681" y="4894"/>
                    </a:cubicBezTo>
                    <a:cubicBezTo>
                      <a:pt x="3100" y="12767"/>
                      <a:pt x="486" y="28664"/>
                      <a:pt x="0" y="36475"/>
                    </a:cubicBezTo>
                    <a:lnTo>
                      <a:pt x="17964" y="38573"/>
                    </a:lnTo>
                    <a:cubicBezTo>
                      <a:pt x="18389" y="29636"/>
                      <a:pt x="18237" y="10183"/>
                      <a:pt x="17295" y="913"/>
                    </a:cubicBezTo>
                    <a:cubicBezTo>
                      <a:pt x="16231" y="1338"/>
                      <a:pt x="15076" y="1581"/>
                      <a:pt x="13952" y="1642"/>
                    </a:cubicBezTo>
                    <a:cubicBezTo>
                      <a:pt x="13905" y="1643"/>
                      <a:pt x="13857" y="1643"/>
                      <a:pt x="13810" y="1643"/>
                    </a:cubicBezTo>
                    <a:cubicBezTo>
                      <a:pt x="12245" y="1643"/>
                      <a:pt x="10668" y="1152"/>
                      <a:pt x="96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67"/>
              <p:cNvSpPr/>
              <p:nvPr/>
            </p:nvSpPr>
            <p:spPr>
              <a:xfrm>
                <a:off x="2127975" y="5870250"/>
                <a:ext cx="123900" cy="103675"/>
              </a:xfrm>
              <a:custGeom>
                <a:avLst/>
                <a:gdLst/>
                <a:ahLst/>
                <a:cxnLst/>
                <a:rect l="l" t="t" r="r" b="b"/>
                <a:pathLst>
                  <a:path w="4956" h="4147" extrusionOk="0">
                    <a:moveTo>
                      <a:pt x="2280" y="0"/>
                    </a:moveTo>
                    <a:cubicBezTo>
                      <a:pt x="1004" y="0"/>
                      <a:pt x="1" y="1702"/>
                      <a:pt x="396" y="2888"/>
                    </a:cubicBezTo>
                    <a:cubicBezTo>
                      <a:pt x="396" y="2918"/>
                      <a:pt x="426" y="2949"/>
                      <a:pt x="426" y="2979"/>
                    </a:cubicBezTo>
                    <a:cubicBezTo>
                      <a:pt x="729" y="3750"/>
                      <a:pt x="1506" y="4147"/>
                      <a:pt x="2305" y="4147"/>
                    </a:cubicBezTo>
                    <a:cubicBezTo>
                      <a:pt x="2388" y="4147"/>
                      <a:pt x="2471" y="4143"/>
                      <a:pt x="2554" y="4134"/>
                    </a:cubicBezTo>
                    <a:cubicBezTo>
                      <a:pt x="3314" y="4043"/>
                      <a:pt x="3983" y="3526"/>
                      <a:pt x="4287" y="2827"/>
                    </a:cubicBezTo>
                    <a:cubicBezTo>
                      <a:pt x="4955" y="1398"/>
                      <a:pt x="3770" y="0"/>
                      <a:pt x="22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67"/>
              <p:cNvSpPr/>
              <p:nvPr/>
            </p:nvSpPr>
            <p:spPr>
              <a:xfrm>
                <a:off x="2143950" y="5885450"/>
                <a:ext cx="91200" cy="76200"/>
              </a:xfrm>
              <a:custGeom>
                <a:avLst/>
                <a:gdLst/>
                <a:ahLst/>
                <a:cxnLst/>
                <a:rect l="l" t="t" r="r" b="b"/>
                <a:pathLst>
                  <a:path w="3648" h="3048" extrusionOk="0">
                    <a:moveTo>
                      <a:pt x="1672" y="0"/>
                    </a:moveTo>
                    <a:cubicBezTo>
                      <a:pt x="730" y="0"/>
                      <a:pt x="0" y="1277"/>
                      <a:pt x="274" y="2128"/>
                    </a:cubicBezTo>
                    <a:cubicBezTo>
                      <a:pt x="274" y="2158"/>
                      <a:pt x="304" y="2189"/>
                      <a:pt x="304" y="2189"/>
                    </a:cubicBezTo>
                    <a:cubicBezTo>
                      <a:pt x="555" y="2745"/>
                      <a:pt x="1111" y="3047"/>
                      <a:pt x="1717" y="3047"/>
                    </a:cubicBezTo>
                    <a:cubicBezTo>
                      <a:pt x="1773" y="3047"/>
                      <a:pt x="1828" y="3045"/>
                      <a:pt x="1885" y="3040"/>
                    </a:cubicBezTo>
                    <a:cubicBezTo>
                      <a:pt x="2401" y="2948"/>
                      <a:pt x="2948" y="2614"/>
                      <a:pt x="3161" y="2067"/>
                    </a:cubicBezTo>
                    <a:cubicBezTo>
                      <a:pt x="3648" y="1003"/>
                      <a:pt x="2796" y="0"/>
                      <a:pt x="167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67"/>
              <p:cNvSpPr/>
              <p:nvPr/>
            </p:nvSpPr>
            <p:spPr>
              <a:xfrm>
                <a:off x="1938000" y="5848200"/>
                <a:ext cx="122375" cy="103875"/>
              </a:xfrm>
              <a:custGeom>
                <a:avLst/>
                <a:gdLst/>
                <a:ahLst/>
                <a:cxnLst/>
                <a:rect l="l" t="t" r="r" b="b"/>
                <a:pathLst>
                  <a:path w="4895" h="4155" extrusionOk="0">
                    <a:moveTo>
                      <a:pt x="2250" y="1"/>
                    </a:moveTo>
                    <a:cubicBezTo>
                      <a:pt x="943" y="1"/>
                      <a:pt x="1" y="1703"/>
                      <a:pt x="335" y="2888"/>
                    </a:cubicBezTo>
                    <a:cubicBezTo>
                      <a:pt x="335" y="2919"/>
                      <a:pt x="396" y="2949"/>
                      <a:pt x="396" y="3010"/>
                    </a:cubicBezTo>
                    <a:cubicBezTo>
                      <a:pt x="693" y="3738"/>
                      <a:pt x="1444" y="4155"/>
                      <a:pt x="2225" y="4155"/>
                    </a:cubicBezTo>
                    <a:cubicBezTo>
                      <a:pt x="2324" y="4155"/>
                      <a:pt x="2424" y="4148"/>
                      <a:pt x="2524" y="4134"/>
                    </a:cubicBezTo>
                    <a:cubicBezTo>
                      <a:pt x="3284" y="4074"/>
                      <a:pt x="3952" y="3527"/>
                      <a:pt x="4256" y="2858"/>
                    </a:cubicBezTo>
                    <a:cubicBezTo>
                      <a:pt x="4895" y="1399"/>
                      <a:pt x="3739" y="1"/>
                      <a:pt x="22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67"/>
              <p:cNvSpPr/>
              <p:nvPr/>
            </p:nvSpPr>
            <p:spPr>
              <a:xfrm>
                <a:off x="1953200" y="5863400"/>
                <a:ext cx="91225" cy="76200"/>
              </a:xfrm>
              <a:custGeom>
                <a:avLst/>
                <a:gdLst/>
                <a:ahLst/>
                <a:cxnLst/>
                <a:rect l="l" t="t" r="r" b="b"/>
                <a:pathLst>
                  <a:path w="3649" h="3048" extrusionOk="0">
                    <a:moveTo>
                      <a:pt x="1672" y="1"/>
                    </a:moveTo>
                    <a:cubicBezTo>
                      <a:pt x="730" y="1"/>
                      <a:pt x="1" y="1247"/>
                      <a:pt x="274" y="2128"/>
                    </a:cubicBezTo>
                    <a:cubicBezTo>
                      <a:pt x="274" y="2159"/>
                      <a:pt x="305" y="2189"/>
                      <a:pt x="305" y="2189"/>
                    </a:cubicBezTo>
                    <a:cubicBezTo>
                      <a:pt x="555" y="2746"/>
                      <a:pt x="1112" y="3048"/>
                      <a:pt x="1694" y="3048"/>
                    </a:cubicBezTo>
                    <a:cubicBezTo>
                      <a:pt x="1748" y="3048"/>
                      <a:pt x="1801" y="3045"/>
                      <a:pt x="1855" y="3040"/>
                    </a:cubicBezTo>
                    <a:cubicBezTo>
                      <a:pt x="2402" y="2949"/>
                      <a:pt x="2919" y="2615"/>
                      <a:pt x="3162" y="2098"/>
                    </a:cubicBezTo>
                    <a:cubicBezTo>
                      <a:pt x="3648" y="1034"/>
                      <a:pt x="2767" y="1"/>
                      <a:pt x="167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67"/>
              <p:cNvSpPr/>
              <p:nvPr/>
            </p:nvSpPr>
            <p:spPr>
              <a:xfrm>
                <a:off x="2020825" y="6009225"/>
                <a:ext cx="110225" cy="61825"/>
              </a:xfrm>
              <a:custGeom>
                <a:avLst/>
                <a:gdLst/>
                <a:ahLst/>
                <a:cxnLst/>
                <a:rect l="l" t="t" r="r" b="b"/>
                <a:pathLst>
                  <a:path w="4409" h="2473" extrusionOk="0">
                    <a:moveTo>
                      <a:pt x="3779" y="1"/>
                    </a:moveTo>
                    <a:cubicBezTo>
                      <a:pt x="3496" y="1"/>
                      <a:pt x="3250" y="234"/>
                      <a:pt x="3192" y="520"/>
                    </a:cubicBezTo>
                    <a:lnTo>
                      <a:pt x="3192" y="581"/>
                    </a:lnTo>
                    <a:cubicBezTo>
                      <a:pt x="3192" y="611"/>
                      <a:pt x="3132" y="672"/>
                      <a:pt x="3132" y="703"/>
                    </a:cubicBezTo>
                    <a:cubicBezTo>
                      <a:pt x="3132" y="733"/>
                      <a:pt x="3101" y="763"/>
                      <a:pt x="3101" y="794"/>
                    </a:cubicBezTo>
                    <a:cubicBezTo>
                      <a:pt x="3041" y="885"/>
                      <a:pt x="2980" y="946"/>
                      <a:pt x="2949" y="1037"/>
                    </a:cubicBezTo>
                    <a:lnTo>
                      <a:pt x="2919" y="1067"/>
                    </a:lnTo>
                    <a:cubicBezTo>
                      <a:pt x="2889" y="1128"/>
                      <a:pt x="2828" y="1159"/>
                      <a:pt x="2797" y="1159"/>
                    </a:cubicBezTo>
                    <a:cubicBezTo>
                      <a:pt x="2767" y="1159"/>
                      <a:pt x="2737" y="1189"/>
                      <a:pt x="2706" y="1219"/>
                    </a:cubicBezTo>
                    <a:lnTo>
                      <a:pt x="2463" y="1341"/>
                    </a:lnTo>
                    <a:cubicBezTo>
                      <a:pt x="2433" y="1341"/>
                      <a:pt x="2372" y="1341"/>
                      <a:pt x="2341" y="1371"/>
                    </a:cubicBezTo>
                    <a:lnTo>
                      <a:pt x="2159" y="1371"/>
                    </a:lnTo>
                    <a:cubicBezTo>
                      <a:pt x="2129" y="1371"/>
                      <a:pt x="2098" y="1371"/>
                      <a:pt x="2007" y="1341"/>
                    </a:cubicBezTo>
                    <a:lnTo>
                      <a:pt x="1977" y="1341"/>
                    </a:lnTo>
                    <a:lnTo>
                      <a:pt x="1733" y="1219"/>
                    </a:lnTo>
                    <a:cubicBezTo>
                      <a:pt x="1733" y="1219"/>
                      <a:pt x="1703" y="1189"/>
                      <a:pt x="1673" y="1189"/>
                    </a:cubicBezTo>
                    <a:cubicBezTo>
                      <a:pt x="1612" y="1159"/>
                      <a:pt x="1582" y="1159"/>
                      <a:pt x="1551" y="1128"/>
                    </a:cubicBezTo>
                    <a:cubicBezTo>
                      <a:pt x="1521" y="1128"/>
                      <a:pt x="1521" y="1067"/>
                      <a:pt x="1460" y="1067"/>
                    </a:cubicBezTo>
                    <a:lnTo>
                      <a:pt x="1399" y="1007"/>
                    </a:lnTo>
                    <a:cubicBezTo>
                      <a:pt x="1308" y="915"/>
                      <a:pt x="1278" y="855"/>
                      <a:pt x="1247" y="763"/>
                    </a:cubicBezTo>
                    <a:lnTo>
                      <a:pt x="1217" y="733"/>
                    </a:lnTo>
                    <a:cubicBezTo>
                      <a:pt x="1156" y="703"/>
                      <a:pt x="1126" y="611"/>
                      <a:pt x="1126" y="611"/>
                    </a:cubicBezTo>
                    <a:cubicBezTo>
                      <a:pt x="1095" y="551"/>
                      <a:pt x="1065" y="429"/>
                      <a:pt x="974" y="338"/>
                    </a:cubicBezTo>
                    <a:cubicBezTo>
                      <a:pt x="943" y="308"/>
                      <a:pt x="913" y="247"/>
                      <a:pt x="822" y="186"/>
                    </a:cubicBezTo>
                    <a:lnTo>
                      <a:pt x="791" y="156"/>
                    </a:lnTo>
                    <a:cubicBezTo>
                      <a:pt x="730" y="80"/>
                      <a:pt x="647" y="42"/>
                      <a:pt x="567" y="42"/>
                    </a:cubicBezTo>
                    <a:cubicBezTo>
                      <a:pt x="487" y="42"/>
                      <a:pt x="411" y="80"/>
                      <a:pt x="366" y="156"/>
                    </a:cubicBezTo>
                    <a:cubicBezTo>
                      <a:pt x="335" y="186"/>
                      <a:pt x="335" y="247"/>
                      <a:pt x="305" y="277"/>
                    </a:cubicBezTo>
                    <a:cubicBezTo>
                      <a:pt x="1" y="733"/>
                      <a:pt x="244" y="1402"/>
                      <a:pt x="609" y="1767"/>
                    </a:cubicBezTo>
                    <a:cubicBezTo>
                      <a:pt x="974" y="2162"/>
                      <a:pt x="1460" y="2435"/>
                      <a:pt x="2037" y="2466"/>
                    </a:cubicBezTo>
                    <a:cubicBezTo>
                      <a:pt x="2094" y="2470"/>
                      <a:pt x="2151" y="2472"/>
                      <a:pt x="2207" y="2472"/>
                    </a:cubicBezTo>
                    <a:cubicBezTo>
                      <a:pt x="3295" y="2472"/>
                      <a:pt x="4264" y="1650"/>
                      <a:pt x="4408" y="581"/>
                    </a:cubicBezTo>
                    <a:cubicBezTo>
                      <a:pt x="4378" y="368"/>
                      <a:pt x="4135" y="64"/>
                      <a:pt x="3831" y="4"/>
                    </a:cubicBezTo>
                    <a:cubicBezTo>
                      <a:pt x="3814" y="2"/>
                      <a:pt x="3796" y="1"/>
                      <a:pt x="37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67"/>
              <p:cNvSpPr/>
              <p:nvPr/>
            </p:nvSpPr>
            <p:spPr>
              <a:xfrm>
                <a:off x="1949500" y="5758250"/>
                <a:ext cx="91125" cy="37875"/>
              </a:xfrm>
              <a:custGeom>
                <a:avLst/>
                <a:gdLst/>
                <a:ahLst/>
                <a:cxnLst/>
                <a:rect l="l" t="t" r="r" b="b"/>
                <a:pathLst>
                  <a:path w="3645" h="1515" extrusionOk="0">
                    <a:moveTo>
                      <a:pt x="1815" y="1"/>
                    </a:moveTo>
                    <a:cubicBezTo>
                      <a:pt x="1727" y="1"/>
                      <a:pt x="1638" y="4"/>
                      <a:pt x="1547" y="12"/>
                    </a:cubicBezTo>
                    <a:cubicBezTo>
                      <a:pt x="1213" y="73"/>
                      <a:pt x="878" y="225"/>
                      <a:pt x="635" y="407"/>
                    </a:cubicBezTo>
                    <a:cubicBezTo>
                      <a:pt x="544" y="529"/>
                      <a:pt x="392" y="620"/>
                      <a:pt x="301" y="742"/>
                    </a:cubicBezTo>
                    <a:lnTo>
                      <a:pt x="179" y="985"/>
                    </a:lnTo>
                    <a:cubicBezTo>
                      <a:pt x="179" y="1015"/>
                      <a:pt x="179" y="1045"/>
                      <a:pt x="149" y="1076"/>
                    </a:cubicBezTo>
                    <a:cubicBezTo>
                      <a:pt x="149" y="1076"/>
                      <a:pt x="118" y="1167"/>
                      <a:pt x="88" y="1197"/>
                    </a:cubicBezTo>
                    <a:cubicBezTo>
                      <a:pt x="1" y="1372"/>
                      <a:pt x="148" y="1515"/>
                      <a:pt x="294" y="1515"/>
                    </a:cubicBezTo>
                    <a:cubicBezTo>
                      <a:pt x="352" y="1515"/>
                      <a:pt x="410" y="1492"/>
                      <a:pt x="453" y="1441"/>
                    </a:cubicBezTo>
                    <a:cubicBezTo>
                      <a:pt x="453" y="1380"/>
                      <a:pt x="483" y="1380"/>
                      <a:pt x="544" y="1349"/>
                    </a:cubicBezTo>
                    <a:cubicBezTo>
                      <a:pt x="635" y="1258"/>
                      <a:pt x="726" y="1228"/>
                      <a:pt x="787" y="1197"/>
                    </a:cubicBezTo>
                    <a:lnTo>
                      <a:pt x="878" y="1197"/>
                    </a:lnTo>
                    <a:cubicBezTo>
                      <a:pt x="909" y="1197"/>
                      <a:pt x="909" y="1167"/>
                      <a:pt x="939" y="1167"/>
                    </a:cubicBezTo>
                    <a:cubicBezTo>
                      <a:pt x="1000" y="1106"/>
                      <a:pt x="1061" y="1106"/>
                      <a:pt x="1152" y="1076"/>
                    </a:cubicBezTo>
                    <a:cubicBezTo>
                      <a:pt x="1182" y="1045"/>
                      <a:pt x="1243" y="1045"/>
                      <a:pt x="1304" y="1015"/>
                    </a:cubicBezTo>
                    <a:cubicBezTo>
                      <a:pt x="1304" y="1015"/>
                      <a:pt x="1334" y="1015"/>
                      <a:pt x="1365" y="954"/>
                    </a:cubicBezTo>
                    <a:lnTo>
                      <a:pt x="1395" y="954"/>
                    </a:lnTo>
                    <a:cubicBezTo>
                      <a:pt x="1517" y="924"/>
                      <a:pt x="1669" y="924"/>
                      <a:pt x="1790" y="893"/>
                    </a:cubicBezTo>
                    <a:lnTo>
                      <a:pt x="2064" y="893"/>
                    </a:lnTo>
                    <a:cubicBezTo>
                      <a:pt x="2124" y="893"/>
                      <a:pt x="2155" y="893"/>
                      <a:pt x="2246" y="924"/>
                    </a:cubicBezTo>
                    <a:lnTo>
                      <a:pt x="2307" y="924"/>
                    </a:lnTo>
                    <a:cubicBezTo>
                      <a:pt x="2368" y="924"/>
                      <a:pt x="2428" y="954"/>
                      <a:pt x="2459" y="1015"/>
                    </a:cubicBezTo>
                    <a:cubicBezTo>
                      <a:pt x="2520" y="1015"/>
                      <a:pt x="2550" y="1045"/>
                      <a:pt x="2550" y="1045"/>
                    </a:cubicBezTo>
                    <a:cubicBezTo>
                      <a:pt x="2550" y="1045"/>
                      <a:pt x="2580" y="1045"/>
                      <a:pt x="2580" y="1076"/>
                    </a:cubicBezTo>
                    <a:cubicBezTo>
                      <a:pt x="2702" y="1167"/>
                      <a:pt x="2763" y="1228"/>
                      <a:pt x="2854" y="1258"/>
                    </a:cubicBezTo>
                    <a:cubicBezTo>
                      <a:pt x="2940" y="1316"/>
                      <a:pt x="3040" y="1346"/>
                      <a:pt x="3137" y="1346"/>
                    </a:cubicBezTo>
                    <a:cubicBezTo>
                      <a:pt x="3246" y="1346"/>
                      <a:pt x="3351" y="1308"/>
                      <a:pt x="3431" y="1228"/>
                    </a:cubicBezTo>
                    <a:cubicBezTo>
                      <a:pt x="3644" y="1045"/>
                      <a:pt x="3644" y="833"/>
                      <a:pt x="3492" y="620"/>
                    </a:cubicBezTo>
                    <a:cubicBezTo>
                      <a:pt x="3371" y="468"/>
                      <a:pt x="3188" y="377"/>
                      <a:pt x="3006" y="255"/>
                    </a:cubicBezTo>
                    <a:cubicBezTo>
                      <a:pt x="2884" y="164"/>
                      <a:pt x="2732" y="134"/>
                      <a:pt x="2580" y="103"/>
                    </a:cubicBezTo>
                    <a:cubicBezTo>
                      <a:pt x="2330" y="35"/>
                      <a:pt x="2079" y="1"/>
                      <a:pt x="18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67"/>
              <p:cNvSpPr/>
              <p:nvPr/>
            </p:nvSpPr>
            <p:spPr>
              <a:xfrm>
                <a:off x="2128525" y="5798425"/>
                <a:ext cx="102550" cy="44025"/>
              </a:xfrm>
              <a:custGeom>
                <a:avLst/>
                <a:gdLst/>
                <a:ahLst/>
                <a:cxnLst/>
                <a:rect l="l" t="t" r="r" b="b"/>
                <a:pathLst>
                  <a:path w="4102" h="1761" extrusionOk="0">
                    <a:moveTo>
                      <a:pt x="2304" y="1"/>
                    </a:moveTo>
                    <a:cubicBezTo>
                      <a:pt x="2122" y="1"/>
                      <a:pt x="1939" y="16"/>
                      <a:pt x="1772" y="46"/>
                    </a:cubicBezTo>
                    <a:cubicBezTo>
                      <a:pt x="1377" y="138"/>
                      <a:pt x="1043" y="290"/>
                      <a:pt x="739" y="502"/>
                    </a:cubicBezTo>
                    <a:cubicBezTo>
                      <a:pt x="587" y="624"/>
                      <a:pt x="435" y="745"/>
                      <a:pt x="313" y="897"/>
                    </a:cubicBezTo>
                    <a:cubicBezTo>
                      <a:pt x="161" y="1049"/>
                      <a:pt x="131" y="1232"/>
                      <a:pt x="70" y="1384"/>
                    </a:cubicBezTo>
                    <a:cubicBezTo>
                      <a:pt x="1" y="1546"/>
                      <a:pt x="160" y="1760"/>
                      <a:pt x="320" y="1760"/>
                    </a:cubicBezTo>
                    <a:cubicBezTo>
                      <a:pt x="371" y="1760"/>
                      <a:pt x="421" y="1739"/>
                      <a:pt x="465" y="1688"/>
                    </a:cubicBezTo>
                    <a:cubicBezTo>
                      <a:pt x="587" y="1566"/>
                      <a:pt x="708" y="1505"/>
                      <a:pt x="830" y="1414"/>
                    </a:cubicBezTo>
                    <a:cubicBezTo>
                      <a:pt x="860" y="1384"/>
                      <a:pt x="921" y="1323"/>
                      <a:pt x="951" y="1293"/>
                    </a:cubicBezTo>
                    <a:cubicBezTo>
                      <a:pt x="1012" y="1262"/>
                      <a:pt x="1043" y="1262"/>
                      <a:pt x="1073" y="1232"/>
                    </a:cubicBezTo>
                    <a:lnTo>
                      <a:pt x="1103" y="1232"/>
                    </a:lnTo>
                    <a:cubicBezTo>
                      <a:pt x="1225" y="1141"/>
                      <a:pt x="1377" y="1110"/>
                      <a:pt x="1499" y="1019"/>
                    </a:cubicBezTo>
                    <a:lnTo>
                      <a:pt x="1590" y="989"/>
                    </a:lnTo>
                    <a:lnTo>
                      <a:pt x="1650" y="989"/>
                    </a:lnTo>
                    <a:cubicBezTo>
                      <a:pt x="1742" y="989"/>
                      <a:pt x="1802" y="958"/>
                      <a:pt x="1894" y="958"/>
                    </a:cubicBezTo>
                    <a:cubicBezTo>
                      <a:pt x="1954" y="958"/>
                      <a:pt x="2046" y="928"/>
                      <a:pt x="2076" y="928"/>
                    </a:cubicBezTo>
                    <a:lnTo>
                      <a:pt x="2228" y="928"/>
                    </a:lnTo>
                    <a:cubicBezTo>
                      <a:pt x="2380" y="928"/>
                      <a:pt x="2532" y="928"/>
                      <a:pt x="2654" y="958"/>
                    </a:cubicBezTo>
                    <a:cubicBezTo>
                      <a:pt x="2654" y="958"/>
                      <a:pt x="2694" y="972"/>
                      <a:pt x="2712" y="972"/>
                    </a:cubicBezTo>
                    <a:cubicBezTo>
                      <a:pt x="2721" y="972"/>
                      <a:pt x="2724" y="968"/>
                      <a:pt x="2714" y="958"/>
                    </a:cubicBezTo>
                    <a:cubicBezTo>
                      <a:pt x="2745" y="958"/>
                      <a:pt x="2745" y="958"/>
                      <a:pt x="2806" y="989"/>
                    </a:cubicBezTo>
                    <a:cubicBezTo>
                      <a:pt x="2866" y="1019"/>
                      <a:pt x="2958" y="1019"/>
                      <a:pt x="3018" y="1080"/>
                    </a:cubicBezTo>
                    <a:cubicBezTo>
                      <a:pt x="3049" y="1080"/>
                      <a:pt x="3109" y="1110"/>
                      <a:pt x="3109" y="1110"/>
                    </a:cubicBezTo>
                    <a:cubicBezTo>
                      <a:pt x="3109" y="1110"/>
                      <a:pt x="3140" y="1110"/>
                      <a:pt x="3140" y="1141"/>
                    </a:cubicBezTo>
                    <a:cubicBezTo>
                      <a:pt x="3261" y="1232"/>
                      <a:pt x="3353" y="1293"/>
                      <a:pt x="3474" y="1293"/>
                    </a:cubicBezTo>
                    <a:cubicBezTo>
                      <a:pt x="3499" y="1297"/>
                      <a:pt x="3524" y="1299"/>
                      <a:pt x="3548" y="1299"/>
                    </a:cubicBezTo>
                    <a:cubicBezTo>
                      <a:pt x="3851" y="1299"/>
                      <a:pt x="4101" y="964"/>
                      <a:pt x="3961" y="654"/>
                    </a:cubicBezTo>
                    <a:cubicBezTo>
                      <a:pt x="3778" y="290"/>
                      <a:pt x="3261" y="138"/>
                      <a:pt x="2836" y="46"/>
                    </a:cubicBezTo>
                    <a:cubicBezTo>
                      <a:pt x="2669" y="16"/>
                      <a:pt x="2486" y="1"/>
                      <a:pt x="23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67"/>
              <p:cNvSpPr/>
              <p:nvPr/>
            </p:nvSpPr>
            <p:spPr>
              <a:xfrm>
                <a:off x="1926075" y="5980425"/>
                <a:ext cx="44625" cy="13750"/>
              </a:xfrm>
              <a:custGeom>
                <a:avLst/>
                <a:gdLst/>
                <a:ahLst/>
                <a:cxnLst/>
                <a:rect l="l" t="t" r="r" b="b"/>
                <a:pathLst>
                  <a:path w="1785" h="550" extrusionOk="0">
                    <a:moveTo>
                      <a:pt x="1511" y="1"/>
                    </a:moveTo>
                    <a:cubicBezTo>
                      <a:pt x="1268" y="31"/>
                      <a:pt x="1086" y="61"/>
                      <a:pt x="843" y="92"/>
                    </a:cubicBezTo>
                    <a:lnTo>
                      <a:pt x="204" y="213"/>
                    </a:lnTo>
                    <a:cubicBezTo>
                      <a:pt x="1" y="242"/>
                      <a:pt x="48" y="550"/>
                      <a:pt x="212" y="550"/>
                    </a:cubicBezTo>
                    <a:cubicBezTo>
                      <a:pt x="219" y="550"/>
                      <a:pt x="227" y="549"/>
                      <a:pt x="235" y="548"/>
                    </a:cubicBezTo>
                    <a:cubicBezTo>
                      <a:pt x="478" y="517"/>
                      <a:pt x="691" y="517"/>
                      <a:pt x="903" y="487"/>
                    </a:cubicBezTo>
                    <a:cubicBezTo>
                      <a:pt x="1116" y="426"/>
                      <a:pt x="1359" y="426"/>
                      <a:pt x="1542" y="396"/>
                    </a:cubicBezTo>
                    <a:cubicBezTo>
                      <a:pt x="1694" y="396"/>
                      <a:pt x="1785" y="304"/>
                      <a:pt x="1724" y="183"/>
                    </a:cubicBezTo>
                    <a:cubicBezTo>
                      <a:pt x="1694" y="61"/>
                      <a:pt x="1633" y="1"/>
                      <a:pt x="15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67"/>
              <p:cNvSpPr/>
              <p:nvPr/>
            </p:nvSpPr>
            <p:spPr>
              <a:xfrm>
                <a:off x="1922800" y="6009300"/>
                <a:ext cx="50950" cy="22350"/>
              </a:xfrm>
              <a:custGeom>
                <a:avLst/>
                <a:gdLst/>
                <a:ahLst/>
                <a:cxnLst/>
                <a:rect l="l" t="t" r="r" b="b"/>
                <a:pathLst>
                  <a:path w="2038" h="894" extrusionOk="0">
                    <a:moveTo>
                      <a:pt x="1308" y="1"/>
                    </a:moveTo>
                    <a:cubicBezTo>
                      <a:pt x="1156" y="1"/>
                      <a:pt x="1004" y="61"/>
                      <a:pt x="822" y="122"/>
                    </a:cubicBezTo>
                    <a:cubicBezTo>
                      <a:pt x="548" y="244"/>
                      <a:pt x="305" y="396"/>
                      <a:pt x="62" y="608"/>
                    </a:cubicBezTo>
                    <a:cubicBezTo>
                      <a:pt x="31" y="669"/>
                      <a:pt x="1" y="730"/>
                      <a:pt x="31" y="791"/>
                    </a:cubicBezTo>
                    <a:cubicBezTo>
                      <a:pt x="54" y="859"/>
                      <a:pt x="111" y="893"/>
                      <a:pt x="164" y="893"/>
                    </a:cubicBezTo>
                    <a:cubicBezTo>
                      <a:pt x="181" y="893"/>
                      <a:pt x="198" y="890"/>
                      <a:pt x="214" y="882"/>
                    </a:cubicBezTo>
                    <a:cubicBezTo>
                      <a:pt x="335" y="791"/>
                      <a:pt x="457" y="760"/>
                      <a:pt x="609" y="700"/>
                    </a:cubicBezTo>
                    <a:cubicBezTo>
                      <a:pt x="761" y="669"/>
                      <a:pt x="822" y="608"/>
                      <a:pt x="974" y="578"/>
                    </a:cubicBezTo>
                    <a:cubicBezTo>
                      <a:pt x="1095" y="548"/>
                      <a:pt x="1247" y="517"/>
                      <a:pt x="1399" y="517"/>
                    </a:cubicBezTo>
                    <a:lnTo>
                      <a:pt x="1703" y="517"/>
                    </a:lnTo>
                    <a:cubicBezTo>
                      <a:pt x="1794" y="517"/>
                      <a:pt x="1825" y="517"/>
                      <a:pt x="1885" y="456"/>
                    </a:cubicBezTo>
                    <a:cubicBezTo>
                      <a:pt x="1977" y="426"/>
                      <a:pt x="2037" y="365"/>
                      <a:pt x="2037" y="244"/>
                    </a:cubicBezTo>
                    <a:cubicBezTo>
                      <a:pt x="1977" y="153"/>
                      <a:pt x="1916" y="92"/>
                      <a:pt x="1825" y="61"/>
                    </a:cubicBezTo>
                    <a:cubicBezTo>
                      <a:pt x="1764" y="1"/>
                      <a:pt x="1673" y="1"/>
                      <a:pt x="15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67"/>
              <p:cNvSpPr/>
              <p:nvPr/>
            </p:nvSpPr>
            <p:spPr>
              <a:xfrm>
                <a:off x="2189525" y="5990650"/>
                <a:ext cx="45625" cy="36925"/>
              </a:xfrm>
              <a:custGeom>
                <a:avLst/>
                <a:gdLst/>
                <a:ahLst/>
                <a:cxnLst/>
                <a:rect l="l" t="t" r="r" b="b"/>
                <a:pathLst>
                  <a:path w="1825" h="1477" extrusionOk="0">
                    <a:moveTo>
                      <a:pt x="372" y="0"/>
                    </a:moveTo>
                    <a:cubicBezTo>
                      <a:pt x="298" y="0"/>
                      <a:pt x="219" y="25"/>
                      <a:pt x="153" y="78"/>
                    </a:cubicBezTo>
                    <a:cubicBezTo>
                      <a:pt x="31" y="199"/>
                      <a:pt x="1" y="382"/>
                      <a:pt x="122" y="534"/>
                    </a:cubicBezTo>
                    <a:cubicBezTo>
                      <a:pt x="274" y="747"/>
                      <a:pt x="487" y="959"/>
                      <a:pt x="700" y="1111"/>
                    </a:cubicBezTo>
                    <a:cubicBezTo>
                      <a:pt x="791" y="1172"/>
                      <a:pt x="882" y="1263"/>
                      <a:pt x="1004" y="1294"/>
                    </a:cubicBezTo>
                    <a:lnTo>
                      <a:pt x="1217" y="1415"/>
                    </a:lnTo>
                    <a:cubicBezTo>
                      <a:pt x="1308" y="1446"/>
                      <a:pt x="1369" y="1446"/>
                      <a:pt x="1460" y="1476"/>
                    </a:cubicBezTo>
                    <a:cubicBezTo>
                      <a:pt x="1551" y="1476"/>
                      <a:pt x="1703" y="1446"/>
                      <a:pt x="1764" y="1294"/>
                    </a:cubicBezTo>
                    <a:cubicBezTo>
                      <a:pt x="1825" y="1172"/>
                      <a:pt x="1794" y="1051"/>
                      <a:pt x="1733" y="990"/>
                    </a:cubicBezTo>
                    <a:cubicBezTo>
                      <a:pt x="1673" y="959"/>
                      <a:pt x="1642" y="899"/>
                      <a:pt x="1581" y="868"/>
                    </a:cubicBezTo>
                    <a:cubicBezTo>
                      <a:pt x="1490" y="838"/>
                      <a:pt x="1460" y="807"/>
                      <a:pt x="1369" y="747"/>
                    </a:cubicBezTo>
                    <a:cubicBezTo>
                      <a:pt x="1369" y="747"/>
                      <a:pt x="1338" y="747"/>
                      <a:pt x="1338" y="716"/>
                    </a:cubicBezTo>
                    <a:cubicBezTo>
                      <a:pt x="1308" y="716"/>
                      <a:pt x="1308" y="686"/>
                      <a:pt x="1277" y="686"/>
                    </a:cubicBezTo>
                    <a:cubicBezTo>
                      <a:pt x="1217" y="655"/>
                      <a:pt x="1156" y="595"/>
                      <a:pt x="1125" y="564"/>
                    </a:cubicBezTo>
                    <a:cubicBezTo>
                      <a:pt x="1004" y="503"/>
                      <a:pt x="913" y="412"/>
                      <a:pt x="852" y="351"/>
                    </a:cubicBezTo>
                    <a:lnTo>
                      <a:pt x="761" y="260"/>
                    </a:lnTo>
                    <a:lnTo>
                      <a:pt x="730" y="230"/>
                    </a:lnTo>
                    <a:lnTo>
                      <a:pt x="609" y="108"/>
                    </a:lnTo>
                    <a:cubicBezTo>
                      <a:pt x="557" y="40"/>
                      <a:pt x="468" y="0"/>
                      <a:pt x="3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67"/>
              <p:cNvSpPr/>
              <p:nvPr/>
            </p:nvSpPr>
            <p:spPr>
              <a:xfrm>
                <a:off x="2188000" y="6026025"/>
                <a:ext cx="39550" cy="27500"/>
              </a:xfrm>
              <a:custGeom>
                <a:avLst/>
                <a:gdLst/>
                <a:ahLst/>
                <a:cxnLst/>
                <a:rect l="l" t="t" r="r" b="b"/>
                <a:pathLst>
                  <a:path w="1582" h="1100" extrusionOk="0">
                    <a:moveTo>
                      <a:pt x="305" y="0"/>
                    </a:moveTo>
                    <a:cubicBezTo>
                      <a:pt x="153" y="0"/>
                      <a:pt x="1" y="61"/>
                      <a:pt x="1" y="213"/>
                    </a:cubicBezTo>
                    <a:cubicBezTo>
                      <a:pt x="1" y="365"/>
                      <a:pt x="62" y="487"/>
                      <a:pt x="214" y="517"/>
                    </a:cubicBezTo>
                    <a:lnTo>
                      <a:pt x="335" y="517"/>
                    </a:lnTo>
                    <a:cubicBezTo>
                      <a:pt x="366" y="517"/>
                      <a:pt x="427" y="547"/>
                      <a:pt x="457" y="547"/>
                    </a:cubicBezTo>
                    <a:cubicBezTo>
                      <a:pt x="487" y="547"/>
                      <a:pt x="518" y="608"/>
                      <a:pt x="609" y="639"/>
                    </a:cubicBezTo>
                    <a:lnTo>
                      <a:pt x="639" y="639"/>
                    </a:lnTo>
                    <a:lnTo>
                      <a:pt x="670" y="669"/>
                    </a:lnTo>
                    <a:cubicBezTo>
                      <a:pt x="761" y="699"/>
                      <a:pt x="822" y="791"/>
                      <a:pt x="913" y="851"/>
                    </a:cubicBezTo>
                    <a:lnTo>
                      <a:pt x="943" y="912"/>
                    </a:lnTo>
                    <a:lnTo>
                      <a:pt x="1034" y="973"/>
                    </a:lnTo>
                    <a:cubicBezTo>
                      <a:pt x="1065" y="1003"/>
                      <a:pt x="1095" y="1003"/>
                      <a:pt x="1126" y="1064"/>
                    </a:cubicBezTo>
                    <a:cubicBezTo>
                      <a:pt x="1178" y="1082"/>
                      <a:pt x="1241" y="1099"/>
                      <a:pt x="1296" y="1099"/>
                    </a:cubicBezTo>
                    <a:cubicBezTo>
                      <a:pt x="1337" y="1099"/>
                      <a:pt x="1374" y="1090"/>
                      <a:pt x="1399" y="1064"/>
                    </a:cubicBezTo>
                    <a:cubicBezTo>
                      <a:pt x="1521" y="1064"/>
                      <a:pt x="1582" y="943"/>
                      <a:pt x="1551" y="821"/>
                    </a:cubicBezTo>
                    <a:cubicBezTo>
                      <a:pt x="1551" y="760"/>
                      <a:pt x="1521" y="699"/>
                      <a:pt x="1490" y="639"/>
                    </a:cubicBezTo>
                    <a:cubicBezTo>
                      <a:pt x="1430" y="547"/>
                      <a:pt x="1369" y="487"/>
                      <a:pt x="1278" y="395"/>
                    </a:cubicBezTo>
                    <a:cubicBezTo>
                      <a:pt x="1186" y="335"/>
                      <a:pt x="1095" y="243"/>
                      <a:pt x="974" y="183"/>
                    </a:cubicBezTo>
                    <a:cubicBezTo>
                      <a:pt x="761" y="61"/>
                      <a:pt x="518" y="0"/>
                      <a:pt x="3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67"/>
              <p:cNvSpPr/>
              <p:nvPr/>
            </p:nvSpPr>
            <p:spPr>
              <a:xfrm>
                <a:off x="1397725" y="6475025"/>
                <a:ext cx="307025" cy="389850"/>
              </a:xfrm>
              <a:custGeom>
                <a:avLst/>
                <a:gdLst/>
                <a:ahLst/>
                <a:cxnLst/>
                <a:rect l="l" t="t" r="r" b="b"/>
                <a:pathLst>
                  <a:path w="12281" h="15594" extrusionOk="0">
                    <a:moveTo>
                      <a:pt x="7062" y="0"/>
                    </a:moveTo>
                    <a:cubicBezTo>
                      <a:pt x="6559" y="0"/>
                      <a:pt x="6052" y="60"/>
                      <a:pt x="5532" y="156"/>
                    </a:cubicBezTo>
                    <a:cubicBezTo>
                      <a:pt x="4773" y="308"/>
                      <a:pt x="4073" y="551"/>
                      <a:pt x="3405" y="946"/>
                    </a:cubicBezTo>
                    <a:cubicBezTo>
                      <a:pt x="2766" y="1311"/>
                      <a:pt x="2250" y="1828"/>
                      <a:pt x="1824" y="2436"/>
                    </a:cubicBezTo>
                    <a:cubicBezTo>
                      <a:pt x="1368" y="3074"/>
                      <a:pt x="1125" y="3743"/>
                      <a:pt x="1034" y="4594"/>
                    </a:cubicBezTo>
                    <a:cubicBezTo>
                      <a:pt x="943" y="5202"/>
                      <a:pt x="973" y="5779"/>
                      <a:pt x="1125" y="6296"/>
                    </a:cubicBezTo>
                    <a:cubicBezTo>
                      <a:pt x="1277" y="6873"/>
                      <a:pt x="1520" y="7329"/>
                      <a:pt x="1855" y="7755"/>
                    </a:cubicBezTo>
                    <a:cubicBezTo>
                      <a:pt x="2189" y="8150"/>
                      <a:pt x="2614" y="8515"/>
                      <a:pt x="3101" y="8758"/>
                    </a:cubicBezTo>
                    <a:cubicBezTo>
                      <a:pt x="3587" y="9062"/>
                      <a:pt x="4165" y="9214"/>
                      <a:pt x="4833" y="9305"/>
                    </a:cubicBezTo>
                    <a:cubicBezTo>
                      <a:pt x="4894" y="9305"/>
                      <a:pt x="5016" y="9335"/>
                      <a:pt x="5168" y="9335"/>
                    </a:cubicBezTo>
                    <a:cubicBezTo>
                      <a:pt x="5289" y="9335"/>
                      <a:pt x="5472" y="9396"/>
                      <a:pt x="5624" y="9427"/>
                    </a:cubicBezTo>
                    <a:cubicBezTo>
                      <a:pt x="5776" y="9457"/>
                      <a:pt x="5928" y="9487"/>
                      <a:pt x="6110" y="9518"/>
                    </a:cubicBezTo>
                    <a:cubicBezTo>
                      <a:pt x="6262" y="9579"/>
                      <a:pt x="6414" y="9639"/>
                      <a:pt x="6566" y="9731"/>
                    </a:cubicBezTo>
                    <a:cubicBezTo>
                      <a:pt x="6688" y="9791"/>
                      <a:pt x="6779" y="9883"/>
                      <a:pt x="6870" y="10004"/>
                    </a:cubicBezTo>
                    <a:cubicBezTo>
                      <a:pt x="6961" y="10065"/>
                      <a:pt x="6961" y="10217"/>
                      <a:pt x="6961" y="10339"/>
                    </a:cubicBezTo>
                    <a:cubicBezTo>
                      <a:pt x="6961" y="10521"/>
                      <a:pt x="6870" y="10673"/>
                      <a:pt x="6718" y="10764"/>
                    </a:cubicBezTo>
                    <a:cubicBezTo>
                      <a:pt x="6566" y="10855"/>
                      <a:pt x="6414" y="10916"/>
                      <a:pt x="6232" y="10946"/>
                    </a:cubicBezTo>
                    <a:cubicBezTo>
                      <a:pt x="6049" y="10977"/>
                      <a:pt x="5836" y="10977"/>
                      <a:pt x="5654" y="10977"/>
                    </a:cubicBezTo>
                    <a:cubicBezTo>
                      <a:pt x="5472" y="10977"/>
                      <a:pt x="5320" y="10946"/>
                      <a:pt x="5168" y="10946"/>
                    </a:cubicBezTo>
                    <a:cubicBezTo>
                      <a:pt x="4438" y="10855"/>
                      <a:pt x="3709" y="10673"/>
                      <a:pt x="2949" y="10399"/>
                    </a:cubicBezTo>
                    <a:cubicBezTo>
                      <a:pt x="2250" y="10095"/>
                      <a:pt x="1551" y="9761"/>
                      <a:pt x="973" y="9335"/>
                    </a:cubicBezTo>
                    <a:lnTo>
                      <a:pt x="0" y="13591"/>
                    </a:lnTo>
                    <a:cubicBezTo>
                      <a:pt x="304" y="13804"/>
                      <a:pt x="639" y="13986"/>
                      <a:pt x="1034" y="14168"/>
                    </a:cubicBezTo>
                    <a:cubicBezTo>
                      <a:pt x="1399" y="14351"/>
                      <a:pt x="1824" y="14564"/>
                      <a:pt x="2250" y="14746"/>
                    </a:cubicBezTo>
                    <a:cubicBezTo>
                      <a:pt x="2645" y="14928"/>
                      <a:pt x="3070" y="15080"/>
                      <a:pt x="3496" y="15232"/>
                    </a:cubicBezTo>
                    <a:cubicBezTo>
                      <a:pt x="3922" y="15354"/>
                      <a:pt x="4286" y="15475"/>
                      <a:pt x="4681" y="15506"/>
                    </a:cubicBezTo>
                    <a:cubicBezTo>
                      <a:pt x="5112" y="15563"/>
                      <a:pt x="5542" y="15593"/>
                      <a:pt x="5963" y="15593"/>
                    </a:cubicBezTo>
                    <a:cubicBezTo>
                      <a:pt x="6434" y="15593"/>
                      <a:pt x="6893" y="15556"/>
                      <a:pt x="7326" y="15475"/>
                    </a:cubicBezTo>
                    <a:cubicBezTo>
                      <a:pt x="8177" y="15323"/>
                      <a:pt x="8937" y="15050"/>
                      <a:pt x="9575" y="14624"/>
                    </a:cubicBezTo>
                    <a:cubicBezTo>
                      <a:pt x="10213" y="14260"/>
                      <a:pt x="10791" y="13712"/>
                      <a:pt x="11216" y="13044"/>
                    </a:cubicBezTo>
                    <a:cubicBezTo>
                      <a:pt x="11612" y="12375"/>
                      <a:pt x="11885" y="11554"/>
                      <a:pt x="12007" y="10612"/>
                    </a:cubicBezTo>
                    <a:cubicBezTo>
                      <a:pt x="12068" y="10065"/>
                      <a:pt x="12037" y="9548"/>
                      <a:pt x="12037" y="9062"/>
                    </a:cubicBezTo>
                    <a:cubicBezTo>
                      <a:pt x="11916" y="8576"/>
                      <a:pt x="11733" y="8150"/>
                      <a:pt x="11429" y="7785"/>
                    </a:cubicBezTo>
                    <a:cubicBezTo>
                      <a:pt x="11156" y="7390"/>
                      <a:pt x="10791" y="7117"/>
                      <a:pt x="10335" y="6843"/>
                    </a:cubicBezTo>
                    <a:cubicBezTo>
                      <a:pt x="9879" y="6569"/>
                      <a:pt x="9332" y="6418"/>
                      <a:pt x="8785" y="6296"/>
                    </a:cubicBezTo>
                    <a:cubicBezTo>
                      <a:pt x="8663" y="6266"/>
                      <a:pt x="8511" y="6235"/>
                      <a:pt x="8329" y="6235"/>
                    </a:cubicBezTo>
                    <a:cubicBezTo>
                      <a:pt x="8116" y="6174"/>
                      <a:pt x="7934" y="6174"/>
                      <a:pt x="7721" y="6144"/>
                    </a:cubicBezTo>
                    <a:cubicBezTo>
                      <a:pt x="7478" y="6114"/>
                      <a:pt x="7295" y="6083"/>
                      <a:pt x="7052" y="6022"/>
                    </a:cubicBezTo>
                    <a:cubicBezTo>
                      <a:pt x="6870" y="5962"/>
                      <a:pt x="6688" y="5931"/>
                      <a:pt x="6505" y="5840"/>
                    </a:cubicBezTo>
                    <a:cubicBezTo>
                      <a:pt x="6292" y="5779"/>
                      <a:pt x="6201" y="5688"/>
                      <a:pt x="6080" y="5566"/>
                    </a:cubicBezTo>
                    <a:cubicBezTo>
                      <a:pt x="5958" y="5475"/>
                      <a:pt x="5928" y="5354"/>
                      <a:pt x="5928" y="5202"/>
                    </a:cubicBezTo>
                    <a:cubicBezTo>
                      <a:pt x="5928" y="5050"/>
                      <a:pt x="5988" y="4928"/>
                      <a:pt x="6080" y="4867"/>
                    </a:cubicBezTo>
                    <a:cubicBezTo>
                      <a:pt x="6140" y="4776"/>
                      <a:pt x="6262" y="4715"/>
                      <a:pt x="6414" y="4655"/>
                    </a:cubicBezTo>
                    <a:cubicBezTo>
                      <a:pt x="6536" y="4624"/>
                      <a:pt x="6688" y="4594"/>
                      <a:pt x="6870" y="4594"/>
                    </a:cubicBezTo>
                    <a:cubicBezTo>
                      <a:pt x="7022" y="4563"/>
                      <a:pt x="7204" y="4563"/>
                      <a:pt x="7356" y="4563"/>
                    </a:cubicBezTo>
                    <a:cubicBezTo>
                      <a:pt x="7569" y="4563"/>
                      <a:pt x="7721" y="4594"/>
                      <a:pt x="7873" y="4594"/>
                    </a:cubicBezTo>
                    <a:cubicBezTo>
                      <a:pt x="8025" y="4594"/>
                      <a:pt x="8116" y="4624"/>
                      <a:pt x="8238" y="4624"/>
                    </a:cubicBezTo>
                    <a:cubicBezTo>
                      <a:pt x="8785" y="4655"/>
                      <a:pt x="9302" y="4776"/>
                      <a:pt x="9849" y="4959"/>
                    </a:cubicBezTo>
                    <a:cubicBezTo>
                      <a:pt x="10365" y="5111"/>
                      <a:pt x="10852" y="5323"/>
                      <a:pt x="11368" y="5536"/>
                    </a:cubicBezTo>
                    <a:lnTo>
                      <a:pt x="12280" y="1372"/>
                    </a:lnTo>
                    <a:cubicBezTo>
                      <a:pt x="11976" y="1159"/>
                      <a:pt x="11612" y="1007"/>
                      <a:pt x="11277" y="855"/>
                    </a:cubicBezTo>
                    <a:cubicBezTo>
                      <a:pt x="10913" y="703"/>
                      <a:pt x="10548" y="612"/>
                      <a:pt x="10183" y="490"/>
                    </a:cubicBezTo>
                    <a:cubicBezTo>
                      <a:pt x="9788" y="369"/>
                      <a:pt x="9423" y="308"/>
                      <a:pt x="9028" y="217"/>
                    </a:cubicBezTo>
                    <a:cubicBezTo>
                      <a:pt x="8663" y="186"/>
                      <a:pt x="8329" y="95"/>
                      <a:pt x="7934" y="65"/>
                    </a:cubicBezTo>
                    <a:cubicBezTo>
                      <a:pt x="7644" y="20"/>
                      <a:pt x="7354" y="0"/>
                      <a:pt x="7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67"/>
              <p:cNvSpPr/>
              <p:nvPr/>
            </p:nvSpPr>
            <p:spPr>
              <a:xfrm>
                <a:off x="1675075" y="6523750"/>
                <a:ext cx="371625" cy="376175"/>
              </a:xfrm>
              <a:custGeom>
                <a:avLst/>
                <a:gdLst/>
                <a:ahLst/>
                <a:cxnLst/>
                <a:rect l="l" t="t" r="r" b="b"/>
                <a:pathLst>
                  <a:path w="14865" h="15047" extrusionOk="0">
                    <a:moveTo>
                      <a:pt x="8421" y="5654"/>
                    </a:moveTo>
                    <a:lnTo>
                      <a:pt x="8846" y="9362"/>
                    </a:lnTo>
                    <a:lnTo>
                      <a:pt x="7174" y="9180"/>
                    </a:lnTo>
                    <a:lnTo>
                      <a:pt x="8421" y="5654"/>
                    </a:lnTo>
                    <a:close/>
                    <a:moveTo>
                      <a:pt x="5989" y="0"/>
                    </a:moveTo>
                    <a:lnTo>
                      <a:pt x="1" y="13405"/>
                    </a:lnTo>
                    <a:lnTo>
                      <a:pt x="5563" y="14590"/>
                    </a:lnTo>
                    <a:lnTo>
                      <a:pt x="6414" y="12311"/>
                    </a:lnTo>
                    <a:lnTo>
                      <a:pt x="8937" y="12615"/>
                    </a:lnTo>
                    <a:lnTo>
                      <a:pt x="9302" y="15046"/>
                    </a:lnTo>
                    <a:lnTo>
                      <a:pt x="14864" y="14985"/>
                    </a:lnTo>
                    <a:lnTo>
                      <a:pt x="12190" y="396"/>
                    </a:lnTo>
                    <a:lnTo>
                      <a:pt x="598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67"/>
              <p:cNvSpPr/>
              <p:nvPr/>
            </p:nvSpPr>
            <p:spPr>
              <a:xfrm>
                <a:off x="2036800" y="6552625"/>
                <a:ext cx="363250" cy="390600"/>
              </a:xfrm>
              <a:custGeom>
                <a:avLst/>
                <a:gdLst/>
                <a:ahLst/>
                <a:cxnLst/>
                <a:rect l="l" t="t" r="r" b="b"/>
                <a:pathLst>
                  <a:path w="14530" h="15624" extrusionOk="0">
                    <a:moveTo>
                      <a:pt x="0" y="0"/>
                    </a:moveTo>
                    <a:lnTo>
                      <a:pt x="3283" y="15289"/>
                    </a:lnTo>
                    <a:lnTo>
                      <a:pt x="8785" y="15624"/>
                    </a:lnTo>
                    <a:lnTo>
                      <a:pt x="14529" y="1581"/>
                    </a:lnTo>
                    <a:lnTo>
                      <a:pt x="9453" y="669"/>
                    </a:lnTo>
                    <a:lnTo>
                      <a:pt x="6414" y="8967"/>
                    </a:lnTo>
                    <a:lnTo>
                      <a:pt x="5289" y="152"/>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67"/>
              <p:cNvSpPr/>
              <p:nvPr/>
            </p:nvSpPr>
            <p:spPr>
              <a:xfrm>
                <a:off x="2362800" y="6583025"/>
                <a:ext cx="308525" cy="398200"/>
              </a:xfrm>
              <a:custGeom>
                <a:avLst/>
                <a:gdLst/>
                <a:ahLst/>
                <a:cxnLst/>
                <a:rect l="l" t="t" r="r" b="b"/>
                <a:pathLst>
                  <a:path w="12341" h="15928" extrusionOk="0">
                    <a:moveTo>
                      <a:pt x="2097" y="0"/>
                    </a:moveTo>
                    <a:lnTo>
                      <a:pt x="0" y="15016"/>
                    </a:lnTo>
                    <a:lnTo>
                      <a:pt x="9575" y="15928"/>
                    </a:lnTo>
                    <a:cubicBezTo>
                      <a:pt x="9696" y="15198"/>
                      <a:pt x="9787" y="14438"/>
                      <a:pt x="9939" y="13678"/>
                    </a:cubicBezTo>
                    <a:cubicBezTo>
                      <a:pt x="10091" y="12918"/>
                      <a:pt x="10213" y="12158"/>
                      <a:pt x="10365" y="11399"/>
                    </a:cubicBezTo>
                    <a:lnTo>
                      <a:pt x="8420" y="11186"/>
                    </a:lnTo>
                    <a:lnTo>
                      <a:pt x="5684" y="10882"/>
                    </a:lnTo>
                    <a:lnTo>
                      <a:pt x="5988" y="9362"/>
                    </a:lnTo>
                    <a:lnTo>
                      <a:pt x="9331" y="9636"/>
                    </a:lnTo>
                    <a:lnTo>
                      <a:pt x="9939" y="6444"/>
                    </a:lnTo>
                    <a:lnTo>
                      <a:pt x="6657" y="6049"/>
                    </a:lnTo>
                    <a:lnTo>
                      <a:pt x="6900" y="4772"/>
                    </a:lnTo>
                    <a:lnTo>
                      <a:pt x="11611" y="5076"/>
                    </a:lnTo>
                    <a:cubicBezTo>
                      <a:pt x="11763" y="4408"/>
                      <a:pt x="11885" y="3769"/>
                      <a:pt x="12006" y="3131"/>
                    </a:cubicBezTo>
                    <a:lnTo>
                      <a:pt x="12341" y="1186"/>
                    </a:lnTo>
                    <a:lnTo>
                      <a:pt x="209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67"/>
              <p:cNvSpPr/>
              <p:nvPr/>
            </p:nvSpPr>
            <p:spPr>
              <a:xfrm>
                <a:off x="1373400" y="6882425"/>
                <a:ext cx="263725" cy="318400"/>
              </a:xfrm>
              <a:custGeom>
                <a:avLst/>
                <a:gdLst/>
                <a:ahLst/>
                <a:cxnLst/>
                <a:rect l="l" t="t" r="r" b="b"/>
                <a:pathLst>
                  <a:path w="10549" h="12736" extrusionOk="0">
                    <a:moveTo>
                      <a:pt x="578" y="0"/>
                    </a:moveTo>
                    <a:lnTo>
                      <a:pt x="1" y="4073"/>
                    </a:lnTo>
                    <a:lnTo>
                      <a:pt x="2767" y="4255"/>
                    </a:lnTo>
                    <a:lnTo>
                      <a:pt x="1764" y="12462"/>
                    </a:lnTo>
                    <a:lnTo>
                      <a:pt x="5654" y="12736"/>
                    </a:lnTo>
                    <a:lnTo>
                      <a:pt x="7265" y="4590"/>
                    </a:lnTo>
                    <a:lnTo>
                      <a:pt x="10001" y="4833"/>
                    </a:lnTo>
                    <a:lnTo>
                      <a:pt x="10548" y="1186"/>
                    </a:lnTo>
                    <a:lnTo>
                      <a:pt x="5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67"/>
              <p:cNvSpPr/>
              <p:nvPr/>
            </p:nvSpPr>
            <p:spPr>
              <a:xfrm>
                <a:off x="1611250" y="6915850"/>
                <a:ext cx="297150" cy="322975"/>
              </a:xfrm>
              <a:custGeom>
                <a:avLst/>
                <a:gdLst/>
                <a:ahLst/>
                <a:cxnLst/>
                <a:rect l="l" t="t" r="r" b="b"/>
                <a:pathLst>
                  <a:path w="11886" h="12919" extrusionOk="0">
                    <a:moveTo>
                      <a:pt x="5806" y="3040"/>
                    </a:moveTo>
                    <a:cubicBezTo>
                      <a:pt x="5928" y="3040"/>
                      <a:pt x="6049" y="3070"/>
                      <a:pt x="6171" y="3070"/>
                    </a:cubicBezTo>
                    <a:cubicBezTo>
                      <a:pt x="6445" y="3101"/>
                      <a:pt x="6688" y="3192"/>
                      <a:pt x="6870" y="3314"/>
                    </a:cubicBezTo>
                    <a:cubicBezTo>
                      <a:pt x="7083" y="3405"/>
                      <a:pt x="7235" y="3557"/>
                      <a:pt x="7326" y="3709"/>
                    </a:cubicBezTo>
                    <a:cubicBezTo>
                      <a:pt x="7478" y="3922"/>
                      <a:pt x="7569" y="4073"/>
                      <a:pt x="7600" y="4286"/>
                    </a:cubicBezTo>
                    <a:cubicBezTo>
                      <a:pt x="7630" y="4529"/>
                      <a:pt x="7691" y="4742"/>
                      <a:pt x="7630" y="4985"/>
                    </a:cubicBezTo>
                    <a:cubicBezTo>
                      <a:pt x="7630" y="5289"/>
                      <a:pt x="7539" y="5502"/>
                      <a:pt x="7326" y="5624"/>
                    </a:cubicBezTo>
                    <a:cubicBezTo>
                      <a:pt x="7144" y="5806"/>
                      <a:pt x="6961" y="5958"/>
                      <a:pt x="6718" y="6080"/>
                    </a:cubicBezTo>
                    <a:cubicBezTo>
                      <a:pt x="6505" y="6201"/>
                      <a:pt x="6232" y="6262"/>
                      <a:pt x="5958" y="6292"/>
                    </a:cubicBezTo>
                    <a:cubicBezTo>
                      <a:pt x="5837" y="6323"/>
                      <a:pt x="5707" y="6338"/>
                      <a:pt x="5574" y="6338"/>
                    </a:cubicBezTo>
                    <a:cubicBezTo>
                      <a:pt x="5441" y="6338"/>
                      <a:pt x="5305" y="6323"/>
                      <a:pt x="5168" y="6292"/>
                    </a:cubicBezTo>
                    <a:lnTo>
                      <a:pt x="4955" y="6262"/>
                    </a:lnTo>
                    <a:lnTo>
                      <a:pt x="5472" y="3070"/>
                    </a:lnTo>
                    <a:cubicBezTo>
                      <a:pt x="5593" y="3040"/>
                      <a:pt x="5715" y="3040"/>
                      <a:pt x="5806" y="3040"/>
                    </a:cubicBezTo>
                    <a:close/>
                    <a:moveTo>
                      <a:pt x="4256" y="0"/>
                    </a:moveTo>
                    <a:cubicBezTo>
                      <a:pt x="3800" y="0"/>
                      <a:pt x="3375" y="31"/>
                      <a:pt x="2979" y="61"/>
                    </a:cubicBezTo>
                    <a:cubicBezTo>
                      <a:pt x="2554" y="122"/>
                      <a:pt x="2128" y="183"/>
                      <a:pt x="1672" y="304"/>
                    </a:cubicBezTo>
                    <a:cubicBezTo>
                      <a:pt x="1551" y="973"/>
                      <a:pt x="1460" y="1642"/>
                      <a:pt x="1368" y="2280"/>
                    </a:cubicBezTo>
                    <a:cubicBezTo>
                      <a:pt x="1308" y="2918"/>
                      <a:pt x="1186" y="3618"/>
                      <a:pt x="1095" y="4256"/>
                    </a:cubicBezTo>
                    <a:cubicBezTo>
                      <a:pt x="913" y="5532"/>
                      <a:pt x="730" y="6870"/>
                      <a:pt x="548" y="8177"/>
                    </a:cubicBezTo>
                    <a:cubicBezTo>
                      <a:pt x="396" y="9454"/>
                      <a:pt x="183" y="10761"/>
                      <a:pt x="1" y="12068"/>
                    </a:cubicBezTo>
                    <a:lnTo>
                      <a:pt x="3952" y="12523"/>
                    </a:lnTo>
                    <a:lnTo>
                      <a:pt x="4530" y="8967"/>
                    </a:lnTo>
                    <a:lnTo>
                      <a:pt x="5654" y="9089"/>
                    </a:lnTo>
                    <a:lnTo>
                      <a:pt x="6657" y="12919"/>
                    </a:lnTo>
                    <a:lnTo>
                      <a:pt x="10882" y="12645"/>
                    </a:lnTo>
                    <a:lnTo>
                      <a:pt x="9119" y="8724"/>
                    </a:lnTo>
                    <a:cubicBezTo>
                      <a:pt x="9545" y="8542"/>
                      <a:pt x="9910" y="8359"/>
                      <a:pt x="10214" y="8116"/>
                    </a:cubicBezTo>
                    <a:cubicBezTo>
                      <a:pt x="10518" y="7903"/>
                      <a:pt x="10791" y="7660"/>
                      <a:pt x="11034" y="7356"/>
                    </a:cubicBezTo>
                    <a:cubicBezTo>
                      <a:pt x="11217" y="7113"/>
                      <a:pt x="11399" y="6748"/>
                      <a:pt x="11521" y="6414"/>
                    </a:cubicBezTo>
                    <a:cubicBezTo>
                      <a:pt x="11642" y="6049"/>
                      <a:pt x="11733" y="5654"/>
                      <a:pt x="11794" y="5198"/>
                    </a:cubicBezTo>
                    <a:cubicBezTo>
                      <a:pt x="11885" y="4469"/>
                      <a:pt x="11825" y="3830"/>
                      <a:pt x="11551" y="3162"/>
                    </a:cubicBezTo>
                    <a:cubicBezTo>
                      <a:pt x="11277" y="2584"/>
                      <a:pt x="10943" y="2098"/>
                      <a:pt x="10487" y="1672"/>
                    </a:cubicBezTo>
                    <a:cubicBezTo>
                      <a:pt x="10031" y="1247"/>
                      <a:pt x="9515" y="912"/>
                      <a:pt x="8846" y="639"/>
                    </a:cubicBezTo>
                    <a:cubicBezTo>
                      <a:pt x="8238" y="426"/>
                      <a:pt x="7569" y="213"/>
                      <a:pt x="6870" y="152"/>
                    </a:cubicBezTo>
                    <a:cubicBezTo>
                      <a:pt x="6414" y="122"/>
                      <a:pt x="5958" y="61"/>
                      <a:pt x="5563" y="31"/>
                    </a:cubicBezTo>
                    <a:cubicBezTo>
                      <a:pt x="5107" y="0"/>
                      <a:pt x="4682" y="0"/>
                      <a:pt x="4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67"/>
              <p:cNvSpPr/>
              <p:nvPr/>
            </p:nvSpPr>
            <p:spPr>
              <a:xfrm>
                <a:off x="1893175" y="6942450"/>
                <a:ext cx="257625" cy="330575"/>
              </a:xfrm>
              <a:custGeom>
                <a:avLst/>
                <a:gdLst/>
                <a:ahLst/>
                <a:cxnLst/>
                <a:rect l="l" t="t" r="r" b="b"/>
                <a:pathLst>
                  <a:path w="10305" h="13223" extrusionOk="0">
                    <a:moveTo>
                      <a:pt x="1763" y="0"/>
                    </a:moveTo>
                    <a:lnTo>
                      <a:pt x="0" y="12463"/>
                    </a:lnTo>
                    <a:lnTo>
                      <a:pt x="7964" y="13222"/>
                    </a:lnTo>
                    <a:cubicBezTo>
                      <a:pt x="8055" y="12614"/>
                      <a:pt x="8177" y="11976"/>
                      <a:pt x="8298" y="11338"/>
                    </a:cubicBezTo>
                    <a:cubicBezTo>
                      <a:pt x="8420" y="10730"/>
                      <a:pt x="8511" y="10152"/>
                      <a:pt x="8633" y="9484"/>
                    </a:cubicBezTo>
                    <a:lnTo>
                      <a:pt x="7052" y="9301"/>
                    </a:lnTo>
                    <a:lnTo>
                      <a:pt x="4773" y="9028"/>
                    </a:lnTo>
                    <a:lnTo>
                      <a:pt x="4985" y="7782"/>
                    </a:lnTo>
                    <a:lnTo>
                      <a:pt x="7751" y="8025"/>
                    </a:lnTo>
                    <a:lnTo>
                      <a:pt x="8298" y="5350"/>
                    </a:lnTo>
                    <a:lnTo>
                      <a:pt x="5563" y="5046"/>
                    </a:lnTo>
                    <a:lnTo>
                      <a:pt x="5776" y="3982"/>
                    </a:lnTo>
                    <a:lnTo>
                      <a:pt x="9697" y="4256"/>
                    </a:lnTo>
                    <a:cubicBezTo>
                      <a:pt x="9818" y="3709"/>
                      <a:pt x="9940" y="3192"/>
                      <a:pt x="10001" y="2645"/>
                    </a:cubicBezTo>
                    <a:cubicBezTo>
                      <a:pt x="10122" y="2128"/>
                      <a:pt x="10183" y="1581"/>
                      <a:pt x="10305" y="1064"/>
                    </a:cubicBezTo>
                    <a:lnTo>
                      <a:pt x="17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67"/>
              <p:cNvSpPr/>
              <p:nvPr/>
            </p:nvSpPr>
            <p:spPr>
              <a:xfrm>
                <a:off x="2118850" y="6969050"/>
                <a:ext cx="256875" cy="330575"/>
              </a:xfrm>
              <a:custGeom>
                <a:avLst/>
                <a:gdLst/>
                <a:ahLst/>
                <a:cxnLst/>
                <a:rect l="l" t="t" r="r" b="b"/>
                <a:pathLst>
                  <a:path w="10275" h="13223" extrusionOk="0">
                    <a:moveTo>
                      <a:pt x="1734" y="0"/>
                    </a:moveTo>
                    <a:lnTo>
                      <a:pt x="1" y="12462"/>
                    </a:lnTo>
                    <a:lnTo>
                      <a:pt x="7934" y="13222"/>
                    </a:lnTo>
                    <a:cubicBezTo>
                      <a:pt x="8056" y="12614"/>
                      <a:pt x="8147" y="11946"/>
                      <a:pt x="8269" y="11338"/>
                    </a:cubicBezTo>
                    <a:cubicBezTo>
                      <a:pt x="8390" y="10730"/>
                      <a:pt x="8512" y="10152"/>
                      <a:pt x="8603" y="9484"/>
                    </a:cubicBezTo>
                    <a:lnTo>
                      <a:pt x="7022" y="9301"/>
                    </a:lnTo>
                    <a:lnTo>
                      <a:pt x="4743" y="9028"/>
                    </a:lnTo>
                    <a:lnTo>
                      <a:pt x="4955" y="7781"/>
                    </a:lnTo>
                    <a:lnTo>
                      <a:pt x="7752" y="7994"/>
                    </a:lnTo>
                    <a:lnTo>
                      <a:pt x="8269" y="5350"/>
                    </a:lnTo>
                    <a:lnTo>
                      <a:pt x="5533" y="5046"/>
                    </a:lnTo>
                    <a:lnTo>
                      <a:pt x="5776" y="3982"/>
                    </a:lnTo>
                    <a:lnTo>
                      <a:pt x="9667" y="4256"/>
                    </a:lnTo>
                    <a:cubicBezTo>
                      <a:pt x="9788" y="3708"/>
                      <a:pt x="9910" y="3192"/>
                      <a:pt x="9971" y="2645"/>
                    </a:cubicBezTo>
                    <a:cubicBezTo>
                      <a:pt x="10092" y="2128"/>
                      <a:pt x="10184" y="1581"/>
                      <a:pt x="10275" y="1064"/>
                    </a:cubicBezTo>
                    <a:lnTo>
                      <a:pt x="17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67"/>
              <p:cNvSpPr/>
              <p:nvPr/>
            </p:nvSpPr>
            <p:spPr>
              <a:xfrm>
                <a:off x="2344550" y="7000200"/>
                <a:ext cx="254600" cy="323225"/>
              </a:xfrm>
              <a:custGeom>
                <a:avLst/>
                <a:gdLst/>
                <a:ahLst/>
                <a:cxnLst/>
                <a:rect l="l" t="t" r="r" b="b"/>
                <a:pathLst>
                  <a:path w="10184" h="12929" extrusionOk="0">
                    <a:moveTo>
                      <a:pt x="5919" y="0"/>
                    </a:moveTo>
                    <a:cubicBezTo>
                      <a:pt x="5482" y="0"/>
                      <a:pt x="5036" y="41"/>
                      <a:pt x="4590" y="122"/>
                    </a:cubicBezTo>
                    <a:cubicBezTo>
                      <a:pt x="3952" y="274"/>
                      <a:pt x="3344" y="487"/>
                      <a:pt x="2827" y="791"/>
                    </a:cubicBezTo>
                    <a:cubicBezTo>
                      <a:pt x="2280" y="1125"/>
                      <a:pt x="1824" y="1551"/>
                      <a:pt x="1490" y="2037"/>
                    </a:cubicBezTo>
                    <a:cubicBezTo>
                      <a:pt x="1125" y="2554"/>
                      <a:pt x="912" y="3162"/>
                      <a:pt x="821" y="3830"/>
                    </a:cubicBezTo>
                    <a:cubicBezTo>
                      <a:pt x="791" y="4347"/>
                      <a:pt x="821" y="4772"/>
                      <a:pt x="943" y="5228"/>
                    </a:cubicBezTo>
                    <a:cubicBezTo>
                      <a:pt x="1095" y="5715"/>
                      <a:pt x="1277" y="6080"/>
                      <a:pt x="1551" y="6414"/>
                    </a:cubicBezTo>
                    <a:cubicBezTo>
                      <a:pt x="1824" y="6779"/>
                      <a:pt x="2159" y="7022"/>
                      <a:pt x="2584" y="7265"/>
                    </a:cubicBezTo>
                    <a:cubicBezTo>
                      <a:pt x="3010" y="7478"/>
                      <a:pt x="3466" y="7599"/>
                      <a:pt x="3982" y="7690"/>
                    </a:cubicBezTo>
                    <a:cubicBezTo>
                      <a:pt x="4074" y="7690"/>
                      <a:pt x="4195" y="7721"/>
                      <a:pt x="4286" y="7721"/>
                    </a:cubicBezTo>
                    <a:cubicBezTo>
                      <a:pt x="4408" y="7751"/>
                      <a:pt x="4529" y="7751"/>
                      <a:pt x="4681" y="7782"/>
                    </a:cubicBezTo>
                    <a:cubicBezTo>
                      <a:pt x="4803" y="7842"/>
                      <a:pt x="4955" y="7873"/>
                      <a:pt x="5107" y="7903"/>
                    </a:cubicBezTo>
                    <a:cubicBezTo>
                      <a:pt x="5229" y="7934"/>
                      <a:pt x="5350" y="7994"/>
                      <a:pt x="5472" y="8055"/>
                    </a:cubicBezTo>
                    <a:cubicBezTo>
                      <a:pt x="5593" y="8146"/>
                      <a:pt x="5654" y="8207"/>
                      <a:pt x="5745" y="8298"/>
                    </a:cubicBezTo>
                    <a:cubicBezTo>
                      <a:pt x="5806" y="8390"/>
                      <a:pt x="5806" y="8481"/>
                      <a:pt x="5806" y="8602"/>
                    </a:cubicBezTo>
                    <a:cubicBezTo>
                      <a:pt x="5806" y="8754"/>
                      <a:pt x="5745" y="8846"/>
                      <a:pt x="5624" y="8937"/>
                    </a:cubicBezTo>
                    <a:cubicBezTo>
                      <a:pt x="5502" y="8997"/>
                      <a:pt x="5350" y="9028"/>
                      <a:pt x="5198" y="9089"/>
                    </a:cubicBezTo>
                    <a:cubicBezTo>
                      <a:pt x="5046" y="9119"/>
                      <a:pt x="4864" y="9119"/>
                      <a:pt x="4712" y="9119"/>
                    </a:cubicBezTo>
                    <a:cubicBezTo>
                      <a:pt x="4560" y="9119"/>
                      <a:pt x="4408" y="9089"/>
                      <a:pt x="4286" y="9089"/>
                    </a:cubicBezTo>
                    <a:cubicBezTo>
                      <a:pt x="3678" y="8997"/>
                      <a:pt x="3070" y="8846"/>
                      <a:pt x="2463" y="8633"/>
                    </a:cubicBezTo>
                    <a:cubicBezTo>
                      <a:pt x="1855" y="8390"/>
                      <a:pt x="1338" y="8086"/>
                      <a:pt x="852" y="7751"/>
                    </a:cubicBezTo>
                    <a:lnTo>
                      <a:pt x="1" y="11277"/>
                    </a:lnTo>
                    <a:cubicBezTo>
                      <a:pt x="274" y="11399"/>
                      <a:pt x="548" y="11581"/>
                      <a:pt x="882" y="11733"/>
                    </a:cubicBezTo>
                    <a:cubicBezTo>
                      <a:pt x="1216" y="11946"/>
                      <a:pt x="1551" y="12067"/>
                      <a:pt x="1915" y="12219"/>
                    </a:cubicBezTo>
                    <a:cubicBezTo>
                      <a:pt x="2280" y="12371"/>
                      <a:pt x="2615" y="12554"/>
                      <a:pt x="2979" y="12645"/>
                    </a:cubicBezTo>
                    <a:cubicBezTo>
                      <a:pt x="3344" y="12767"/>
                      <a:pt x="3648" y="12827"/>
                      <a:pt x="3952" y="12888"/>
                    </a:cubicBezTo>
                    <a:cubicBezTo>
                      <a:pt x="4267" y="12913"/>
                      <a:pt x="4581" y="12928"/>
                      <a:pt x="4892" y="12928"/>
                    </a:cubicBezTo>
                    <a:cubicBezTo>
                      <a:pt x="5331" y="12928"/>
                      <a:pt x="5761" y="12899"/>
                      <a:pt x="6171" y="12827"/>
                    </a:cubicBezTo>
                    <a:cubicBezTo>
                      <a:pt x="6840" y="12736"/>
                      <a:pt x="7478" y="12493"/>
                      <a:pt x="8025" y="12159"/>
                    </a:cubicBezTo>
                    <a:cubicBezTo>
                      <a:pt x="8602" y="11824"/>
                      <a:pt x="9058" y="11399"/>
                      <a:pt x="9393" y="10821"/>
                    </a:cubicBezTo>
                    <a:cubicBezTo>
                      <a:pt x="9758" y="10304"/>
                      <a:pt x="10001" y="9605"/>
                      <a:pt x="10061" y="8815"/>
                    </a:cubicBezTo>
                    <a:cubicBezTo>
                      <a:pt x="10122" y="8359"/>
                      <a:pt x="10061" y="7903"/>
                      <a:pt x="10001" y="7447"/>
                    </a:cubicBezTo>
                    <a:cubicBezTo>
                      <a:pt x="9910" y="7022"/>
                      <a:pt x="9727" y="6687"/>
                      <a:pt x="9514" y="6383"/>
                    </a:cubicBezTo>
                    <a:cubicBezTo>
                      <a:pt x="9271" y="6049"/>
                      <a:pt x="8967" y="5806"/>
                      <a:pt x="8602" y="5593"/>
                    </a:cubicBezTo>
                    <a:cubicBezTo>
                      <a:pt x="8207" y="5350"/>
                      <a:pt x="7782" y="5198"/>
                      <a:pt x="7295" y="5137"/>
                    </a:cubicBezTo>
                    <a:cubicBezTo>
                      <a:pt x="7174" y="5137"/>
                      <a:pt x="7083" y="5107"/>
                      <a:pt x="6931" y="5107"/>
                    </a:cubicBezTo>
                    <a:cubicBezTo>
                      <a:pt x="6779" y="5046"/>
                      <a:pt x="6627" y="5046"/>
                      <a:pt x="6414" y="5016"/>
                    </a:cubicBezTo>
                    <a:cubicBezTo>
                      <a:pt x="6232" y="5016"/>
                      <a:pt x="6080" y="4985"/>
                      <a:pt x="5897" y="4955"/>
                    </a:cubicBezTo>
                    <a:cubicBezTo>
                      <a:pt x="5715" y="4894"/>
                      <a:pt x="5563" y="4864"/>
                      <a:pt x="5411" y="4803"/>
                    </a:cubicBezTo>
                    <a:cubicBezTo>
                      <a:pt x="5259" y="4712"/>
                      <a:pt x="5137" y="4651"/>
                      <a:pt x="5046" y="4560"/>
                    </a:cubicBezTo>
                    <a:cubicBezTo>
                      <a:pt x="4985" y="4438"/>
                      <a:pt x="4955" y="4347"/>
                      <a:pt x="4955" y="4225"/>
                    </a:cubicBezTo>
                    <a:cubicBezTo>
                      <a:pt x="4955" y="4104"/>
                      <a:pt x="4985" y="4043"/>
                      <a:pt x="5046" y="3952"/>
                    </a:cubicBezTo>
                    <a:cubicBezTo>
                      <a:pt x="5137" y="3891"/>
                      <a:pt x="5259" y="3830"/>
                      <a:pt x="5350" y="3800"/>
                    </a:cubicBezTo>
                    <a:cubicBezTo>
                      <a:pt x="5472" y="3769"/>
                      <a:pt x="5593" y="3709"/>
                      <a:pt x="5745" y="3709"/>
                    </a:cubicBezTo>
                    <a:lnTo>
                      <a:pt x="6171" y="3709"/>
                    </a:lnTo>
                    <a:cubicBezTo>
                      <a:pt x="6262" y="3769"/>
                      <a:pt x="6414" y="3769"/>
                      <a:pt x="6536" y="3769"/>
                    </a:cubicBezTo>
                    <a:cubicBezTo>
                      <a:pt x="6657" y="3769"/>
                      <a:pt x="6779" y="3800"/>
                      <a:pt x="6840" y="3800"/>
                    </a:cubicBezTo>
                    <a:cubicBezTo>
                      <a:pt x="7295" y="3861"/>
                      <a:pt x="7721" y="3952"/>
                      <a:pt x="8177" y="4104"/>
                    </a:cubicBezTo>
                    <a:cubicBezTo>
                      <a:pt x="8602" y="4256"/>
                      <a:pt x="8998" y="4408"/>
                      <a:pt x="9423" y="4590"/>
                    </a:cubicBezTo>
                    <a:lnTo>
                      <a:pt x="10183" y="1125"/>
                    </a:lnTo>
                    <a:cubicBezTo>
                      <a:pt x="9910" y="973"/>
                      <a:pt x="9666" y="821"/>
                      <a:pt x="9362" y="730"/>
                    </a:cubicBezTo>
                    <a:cubicBezTo>
                      <a:pt x="9058" y="608"/>
                      <a:pt x="8754" y="487"/>
                      <a:pt x="8451" y="426"/>
                    </a:cubicBezTo>
                    <a:cubicBezTo>
                      <a:pt x="8147" y="304"/>
                      <a:pt x="7782" y="274"/>
                      <a:pt x="7478" y="183"/>
                    </a:cubicBezTo>
                    <a:cubicBezTo>
                      <a:pt x="7174" y="122"/>
                      <a:pt x="6870" y="61"/>
                      <a:pt x="6566" y="31"/>
                    </a:cubicBezTo>
                    <a:cubicBezTo>
                      <a:pt x="6353" y="11"/>
                      <a:pt x="6137" y="0"/>
                      <a:pt x="59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04" name="Google Shape;1704;p67"/>
          <p:cNvGrpSpPr/>
          <p:nvPr/>
        </p:nvGrpSpPr>
        <p:grpSpPr>
          <a:xfrm>
            <a:off x="6254839" y="1610265"/>
            <a:ext cx="1751994" cy="1664343"/>
            <a:chOff x="346426" y="1782245"/>
            <a:chExt cx="3352457" cy="3184736"/>
          </a:xfrm>
        </p:grpSpPr>
        <p:sp>
          <p:nvSpPr>
            <p:cNvPr id="1705" name="Google Shape;1705;p67"/>
            <p:cNvSpPr/>
            <p:nvPr/>
          </p:nvSpPr>
          <p:spPr>
            <a:xfrm>
              <a:off x="375030" y="1811278"/>
              <a:ext cx="3289834" cy="3123699"/>
            </a:xfrm>
            <a:custGeom>
              <a:avLst/>
              <a:gdLst/>
              <a:ahLst/>
              <a:cxnLst/>
              <a:rect l="l" t="t" r="r" b="b"/>
              <a:pathLst>
                <a:path w="79455" h="75438" extrusionOk="0">
                  <a:moveTo>
                    <a:pt x="39227" y="1"/>
                  </a:moveTo>
                  <a:cubicBezTo>
                    <a:pt x="38598" y="1"/>
                    <a:pt x="37936" y="9"/>
                    <a:pt x="37235" y="26"/>
                  </a:cubicBezTo>
                  <a:cubicBezTo>
                    <a:pt x="36201" y="57"/>
                    <a:pt x="26870" y="482"/>
                    <a:pt x="21368" y="7352"/>
                  </a:cubicBezTo>
                  <a:cubicBezTo>
                    <a:pt x="19940" y="9115"/>
                    <a:pt x="19028" y="11242"/>
                    <a:pt x="18420" y="13431"/>
                  </a:cubicBezTo>
                  <a:cubicBezTo>
                    <a:pt x="18389" y="13431"/>
                    <a:pt x="18389" y="13431"/>
                    <a:pt x="18359" y="13461"/>
                  </a:cubicBezTo>
                  <a:cubicBezTo>
                    <a:pt x="18238" y="13522"/>
                    <a:pt x="18177" y="13674"/>
                    <a:pt x="18207" y="13765"/>
                  </a:cubicBezTo>
                  <a:cubicBezTo>
                    <a:pt x="18207" y="13826"/>
                    <a:pt x="18238" y="13856"/>
                    <a:pt x="18268" y="13887"/>
                  </a:cubicBezTo>
                  <a:cubicBezTo>
                    <a:pt x="17903" y="15376"/>
                    <a:pt x="17721" y="16896"/>
                    <a:pt x="17569" y="18385"/>
                  </a:cubicBezTo>
                  <a:cubicBezTo>
                    <a:pt x="17356" y="20513"/>
                    <a:pt x="17174" y="24252"/>
                    <a:pt x="15441" y="25528"/>
                  </a:cubicBezTo>
                  <a:cubicBezTo>
                    <a:pt x="13192" y="26835"/>
                    <a:pt x="10760" y="27808"/>
                    <a:pt x="8480" y="29084"/>
                  </a:cubicBezTo>
                  <a:cubicBezTo>
                    <a:pt x="3617" y="31790"/>
                    <a:pt x="578" y="36319"/>
                    <a:pt x="152" y="41212"/>
                  </a:cubicBezTo>
                  <a:cubicBezTo>
                    <a:pt x="0" y="43036"/>
                    <a:pt x="578" y="44829"/>
                    <a:pt x="2432" y="45893"/>
                  </a:cubicBezTo>
                  <a:cubicBezTo>
                    <a:pt x="3311" y="46386"/>
                    <a:pt x="4205" y="46441"/>
                    <a:pt x="5157" y="46441"/>
                  </a:cubicBezTo>
                  <a:cubicBezTo>
                    <a:pt x="5427" y="46441"/>
                    <a:pt x="5702" y="46436"/>
                    <a:pt x="5983" y="46436"/>
                  </a:cubicBezTo>
                  <a:cubicBezTo>
                    <a:pt x="6115" y="46436"/>
                    <a:pt x="6248" y="46437"/>
                    <a:pt x="6383" y="46440"/>
                  </a:cubicBezTo>
                  <a:cubicBezTo>
                    <a:pt x="4559" y="48021"/>
                    <a:pt x="4681" y="51547"/>
                    <a:pt x="6079" y="53340"/>
                  </a:cubicBezTo>
                  <a:cubicBezTo>
                    <a:pt x="7393" y="54975"/>
                    <a:pt x="9688" y="55348"/>
                    <a:pt x="11861" y="55348"/>
                  </a:cubicBezTo>
                  <a:cubicBezTo>
                    <a:pt x="11950" y="55348"/>
                    <a:pt x="12039" y="55347"/>
                    <a:pt x="12128" y="55346"/>
                  </a:cubicBezTo>
                  <a:cubicBezTo>
                    <a:pt x="12554" y="58842"/>
                    <a:pt x="16718" y="60361"/>
                    <a:pt x="20517" y="60848"/>
                  </a:cubicBezTo>
                  <a:cubicBezTo>
                    <a:pt x="23526" y="69359"/>
                    <a:pt x="31642" y="75438"/>
                    <a:pt x="41186" y="75438"/>
                  </a:cubicBezTo>
                  <a:cubicBezTo>
                    <a:pt x="50396" y="75438"/>
                    <a:pt x="58269" y="69784"/>
                    <a:pt x="61491" y="61760"/>
                  </a:cubicBezTo>
                  <a:cubicBezTo>
                    <a:pt x="61754" y="61770"/>
                    <a:pt x="62017" y="61773"/>
                    <a:pt x="62281" y="61773"/>
                  </a:cubicBezTo>
                  <a:cubicBezTo>
                    <a:pt x="62808" y="61773"/>
                    <a:pt x="63335" y="61760"/>
                    <a:pt x="63861" y="61760"/>
                  </a:cubicBezTo>
                  <a:cubicBezTo>
                    <a:pt x="68634" y="61608"/>
                    <a:pt x="73102" y="58872"/>
                    <a:pt x="72281" y="54465"/>
                  </a:cubicBezTo>
                  <a:cubicBezTo>
                    <a:pt x="73527" y="54130"/>
                    <a:pt x="75047" y="54100"/>
                    <a:pt x="76293" y="53826"/>
                  </a:cubicBezTo>
                  <a:cubicBezTo>
                    <a:pt x="76324" y="53887"/>
                    <a:pt x="76415" y="53978"/>
                    <a:pt x="76476" y="54039"/>
                  </a:cubicBezTo>
                  <a:cubicBezTo>
                    <a:pt x="76533" y="54097"/>
                    <a:pt x="76579" y="54118"/>
                    <a:pt x="76628" y="54118"/>
                  </a:cubicBezTo>
                  <a:cubicBezTo>
                    <a:pt x="76656" y="54118"/>
                    <a:pt x="76685" y="54111"/>
                    <a:pt x="76719" y="54100"/>
                  </a:cubicBezTo>
                  <a:cubicBezTo>
                    <a:pt x="76780" y="54009"/>
                    <a:pt x="76780" y="53948"/>
                    <a:pt x="76719" y="53857"/>
                  </a:cubicBezTo>
                  <a:cubicBezTo>
                    <a:pt x="76688" y="53826"/>
                    <a:pt x="76688" y="53796"/>
                    <a:pt x="76628" y="53796"/>
                  </a:cubicBezTo>
                  <a:cubicBezTo>
                    <a:pt x="77904" y="53492"/>
                    <a:pt x="78816" y="52823"/>
                    <a:pt x="78968" y="51364"/>
                  </a:cubicBezTo>
                  <a:cubicBezTo>
                    <a:pt x="79029" y="50361"/>
                    <a:pt x="79150" y="49115"/>
                    <a:pt x="78512" y="48264"/>
                  </a:cubicBezTo>
                  <a:cubicBezTo>
                    <a:pt x="77995" y="47595"/>
                    <a:pt x="77023" y="47261"/>
                    <a:pt x="76628" y="46501"/>
                  </a:cubicBezTo>
                  <a:lnTo>
                    <a:pt x="76628" y="46501"/>
                  </a:lnTo>
                  <a:cubicBezTo>
                    <a:pt x="76698" y="46508"/>
                    <a:pt x="76766" y="46511"/>
                    <a:pt x="76832" y="46511"/>
                  </a:cubicBezTo>
                  <a:cubicBezTo>
                    <a:pt x="78534" y="46511"/>
                    <a:pt x="79184" y="44338"/>
                    <a:pt x="79272" y="43431"/>
                  </a:cubicBezTo>
                  <a:cubicBezTo>
                    <a:pt x="79454" y="41243"/>
                    <a:pt x="77965" y="38750"/>
                    <a:pt x="76506" y="36987"/>
                  </a:cubicBezTo>
                  <a:cubicBezTo>
                    <a:pt x="74561" y="34708"/>
                    <a:pt x="71430" y="33157"/>
                    <a:pt x="68755" y="31607"/>
                  </a:cubicBezTo>
                  <a:cubicBezTo>
                    <a:pt x="68360" y="31364"/>
                    <a:pt x="67995" y="31151"/>
                    <a:pt x="67600" y="30969"/>
                  </a:cubicBezTo>
                  <a:lnTo>
                    <a:pt x="67631" y="30908"/>
                  </a:lnTo>
                  <a:cubicBezTo>
                    <a:pt x="66536" y="29996"/>
                    <a:pt x="65199" y="29540"/>
                    <a:pt x="64105" y="28416"/>
                  </a:cubicBezTo>
                  <a:cubicBezTo>
                    <a:pt x="63193" y="27443"/>
                    <a:pt x="62129" y="26531"/>
                    <a:pt x="61308" y="25528"/>
                  </a:cubicBezTo>
                  <a:cubicBezTo>
                    <a:pt x="59697" y="23492"/>
                    <a:pt x="58512" y="20726"/>
                    <a:pt x="58299" y="18112"/>
                  </a:cubicBezTo>
                  <a:cubicBezTo>
                    <a:pt x="58025" y="14950"/>
                    <a:pt x="58269" y="11425"/>
                    <a:pt x="56658" y="8659"/>
                  </a:cubicBezTo>
                  <a:cubicBezTo>
                    <a:pt x="54743" y="5345"/>
                    <a:pt x="51065" y="1303"/>
                    <a:pt x="45928" y="482"/>
                  </a:cubicBezTo>
                  <a:cubicBezTo>
                    <a:pt x="44051" y="161"/>
                    <a:pt x="41953" y="1"/>
                    <a:pt x="39227" y="1"/>
                  </a:cubicBezTo>
                  <a:close/>
                </a:path>
              </a:pathLst>
            </a:custGeom>
            <a:solidFill>
              <a:srgbClr val="FFFFFF"/>
            </a:solidFill>
            <a:ln w="151975" cap="flat" cmpd="sng">
              <a:solidFill>
                <a:schemeClr val="lt2"/>
              </a:solidFill>
              <a:prstDash val="solid"/>
              <a:miter lim="30395"/>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06" name="Google Shape;1706;p67"/>
            <p:cNvGrpSpPr/>
            <p:nvPr/>
          </p:nvGrpSpPr>
          <p:grpSpPr>
            <a:xfrm>
              <a:off x="346426" y="1782245"/>
              <a:ext cx="3352457" cy="3184736"/>
              <a:chOff x="13388050" y="6444575"/>
              <a:chExt cx="1983350" cy="1884125"/>
            </a:xfrm>
          </p:grpSpPr>
          <p:sp>
            <p:nvSpPr>
              <p:cNvPr id="1707" name="Google Shape;1707;p67"/>
              <p:cNvSpPr/>
              <p:nvPr/>
            </p:nvSpPr>
            <p:spPr>
              <a:xfrm>
                <a:off x="13388050" y="6582125"/>
                <a:ext cx="1983350" cy="1430925"/>
              </a:xfrm>
              <a:custGeom>
                <a:avLst/>
                <a:gdLst/>
                <a:ahLst/>
                <a:cxnLst/>
                <a:rect l="l" t="t" r="r" b="b"/>
                <a:pathLst>
                  <a:path w="79334" h="57237" extrusionOk="0">
                    <a:moveTo>
                      <a:pt x="44734" y="0"/>
                    </a:moveTo>
                    <a:cubicBezTo>
                      <a:pt x="41012" y="0"/>
                      <a:pt x="36838" y="1115"/>
                      <a:pt x="34378" y="1989"/>
                    </a:cubicBezTo>
                    <a:cubicBezTo>
                      <a:pt x="32524" y="2628"/>
                      <a:pt x="30883" y="3661"/>
                      <a:pt x="29454" y="4816"/>
                    </a:cubicBezTo>
                    <a:cubicBezTo>
                      <a:pt x="28421" y="5667"/>
                      <a:pt x="26840" y="6609"/>
                      <a:pt x="26080" y="7491"/>
                    </a:cubicBezTo>
                    <a:lnTo>
                      <a:pt x="23557" y="6427"/>
                    </a:lnTo>
                    <a:cubicBezTo>
                      <a:pt x="23557" y="8737"/>
                      <a:pt x="23436" y="10530"/>
                      <a:pt x="22220" y="12719"/>
                    </a:cubicBezTo>
                    <a:cubicBezTo>
                      <a:pt x="20670" y="15576"/>
                      <a:pt x="18512" y="18160"/>
                      <a:pt x="15442" y="19953"/>
                    </a:cubicBezTo>
                    <a:cubicBezTo>
                      <a:pt x="13192" y="21291"/>
                      <a:pt x="10761" y="22233"/>
                      <a:pt x="8481" y="23509"/>
                    </a:cubicBezTo>
                    <a:cubicBezTo>
                      <a:pt x="3618" y="26215"/>
                      <a:pt x="578" y="30744"/>
                      <a:pt x="153" y="35637"/>
                    </a:cubicBezTo>
                    <a:cubicBezTo>
                      <a:pt x="1" y="37461"/>
                      <a:pt x="578" y="39254"/>
                      <a:pt x="2432" y="40318"/>
                    </a:cubicBezTo>
                    <a:cubicBezTo>
                      <a:pt x="3311" y="40811"/>
                      <a:pt x="4206" y="40866"/>
                      <a:pt x="5158" y="40866"/>
                    </a:cubicBezTo>
                    <a:cubicBezTo>
                      <a:pt x="5428" y="40866"/>
                      <a:pt x="5703" y="40861"/>
                      <a:pt x="5984" y="40861"/>
                    </a:cubicBezTo>
                    <a:cubicBezTo>
                      <a:pt x="6116" y="40861"/>
                      <a:pt x="6249" y="40862"/>
                      <a:pt x="6384" y="40865"/>
                    </a:cubicBezTo>
                    <a:cubicBezTo>
                      <a:pt x="4560" y="42446"/>
                      <a:pt x="4682" y="45972"/>
                      <a:pt x="6080" y="47765"/>
                    </a:cubicBezTo>
                    <a:cubicBezTo>
                      <a:pt x="7394" y="49400"/>
                      <a:pt x="9689" y="49773"/>
                      <a:pt x="11861" y="49773"/>
                    </a:cubicBezTo>
                    <a:cubicBezTo>
                      <a:pt x="11950" y="49773"/>
                      <a:pt x="12040" y="49772"/>
                      <a:pt x="12129" y="49771"/>
                    </a:cubicBezTo>
                    <a:cubicBezTo>
                      <a:pt x="12584" y="53388"/>
                      <a:pt x="17022" y="54908"/>
                      <a:pt x="20913" y="55364"/>
                    </a:cubicBezTo>
                    <a:cubicBezTo>
                      <a:pt x="21773" y="55464"/>
                      <a:pt x="22631" y="55508"/>
                      <a:pt x="23486" y="55508"/>
                    </a:cubicBezTo>
                    <a:cubicBezTo>
                      <a:pt x="25228" y="55508"/>
                      <a:pt x="26961" y="55325"/>
                      <a:pt x="28694" y="55060"/>
                    </a:cubicBezTo>
                    <a:cubicBezTo>
                      <a:pt x="29788" y="54878"/>
                      <a:pt x="30822" y="54604"/>
                      <a:pt x="31886" y="54331"/>
                    </a:cubicBezTo>
                    <a:cubicBezTo>
                      <a:pt x="32372" y="54209"/>
                      <a:pt x="33588" y="53662"/>
                      <a:pt x="34135" y="53601"/>
                    </a:cubicBezTo>
                    <a:cubicBezTo>
                      <a:pt x="34621" y="53601"/>
                      <a:pt x="34500" y="53723"/>
                      <a:pt x="34986" y="53905"/>
                    </a:cubicBezTo>
                    <a:cubicBezTo>
                      <a:pt x="36415" y="54482"/>
                      <a:pt x="37661" y="55364"/>
                      <a:pt x="39090" y="55911"/>
                    </a:cubicBezTo>
                    <a:cubicBezTo>
                      <a:pt x="41220" y="56768"/>
                      <a:pt x="43685" y="57236"/>
                      <a:pt x="46096" y="57236"/>
                    </a:cubicBezTo>
                    <a:cubicBezTo>
                      <a:pt x="46850" y="57236"/>
                      <a:pt x="47598" y="57191"/>
                      <a:pt x="48330" y="57097"/>
                    </a:cubicBezTo>
                    <a:cubicBezTo>
                      <a:pt x="50761" y="56793"/>
                      <a:pt x="53345" y="54938"/>
                      <a:pt x="53740" y="52811"/>
                    </a:cubicBezTo>
                    <a:cubicBezTo>
                      <a:pt x="53953" y="53814"/>
                      <a:pt x="56172" y="54938"/>
                      <a:pt x="57145" y="55394"/>
                    </a:cubicBezTo>
                    <a:cubicBezTo>
                      <a:pt x="58811" y="56119"/>
                      <a:pt x="60613" y="56268"/>
                      <a:pt x="62442" y="56268"/>
                    </a:cubicBezTo>
                    <a:cubicBezTo>
                      <a:pt x="62914" y="56268"/>
                      <a:pt x="63388" y="56258"/>
                      <a:pt x="63862" y="56245"/>
                    </a:cubicBezTo>
                    <a:cubicBezTo>
                      <a:pt x="68634" y="56093"/>
                      <a:pt x="73102" y="53358"/>
                      <a:pt x="72282" y="48950"/>
                    </a:cubicBezTo>
                    <a:cubicBezTo>
                      <a:pt x="74926" y="48221"/>
                      <a:pt x="78695" y="48859"/>
                      <a:pt x="78999" y="45789"/>
                    </a:cubicBezTo>
                    <a:cubicBezTo>
                      <a:pt x="79060" y="44786"/>
                      <a:pt x="79181" y="43540"/>
                      <a:pt x="78543" y="42719"/>
                    </a:cubicBezTo>
                    <a:cubicBezTo>
                      <a:pt x="78057" y="42020"/>
                      <a:pt x="77054" y="41686"/>
                      <a:pt x="76689" y="40926"/>
                    </a:cubicBezTo>
                    <a:lnTo>
                      <a:pt x="76689" y="40926"/>
                    </a:lnTo>
                    <a:cubicBezTo>
                      <a:pt x="76779" y="40941"/>
                      <a:pt x="76867" y="40948"/>
                      <a:pt x="76951" y="40948"/>
                    </a:cubicBezTo>
                    <a:cubicBezTo>
                      <a:pt x="78434" y="40948"/>
                      <a:pt x="79065" y="38780"/>
                      <a:pt x="79151" y="37917"/>
                    </a:cubicBezTo>
                    <a:cubicBezTo>
                      <a:pt x="79333" y="35759"/>
                      <a:pt x="77844" y="33236"/>
                      <a:pt x="76385" y="31503"/>
                    </a:cubicBezTo>
                    <a:cubicBezTo>
                      <a:pt x="74440" y="29224"/>
                      <a:pt x="71309" y="27674"/>
                      <a:pt x="68634" y="26093"/>
                    </a:cubicBezTo>
                    <a:cubicBezTo>
                      <a:pt x="65625" y="24360"/>
                      <a:pt x="62585" y="22719"/>
                      <a:pt x="59759" y="20774"/>
                    </a:cubicBezTo>
                    <a:cubicBezTo>
                      <a:pt x="56476" y="18555"/>
                      <a:pt x="54683" y="15911"/>
                      <a:pt x="53923" y="12324"/>
                    </a:cubicBezTo>
                    <a:cubicBezTo>
                      <a:pt x="53224" y="9011"/>
                      <a:pt x="53771" y="4634"/>
                      <a:pt x="50944" y="1898"/>
                    </a:cubicBezTo>
                    <a:cubicBezTo>
                      <a:pt x="49507" y="498"/>
                      <a:pt x="47222" y="0"/>
                      <a:pt x="447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67"/>
              <p:cNvSpPr/>
              <p:nvPr/>
            </p:nvSpPr>
            <p:spPr>
              <a:xfrm>
                <a:off x="13983800" y="6555775"/>
                <a:ext cx="821475" cy="807050"/>
              </a:xfrm>
              <a:custGeom>
                <a:avLst/>
                <a:gdLst/>
                <a:ahLst/>
                <a:cxnLst/>
                <a:rect l="l" t="t" r="r" b="b"/>
                <a:pathLst>
                  <a:path w="32859" h="32282" extrusionOk="0">
                    <a:moveTo>
                      <a:pt x="16830" y="1"/>
                    </a:moveTo>
                    <a:cubicBezTo>
                      <a:pt x="14839" y="1"/>
                      <a:pt x="12961" y="865"/>
                      <a:pt x="10670" y="1615"/>
                    </a:cubicBezTo>
                    <a:cubicBezTo>
                      <a:pt x="7934" y="2496"/>
                      <a:pt x="4287" y="2983"/>
                      <a:pt x="2737" y="5718"/>
                    </a:cubicBezTo>
                    <a:cubicBezTo>
                      <a:pt x="670" y="9274"/>
                      <a:pt x="1" y="17876"/>
                      <a:pt x="305" y="21737"/>
                    </a:cubicBezTo>
                    <a:cubicBezTo>
                      <a:pt x="639" y="26387"/>
                      <a:pt x="1885" y="28424"/>
                      <a:pt x="3223" y="29518"/>
                    </a:cubicBezTo>
                    <a:cubicBezTo>
                      <a:pt x="5572" y="31444"/>
                      <a:pt x="10936" y="32281"/>
                      <a:pt x="15300" y="32281"/>
                    </a:cubicBezTo>
                    <a:cubicBezTo>
                      <a:pt x="16582" y="32281"/>
                      <a:pt x="17778" y="32209"/>
                      <a:pt x="18785" y="32071"/>
                    </a:cubicBezTo>
                    <a:cubicBezTo>
                      <a:pt x="21916" y="31646"/>
                      <a:pt x="29242" y="29487"/>
                      <a:pt x="31400" y="26965"/>
                    </a:cubicBezTo>
                    <a:cubicBezTo>
                      <a:pt x="32555" y="25627"/>
                      <a:pt x="32859" y="24655"/>
                      <a:pt x="32524" y="22223"/>
                    </a:cubicBezTo>
                    <a:cubicBezTo>
                      <a:pt x="32251" y="20278"/>
                      <a:pt x="30974" y="19214"/>
                      <a:pt x="30397" y="17512"/>
                    </a:cubicBezTo>
                    <a:cubicBezTo>
                      <a:pt x="29059" y="13469"/>
                      <a:pt x="30366" y="10095"/>
                      <a:pt x="26871" y="6691"/>
                    </a:cubicBezTo>
                    <a:lnTo>
                      <a:pt x="25837" y="6569"/>
                    </a:lnTo>
                    <a:cubicBezTo>
                      <a:pt x="25077" y="5262"/>
                      <a:pt x="25108" y="4138"/>
                      <a:pt x="23801" y="3074"/>
                    </a:cubicBezTo>
                    <a:cubicBezTo>
                      <a:pt x="22585" y="2040"/>
                      <a:pt x="21156" y="1280"/>
                      <a:pt x="19697" y="642"/>
                    </a:cubicBezTo>
                    <a:cubicBezTo>
                      <a:pt x="18683" y="183"/>
                      <a:pt x="17745" y="1"/>
                      <a:pt x="168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67"/>
              <p:cNvSpPr/>
              <p:nvPr/>
            </p:nvSpPr>
            <p:spPr>
              <a:xfrm>
                <a:off x="13961775" y="6621575"/>
                <a:ext cx="739400" cy="385300"/>
              </a:xfrm>
              <a:custGeom>
                <a:avLst/>
                <a:gdLst/>
                <a:ahLst/>
                <a:cxnLst/>
                <a:rect l="l" t="t" r="r" b="b"/>
                <a:pathLst>
                  <a:path w="29576" h="15412" extrusionOk="0">
                    <a:moveTo>
                      <a:pt x="14583" y="0"/>
                    </a:moveTo>
                    <a:cubicBezTo>
                      <a:pt x="11095" y="0"/>
                      <a:pt x="7605" y="715"/>
                      <a:pt x="4833" y="2569"/>
                    </a:cubicBezTo>
                    <a:cubicBezTo>
                      <a:pt x="152" y="5670"/>
                      <a:pt x="0" y="10351"/>
                      <a:pt x="304" y="15396"/>
                    </a:cubicBezTo>
                    <a:cubicBezTo>
                      <a:pt x="512" y="15407"/>
                      <a:pt x="719" y="15412"/>
                      <a:pt x="927" y="15412"/>
                    </a:cubicBezTo>
                    <a:cubicBezTo>
                      <a:pt x="5076" y="15412"/>
                      <a:pt x="9276" y="13406"/>
                      <a:pt x="11794" y="10077"/>
                    </a:cubicBezTo>
                    <a:lnTo>
                      <a:pt x="11794" y="10077"/>
                    </a:lnTo>
                    <a:cubicBezTo>
                      <a:pt x="11885" y="11810"/>
                      <a:pt x="11429" y="13056"/>
                      <a:pt x="13527" y="13086"/>
                    </a:cubicBezTo>
                    <a:cubicBezTo>
                      <a:pt x="13923" y="13086"/>
                      <a:pt x="14319" y="13097"/>
                      <a:pt x="14713" y="13097"/>
                    </a:cubicBezTo>
                    <a:cubicBezTo>
                      <a:pt x="15648" y="13097"/>
                      <a:pt x="16571" y="13037"/>
                      <a:pt x="17448" y="12630"/>
                    </a:cubicBezTo>
                    <a:cubicBezTo>
                      <a:pt x="18542" y="12144"/>
                      <a:pt x="18724" y="11293"/>
                      <a:pt x="19545" y="10655"/>
                    </a:cubicBezTo>
                    <a:lnTo>
                      <a:pt x="19545" y="10655"/>
                    </a:lnTo>
                    <a:cubicBezTo>
                      <a:pt x="19575" y="11415"/>
                      <a:pt x="19271" y="12813"/>
                      <a:pt x="19849" y="13421"/>
                    </a:cubicBezTo>
                    <a:cubicBezTo>
                      <a:pt x="20129" y="13739"/>
                      <a:pt x="20639" y="13855"/>
                      <a:pt x="21201" y="13855"/>
                    </a:cubicBezTo>
                    <a:cubicBezTo>
                      <a:pt x="21981" y="13855"/>
                      <a:pt x="22863" y="13633"/>
                      <a:pt x="23375" y="13421"/>
                    </a:cubicBezTo>
                    <a:cubicBezTo>
                      <a:pt x="26536" y="12266"/>
                      <a:pt x="29575" y="7615"/>
                      <a:pt x="29575" y="4363"/>
                    </a:cubicBezTo>
                    <a:cubicBezTo>
                      <a:pt x="27539" y="1870"/>
                      <a:pt x="24317" y="1658"/>
                      <a:pt x="21855" y="958"/>
                    </a:cubicBezTo>
                    <a:cubicBezTo>
                      <a:pt x="19613" y="372"/>
                      <a:pt x="17098" y="0"/>
                      <a:pt x="14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67"/>
              <p:cNvSpPr/>
              <p:nvPr/>
            </p:nvSpPr>
            <p:spPr>
              <a:xfrm>
                <a:off x="13589425" y="6444575"/>
                <a:ext cx="1489425" cy="933350"/>
              </a:xfrm>
              <a:custGeom>
                <a:avLst/>
                <a:gdLst/>
                <a:ahLst/>
                <a:cxnLst/>
                <a:rect l="l" t="t" r="r" b="b"/>
                <a:pathLst>
                  <a:path w="59577" h="37334" extrusionOk="0">
                    <a:moveTo>
                      <a:pt x="30718" y="1"/>
                    </a:moveTo>
                    <a:cubicBezTo>
                      <a:pt x="30226" y="1"/>
                      <a:pt x="29714" y="5"/>
                      <a:pt x="29180" y="14"/>
                    </a:cubicBezTo>
                    <a:cubicBezTo>
                      <a:pt x="29150" y="13"/>
                      <a:pt x="29114" y="13"/>
                      <a:pt x="29071" y="13"/>
                    </a:cubicBezTo>
                    <a:cubicBezTo>
                      <a:pt x="27594" y="13"/>
                      <a:pt x="18629" y="602"/>
                      <a:pt x="13253" y="7279"/>
                    </a:cubicBezTo>
                    <a:cubicBezTo>
                      <a:pt x="10791" y="10379"/>
                      <a:pt x="9849" y="14513"/>
                      <a:pt x="9545" y="18312"/>
                    </a:cubicBezTo>
                    <a:cubicBezTo>
                      <a:pt x="9362" y="20440"/>
                      <a:pt x="9150" y="24209"/>
                      <a:pt x="7417" y="25455"/>
                    </a:cubicBezTo>
                    <a:cubicBezTo>
                      <a:pt x="3283" y="28495"/>
                      <a:pt x="2888" y="30440"/>
                      <a:pt x="1" y="30926"/>
                    </a:cubicBezTo>
                    <a:cubicBezTo>
                      <a:pt x="92" y="32872"/>
                      <a:pt x="2463" y="33692"/>
                      <a:pt x="3770" y="34817"/>
                    </a:cubicBezTo>
                    <a:cubicBezTo>
                      <a:pt x="4772" y="35717"/>
                      <a:pt x="6513" y="37333"/>
                      <a:pt x="8112" y="37333"/>
                    </a:cubicBezTo>
                    <a:cubicBezTo>
                      <a:pt x="8403" y="37333"/>
                      <a:pt x="8690" y="37279"/>
                      <a:pt x="8967" y="37157"/>
                    </a:cubicBezTo>
                    <a:cubicBezTo>
                      <a:pt x="10213" y="36580"/>
                      <a:pt x="11034" y="34604"/>
                      <a:pt x="11551" y="33449"/>
                    </a:cubicBezTo>
                    <a:cubicBezTo>
                      <a:pt x="13192" y="30014"/>
                      <a:pt x="13223" y="25941"/>
                      <a:pt x="15138" y="22628"/>
                    </a:cubicBezTo>
                    <a:cubicBezTo>
                      <a:pt x="16536" y="20197"/>
                      <a:pt x="17630" y="17978"/>
                      <a:pt x="19758" y="16063"/>
                    </a:cubicBezTo>
                    <a:cubicBezTo>
                      <a:pt x="22129" y="13905"/>
                      <a:pt x="26019" y="13327"/>
                      <a:pt x="29150" y="13175"/>
                    </a:cubicBezTo>
                    <a:cubicBezTo>
                      <a:pt x="30049" y="13120"/>
                      <a:pt x="30969" y="13068"/>
                      <a:pt x="31885" y="13068"/>
                    </a:cubicBezTo>
                    <a:cubicBezTo>
                      <a:pt x="33477" y="13068"/>
                      <a:pt x="35059" y="13224"/>
                      <a:pt x="36506" y="13783"/>
                    </a:cubicBezTo>
                    <a:cubicBezTo>
                      <a:pt x="36730" y="13865"/>
                      <a:pt x="36960" y="13901"/>
                      <a:pt x="37194" y="13901"/>
                    </a:cubicBezTo>
                    <a:cubicBezTo>
                      <a:pt x="39126" y="13901"/>
                      <a:pt x="41345" y="11415"/>
                      <a:pt x="42989" y="11415"/>
                    </a:cubicBezTo>
                    <a:cubicBezTo>
                      <a:pt x="43441" y="11415"/>
                      <a:pt x="43849" y="11602"/>
                      <a:pt x="44196" y="12081"/>
                    </a:cubicBezTo>
                    <a:cubicBezTo>
                      <a:pt x="45685" y="14178"/>
                      <a:pt x="46628" y="21777"/>
                      <a:pt x="47691" y="24087"/>
                    </a:cubicBezTo>
                    <a:cubicBezTo>
                      <a:pt x="48512" y="25911"/>
                      <a:pt x="49546" y="27188"/>
                      <a:pt x="51096" y="28495"/>
                    </a:cubicBezTo>
                    <a:cubicBezTo>
                      <a:pt x="51977" y="29224"/>
                      <a:pt x="53041" y="29923"/>
                      <a:pt x="54105" y="30349"/>
                    </a:cubicBezTo>
                    <a:cubicBezTo>
                      <a:pt x="54743" y="30622"/>
                      <a:pt x="55959" y="30622"/>
                      <a:pt x="56354" y="31109"/>
                    </a:cubicBezTo>
                    <a:cubicBezTo>
                      <a:pt x="56901" y="31109"/>
                      <a:pt x="57678" y="31306"/>
                      <a:pt x="58376" y="31306"/>
                    </a:cubicBezTo>
                    <a:cubicBezTo>
                      <a:pt x="58842" y="31306"/>
                      <a:pt x="59272" y="31218"/>
                      <a:pt x="59576" y="30926"/>
                    </a:cubicBezTo>
                    <a:cubicBezTo>
                      <a:pt x="58482" y="30014"/>
                      <a:pt x="57144" y="29559"/>
                      <a:pt x="56050" y="28403"/>
                    </a:cubicBezTo>
                    <a:cubicBezTo>
                      <a:pt x="55138" y="27461"/>
                      <a:pt x="54074" y="26549"/>
                      <a:pt x="53223" y="25516"/>
                    </a:cubicBezTo>
                    <a:cubicBezTo>
                      <a:pt x="51643" y="23510"/>
                      <a:pt x="50457" y="20744"/>
                      <a:pt x="50245" y="18099"/>
                    </a:cubicBezTo>
                    <a:cubicBezTo>
                      <a:pt x="49971" y="14969"/>
                      <a:pt x="50184" y="11412"/>
                      <a:pt x="48603" y="8646"/>
                    </a:cubicBezTo>
                    <a:cubicBezTo>
                      <a:pt x="46688" y="5333"/>
                      <a:pt x="43010" y="1321"/>
                      <a:pt x="37874" y="470"/>
                    </a:cubicBezTo>
                    <a:cubicBezTo>
                      <a:pt x="35894" y="157"/>
                      <a:pt x="33668" y="1"/>
                      <a:pt x="307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67"/>
              <p:cNvSpPr/>
              <p:nvPr/>
            </p:nvSpPr>
            <p:spPr>
              <a:xfrm>
                <a:off x="14448100" y="6483350"/>
                <a:ext cx="166450" cy="98100"/>
              </a:xfrm>
              <a:custGeom>
                <a:avLst/>
                <a:gdLst/>
                <a:ahLst/>
                <a:cxnLst/>
                <a:rect l="l" t="t" r="r" b="b"/>
                <a:pathLst>
                  <a:path w="6658" h="3924" extrusionOk="0">
                    <a:moveTo>
                      <a:pt x="2491" y="1"/>
                    </a:moveTo>
                    <a:cubicBezTo>
                      <a:pt x="1977" y="1"/>
                      <a:pt x="1455" y="81"/>
                      <a:pt x="913" y="196"/>
                    </a:cubicBezTo>
                    <a:cubicBezTo>
                      <a:pt x="639" y="256"/>
                      <a:pt x="274" y="287"/>
                      <a:pt x="183" y="560"/>
                    </a:cubicBezTo>
                    <a:cubicBezTo>
                      <a:pt x="1" y="1138"/>
                      <a:pt x="639" y="1928"/>
                      <a:pt x="943" y="2354"/>
                    </a:cubicBezTo>
                    <a:cubicBezTo>
                      <a:pt x="1676" y="3296"/>
                      <a:pt x="2883" y="3923"/>
                      <a:pt x="4098" y="3923"/>
                    </a:cubicBezTo>
                    <a:cubicBezTo>
                      <a:pt x="4293" y="3923"/>
                      <a:pt x="4488" y="3907"/>
                      <a:pt x="4682" y="3873"/>
                    </a:cubicBezTo>
                    <a:cubicBezTo>
                      <a:pt x="5350" y="3813"/>
                      <a:pt x="6475" y="3296"/>
                      <a:pt x="6566" y="2323"/>
                    </a:cubicBezTo>
                    <a:cubicBezTo>
                      <a:pt x="6657" y="2019"/>
                      <a:pt x="6171" y="1685"/>
                      <a:pt x="5958" y="1533"/>
                    </a:cubicBezTo>
                    <a:cubicBezTo>
                      <a:pt x="5442" y="1016"/>
                      <a:pt x="4864" y="682"/>
                      <a:pt x="4226" y="378"/>
                    </a:cubicBezTo>
                    <a:cubicBezTo>
                      <a:pt x="3645" y="104"/>
                      <a:pt x="3073" y="1"/>
                      <a:pt x="24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67"/>
              <p:cNvSpPr/>
              <p:nvPr/>
            </p:nvSpPr>
            <p:spPr>
              <a:xfrm>
                <a:off x="14432150" y="6481400"/>
                <a:ext cx="186200" cy="107150"/>
              </a:xfrm>
              <a:custGeom>
                <a:avLst/>
                <a:gdLst/>
                <a:ahLst/>
                <a:cxnLst/>
                <a:rect l="l" t="t" r="r" b="b"/>
                <a:pathLst>
                  <a:path w="7448" h="4286" extrusionOk="0">
                    <a:moveTo>
                      <a:pt x="4134" y="0"/>
                    </a:moveTo>
                    <a:cubicBezTo>
                      <a:pt x="3405" y="30"/>
                      <a:pt x="2706" y="243"/>
                      <a:pt x="2128" y="547"/>
                    </a:cubicBezTo>
                    <a:cubicBezTo>
                      <a:pt x="2098" y="578"/>
                      <a:pt x="2037" y="578"/>
                      <a:pt x="1976" y="608"/>
                    </a:cubicBezTo>
                    <a:cubicBezTo>
                      <a:pt x="1854" y="699"/>
                      <a:pt x="1733" y="729"/>
                      <a:pt x="1642" y="760"/>
                    </a:cubicBezTo>
                    <a:cubicBezTo>
                      <a:pt x="1581" y="760"/>
                      <a:pt x="1551" y="790"/>
                      <a:pt x="1520" y="790"/>
                    </a:cubicBezTo>
                    <a:cubicBezTo>
                      <a:pt x="1429" y="760"/>
                      <a:pt x="1368" y="760"/>
                      <a:pt x="1338" y="729"/>
                    </a:cubicBezTo>
                    <a:lnTo>
                      <a:pt x="1186" y="699"/>
                    </a:lnTo>
                    <a:cubicBezTo>
                      <a:pt x="882" y="578"/>
                      <a:pt x="517" y="426"/>
                      <a:pt x="152" y="395"/>
                    </a:cubicBezTo>
                    <a:cubicBezTo>
                      <a:pt x="61" y="395"/>
                      <a:pt x="0" y="426"/>
                      <a:pt x="0" y="486"/>
                    </a:cubicBezTo>
                    <a:cubicBezTo>
                      <a:pt x="0" y="578"/>
                      <a:pt x="31" y="638"/>
                      <a:pt x="152" y="638"/>
                    </a:cubicBezTo>
                    <a:cubicBezTo>
                      <a:pt x="456" y="699"/>
                      <a:pt x="760" y="790"/>
                      <a:pt x="1064" y="912"/>
                    </a:cubicBezTo>
                    <a:lnTo>
                      <a:pt x="1216" y="942"/>
                    </a:lnTo>
                    <a:cubicBezTo>
                      <a:pt x="1338" y="1003"/>
                      <a:pt x="1399" y="1033"/>
                      <a:pt x="1520" y="1064"/>
                    </a:cubicBezTo>
                    <a:cubicBezTo>
                      <a:pt x="1642" y="1763"/>
                      <a:pt x="1824" y="2401"/>
                      <a:pt x="2037" y="3040"/>
                    </a:cubicBezTo>
                    <a:cubicBezTo>
                      <a:pt x="2098" y="3192"/>
                      <a:pt x="2128" y="3313"/>
                      <a:pt x="2189" y="3465"/>
                    </a:cubicBezTo>
                    <a:cubicBezTo>
                      <a:pt x="2250" y="3526"/>
                      <a:pt x="2310" y="3587"/>
                      <a:pt x="2402" y="3587"/>
                    </a:cubicBezTo>
                    <a:cubicBezTo>
                      <a:pt x="2462" y="3526"/>
                      <a:pt x="2493" y="3465"/>
                      <a:pt x="2493" y="3374"/>
                    </a:cubicBezTo>
                    <a:cubicBezTo>
                      <a:pt x="2462" y="3222"/>
                      <a:pt x="2432" y="3131"/>
                      <a:pt x="2341" y="2979"/>
                    </a:cubicBezTo>
                    <a:cubicBezTo>
                      <a:pt x="2158" y="2401"/>
                      <a:pt x="1976" y="1793"/>
                      <a:pt x="1854" y="1185"/>
                    </a:cubicBezTo>
                    <a:lnTo>
                      <a:pt x="1854" y="1185"/>
                    </a:lnTo>
                    <a:cubicBezTo>
                      <a:pt x="1885" y="1185"/>
                      <a:pt x="1976" y="1216"/>
                      <a:pt x="2006" y="1216"/>
                    </a:cubicBezTo>
                    <a:cubicBezTo>
                      <a:pt x="2280" y="1307"/>
                      <a:pt x="2493" y="1398"/>
                      <a:pt x="2766" y="1489"/>
                    </a:cubicBezTo>
                    <a:cubicBezTo>
                      <a:pt x="3040" y="2310"/>
                      <a:pt x="3344" y="3283"/>
                      <a:pt x="3557" y="4195"/>
                    </a:cubicBezTo>
                    <a:cubicBezTo>
                      <a:pt x="3617" y="4255"/>
                      <a:pt x="3678" y="4286"/>
                      <a:pt x="3769" y="4286"/>
                    </a:cubicBezTo>
                    <a:cubicBezTo>
                      <a:pt x="3830" y="4255"/>
                      <a:pt x="3861" y="4195"/>
                      <a:pt x="3861" y="4103"/>
                    </a:cubicBezTo>
                    <a:cubicBezTo>
                      <a:pt x="3648" y="3283"/>
                      <a:pt x="3374" y="2401"/>
                      <a:pt x="3162" y="1641"/>
                    </a:cubicBezTo>
                    <a:lnTo>
                      <a:pt x="3162" y="1641"/>
                    </a:lnTo>
                    <a:cubicBezTo>
                      <a:pt x="3374" y="1702"/>
                      <a:pt x="3617" y="1824"/>
                      <a:pt x="3830" y="1915"/>
                    </a:cubicBezTo>
                    <a:lnTo>
                      <a:pt x="3830" y="1945"/>
                    </a:lnTo>
                    <a:cubicBezTo>
                      <a:pt x="3861" y="2067"/>
                      <a:pt x="3921" y="2128"/>
                      <a:pt x="3982" y="2249"/>
                    </a:cubicBezTo>
                    <a:cubicBezTo>
                      <a:pt x="4104" y="2432"/>
                      <a:pt x="4165" y="2675"/>
                      <a:pt x="4225" y="2857"/>
                    </a:cubicBezTo>
                    <a:cubicBezTo>
                      <a:pt x="4225" y="2918"/>
                      <a:pt x="4286" y="3009"/>
                      <a:pt x="4377" y="3009"/>
                    </a:cubicBezTo>
                    <a:cubicBezTo>
                      <a:pt x="4438" y="3009"/>
                      <a:pt x="4529" y="2918"/>
                      <a:pt x="4529" y="2857"/>
                    </a:cubicBezTo>
                    <a:cubicBezTo>
                      <a:pt x="4469" y="2614"/>
                      <a:pt x="4377" y="2371"/>
                      <a:pt x="4256" y="2128"/>
                    </a:cubicBezTo>
                    <a:lnTo>
                      <a:pt x="4256" y="2097"/>
                    </a:lnTo>
                    <a:cubicBezTo>
                      <a:pt x="4438" y="2158"/>
                      <a:pt x="4590" y="2219"/>
                      <a:pt x="4772" y="2280"/>
                    </a:cubicBezTo>
                    <a:cubicBezTo>
                      <a:pt x="4985" y="2371"/>
                      <a:pt x="5168" y="2401"/>
                      <a:pt x="5320" y="2462"/>
                    </a:cubicBezTo>
                    <a:cubicBezTo>
                      <a:pt x="5380" y="2766"/>
                      <a:pt x="5654" y="3131"/>
                      <a:pt x="5958" y="3465"/>
                    </a:cubicBezTo>
                    <a:cubicBezTo>
                      <a:pt x="6110" y="3647"/>
                      <a:pt x="6262" y="3830"/>
                      <a:pt x="6353" y="3951"/>
                    </a:cubicBezTo>
                    <a:cubicBezTo>
                      <a:pt x="6376" y="4020"/>
                      <a:pt x="6416" y="4054"/>
                      <a:pt x="6473" y="4054"/>
                    </a:cubicBezTo>
                    <a:cubicBezTo>
                      <a:pt x="6492" y="4054"/>
                      <a:pt x="6513" y="4050"/>
                      <a:pt x="6535" y="4043"/>
                    </a:cubicBezTo>
                    <a:cubicBezTo>
                      <a:pt x="6596" y="3982"/>
                      <a:pt x="6657" y="3921"/>
                      <a:pt x="6596" y="3830"/>
                    </a:cubicBezTo>
                    <a:cubicBezTo>
                      <a:pt x="6535" y="3678"/>
                      <a:pt x="6383" y="3496"/>
                      <a:pt x="6201" y="3313"/>
                    </a:cubicBezTo>
                    <a:cubicBezTo>
                      <a:pt x="6049" y="3131"/>
                      <a:pt x="5806" y="2857"/>
                      <a:pt x="5684" y="2675"/>
                    </a:cubicBezTo>
                    <a:lnTo>
                      <a:pt x="5684" y="2675"/>
                    </a:lnTo>
                    <a:cubicBezTo>
                      <a:pt x="5958" y="2766"/>
                      <a:pt x="6262" y="2888"/>
                      <a:pt x="6535" y="3009"/>
                    </a:cubicBezTo>
                    <a:cubicBezTo>
                      <a:pt x="6687" y="3161"/>
                      <a:pt x="6809" y="3344"/>
                      <a:pt x="6870" y="3465"/>
                    </a:cubicBezTo>
                    <a:cubicBezTo>
                      <a:pt x="6891" y="3508"/>
                      <a:pt x="6943" y="3551"/>
                      <a:pt x="6993" y="3551"/>
                    </a:cubicBezTo>
                    <a:cubicBezTo>
                      <a:pt x="7014" y="3551"/>
                      <a:pt x="7034" y="3544"/>
                      <a:pt x="7052" y="3526"/>
                    </a:cubicBezTo>
                    <a:cubicBezTo>
                      <a:pt x="7143" y="3496"/>
                      <a:pt x="7174" y="3435"/>
                      <a:pt x="7143" y="3344"/>
                    </a:cubicBezTo>
                    <a:cubicBezTo>
                      <a:pt x="7143" y="3313"/>
                      <a:pt x="7113" y="3313"/>
                      <a:pt x="7113" y="3283"/>
                    </a:cubicBezTo>
                    <a:cubicBezTo>
                      <a:pt x="7143" y="3283"/>
                      <a:pt x="7174" y="3313"/>
                      <a:pt x="7204" y="3313"/>
                    </a:cubicBezTo>
                    <a:cubicBezTo>
                      <a:pt x="7227" y="3321"/>
                      <a:pt x="7248" y="3325"/>
                      <a:pt x="7267" y="3325"/>
                    </a:cubicBezTo>
                    <a:cubicBezTo>
                      <a:pt x="7326" y="3325"/>
                      <a:pt x="7371" y="3290"/>
                      <a:pt x="7417" y="3222"/>
                    </a:cubicBezTo>
                    <a:cubicBezTo>
                      <a:pt x="7447" y="3161"/>
                      <a:pt x="7417" y="3070"/>
                      <a:pt x="7326" y="3040"/>
                    </a:cubicBezTo>
                    <a:cubicBezTo>
                      <a:pt x="7143" y="2918"/>
                      <a:pt x="6900" y="2857"/>
                      <a:pt x="6687" y="2736"/>
                    </a:cubicBezTo>
                    <a:lnTo>
                      <a:pt x="6566" y="2614"/>
                    </a:lnTo>
                    <a:cubicBezTo>
                      <a:pt x="6687" y="2523"/>
                      <a:pt x="6870" y="2401"/>
                      <a:pt x="7022" y="2401"/>
                    </a:cubicBezTo>
                    <a:cubicBezTo>
                      <a:pt x="7113" y="2401"/>
                      <a:pt x="7174" y="2280"/>
                      <a:pt x="7143" y="2219"/>
                    </a:cubicBezTo>
                    <a:cubicBezTo>
                      <a:pt x="7143" y="2144"/>
                      <a:pt x="7061" y="2089"/>
                      <a:pt x="6998" y="2089"/>
                    </a:cubicBezTo>
                    <a:cubicBezTo>
                      <a:pt x="6984" y="2089"/>
                      <a:pt x="6972" y="2092"/>
                      <a:pt x="6961" y="2097"/>
                    </a:cubicBezTo>
                    <a:cubicBezTo>
                      <a:pt x="6718" y="2128"/>
                      <a:pt x="6414" y="2280"/>
                      <a:pt x="6231" y="2553"/>
                    </a:cubicBezTo>
                    <a:cubicBezTo>
                      <a:pt x="5988" y="2462"/>
                      <a:pt x="5806" y="2401"/>
                      <a:pt x="5593" y="2280"/>
                    </a:cubicBezTo>
                    <a:cubicBezTo>
                      <a:pt x="5745" y="2067"/>
                      <a:pt x="6292" y="1793"/>
                      <a:pt x="6505" y="1702"/>
                    </a:cubicBezTo>
                    <a:lnTo>
                      <a:pt x="6566" y="1672"/>
                    </a:lnTo>
                    <a:cubicBezTo>
                      <a:pt x="6657" y="1641"/>
                      <a:pt x="6687" y="1550"/>
                      <a:pt x="6657" y="1489"/>
                    </a:cubicBezTo>
                    <a:cubicBezTo>
                      <a:pt x="6611" y="1421"/>
                      <a:pt x="6566" y="1387"/>
                      <a:pt x="6507" y="1387"/>
                    </a:cubicBezTo>
                    <a:cubicBezTo>
                      <a:pt x="6488" y="1387"/>
                      <a:pt x="6467" y="1391"/>
                      <a:pt x="6444" y="1398"/>
                    </a:cubicBezTo>
                    <a:lnTo>
                      <a:pt x="6383" y="1459"/>
                    </a:lnTo>
                    <a:cubicBezTo>
                      <a:pt x="5928" y="1672"/>
                      <a:pt x="5472" y="1915"/>
                      <a:pt x="5320" y="2219"/>
                    </a:cubicBezTo>
                    <a:cubicBezTo>
                      <a:pt x="5168" y="2128"/>
                      <a:pt x="4985" y="2097"/>
                      <a:pt x="4833" y="2006"/>
                    </a:cubicBezTo>
                    <a:cubicBezTo>
                      <a:pt x="4681" y="1976"/>
                      <a:pt x="4529" y="1915"/>
                      <a:pt x="4377" y="1854"/>
                    </a:cubicBezTo>
                    <a:cubicBezTo>
                      <a:pt x="4602" y="1713"/>
                      <a:pt x="4932" y="1547"/>
                      <a:pt x="5124" y="1547"/>
                    </a:cubicBezTo>
                    <a:cubicBezTo>
                      <a:pt x="5139" y="1547"/>
                      <a:pt x="5154" y="1548"/>
                      <a:pt x="5168" y="1550"/>
                    </a:cubicBezTo>
                    <a:cubicBezTo>
                      <a:pt x="5228" y="1550"/>
                      <a:pt x="5320" y="1520"/>
                      <a:pt x="5320" y="1459"/>
                    </a:cubicBezTo>
                    <a:cubicBezTo>
                      <a:pt x="5320" y="1368"/>
                      <a:pt x="5289" y="1307"/>
                      <a:pt x="5168" y="1307"/>
                    </a:cubicBezTo>
                    <a:cubicBezTo>
                      <a:pt x="5132" y="1301"/>
                      <a:pt x="5095" y="1297"/>
                      <a:pt x="5058" y="1297"/>
                    </a:cubicBezTo>
                    <a:cubicBezTo>
                      <a:pt x="4744" y="1297"/>
                      <a:pt x="4375" y="1509"/>
                      <a:pt x="4104" y="1672"/>
                    </a:cubicBezTo>
                    <a:cubicBezTo>
                      <a:pt x="4073" y="1702"/>
                      <a:pt x="4013" y="1702"/>
                      <a:pt x="3982" y="1763"/>
                    </a:cubicBezTo>
                    <a:lnTo>
                      <a:pt x="3192" y="1398"/>
                    </a:lnTo>
                    <a:cubicBezTo>
                      <a:pt x="3253" y="1368"/>
                      <a:pt x="3344" y="1337"/>
                      <a:pt x="3374" y="1337"/>
                    </a:cubicBezTo>
                    <a:cubicBezTo>
                      <a:pt x="3405" y="1307"/>
                      <a:pt x="3496" y="1307"/>
                      <a:pt x="3526" y="1246"/>
                    </a:cubicBezTo>
                    <a:cubicBezTo>
                      <a:pt x="3648" y="1216"/>
                      <a:pt x="3709" y="1185"/>
                      <a:pt x="3830" y="1155"/>
                    </a:cubicBezTo>
                    <a:cubicBezTo>
                      <a:pt x="4178" y="1021"/>
                      <a:pt x="4526" y="840"/>
                      <a:pt x="4874" y="840"/>
                    </a:cubicBezTo>
                    <a:cubicBezTo>
                      <a:pt x="4921" y="840"/>
                      <a:pt x="4968" y="844"/>
                      <a:pt x="5016" y="851"/>
                    </a:cubicBezTo>
                    <a:cubicBezTo>
                      <a:pt x="5076" y="851"/>
                      <a:pt x="5168" y="790"/>
                      <a:pt x="5198" y="729"/>
                    </a:cubicBezTo>
                    <a:cubicBezTo>
                      <a:pt x="5198" y="638"/>
                      <a:pt x="5168" y="578"/>
                      <a:pt x="5076" y="547"/>
                    </a:cubicBezTo>
                    <a:cubicBezTo>
                      <a:pt x="4994" y="531"/>
                      <a:pt x="4910" y="523"/>
                      <a:pt x="4826" y="523"/>
                    </a:cubicBezTo>
                    <a:cubicBezTo>
                      <a:pt x="4446" y="523"/>
                      <a:pt x="4057" y="677"/>
                      <a:pt x="3709" y="851"/>
                    </a:cubicBezTo>
                    <a:cubicBezTo>
                      <a:pt x="3617" y="881"/>
                      <a:pt x="3526" y="912"/>
                      <a:pt x="3405" y="942"/>
                    </a:cubicBezTo>
                    <a:cubicBezTo>
                      <a:pt x="3374" y="942"/>
                      <a:pt x="3313" y="1003"/>
                      <a:pt x="3253" y="1033"/>
                    </a:cubicBezTo>
                    <a:cubicBezTo>
                      <a:pt x="3162" y="1094"/>
                      <a:pt x="2949" y="1185"/>
                      <a:pt x="2858" y="1185"/>
                    </a:cubicBezTo>
                    <a:cubicBezTo>
                      <a:pt x="2797" y="1185"/>
                      <a:pt x="2736" y="1185"/>
                      <a:pt x="2736" y="1216"/>
                    </a:cubicBezTo>
                    <a:cubicBezTo>
                      <a:pt x="2493" y="1155"/>
                      <a:pt x="2310" y="1064"/>
                      <a:pt x="2098" y="1003"/>
                    </a:cubicBezTo>
                    <a:cubicBezTo>
                      <a:pt x="2037" y="1003"/>
                      <a:pt x="2006" y="942"/>
                      <a:pt x="1976" y="942"/>
                    </a:cubicBezTo>
                    <a:cubicBezTo>
                      <a:pt x="2037" y="912"/>
                      <a:pt x="2098" y="881"/>
                      <a:pt x="2128" y="881"/>
                    </a:cubicBezTo>
                    <a:cubicBezTo>
                      <a:pt x="2158" y="851"/>
                      <a:pt x="2189" y="851"/>
                      <a:pt x="2250" y="790"/>
                    </a:cubicBezTo>
                    <a:cubicBezTo>
                      <a:pt x="2766" y="547"/>
                      <a:pt x="3465" y="334"/>
                      <a:pt x="4134" y="304"/>
                    </a:cubicBezTo>
                    <a:cubicBezTo>
                      <a:pt x="4225" y="304"/>
                      <a:pt x="4286" y="243"/>
                      <a:pt x="4286" y="152"/>
                    </a:cubicBezTo>
                    <a:cubicBezTo>
                      <a:pt x="4286" y="91"/>
                      <a:pt x="4225" y="0"/>
                      <a:pt x="4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67"/>
              <p:cNvSpPr/>
              <p:nvPr/>
            </p:nvSpPr>
            <p:spPr>
              <a:xfrm>
                <a:off x="14649475" y="6730625"/>
                <a:ext cx="135275" cy="303975"/>
              </a:xfrm>
              <a:custGeom>
                <a:avLst/>
                <a:gdLst/>
                <a:ahLst/>
                <a:cxnLst/>
                <a:rect l="l" t="t" r="r" b="b"/>
                <a:pathLst>
                  <a:path w="5411" h="12159" extrusionOk="0">
                    <a:moveTo>
                      <a:pt x="1" y="1"/>
                    </a:moveTo>
                    <a:cubicBezTo>
                      <a:pt x="1" y="1369"/>
                      <a:pt x="1064" y="2919"/>
                      <a:pt x="1490" y="4195"/>
                    </a:cubicBezTo>
                    <a:cubicBezTo>
                      <a:pt x="1915" y="5381"/>
                      <a:pt x="2432" y="6536"/>
                      <a:pt x="2979" y="7660"/>
                    </a:cubicBezTo>
                    <a:cubicBezTo>
                      <a:pt x="3648" y="9180"/>
                      <a:pt x="4712" y="10548"/>
                      <a:pt x="5320" y="12159"/>
                    </a:cubicBezTo>
                    <a:cubicBezTo>
                      <a:pt x="5411" y="10943"/>
                      <a:pt x="4712" y="9636"/>
                      <a:pt x="4378" y="8512"/>
                    </a:cubicBezTo>
                    <a:cubicBezTo>
                      <a:pt x="3952" y="7174"/>
                      <a:pt x="3496" y="5837"/>
                      <a:pt x="3222" y="4439"/>
                    </a:cubicBezTo>
                    <a:cubicBezTo>
                      <a:pt x="2888" y="2524"/>
                      <a:pt x="2858" y="244"/>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67"/>
              <p:cNvSpPr/>
              <p:nvPr/>
            </p:nvSpPr>
            <p:spPr>
              <a:xfrm>
                <a:off x="14816650" y="7265850"/>
                <a:ext cx="136050" cy="178775"/>
              </a:xfrm>
              <a:custGeom>
                <a:avLst/>
                <a:gdLst/>
                <a:ahLst/>
                <a:cxnLst/>
                <a:rect l="l" t="t" r="r" b="b"/>
                <a:pathLst>
                  <a:path w="5442" h="7151" extrusionOk="0">
                    <a:moveTo>
                      <a:pt x="1489" y="1"/>
                    </a:moveTo>
                    <a:cubicBezTo>
                      <a:pt x="1070" y="1"/>
                      <a:pt x="654" y="106"/>
                      <a:pt x="305" y="385"/>
                    </a:cubicBezTo>
                    <a:cubicBezTo>
                      <a:pt x="1" y="629"/>
                      <a:pt x="153" y="1267"/>
                      <a:pt x="183" y="1571"/>
                    </a:cubicBezTo>
                    <a:cubicBezTo>
                      <a:pt x="274" y="2391"/>
                      <a:pt x="487" y="3212"/>
                      <a:pt x="791" y="4002"/>
                    </a:cubicBezTo>
                    <a:cubicBezTo>
                      <a:pt x="1338" y="5340"/>
                      <a:pt x="2341" y="6130"/>
                      <a:pt x="3557" y="6860"/>
                    </a:cubicBezTo>
                    <a:cubicBezTo>
                      <a:pt x="3793" y="6978"/>
                      <a:pt x="4066" y="7151"/>
                      <a:pt x="4319" y="7151"/>
                    </a:cubicBezTo>
                    <a:cubicBezTo>
                      <a:pt x="4391" y="7151"/>
                      <a:pt x="4462" y="7137"/>
                      <a:pt x="4530" y="7103"/>
                    </a:cubicBezTo>
                    <a:cubicBezTo>
                      <a:pt x="5137" y="6768"/>
                      <a:pt x="5259" y="5522"/>
                      <a:pt x="5289" y="4914"/>
                    </a:cubicBezTo>
                    <a:cubicBezTo>
                      <a:pt x="5441" y="3273"/>
                      <a:pt x="4621" y="1480"/>
                      <a:pt x="3283" y="537"/>
                    </a:cubicBezTo>
                    <a:cubicBezTo>
                      <a:pt x="2852" y="275"/>
                      <a:pt x="2166" y="1"/>
                      <a:pt x="14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67"/>
              <p:cNvSpPr/>
              <p:nvPr/>
            </p:nvSpPr>
            <p:spPr>
              <a:xfrm>
                <a:off x="14815125" y="7255525"/>
                <a:ext cx="139100" cy="211775"/>
              </a:xfrm>
              <a:custGeom>
                <a:avLst/>
                <a:gdLst/>
                <a:ahLst/>
                <a:cxnLst/>
                <a:rect l="l" t="t" r="r" b="b"/>
                <a:pathLst>
                  <a:path w="5564" h="8471" extrusionOk="0">
                    <a:moveTo>
                      <a:pt x="951" y="0"/>
                    </a:moveTo>
                    <a:cubicBezTo>
                      <a:pt x="937" y="0"/>
                      <a:pt x="924" y="3"/>
                      <a:pt x="913" y="8"/>
                    </a:cubicBezTo>
                    <a:cubicBezTo>
                      <a:pt x="791" y="38"/>
                      <a:pt x="761" y="160"/>
                      <a:pt x="791" y="221"/>
                    </a:cubicBezTo>
                    <a:cubicBezTo>
                      <a:pt x="852" y="494"/>
                      <a:pt x="973" y="768"/>
                      <a:pt x="1095" y="981"/>
                    </a:cubicBezTo>
                    <a:lnTo>
                      <a:pt x="1095" y="1194"/>
                    </a:lnTo>
                    <a:cubicBezTo>
                      <a:pt x="852" y="1194"/>
                      <a:pt x="639" y="1102"/>
                      <a:pt x="487" y="1042"/>
                    </a:cubicBezTo>
                    <a:cubicBezTo>
                      <a:pt x="449" y="1016"/>
                      <a:pt x="412" y="1002"/>
                      <a:pt x="374" y="1002"/>
                    </a:cubicBezTo>
                    <a:cubicBezTo>
                      <a:pt x="320" y="1002"/>
                      <a:pt x="267" y="1031"/>
                      <a:pt x="214" y="1102"/>
                    </a:cubicBezTo>
                    <a:cubicBezTo>
                      <a:pt x="183" y="1194"/>
                      <a:pt x="183" y="1285"/>
                      <a:pt x="305" y="1376"/>
                    </a:cubicBezTo>
                    <a:cubicBezTo>
                      <a:pt x="467" y="1492"/>
                      <a:pt x="752" y="1590"/>
                      <a:pt x="1027" y="1590"/>
                    </a:cubicBezTo>
                    <a:cubicBezTo>
                      <a:pt x="1113" y="1590"/>
                      <a:pt x="1198" y="1580"/>
                      <a:pt x="1277" y="1558"/>
                    </a:cubicBezTo>
                    <a:cubicBezTo>
                      <a:pt x="1399" y="1801"/>
                      <a:pt x="1521" y="2045"/>
                      <a:pt x="1612" y="2288"/>
                    </a:cubicBezTo>
                    <a:cubicBezTo>
                      <a:pt x="1575" y="2295"/>
                      <a:pt x="1532" y="2299"/>
                      <a:pt x="1485" y="2299"/>
                    </a:cubicBezTo>
                    <a:cubicBezTo>
                      <a:pt x="1144" y="2299"/>
                      <a:pt x="579" y="2125"/>
                      <a:pt x="366" y="2045"/>
                    </a:cubicBezTo>
                    <a:lnTo>
                      <a:pt x="244" y="2014"/>
                    </a:lnTo>
                    <a:cubicBezTo>
                      <a:pt x="228" y="2009"/>
                      <a:pt x="212" y="2006"/>
                      <a:pt x="196" y="2006"/>
                    </a:cubicBezTo>
                    <a:cubicBezTo>
                      <a:pt x="122" y="2006"/>
                      <a:pt x="56" y="2061"/>
                      <a:pt x="31" y="2136"/>
                    </a:cubicBezTo>
                    <a:cubicBezTo>
                      <a:pt x="1" y="2257"/>
                      <a:pt x="62" y="2318"/>
                      <a:pt x="153" y="2349"/>
                    </a:cubicBezTo>
                    <a:lnTo>
                      <a:pt x="244" y="2409"/>
                    </a:lnTo>
                    <a:cubicBezTo>
                      <a:pt x="677" y="2546"/>
                      <a:pt x="1127" y="2666"/>
                      <a:pt x="1466" y="2666"/>
                    </a:cubicBezTo>
                    <a:cubicBezTo>
                      <a:pt x="1579" y="2666"/>
                      <a:pt x="1680" y="2653"/>
                      <a:pt x="1764" y="2622"/>
                    </a:cubicBezTo>
                    <a:cubicBezTo>
                      <a:pt x="1855" y="2804"/>
                      <a:pt x="1977" y="3017"/>
                      <a:pt x="2037" y="3169"/>
                    </a:cubicBezTo>
                    <a:cubicBezTo>
                      <a:pt x="2128" y="3321"/>
                      <a:pt x="2189" y="3504"/>
                      <a:pt x="2311" y="3656"/>
                    </a:cubicBezTo>
                    <a:cubicBezTo>
                      <a:pt x="1977" y="3564"/>
                      <a:pt x="1521" y="3473"/>
                      <a:pt x="1369" y="3260"/>
                    </a:cubicBezTo>
                    <a:cubicBezTo>
                      <a:pt x="1315" y="3225"/>
                      <a:pt x="1251" y="3210"/>
                      <a:pt x="1195" y="3210"/>
                    </a:cubicBezTo>
                    <a:cubicBezTo>
                      <a:pt x="1156" y="3210"/>
                      <a:pt x="1120" y="3217"/>
                      <a:pt x="1095" y="3230"/>
                    </a:cubicBezTo>
                    <a:cubicBezTo>
                      <a:pt x="1004" y="3321"/>
                      <a:pt x="1004" y="3412"/>
                      <a:pt x="1065" y="3504"/>
                    </a:cubicBezTo>
                    <a:cubicBezTo>
                      <a:pt x="1308" y="3808"/>
                      <a:pt x="1855" y="3929"/>
                      <a:pt x="2311" y="4020"/>
                    </a:cubicBezTo>
                    <a:cubicBezTo>
                      <a:pt x="2372" y="4020"/>
                      <a:pt x="2432" y="4081"/>
                      <a:pt x="2493" y="4081"/>
                    </a:cubicBezTo>
                    <a:cubicBezTo>
                      <a:pt x="2645" y="4385"/>
                      <a:pt x="2797" y="4689"/>
                      <a:pt x="2949" y="5023"/>
                    </a:cubicBezTo>
                    <a:cubicBezTo>
                      <a:pt x="2888" y="4993"/>
                      <a:pt x="2797" y="4932"/>
                      <a:pt x="2736" y="4932"/>
                    </a:cubicBezTo>
                    <a:cubicBezTo>
                      <a:pt x="2645" y="4902"/>
                      <a:pt x="2615" y="4902"/>
                      <a:pt x="2524" y="4871"/>
                    </a:cubicBezTo>
                    <a:cubicBezTo>
                      <a:pt x="2432" y="4811"/>
                      <a:pt x="2311" y="4780"/>
                      <a:pt x="2159" y="4750"/>
                    </a:cubicBezTo>
                    <a:cubicBezTo>
                      <a:pt x="1703" y="4598"/>
                      <a:pt x="1156" y="4415"/>
                      <a:pt x="913" y="4081"/>
                    </a:cubicBezTo>
                    <a:cubicBezTo>
                      <a:pt x="854" y="4022"/>
                      <a:pt x="782" y="3989"/>
                      <a:pt x="723" y="3989"/>
                    </a:cubicBezTo>
                    <a:cubicBezTo>
                      <a:pt x="690" y="3989"/>
                      <a:pt x="661" y="3999"/>
                      <a:pt x="639" y="4020"/>
                    </a:cubicBezTo>
                    <a:cubicBezTo>
                      <a:pt x="548" y="4112"/>
                      <a:pt x="518" y="4233"/>
                      <a:pt x="609" y="4294"/>
                    </a:cubicBezTo>
                    <a:cubicBezTo>
                      <a:pt x="943" y="4750"/>
                      <a:pt x="1521" y="4932"/>
                      <a:pt x="2037" y="5145"/>
                    </a:cubicBezTo>
                    <a:lnTo>
                      <a:pt x="2372" y="5236"/>
                    </a:lnTo>
                    <a:cubicBezTo>
                      <a:pt x="2432" y="5297"/>
                      <a:pt x="2493" y="5297"/>
                      <a:pt x="2584" y="5327"/>
                    </a:cubicBezTo>
                    <a:cubicBezTo>
                      <a:pt x="2736" y="5358"/>
                      <a:pt x="2949" y="5449"/>
                      <a:pt x="3040" y="5510"/>
                    </a:cubicBezTo>
                    <a:cubicBezTo>
                      <a:pt x="3071" y="5540"/>
                      <a:pt x="3101" y="5601"/>
                      <a:pt x="3192" y="5601"/>
                    </a:cubicBezTo>
                    <a:cubicBezTo>
                      <a:pt x="3284" y="5814"/>
                      <a:pt x="3436" y="6087"/>
                      <a:pt x="3557" y="6300"/>
                    </a:cubicBezTo>
                    <a:cubicBezTo>
                      <a:pt x="3587" y="6361"/>
                      <a:pt x="3587" y="6391"/>
                      <a:pt x="3648" y="6452"/>
                    </a:cubicBezTo>
                    <a:cubicBezTo>
                      <a:pt x="3557" y="6422"/>
                      <a:pt x="3496" y="6422"/>
                      <a:pt x="3405" y="6391"/>
                    </a:cubicBezTo>
                    <a:cubicBezTo>
                      <a:pt x="3375" y="6391"/>
                      <a:pt x="3284" y="6361"/>
                      <a:pt x="3253" y="6361"/>
                    </a:cubicBezTo>
                    <a:cubicBezTo>
                      <a:pt x="2584" y="6148"/>
                      <a:pt x="1825" y="5753"/>
                      <a:pt x="1217" y="5236"/>
                    </a:cubicBezTo>
                    <a:cubicBezTo>
                      <a:pt x="1184" y="5215"/>
                      <a:pt x="1148" y="5205"/>
                      <a:pt x="1112" y="5205"/>
                    </a:cubicBezTo>
                    <a:cubicBezTo>
                      <a:pt x="1047" y="5205"/>
                      <a:pt x="982" y="5238"/>
                      <a:pt x="943" y="5297"/>
                    </a:cubicBezTo>
                    <a:cubicBezTo>
                      <a:pt x="852" y="5358"/>
                      <a:pt x="913" y="5479"/>
                      <a:pt x="973" y="5540"/>
                    </a:cubicBezTo>
                    <a:cubicBezTo>
                      <a:pt x="1673" y="6087"/>
                      <a:pt x="2432" y="6513"/>
                      <a:pt x="3192" y="6726"/>
                    </a:cubicBezTo>
                    <a:cubicBezTo>
                      <a:pt x="3253" y="6726"/>
                      <a:pt x="3284" y="6756"/>
                      <a:pt x="3375" y="6756"/>
                    </a:cubicBezTo>
                    <a:cubicBezTo>
                      <a:pt x="3527" y="6817"/>
                      <a:pt x="3679" y="6847"/>
                      <a:pt x="3800" y="6908"/>
                    </a:cubicBezTo>
                    <a:cubicBezTo>
                      <a:pt x="3831" y="6969"/>
                      <a:pt x="3861" y="6969"/>
                      <a:pt x="3952" y="6969"/>
                    </a:cubicBezTo>
                    <a:lnTo>
                      <a:pt x="4043" y="7181"/>
                    </a:lnTo>
                    <a:lnTo>
                      <a:pt x="4135" y="7333"/>
                    </a:lnTo>
                    <a:cubicBezTo>
                      <a:pt x="4317" y="7729"/>
                      <a:pt x="4499" y="8093"/>
                      <a:pt x="4773" y="8397"/>
                    </a:cubicBezTo>
                    <a:cubicBezTo>
                      <a:pt x="4823" y="8447"/>
                      <a:pt x="4873" y="8470"/>
                      <a:pt x="4924" y="8470"/>
                    </a:cubicBezTo>
                    <a:cubicBezTo>
                      <a:pt x="4965" y="8470"/>
                      <a:pt x="5005" y="8455"/>
                      <a:pt x="5046" y="8428"/>
                    </a:cubicBezTo>
                    <a:cubicBezTo>
                      <a:pt x="5107" y="8367"/>
                      <a:pt x="5107" y="8245"/>
                      <a:pt x="5046" y="8185"/>
                    </a:cubicBezTo>
                    <a:cubicBezTo>
                      <a:pt x="4803" y="7911"/>
                      <a:pt x="4621" y="7516"/>
                      <a:pt x="4439" y="7181"/>
                    </a:cubicBezTo>
                    <a:lnTo>
                      <a:pt x="4347" y="7029"/>
                    </a:lnTo>
                    <a:cubicBezTo>
                      <a:pt x="4287" y="6908"/>
                      <a:pt x="4256" y="6817"/>
                      <a:pt x="4165" y="6695"/>
                    </a:cubicBezTo>
                    <a:cubicBezTo>
                      <a:pt x="4621" y="5996"/>
                      <a:pt x="4955" y="5236"/>
                      <a:pt x="5320" y="4537"/>
                    </a:cubicBezTo>
                    <a:cubicBezTo>
                      <a:pt x="5381" y="4385"/>
                      <a:pt x="5472" y="4172"/>
                      <a:pt x="5533" y="4020"/>
                    </a:cubicBezTo>
                    <a:cubicBezTo>
                      <a:pt x="5563" y="3960"/>
                      <a:pt x="5533" y="3838"/>
                      <a:pt x="5472" y="3808"/>
                    </a:cubicBezTo>
                    <a:cubicBezTo>
                      <a:pt x="5448" y="3799"/>
                      <a:pt x="5421" y="3796"/>
                      <a:pt x="5395" y="3796"/>
                    </a:cubicBezTo>
                    <a:cubicBezTo>
                      <a:pt x="5322" y="3796"/>
                      <a:pt x="5251" y="3824"/>
                      <a:pt x="5229" y="3868"/>
                    </a:cubicBezTo>
                    <a:cubicBezTo>
                      <a:pt x="5168" y="4020"/>
                      <a:pt x="5077" y="4172"/>
                      <a:pt x="5016" y="4385"/>
                    </a:cubicBezTo>
                    <a:cubicBezTo>
                      <a:pt x="4712" y="5023"/>
                      <a:pt x="4408" y="5692"/>
                      <a:pt x="3983" y="6300"/>
                    </a:cubicBezTo>
                    <a:cubicBezTo>
                      <a:pt x="3952" y="6270"/>
                      <a:pt x="3952" y="6209"/>
                      <a:pt x="3891" y="6148"/>
                    </a:cubicBezTo>
                    <a:cubicBezTo>
                      <a:pt x="3739" y="5905"/>
                      <a:pt x="3587" y="5601"/>
                      <a:pt x="3436" y="5297"/>
                    </a:cubicBezTo>
                    <a:cubicBezTo>
                      <a:pt x="3861" y="4324"/>
                      <a:pt x="4408" y="3260"/>
                      <a:pt x="4925" y="2257"/>
                    </a:cubicBezTo>
                    <a:cubicBezTo>
                      <a:pt x="5046" y="2136"/>
                      <a:pt x="5046" y="2014"/>
                      <a:pt x="4925" y="1984"/>
                    </a:cubicBezTo>
                    <a:cubicBezTo>
                      <a:pt x="4909" y="1976"/>
                      <a:pt x="4888" y="1972"/>
                      <a:pt x="4866" y="1972"/>
                    </a:cubicBezTo>
                    <a:cubicBezTo>
                      <a:pt x="4805" y="1972"/>
                      <a:pt x="4734" y="2000"/>
                      <a:pt x="4712" y="2045"/>
                    </a:cubicBezTo>
                    <a:cubicBezTo>
                      <a:pt x="4195" y="2956"/>
                      <a:pt x="3739" y="3960"/>
                      <a:pt x="3344" y="4841"/>
                    </a:cubicBezTo>
                    <a:cubicBezTo>
                      <a:pt x="3223" y="4567"/>
                      <a:pt x="3101" y="4294"/>
                      <a:pt x="2949" y="4020"/>
                    </a:cubicBezTo>
                    <a:lnTo>
                      <a:pt x="2949" y="3990"/>
                    </a:lnTo>
                    <a:cubicBezTo>
                      <a:pt x="2980" y="3868"/>
                      <a:pt x="3040" y="3777"/>
                      <a:pt x="3071" y="3625"/>
                    </a:cubicBezTo>
                    <a:cubicBezTo>
                      <a:pt x="3132" y="3352"/>
                      <a:pt x="3223" y="3078"/>
                      <a:pt x="3375" y="2896"/>
                    </a:cubicBezTo>
                    <a:cubicBezTo>
                      <a:pt x="3436" y="2804"/>
                      <a:pt x="3405" y="2713"/>
                      <a:pt x="3344" y="2622"/>
                    </a:cubicBezTo>
                    <a:cubicBezTo>
                      <a:pt x="3311" y="2589"/>
                      <a:pt x="3273" y="2576"/>
                      <a:pt x="3236" y="2576"/>
                    </a:cubicBezTo>
                    <a:cubicBezTo>
                      <a:pt x="3172" y="2576"/>
                      <a:pt x="3109" y="2614"/>
                      <a:pt x="3071" y="2653"/>
                    </a:cubicBezTo>
                    <a:cubicBezTo>
                      <a:pt x="2888" y="2896"/>
                      <a:pt x="2797" y="3230"/>
                      <a:pt x="2736" y="3504"/>
                    </a:cubicBezTo>
                    <a:lnTo>
                      <a:pt x="2736" y="3534"/>
                    </a:lnTo>
                    <a:cubicBezTo>
                      <a:pt x="2615" y="3352"/>
                      <a:pt x="2524" y="3169"/>
                      <a:pt x="2432" y="2956"/>
                    </a:cubicBezTo>
                    <a:cubicBezTo>
                      <a:pt x="2311" y="2774"/>
                      <a:pt x="2189" y="2561"/>
                      <a:pt x="2128" y="2349"/>
                    </a:cubicBezTo>
                    <a:cubicBezTo>
                      <a:pt x="2311" y="2045"/>
                      <a:pt x="2341" y="1497"/>
                      <a:pt x="2341" y="950"/>
                    </a:cubicBezTo>
                    <a:cubicBezTo>
                      <a:pt x="2341" y="646"/>
                      <a:pt x="2372" y="373"/>
                      <a:pt x="2432" y="221"/>
                    </a:cubicBezTo>
                    <a:cubicBezTo>
                      <a:pt x="2463" y="130"/>
                      <a:pt x="2372" y="38"/>
                      <a:pt x="2311" y="8"/>
                    </a:cubicBezTo>
                    <a:cubicBezTo>
                      <a:pt x="2289" y="3"/>
                      <a:pt x="2268" y="0"/>
                      <a:pt x="2250" y="0"/>
                    </a:cubicBezTo>
                    <a:cubicBezTo>
                      <a:pt x="2167" y="0"/>
                      <a:pt x="2117" y="50"/>
                      <a:pt x="2068" y="99"/>
                    </a:cubicBezTo>
                    <a:cubicBezTo>
                      <a:pt x="2037" y="312"/>
                      <a:pt x="2007" y="616"/>
                      <a:pt x="2007" y="920"/>
                    </a:cubicBezTo>
                    <a:cubicBezTo>
                      <a:pt x="2007" y="1224"/>
                      <a:pt x="1977" y="1619"/>
                      <a:pt x="1885" y="1893"/>
                    </a:cubicBezTo>
                    <a:cubicBezTo>
                      <a:pt x="1733" y="1589"/>
                      <a:pt x="1581" y="1254"/>
                      <a:pt x="1429" y="920"/>
                    </a:cubicBezTo>
                    <a:cubicBezTo>
                      <a:pt x="1429" y="677"/>
                      <a:pt x="1460" y="434"/>
                      <a:pt x="1551" y="221"/>
                    </a:cubicBezTo>
                    <a:cubicBezTo>
                      <a:pt x="1581" y="130"/>
                      <a:pt x="1521" y="38"/>
                      <a:pt x="1429" y="8"/>
                    </a:cubicBezTo>
                    <a:cubicBezTo>
                      <a:pt x="1407" y="3"/>
                      <a:pt x="1387" y="0"/>
                      <a:pt x="1368" y="0"/>
                    </a:cubicBezTo>
                    <a:cubicBezTo>
                      <a:pt x="1287" y="0"/>
                      <a:pt x="1241" y="50"/>
                      <a:pt x="1217" y="99"/>
                    </a:cubicBezTo>
                    <a:cubicBezTo>
                      <a:pt x="1217" y="160"/>
                      <a:pt x="1156" y="190"/>
                      <a:pt x="1156" y="221"/>
                    </a:cubicBezTo>
                    <a:cubicBezTo>
                      <a:pt x="1156" y="190"/>
                      <a:pt x="1125" y="160"/>
                      <a:pt x="1125" y="99"/>
                    </a:cubicBezTo>
                    <a:cubicBezTo>
                      <a:pt x="1101" y="50"/>
                      <a:pt x="1015" y="0"/>
                      <a:pt x="9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67"/>
              <p:cNvSpPr/>
              <p:nvPr/>
            </p:nvSpPr>
            <p:spPr>
              <a:xfrm>
                <a:off x="14693550" y="6738350"/>
                <a:ext cx="135275" cy="179600"/>
              </a:xfrm>
              <a:custGeom>
                <a:avLst/>
                <a:gdLst/>
                <a:ahLst/>
                <a:cxnLst/>
                <a:rect l="l" t="t" r="r" b="b"/>
                <a:pathLst>
                  <a:path w="5411" h="7184" extrusionOk="0">
                    <a:moveTo>
                      <a:pt x="1468" y="1"/>
                    </a:moveTo>
                    <a:cubicBezTo>
                      <a:pt x="1055" y="1"/>
                      <a:pt x="646" y="106"/>
                      <a:pt x="304" y="391"/>
                    </a:cubicBezTo>
                    <a:cubicBezTo>
                      <a:pt x="0" y="634"/>
                      <a:pt x="122" y="1272"/>
                      <a:pt x="183" y="1576"/>
                    </a:cubicBezTo>
                    <a:cubicBezTo>
                      <a:pt x="244" y="2427"/>
                      <a:pt x="487" y="3218"/>
                      <a:pt x="791" y="4008"/>
                    </a:cubicBezTo>
                    <a:cubicBezTo>
                      <a:pt x="1307" y="5345"/>
                      <a:pt x="2341" y="6136"/>
                      <a:pt x="3557" y="6865"/>
                    </a:cubicBezTo>
                    <a:cubicBezTo>
                      <a:pt x="3798" y="6986"/>
                      <a:pt x="4059" y="7183"/>
                      <a:pt x="4308" y="7183"/>
                    </a:cubicBezTo>
                    <a:cubicBezTo>
                      <a:pt x="4373" y="7183"/>
                      <a:pt x="4436" y="7170"/>
                      <a:pt x="4499" y="7139"/>
                    </a:cubicBezTo>
                    <a:cubicBezTo>
                      <a:pt x="5107" y="6774"/>
                      <a:pt x="5229" y="5528"/>
                      <a:pt x="5259" y="4920"/>
                    </a:cubicBezTo>
                    <a:cubicBezTo>
                      <a:pt x="5411" y="3278"/>
                      <a:pt x="4621" y="1515"/>
                      <a:pt x="3253" y="543"/>
                    </a:cubicBezTo>
                    <a:cubicBezTo>
                      <a:pt x="2853" y="296"/>
                      <a:pt x="2157" y="1"/>
                      <a:pt x="14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67"/>
              <p:cNvSpPr/>
              <p:nvPr/>
            </p:nvSpPr>
            <p:spPr>
              <a:xfrm>
                <a:off x="14691275" y="6728150"/>
                <a:ext cx="139850" cy="211925"/>
              </a:xfrm>
              <a:custGeom>
                <a:avLst/>
                <a:gdLst/>
                <a:ahLst/>
                <a:cxnLst/>
                <a:rect l="l" t="t" r="r" b="b"/>
                <a:pathLst>
                  <a:path w="5594" h="8477" extrusionOk="0">
                    <a:moveTo>
                      <a:pt x="960" y="1"/>
                    </a:moveTo>
                    <a:cubicBezTo>
                      <a:pt x="944" y="1"/>
                      <a:pt x="928" y="3"/>
                      <a:pt x="912" y="9"/>
                    </a:cubicBezTo>
                    <a:cubicBezTo>
                      <a:pt x="791" y="39"/>
                      <a:pt x="760" y="161"/>
                      <a:pt x="791" y="252"/>
                    </a:cubicBezTo>
                    <a:cubicBezTo>
                      <a:pt x="882" y="495"/>
                      <a:pt x="1003" y="768"/>
                      <a:pt x="1095" y="1012"/>
                    </a:cubicBezTo>
                    <a:lnTo>
                      <a:pt x="1095" y="1194"/>
                    </a:lnTo>
                    <a:cubicBezTo>
                      <a:pt x="882" y="1194"/>
                      <a:pt x="639" y="1103"/>
                      <a:pt x="487" y="1042"/>
                    </a:cubicBezTo>
                    <a:cubicBezTo>
                      <a:pt x="464" y="1031"/>
                      <a:pt x="434" y="1024"/>
                      <a:pt x="401" y="1024"/>
                    </a:cubicBezTo>
                    <a:cubicBezTo>
                      <a:pt x="345" y="1024"/>
                      <a:pt x="282" y="1045"/>
                      <a:pt x="243" y="1103"/>
                    </a:cubicBezTo>
                    <a:cubicBezTo>
                      <a:pt x="183" y="1194"/>
                      <a:pt x="183" y="1316"/>
                      <a:pt x="304" y="1376"/>
                    </a:cubicBezTo>
                    <a:cubicBezTo>
                      <a:pt x="489" y="1492"/>
                      <a:pt x="763" y="1590"/>
                      <a:pt x="1043" y="1590"/>
                    </a:cubicBezTo>
                    <a:cubicBezTo>
                      <a:pt x="1131" y="1590"/>
                      <a:pt x="1220" y="1581"/>
                      <a:pt x="1307" y="1559"/>
                    </a:cubicBezTo>
                    <a:cubicBezTo>
                      <a:pt x="1398" y="1802"/>
                      <a:pt x="1520" y="2075"/>
                      <a:pt x="1642" y="2288"/>
                    </a:cubicBezTo>
                    <a:cubicBezTo>
                      <a:pt x="1595" y="2302"/>
                      <a:pt x="1537" y="2308"/>
                      <a:pt x="1473" y="2308"/>
                    </a:cubicBezTo>
                    <a:cubicBezTo>
                      <a:pt x="1124" y="2308"/>
                      <a:pt x="575" y="2127"/>
                      <a:pt x="395" y="2075"/>
                    </a:cubicBezTo>
                    <a:lnTo>
                      <a:pt x="274" y="2015"/>
                    </a:lnTo>
                    <a:cubicBezTo>
                      <a:pt x="257" y="2011"/>
                      <a:pt x="242" y="2009"/>
                      <a:pt x="227" y="2009"/>
                    </a:cubicBezTo>
                    <a:cubicBezTo>
                      <a:pt x="136" y="2009"/>
                      <a:pt x="83" y="2084"/>
                      <a:pt x="31" y="2136"/>
                    </a:cubicBezTo>
                    <a:cubicBezTo>
                      <a:pt x="0" y="2258"/>
                      <a:pt x="91" y="2319"/>
                      <a:pt x="152" y="2379"/>
                    </a:cubicBezTo>
                    <a:lnTo>
                      <a:pt x="274" y="2410"/>
                    </a:lnTo>
                    <a:cubicBezTo>
                      <a:pt x="707" y="2547"/>
                      <a:pt x="1157" y="2666"/>
                      <a:pt x="1496" y="2666"/>
                    </a:cubicBezTo>
                    <a:cubicBezTo>
                      <a:pt x="1609" y="2666"/>
                      <a:pt x="1710" y="2653"/>
                      <a:pt x="1794" y="2623"/>
                    </a:cubicBezTo>
                    <a:cubicBezTo>
                      <a:pt x="1854" y="2835"/>
                      <a:pt x="1976" y="3018"/>
                      <a:pt x="2067" y="3170"/>
                    </a:cubicBezTo>
                    <a:cubicBezTo>
                      <a:pt x="2128" y="3322"/>
                      <a:pt x="2219" y="3504"/>
                      <a:pt x="2310" y="3656"/>
                    </a:cubicBezTo>
                    <a:cubicBezTo>
                      <a:pt x="1976" y="3595"/>
                      <a:pt x="1520" y="3474"/>
                      <a:pt x="1368" y="3291"/>
                    </a:cubicBezTo>
                    <a:cubicBezTo>
                      <a:pt x="1330" y="3233"/>
                      <a:pt x="1267" y="3212"/>
                      <a:pt x="1202" y="3212"/>
                    </a:cubicBezTo>
                    <a:cubicBezTo>
                      <a:pt x="1165" y="3212"/>
                      <a:pt x="1128" y="3219"/>
                      <a:pt x="1095" y="3231"/>
                    </a:cubicBezTo>
                    <a:cubicBezTo>
                      <a:pt x="1034" y="3322"/>
                      <a:pt x="1034" y="3443"/>
                      <a:pt x="1064" y="3504"/>
                    </a:cubicBezTo>
                    <a:cubicBezTo>
                      <a:pt x="1338" y="3808"/>
                      <a:pt x="1854" y="3930"/>
                      <a:pt x="2310" y="4051"/>
                    </a:cubicBezTo>
                    <a:cubicBezTo>
                      <a:pt x="2402" y="4051"/>
                      <a:pt x="2432" y="4082"/>
                      <a:pt x="2523" y="4082"/>
                    </a:cubicBezTo>
                    <a:cubicBezTo>
                      <a:pt x="2675" y="4386"/>
                      <a:pt x="2827" y="4689"/>
                      <a:pt x="2979" y="5024"/>
                    </a:cubicBezTo>
                    <a:cubicBezTo>
                      <a:pt x="2888" y="4993"/>
                      <a:pt x="2827" y="4963"/>
                      <a:pt x="2736" y="4963"/>
                    </a:cubicBezTo>
                    <a:cubicBezTo>
                      <a:pt x="2675" y="4902"/>
                      <a:pt x="2614" y="4902"/>
                      <a:pt x="2554" y="4872"/>
                    </a:cubicBezTo>
                    <a:cubicBezTo>
                      <a:pt x="2432" y="4841"/>
                      <a:pt x="2310" y="4781"/>
                      <a:pt x="2158" y="4750"/>
                    </a:cubicBezTo>
                    <a:cubicBezTo>
                      <a:pt x="1702" y="4598"/>
                      <a:pt x="1186" y="4416"/>
                      <a:pt x="912" y="4082"/>
                    </a:cubicBezTo>
                    <a:cubicBezTo>
                      <a:pt x="877" y="4029"/>
                      <a:pt x="821" y="3996"/>
                      <a:pt x="762" y="3996"/>
                    </a:cubicBezTo>
                    <a:cubicBezTo>
                      <a:pt x="720" y="3996"/>
                      <a:pt x="677" y="4013"/>
                      <a:pt x="639" y="4051"/>
                    </a:cubicBezTo>
                    <a:cubicBezTo>
                      <a:pt x="578" y="4112"/>
                      <a:pt x="547" y="4234"/>
                      <a:pt x="608" y="4294"/>
                    </a:cubicBezTo>
                    <a:cubicBezTo>
                      <a:pt x="943" y="4750"/>
                      <a:pt x="1520" y="4963"/>
                      <a:pt x="2067" y="5145"/>
                    </a:cubicBezTo>
                    <a:lnTo>
                      <a:pt x="2402" y="5267"/>
                    </a:lnTo>
                    <a:cubicBezTo>
                      <a:pt x="2432" y="5297"/>
                      <a:pt x="2523" y="5297"/>
                      <a:pt x="2584" y="5328"/>
                    </a:cubicBezTo>
                    <a:cubicBezTo>
                      <a:pt x="2736" y="5358"/>
                      <a:pt x="2979" y="5449"/>
                      <a:pt x="3040" y="5510"/>
                    </a:cubicBezTo>
                    <a:cubicBezTo>
                      <a:pt x="3070" y="5571"/>
                      <a:pt x="3131" y="5601"/>
                      <a:pt x="3192" y="5601"/>
                    </a:cubicBezTo>
                    <a:cubicBezTo>
                      <a:pt x="3313" y="5814"/>
                      <a:pt x="3465" y="6088"/>
                      <a:pt x="3587" y="6331"/>
                    </a:cubicBezTo>
                    <a:cubicBezTo>
                      <a:pt x="3617" y="6361"/>
                      <a:pt x="3617" y="6392"/>
                      <a:pt x="3648" y="6483"/>
                    </a:cubicBezTo>
                    <a:cubicBezTo>
                      <a:pt x="3587" y="6422"/>
                      <a:pt x="3496" y="6422"/>
                      <a:pt x="3435" y="6392"/>
                    </a:cubicBezTo>
                    <a:cubicBezTo>
                      <a:pt x="3374" y="6392"/>
                      <a:pt x="3313" y="6361"/>
                      <a:pt x="3283" y="6361"/>
                    </a:cubicBezTo>
                    <a:cubicBezTo>
                      <a:pt x="2584" y="6179"/>
                      <a:pt x="1824" y="5753"/>
                      <a:pt x="1216" y="5267"/>
                    </a:cubicBezTo>
                    <a:cubicBezTo>
                      <a:pt x="1191" y="5229"/>
                      <a:pt x="1155" y="5212"/>
                      <a:pt x="1114" y="5212"/>
                    </a:cubicBezTo>
                    <a:cubicBezTo>
                      <a:pt x="1059" y="5212"/>
                      <a:pt x="996" y="5244"/>
                      <a:pt x="943" y="5297"/>
                    </a:cubicBezTo>
                    <a:cubicBezTo>
                      <a:pt x="882" y="5358"/>
                      <a:pt x="912" y="5480"/>
                      <a:pt x="1003" y="5571"/>
                    </a:cubicBezTo>
                    <a:cubicBezTo>
                      <a:pt x="1672" y="6088"/>
                      <a:pt x="2432" y="6513"/>
                      <a:pt x="3192" y="6726"/>
                    </a:cubicBezTo>
                    <a:cubicBezTo>
                      <a:pt x="3283" y="6726"/>
                      <a:pt x="3313" y="6787"/>
                      <a:pt x="3374" y="6787"/>
                    </a:cubicBezTo>
                    <a:cubicBezTo>
                      <a:pt x="3526" y="6817"/>
                      <a:pt x="3678" y="6848"/>
                      <a:pt x="3800" y="6939"/>
                    </a:cubicBezTo>
                    <a:cubicBezTo>
                      <a:pt x="3830" y="6969"/>
                      <a:pt x="3891" y="6969"/>
                      <a:pt x="3952" y="6969"/>
                    </a:cubicBezTo>
                    <a:lnTo>
                      <a:pt x="4073" y="7182"/>
                    </a:lnTo>
                    <a:lnTo>
                      <a:pt x="4134" y="7334"/>
                    </a:lnTo>
                    <a:cubicBezTo>
                      <a:pt x="4347" y="7729"/>
                      <a:pt x="4529" y="8094"/>
                      <a:pt x="4803" y="8398"/>
                    </a:cubicBezTo>
                    <a:cubicBezTo>
                      <a:pt x="4841" y="8456"/>
                      <a:pt x="4904" y="8477"/>
                      <a:pt x="4961" y="8477"/>
                    </a:cubicBezTo>
                    <a:cubicBezTo>
                      <a:pt x="4993" y="8477"/>
                      <a:pt x="5024" y="8470"/>
                      <a:pt x="5046" y="8459"/>
                    </a:cubicBezTo>
                    <a:cubicBezTo>
                      <a:pt x="5137" y="8367"/>
                      <a:pt x="5137" y="8246"/>
                      <a:pt x="5046" y="8185"/>
                    </a:cubicBezTo>
                    <a:cubicBezTo>
                      <a:pt x="4833" y="7911"/>
                      <a:pt x="4651" y="7547"/>
                      <a:pt x="4438" y="7182"/>
                    </a:cubicBezTo>
                    <a:lnTo>
                      <a:pt x="4377" y="7030"/>
                    </a:lnTo>
                    <a:cubicBezTo>
                      <a:pt x="4286" y="6939"/>
                      <a:pt x="4256" y="6817"/>
                      <a:pt x="4195" y="6696"/>
                    </a:cubicBezTo>
                    <a:cubicBezTo>
                      <a:pt x="4651" y="6027"/>
                      <a:pt x="4985" y="5267"/>
                      <a:pt x="5320" y="4538"/>
                    </a:cubicBezTo>
                    <a:cubicBezTo>
                      <a:pt x="5411" y="4386"/>
                      <a:pt x="5472" y="4203"/>
                      <a:pt x="5563" y="4051"/>
                    </a:cubicBezTo>
                    <a:cubicBezTo>
                      <a:pt x="5593" y="3960"/>
                      <a:pt x="5563" y="3838"/>
                      <a:pt x="5472" y="3808"/>
                    </a:cubicBezTo>
                    <a:cubicBezTo>
                      <a:pt x="5456" y="3800"/>
                      <a:pt x="5437" y="3797"/>
                      <a:pt x="5417" y="3797"/>
                    </a:cubicBezTo>
                    <a:cubicBezTo>
                      <a:pt x="5356" y="3797"/>
                      <a:pt x="5282" y="3831"/>
                      <a:pt x="5259" y="3899"/>
                    </a:cubicBezTo>
                    <a:cubicBezTo>
                      <a:pt x="5168" y="4051"/>
                      <a:pt x="5107" y="4203"/>
                      <a:pt x="5016" y="4386"/>
                    </a:cubicBezTo>
                    <a:cubicBezTo>
                      <a:pt x="4712" y="5024"/>
                      <a:pt x="4408" y="5723"/>
                      <a:pt x="3982" y="6331"/>
                    </a:cubicBezTo>
                    <a:cubicBezTo>
                      <a:pt x="3952" y="6270"/>
                      <a:pt x="3952" y="6209"/>
                      <a:pt x="3921" y="6179"/>
                    </a:cubicBezTo>
                    <a:cubicBezTo>
                      <a:pt x="3769" y="5905"/>
                      <a:pt x="3617" y="5601"/>
                      <a:pt x="3465" y="5297"/>
                    </a:cubicBezTo>
                    <a:cubicBezTo>
                      <a:pt x="3891" y="4355"/>
                      <a:pt x="4408" y="3291"/>
                      <a:pt x="4955" y="2258"/>
                    </a:cubicBezTo>
                    <a:cubicBezTo>
                      <a:pt x="5046" y="2136"/>
                      <a:pt x="5046" y="2015"/>
                      <a:pt x="4955" y="1984"/>
                    </a:cubicBezTo>
                    <a:cubicBezTo>
                      <a:pt x="4932" y="1977"/>
                      <a:pt x="4907" y="1973"/>
                      <a:pt x="4883" y="1973"/>
                    </a:cubicBezTo>
                    <a:cubicBezTo>
                      <a:pt x="4809" y="1973"/>
                      <a:pt x="4734" y="2007"/>
                      <a:pt x="4712" y="2075"/>
                    </a:cubicBezTo>
                    <a:cubicBezTo>
                      <a:pt x="4225" y="2987"/>
                      <a:pt x="3769" y="3960"/>
                      <a:pt x="3344" y="4841"/>
                    </a:cubicBezTo>
                    <a:cubicBezTo>
                      <a:pt x="3222" y="4568"/>
                      <a:pt x="3131" y="4294"/>
                      <a:pt x="2979" y="4051"/>
                    </a:cubicBezTo>
                    <a:lnTo>
                      <a:pt x="2979" y="3990"/>
                    </a:lnTo>
                    <a:cubicBezTo>
                      <a:pt x="3009" y="3899"/>
                      <a:pt x="3040" y="3778"/>
                      <a:pt x="3070" y="3626"/>
                    </a:cubicBezTo>
                    <a:cubicBezTo>
                      <a:pt x="3161" y="3352"/>
                      <a:pt x="3222" y="3079"/>
                      <a:pt x="3374" y="2896"/>
                    </a:cubicBezTo>
                    <a:cubicBezTo>
                      <a:pt x="3465" y="2835"/>
                      <a:pt x="3435" y="2714"/>
                      <a:pt x="3344" y="2623"/>
                    </a:cubicBezTo>
                    <a:cubicBezTo>
                      <a:pt x="3322" y="2601"/>
                      <a:pt x="3293" y="2591"/>
                      <a:pt x="3260" y="2591"/>
                    </a:cubicBezTo>
                    <a:cubicBezTo>
                      <a:pt x="3201" y="2591"/>
                      <a:pt x="3129" y="2624"/>
                      <a:pt x="3070" y="2683"/>
                    </a:cubicBezTo>
                    <a:cubicBezTo>
                      <a:pt x="2888" y="2896"/>
                      <a:pt x="2827" y="3231"/>
                      <a:pt x="2736" y="3504"/>
                    </a:cubicBezTo>
                    <a:lnTo>
                      <a:pt x="2736" y="3534"/>
                    </a:lnTo>
                    <a:cubicBezTo>
                      <a:pt x="2614" y="3352"/>
                      <a:pt x="2554" y="3170"/>
                      <a:pt x="2432" y="2987"/>
                    </a:cubicBezTo>
                    <a:cubicBezTo>
                      <a:pt x="2310" y="2775"/>
                      <a:pt x="2219" y="2562"/>
                      <a:pt x="2128" y="2379"/>
                    </a:cubicBezTo>
                    <a:cubicBezTo>
                      <a:pt x="2310" y="2075"/>
                      <a:pt x="2371" y="1498"/>
                      <a:pt x="2371" y="951"/>
                    </a:cubicBezTo>
                    <a:cubicBezTo>
                      <a:pt x="2371" y="647"/>
                      <a:pt x="2402" y="404"/>
                      <a:pt x="2432" y="252"/>
                    </a:cubicBezTo>
                    <a:cubicBezTo>
                      <a:pt x="2462" y="130"/>
                      <a:pt x="2402" y="39"/>
                      <a:pt x="2310" y="9"/>
                    </a:cubicBezTo>
                    <a:cubicBezTo>
                      <a:pt x="2294" y="3"/>
                      <a:pt x="2278" y="1"/>
                      <a:pt x="2262" y="1"/>
                    </a:cubicBezTo>
                    <a:cubicBezTo>
                      <a:pt x="2189" y="1"/>
                      <a:pt x="2123" y="55"/>
                      <a:pt x="2098" y="130"/>
                    </a:cubicBezTo>
                    <a:cubicBezTo>
                      <a:pt x="2067" y="313"/>
                      <a:pt x="2006" y="616"/>
                      <a:pt x="2006" y="920"/>
                    </a:cubicBezTo>
                    <a:cubicBezTo>
                      <a:pt x="2006" y="1224"/>
                      <a:pt x="1976" y="1650"/>
                      <a:pt x="1915" y="1923"/>
                    </a:cubicBezTo>
                    <a:cubicBezTo>
                      <a:pt x="1763" y="1620"/>
                      <a:pt x="1611" y="1255"/>
                      <a:pt x="1459" y="920"/>
                    </a:cubicBezTo>
                    <a:cubicBezTo>
                      <a:pt x="1459" y="677"/>
                      <a:pt x="1490" y="434"/>
                      <a:pt x="1550" y="252"/>
                    </a:cubicBezTo>
                    <a:cubicBezTo>
                      <a:pt x="1611" y="130"/>
                      <a:pt x="1520" y="39"/>
                      <a:pt x="1459" y="9"/>
                    </a:cubicBezTo>
                    <a:cubicBezTo>
                      <a:pt x="1438" y="3"/>
                      <a:pt x="1417" y="1"/>
                      <a:pt x="1398" y="1"/>
                    </a:cubicBezTo>
                    <a:cubicBezTo>
                      <a:pt x="1307" y="1"/>
                      <a:pt x="1241" y="55"/>
                      <a:pt x="1216" y="130"/>
                    </a:cubicBezTo>
                    <a:cubicBezTo>
                      <a:pt x="1216" y="161"/>
                      <a:pt x="1186" y="191"/>
                      <a:pt x="1186" y="221"/>
                    </a:cubicBezTo>
                    <a:cubicBezTo>
                      <a:pt x="1186" y="191"/>
                      <a:pt x="1155" y="161"/>
                      <a:pt x="1155" y="130"/>
                    </a:cubicBezTo>
                    <a:cubicBezTo>
                      <a:pt x="1105" y="55"/>
                      <a:pt x="1035" y="1"/>
                      <a:pt x="9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67"/>
              <p:cNvSpPr/>
              <p:nvPr/>
            </p:nvSpPr>
            <p:spPr>
              <a:xfrm>
                <a:off x="14287775" y="6708700"/>
                <a:ext cx="223425" cy="203850"/>
              </a:xfrm>
              <a:custGeom>
                <a:avLst/>
                <a:gdLst/>
                <a:ahLst/>
                <a:cxnLst/>
                <a:rect l="l" t="t" r="r" b="b"/>
                <a:pathLst>
                  <a:path w="8937" h="8154" extrusionOk="0">
                    <a:moveTo>
                      <a:pt x="7273" y="0"/>
                    </a:moveTo>
                    <a:cubicBezTo>
                      <a:pt x="6883" y="0"/>
                      <a:pt x="6386" y="221"/>
                      <a:pt x="6079" y="331"/>
                    </a:cubicBezTo>
                    <a:cubicBezTo>
                      <a:pt x="5015" y="665"/>
                      <a:pt x="4073" y="1243"/>
                      <a:pt x="3101" y="1881"/>
                    </a:cubicBezTo>
                    <a:cubicBezTo>
                      <a:pt x="1550" y="3005"/>
                      <a:pt x="821" y="4586"/>
                      <a:pt x="335" y="6379"/>
                    </a:cubicBezTo>
                    <a:cubicBezTo>
                      <a:pt x="213" y="6805"/>
                      <a:pt x="0" y="7352"/>
                      <a:pt x="335" y="7717"/>
                    </a:cubicBezTo>
                    <a:cubicBezTo>
                      <a:pt x="660" y="8058"/>
                      <a:pt x="1247" y="8154"/>
                      <a:pt x="1848" y="8154"/>
                    </a:cubicBezTo>
                    <a:cubicBezTo>
                      <a:pt x="2426" y="8154"/>
                      <a:pt x="3017" y="8065"/>
                      <a:pt x="3404" y="8021"/>
                    </a:cubicBezTo>
                    <a:cubicBezTo>
                      <a:pt x="5593" y="7656"/>
                      <a:pt x="7599" y="6106"/>
                      <a:pt x="8389" y="4009"/>
                    </a:cubicBezTo>
                    <a:cubicBezTo>
                      <a:pt x="8785" y="3005"/>
                      <a:pt x="8937" y="1060"/>
                      <a:pt x="7660" y="118"/>
                    </a:cubicBezTo>
                    <a:cubicBezTo>
                      <a:pt x="7558" y="33"/>
                      <a:pt x="7424" y="0"/>
                      <a:pt x="7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67"/>
              <p:cNvSpPr/>
              <p:nvPr/>
            </p:nvSpPr>
            <p:spPr>
              <a:xfrm>
                <a:off x="14269525" y="6708400"/>
                <a:ext cx="250800" cy="214875"/>
              </a:xfrm>
              <a:custGeom>
                <a:avLst/>
                <a:gdLst/>
                <a:ahLst/>
                <a:cxnLst/>
                <a:rect l="l" t="t" r="r" b="b"/>
                <a:pathLst>
                  <a:path w="10032" h="8595" extrusionOk="0">
                    <a:moveTo>
                      <a:pt x="7882" y="1"/>
                    </a:moveTo>
                    <a:cubicBezTo>
                      <a:pt x="7793" y="1"/>
                      <a:pt x="7680" y="60"/>
                      <a:pt x="7630" y="160"/>
                    </a:cubicBezTo>
                    <a:cubicBezTo>
                      <a:pt x="7539" y="495"/>
                      <a:pt x="7478" y="1072"/>
                      <a:pt x="7721" y="1528"/>
                    </a:cubicBezTo>
                    <a:cubicBezTo>
                      <a:pt x="7448" y="1741"/>
                      <a:pt x="7144" y="1984"/>
                      <a:pt x="6870" y="2197"/>
                    </a:cubicBezTo>
                    <a:cubicBezTo>
                      <a:pt x="6688" y="1832"/>
                      <a:pt x="6779" y="829"/>
                      <a:pt x="6779" y="495"/>
                    </a:cubicBezTo>
                    <a:lnTo>
                      <a:pt x="6779" y="343"/>
                    </a:lnTo>
                    <a:cubicBezTo>
                      <a:pt x="6779" y="191"/>
                      <a:pt x="6657" y="130"/>
                      <a:pt x="6536" y="69"/>
                    </a:cubicBezTo>
                    <a:cubicBezTo>
                      <a:pt x="6384" y="69"/>
                      <a:pt x="6323" y="191"/>
                      <a:pt x="6262" y="312"/>
                    </a:cubicBezTo>
                    <a:lnTo>
                      <a:pt x="6262" y="464"/>
                    </a:lnTo>
                    <a:cubicBezTo>
                      <a:pt x="6232" y="1224"/>
                      <a:pt x="6201" y="2106"/>
                      <a:pt x="6505" y="2501"/>
                    </a:cubicBezTo>
                    <a:cubicBezTo>
                      <a:pt x="6323" y="2713"/>
                      <a:pt x="6080" y="2865"/>
                      <a:pt x="5897" y="3048"/>
                    </a:cubicBezTo>
                    <a:cubicBezTo>
                      <a:pt x="5715" y="3200"/>
                      <a:pt x="5502" y="3382"/>
                      <a:pt x="5320" y="3534"/>
                    </a:cubicBezTo>
                    <a:cubicBezTo>
                      <a:pt x="5320" y="3048"/>
                      <a:pt x="5320" y="2470"/>
                      <a:pt x="5502" y="2197"/>
                    </a:cubicBezTo>
                    <a:cubicBezTo>
                      <a:pt x="5593" y="2106"/>
                      <a:pt x="5563" y="1954"/>
                      <a:pt x="5472" y="1862"/>
                    </a:cubicBezTo>
                    <a:cubicBezTo>
                      <a:pt x="5425" y="1839"/>
                      <a:pt x="5375" y="1829"/>
                      <a:pt x="5326" y="1829"/>
                    </a:cubicBezTo>
                    <a:cubicBezTo>
                      <a:pt x="5248" y="1829"/>
                      <a:pt x="5175" y="1855"/>
                      <a:pt x="5138" y="1893"/>
                    </a:cubicBezTo>
                    <a:cubicBezTo>
                      <a:pt x="4834" y="2318"/>
                      <a:pt x="4864" y="3078"/>
                      <a:pt x="4864" y="3686"/>
                    </a:cubicBezTo>
                    <a:lnTo>
                      <a:pt x="4864" y="3929"/>
                    </a:lnTo>
                    <a:cubicBezTo>
                      <a:pt x="4530" y="4233"/>
                      <a:pt x="4134" y="4537"/>
                      <a:pt x="3800" y="4780"/>
                    </a:cubicBezTo>
                    <a:cubicBezTo>
                      <a:pt x="3800" y="4689"/>
                      <a:pt x="3831" y="4568"/>
                      <a:pt x="3831" y="4446"/>
                    </a:cubicBezTo>
                    <a:cubicBezTo>
                      <a:pt x="3831" y="4385"/>
                      <a:pt x="3831" y="4264"/>
                      <a:pt x="3891" y="4233"/>
                    </a:cubicBezTo>
                    <a:cubicBezTo>
                      <a:pt x="3922" y="4081"/>
                      <a:pt x="3922" y="3869"/>
                      <a:pt x="3922" y="3686"/>
                    </a:cubicBezTo>
                    <a:cubicBezTo>
                      <a:pt x="3952" y="3048"/>
                      <a:pt x="4043" y="2288"/>
                      <a:pt x="4408" y="1832"/>
                    </a:cubicBezTo>
                    <a:cubicBezTo>
                      <a:pt x="4499" y="1710"/>
                      <a:pt x="4499" y="1558"/>
                      <a:pt x="4378" y="1498"/>
                    </a:cubicBezTo>
                    <a:cubicBezTo>
                      <a:pt x="4321" y="1455"/>
                      <a:pt x="4258" y="1433"/>
                      <a:pt x="4201" y="1433"/>
                    </a:cubicBezTo>
                    <a:cubicBezTo>
                      <a:pt x="4135" y="1433"/>
                      <a:pt x="4076" y="1463"/>
                      <a:pt x="4043" y="1528"/>
                    </a:cubicBezTo>
                    <a:cubicBezTo>
                      <a:pt x="3587" y="2106"/>
                      <a:pt x="3496" y="2926"/>
                      <a:pt x="3435" y="3656"/>
                    </a:cubicBezTo>
                    <a:cubicBezTo>
                      <a:pt x="3435" y="3838"/>
                      <a:pt x="3375" y="3990"/>
                      <a:pt x="3375" y="4142"/>
                    </a:cubicBezTo>
                    <a:cubicBezTo>
                      <a:pt x="3375" y="4233"/>
                      <a:pt x="3375" y="4324"/>
                      <a:pt x="3344" y="4416"/>
                    </a:cubicBezTo>
                    <a:cubicBezTo>
                      <a:pt x="3344" y="4628"/>
                      <a:pt x="3314" y="4993"/>
                      <a:pt x="3223" y="5054"/>
                    </a:cubicBezTo>
                    <a:cubicBezTo>
                      <a:pt x="3192" y="5145"/>
                      <a:pt x="3162" y="5206"/>
                      <a:pt x="3192" y="5297"/>
                    </a:cubicBezTo>
                    <a:cubicBezTo>
                      <a:pt x="2919" y="5510"/>
                      <a:pt x="2676" y="5783"/>
                      <a:pt x="2402" y="5996"/>
                    </a:cubicBezTo>
                    <a:lnTo>
                      <a:pt x="2250" y="6148"/>
                    </a:lnTo>
                    <a:lnTo>
                      <a:pt x="2250" y="5844"/>
                    </a:lnTo>
                    <a:lnTo>
                      <a:pt x="2250" y="5631"/>
                    </a:lnTo>
                    <a:cubicBezTo>
                      <a:pt x="2280" y="4689"/>
                      <a:pt x="2554" y="3625"/>
                      <a:pt x="3010" y="2622"/>
                    </a:cubicBezTo>
                    <a:cubicBezTo>
                      <a:pt x="3040" y="2501"/>
                      <a:pt x="3010" y="2349"/>
                      <a:pt x="2888" y="2318"/>
                    </a:cubicBezTo>
                    <a:cubicBezTo>
                      <a:pt x="2860" y="2311"/>
                      <a:pt x="2829" y="2307"/>
                      <a:pt x="2799" y="2307"/>
                    </a:cubicBezTo>
                    <a:cubicBezTo>
                      <a:pt x="2702" y="2307"/>
                      <a:pt x="2608" y="2347"/>
                      <a:pt x="2584" y="2440"/>
                    </a:cubicBezTo>
                    <a:cubicBezTo>
                      <a:pt x="2128" y="3473"/>
                      <a:pt x="1824" y="4598"/>
                      <a:pt x="1794" y="5631"/>
                    </a:cubicBezTo>
                    <a:lnTo>
                      <a:pt x="1794" y="5844"/>
                    </a:lnTo>
                    <a:cubicBezTo>
                      <a:pt x="1794" y="6087"/>
                      <a:pt x="1794" y="6270"/>
                      <a:pt x="1703" y="6452"/>
                    </a:cubicBezTo>
                    <a:cubicBezTo>
                      <a:pt x="1672" y="6543"/>
                      <a:pt x="1672" y="6574"/>
                      <a:pt x="1703" y="6665"/>
                    </a:cubicBezTo>
                    <a:cubicBezTo>
                      <a:pt x="1642" y="6726"/>
                      <a:pt x="1520" y="6817"/>
                      <a:pt x="1460" y="6878"/>
                    </a:cubicBezTo>
                    <a:lnTo>
                      <a:pt x="1247" y="7030"/>
                    </a:lnTo>
                    <a:cubicBezTo>
                      <a:pt x="852" y="7364"/>
                      <a:pt x="396" y="7759"/>
                      <a:pt x="92" y="8215"/>
                    </a:cubicBezTo>
                    <a:cubicBezTo>
                      <a:pt x="1" y="8337"/>
                      <a:pt x="31" y="8489"/>
                      <a:pt x="122" y="8549"/>
                    </a:cubicBezTo>
                    <a:cubicBezTo>
                      <a:pt x="165" y="8581"/>
                      <a:pt x="211" y="8595"/>
                      <a:pt x="255" y="8595"/>
                    </a:cubicBezTo>
                    <a:cubicBezTo>
                      <a:pt x="339" y="8595"/>
                      <a:pt x="417" y="8548"/>
                      <a:pt x="457" y="8489"/>
                    </a:cubicBezTo>
                    <a:cubicBezTo>
                      <a:pt x="761" y="8063"/>
                      <a:pt x="1156" y="7729"/>
                      <a:pt x="1551" y="7425"/>
                    </a:cubicBezTo>
                    <a:lnTo>
                      <a:pt x="1764" y="7273"/>
                    </a:lnTo>
                    <a:cubicBezTo>
                      <a:pt x="1855" y="7151"/>
                      <a:pt x="2007" y="7030"/>
                      <a:pt x="2128" y="6908"/>
                    </a:cubicBezTo>
                    <a:cubicBezTo>
                      <a:pt x="3162" y="7303"/>
                      <a:pt x="4226" y="7486"/>
                      <a:pt x="5290" y="7729"/>
                    </a:cubicBezTo>
                    <a:cubicBezTo>
                      <a:pt x="5502" y="7759"/>
                      <a:pt x="5745" y="7790"/>
                      <a:pt x="5958" y="7881"/>
                    </a:cubicBezTo>
                    <a:cubicBezTo>
                      <a:pt x="5971" y="7884"/>
                      <a:pt x="5984" y="7885"/>
                      <a:pt x="5998" y="7885"/>
                    </a:cubicBezTo>
                    <a:cubicBezTo>
                      <a:pt x="6110" y="7885"/>
                      <a:pt x="6232" y="7777"/>
                      <a:pt x="6232" y="7668"/>
                    </a:cubicBezTo>
                    <a:cubicBezTo>
                      <a:pt x="6262" y="7577"/>
                      <a:pt x="6171" y="7425"/>
                      <a:pt x="6049" y="7425"/>
                    </a:cubicBezTo>
                    <a:cubicBezTo>
                      <a:pt x="5806" y="7364"/>
                      <a:pt x="5593" y="7334"/>
                      <a:pt x="5350" y="7273"/>
                    </a:cubicBezTo>
                    <a:cubicBezTo>
                      <a:pt x="4408" y="7060"/>
                      <a:pt x="3435" y="6878"/>
                      <a:pt x="2524" y="6574"/>
                    </a:cubicBezTo>
                    <a:cubicBezTo>
                      <a:pt x="2584" y="6543"/>
                      <a:pt x="2615" y="6452"/>
                      <a:pt x="2706" y="6422"/>
                    </a:cubicBezTo>
                    <a:cubicBezTo>
                      <a:pt x="3010" y="6148"/>
                      <a:pt x="3344" y="5844"/>
                      <a:pt x="3648" y="5601"/>
                    </a:cubicBezTo>
                    <a:cubicBezTo>
                      <a:pt x="5016" y="5844"/>
                      <a:pt x="6536" y="6148"/>
                      <a:pt x="8025" y="6543"/>
                    </a:cubicBezTo>
                    <a:cubicBezTo>
                      <a:pt x="8056" y="6549"/>
                      <a:pt x="8086" y="6551"/>
                      <a:pt x="8113" y="6551"/>
                    </a:cubicBezTo>
                    <a:cubicBezTo>
                      <a:pt x="8247" y="6551"/>
                      <a:pt x="8334" y="6492"/>
                      <a:pt x="8359" y="6391"/>
                    </a:cubicBezTo>
                    <a:cubicBezTo>
                      <a:pt x="8390" y="6270"/>
                      <a:pt x="8329" y="6118"/>
                      <a:pt x="8177" y="6087"/>
                    </a:cubicBezTo>
                    <a:cubicBezTo>
                      <a:pt x="6840" y="5753"/>
                      <a:pt x="5442" y="5479"/>
                      <a:pt x="4195" y="5206"/>
                    </a:cubicBezTo>
                    <a:cubicBezTo>
                      <a:pt x="4499" y="4993"/>
                      <a:pt x="4803" y="4720"/>
                      <a:pt x="5046" y="4476"/>
                    </a:cubicBezTo>
                    <a:lnTo>
                      <a:pt x="5107" y="4476"/>
                    </a:lnTo>
                    <a:cubicBezTo>
                      <a:pt x="5259" y="4537"/>
                      <a:pt x="5442" y="4537"/>
                      <a:pt x="5624" y="4537"/>
                    </a:cubicBezTo>
                    <a:cubicBezTo>
                      <a:pt x="6019" y="4537"/>
                      <a:pt x="6353" y="4568"/>
                      <a:pt x="6657" y="4689"/>
                    </a:cubicBezTo>
                    <a:cubicBezTo>
                      <a:pt x="6686" y="4696"/>
                      <a:pt x="6716" y="4700"/>
                      <a:pt x="6747" y="4700"/>
                    </a:cubicBezTo>
                    <a:cubicBezTo>
                      <a:pt x="6844" y="4700"/>
                      <a:pt x="6938" y="4661"/>
                      <a:pt x="6961" y="4568"/>
                    </a:cubicBezTo>
                    <a:cubicBezTo>
                      <a:pt x="6992" y="4446"/>
                      <a:pt x="6961" y="4294"/>
                      <a:pt x="6840" y="4264"/>
                    </a:cubicBezTo>
                    <a:cubicBezTo>
                      <a:pt x="6505" y="4112"/>
                      <a:pt x="6049" y="4112"/>
                      <a:pt x="5654" y="4081"/>
                    </a:cubicBezTo>
                    <a:lnTo>
                      <a:pt x="5593" y="4081"/>
                    </a:lnTo>
                    <a:cubicBezTo>
                      <a:pt x="5806" y="3869"/>
                      <a:pt x="6049" y="3686"/>
                      <a:pt x="6232" y="3504"/>
                    </a:cubicBezTo>
                    <a:cubicBezTo>
                      <a:pt x="6475" y="3321"/>
                      <a:pt x="6688" y="3078"/>
                      <a:pt x="6931" y="2896"/>
                    </a:cubicBezTo>
                    <a:cubicBezTo>
                      <a:pt x="7064" y="2940"/>
                      <a:pt x="7219" y="2959"/>
                      <a:pt x="7389" y="2959"/>
                    </a:cubicBezTo>
                    <a:cubicBezTo>
                      <a:pt x="7799" y="2959"/>
                      <a:pt x="8300" y="2851"/>
                      <a:pt x="8815" y="2744"/>
                    </a:cubicBezTo>
                    <a:cubicBezTo>
                      <a:pt x="9211" y="2653"/>
                      <a:pt x="9575" y="2592"/>
                      <a:pt x="9758" y="2592"/>
                    </a:cubicBezTo>
                    <a:cubicBezTo>
                      <a:pt x="9910" y="2592"/>
                      <a:pt x="10001" y="2470"/>
                      <a:pt x="10031" y="2349"/>
                    </a:cubicBezTo>
                    <a:cubicBezTo>
                      <a:pt x="10031" y="2197"/>
                      <a:pt x="9910" y="2136"/>
                      <a:pt x="9818" y="2106"/>
                    </a:cubicBezTo>
                    <a:cubicBezTo>
                      <a:pt x="9545" y="2106"/>
                      <a:pt x="9150" y="2166"/>
                      <a:pt x="8755" y="2258"/>
                    </a:cubicBezTo>
                    <a:cubicBezTo>
                      <a:pt x="8359" y="2318"/>
                      <a:pt x="7843" y="2440"/>
                      <a:pt x="7448" y="2440"/>
                    </a:cubicBezTo>
                    <a:cubicBezTo>
                      <a:pt x="7843" y="2136"/>
                      <a:pt x="8177" y="1832"/>
                      <a:pt x="8542" y="1528"/>
                    </a:cubicBezTo>
                    <a:cubicBezTo>
                      <a:pt x="8770" y="1460"/>
                      <a:pt x="9032" y="1425"/>
                      <a:pt x="9251" y="1425"/>
                    </a:cubicBezTo>
                    <a:cubicBezTo>
                      <a:pt x="9325" y="1425"/>
                      <a:pt x="9393" y="1429"/>
                      <a:pt x="9454" y="1437"/>
                    </a:cubicBezTo>
                    <a:cubicBezTo>
                      <a:pt x="9606" y="1437"/>
                      <a:pt x="9727" y="1376"/>
                      <a:pt x="9727" y="1224"/>
                    </a:cubicBezTo>
                    <a:cubicBezTo>
                      <a:pt x="9727" y="1103"/>
                      <a:pt x="9667" y="951"/>
                      <a:pt x="9515" y="951"/>
                    </a:cubicBezTo>
                    <a:lnTo>
                      <a:pt x="9363" y="951"/>
                    </a:lnTo>
                    <a:cubicBezTo>
                      <a:pt x="9393" y="920"/>
                      <a:pt x="9454" y="890"/>
                      <a:pt x="9515" y="829"/>
                    </a:cubicBezTo>
                    <a:cubicBezTo>
                      <a:pt x="9606" y="768"/>
                      <a:pt x="9667" y="616"/>
                      <a:pt x="9575" y="495"/>
                    </a:cubicBezTo>
                    <a:cubicBezTo>
                      <a:pt x="9539" y="421"/>
                      <a:pt x="9468" y="381"/>
                      <a:pt x="9392" y="381"/>
                    </a:cubicBezTo>
                    <a:cubicBezTo>
                      <a:pt x="9342" y="381"/>
                      <a:pt x="9289" y="398"/>
                      <a:pt x="9241" y="434"/>
                    </a:cubicBezTo>
                    <a:cubicBezTo>
                      <a:pt x="8937" y="616"/>
                      <a:pt x="8633" y="829"/>
                      <a:pt x="8329" y="1072"/>
                    </a:cubicBezTo>
                    <a:cubicBezTo>
                      <a:pt x="8238" y="1103"/>
                      <a:pt x="8177" y="1103"/>
                      <a:pt x="8086" y="1133"/>
                    </a:cubicBezTo>
                    <a:cubicBezTo>
                      <a:pt x="8025" y="890"/>
                      <a:pt x="8056" y="525"/>
                      <a:pt x="8086" y="312"/>
                    </a:cubicBezTo>
                    <a:cubicBezTo>
                      <a:pt x="8147" y="191"/>
                      <a:pt x="8056" y="39"/>
                      <a:pt x="7934" y="8"/>
                    </a:cubicBezTo>
                    <a:cubicBezTo>
                      <a:pt x="7918" y="3"/>
                      <a:pt x="7901" y="1"/>
                      <a:pt x="78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67"/>
              <p:cNvSpPr/>
              <p:nvPr/>
            </p:nvSpPr>
            <p:spPr>
              <a:xfrm>
                <a:off x="13916175" y="6864850"/>
                <a:ext cx="209000" cy="118650"/>
              </a:xfrm>
              <a:custGeom>
                <a:avLst/>
                <a:gdLst/>
                <a:ahLst/>
                <a:cxnLst/>
                <a:rect l="l" t="t" r="r" b="b"/>
                <a:pathLst>
                  <a:path w="8360" h="4746" extrusionOk="0">
                    <a:moveTo>
                      <a:pt x="5775" y="0"/>
                    </a:moveTo>
                    <a:cubicBezTo>
                      <a:pt x="5185" y="0"/>
                      <a:pt x="4591" y="68"/>
                      <a:pt x="3983" y="194"/>
                    </a:cubicBezTo>
                    <a:cubicBezTo>
                      <a:pt x="2524" y="468"/>
                      <a:pt x="1520" y="1349"/>
                      <a:pt x="578" y="2443"/>
                    </a:cubicBezTo>
                    <a:cubicBezTo>
                      <a:pt x="335" y="2717"/>
                      <a:pt x="1" y="3021"/>
                      <a:pt x="122" y="3355"/>
                    </a:cubicBezTo>
                    <a:cubicBezTo>
                      <a:pt x="335" y="4024"/>
                      <a:pt x="1612" y="4389"/>
                      <a:pt x="2220" y="4571"/>
                    </a:cubicBezTo>
                    <a:cubicBezTo>
                      <a:pt x="2633" y="4688"/>
                      <a:pt x="3068" y="4745"/>
                      <a:pt x="3508" y="4745"/>
                    </a:cubicBezTo>
                    <a:cubicBezTo>
                      <a:pt x="4783" y="4745"/>
                      <a:pt x="6096" y="4267"/>
                      <a:pt x="7022" y="3386"/>
                    </a:cubicBezTo>
                    <a:cubicBezTo>
                      <a:pt x="7600" y="2839"/>
                      <a:pt x="8359" y="1501"/>
                      <a:pt x="7752" y="437"/>
                    </a:cubicBezTo>
                    <a:cubicBezTo>
                      <a:pt x="7600" y="103"/>
                      <a:pt x="6870" y="133"/>
                      <a:pt x="6566" y="42"/>
                    </a:cubicBezTo>
                    <a:cubicBezTo>
                      <a:pt x="6303" y="14"/>
                      <a:pt x="6039" y="0"/>
                      <a:pt x="57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67"/>
              <p:cNvSpPr/>
              <p:nvPr/>
            </p:nvSpPr>
            <p:spPr>
              <a:xfrm>
                <a:off x="13895650" y="6858000"/>
                <a:ext cx="234075" cy="132575"/>
              </a:xfrm>
              <a:custGeom>
                <a:avLst/>
                <a:gdLst/>
                <a:ahLst/>
                <a:cxnLst/>
                <a:rect l="l" t="t" r="r" b="b"/>
                <a:pathLst>
                  <a:path w="9363" h="5303" extrusionOk="0">
                    <a:moveTo>
                      <a:pt x="7301" y="1"/>
                    </a:moveTo>
                    <a:cubicBezTo>
                      <a:pt x="7237" y="1"/>
                      <a:pt x="7152" y="35"/>
                      <a:pt x="7083" y="103"/>
                    </a:cubicBezTo>
                    <a:lnTo>
                      <a:pt x="7053" y="195"/>
                    </a:lnTo>
                    <a:cubicBezTo>
                      <a:pt x="6779" y="742"/>
                      <a:pt x="6475" y="1350"/>
                      <a:pt x="6566" y="1714"/>
                    </a:cubicBezTo>
                    <a:cubicBezTo>
                      <a:pt x="6384" y="1806"/>
                      <a:pt x="6141" y="1836"/>
                      <a:pt x="5959" y="1927"/>
                    </a:cubicBezTo>
                    <a:cubicBezTo>
                      <a:pt x="5776" y="1958"/>
                      <a:pt x="5563" y="2018"/>
                      <a:pt x="5381" y="2079"/>
                    </a:cubicBezTo>
                    <a:cubicBezTo>
                      <a:pt x="5533" y="1714"/>
                      <a:pt x="5715" y="1319"/>
                      <a:pt x="5959" y="1198"/>
                    </a:cubicBezTo>
                    <a:cubicBezTo>
                      <a:pt x="6019" y="1167"/>
                      <a:pt x="6080" y="1015"/>
                      <a:pt x="6019" y="924"/>
                    </a:cubicBezTo>
                    <a:cubicBezTo>
                      <a:pt x="5998" y="881"/>
                      <a:pt x="5931" y="838"/>
                      <a:pt x="5861" y="838"/>
                    </a:cubicBezTo>
                    <a:cubicBezTo>
                      <a:pt x="5832" y="838"/>
                      <a:pt x="5803" y="845"/>
                      <a:pt x="5776" y="863"/>
                    </a:cubicBezTo>
                    <a:cubicBezTo>
                      <a:pt x="5411" y="1046"/>
                      <a:pt x="5199" y="1623"/>
                      <a:pt x="5016" y="2018"/>
                    </a:cubicBezTo>
                    <a:cubicBezTo>
                      <a:pt x="4955" y="2110"/>
                      <a:pt x="4955" y="2140"/>
                      <a:pt x="4925" y="2170"/>
                    </a:cubicBezTo>
                    <a:cubicBezTo>
                      <a:pt x="4591" y="2292"/>
                      <a:pt x="4256" y="2383"/>
                      <a:pt x="3892" y="2444"/>
                    </a:cubicBezTo>
                    <a:lnTo>
                      <a:pt x="4013" y="2231"/>
                    </a:lnTo>
                    <a:cubicBezTo>
                      <a:pt x="4044" y="2140"/>
                      <a:pt x="4104" y="2110"/>
                      <a:pt x="4104" y="2079"/>
                    </a:cubicBezTo>
                    <a:cubicBezTo>
                      <a:pt x="4165" y="1958"/>
                      <a:pt x="4256" y="1836"/>
                      <a:pt x="4287" y="1714"/>
                    </a:cubicBezTo>
                    <a:cubicBezTo>
                      <a:pt x="4560" y="1258"/>
                      <a:pt x="4804" y="772"/>
                      <a:pt x="5229" y="590"/>
                    </a:cubicBezTo>
                    <a:cubicBezTo>
                      <a:pt x="5320" y="559"/>
                      <a:pt x="5381" y="438"/>
                      <a:pt x="5320" y="316"/>
                    </a:cubicBezTo>
                    <a:cubicBezTo>
                      <a:pt x="5278" y="274"/>
                      <a:pt x="5221" y="217"/>
                      <a:pt x="5149" y="217"/>
                    </a:cubicBezTo>
                    <a:cubicBezTo>
                      <a:pt x="5118" y="217"/>
                      <a:pt x="5084" y="228"/>
                      <a:pt x="5047" y="255"/>
                    </a:cubicBezTo>
                    <a:cubicBezTo>
                      <a:pt x="4500" y="499"/>
                      <a:pt x="4196" y="1046"/>
                      <a:pt x="3952" y="1532"/>
                    </a:cubicBezTo>
                    <a:cubicBezTo>
                      <a:pt x="3861" y="1654"/>
                      <a:pt x="3800" y="1775"/>
                      <a:pt x="3740" y="1866"/>
                    </a:cubicBezTo>
                    <a:cubicBezTo>
                      <a:pt x="3709" y="1927"/>
                      <a:pt x="3679" y="1988"/>
                      <a:pt x="3648" y="2079"/>
                    </a:cubicBezTo>
                    <a:cubicBezTo>
                      <a:pt x="3557" y="2231"/>
                      <a:pt x="3436" y="2444"/>
                      <a:pt x="3345" y="2474"/>
                    </a:cubicBezTo>
                    <a:cubicBezTo>
                      <a:pt x="3284" y="2535"/>
                      <a:pt x="3253" y="2565"/>
                      <a:pt x="3223" y="2626"/>
                    </a:cubicBezTo>
                    <a:lnTo>
                      <a:pt x="2433" y="2869"/>
                    </a:lnTo>
                    <a:cubicBezTo>
                      <a:pt x="2372" y="2869"/>
                      <a:pt x="2311" y="2900"/>
                      <a:pt x="2281" y="2900"/>
                    </a:cubicBezTo>
                    <a:lnTo>
                      <a:pt x="2372" y="2687"/>
                    </a:lnTo>
                    <a:cubicBezTo>
                      <a:pt x="2433" y="2626"/>
                      <a:pt x="2433" y="2565"/>
                      <a:pt x="2463" y="2535"/>
                    </a:cubicBezTo>
                    <a:cubicBezTo>
                      <a:pt x="2797" y="1836"/>
                      <a:pt x="3345" y="1198"/>
                      <a:pt x="3983" y="651"/>
                    </a:cubicBezTo>
                    <a:cubicBezTo>
                      <a:pt x="4044" y="590"/>
                      <a:pt x="4044" y="468"/>
                      <a:pt x="4013" y="407"/>
                    </a:cubicBezTo>
                    <a:cubicBezTo>
                      <a:pt x="3975" y="350"/>
                      <a:pt x="3912" y="328"/>
                      <a:pt x="3848" y="328"/>
                    </a:cubicBezTo>
                    <a:cubicBezTo>
                      <a:pt x="3810" y="328"/>
                      <a:pt x="3773" y="335"/>
                      <a:pt x="3740" y="347"/>
                    </a:cubicBezTo>
                    <a:cubicBezTo>
                      <a:pt x="3071" y="924"/>
                      <a:pt x="2493" y="1654"/>
                      <a:pt x="2159" y="2322"/>
                    </a:cubicBezTo>
                    <a:cubicBezTo>
                      <a:pt x="2129" y="2383"/>
                      <a:pt x="2129" y="2444"/>
                      <a:pt x="2068" y="2474"/>
                    </a:cubicBezTo>
                    <a:cubicBezTo>
                      <a:pt x="2007" y="2626"/>
                      <a:pt x="1916" y="2778"/>
                      <a:pt x="1855" y="2900"/>
                    </a:cubicBezTo>
                    <a:cubicBezTo>
                      <a:pt x="1825" y="2930"/>
                      <a:pt x="1764" y="2991"/>
                      <a:pt x="1764" y="3021"/>
                    </a:cubicBezTo>
                    <a:cubicBezTo>
                      <a:pt x="1703" y="3052"/>
                      <a:pt x="1612" y="3052"/>
                      <a:pt x="1521" y="3082"/>
                    </a:cubicBezTo>
                    <a:lnTo>
                      <a:pt x="1308" y="3143"/>
                    </a:lnTo>
                    <a:cubicBezTo>
                      <a:pt x="913" y="3234"/>
                      <a:pt x="487" y="3356"/>
                      <a:pt x="92" y="3599"/>
                    </a:cubicBezTo>
                    <a:cubicBezTo>
                      <a:pt x="31" y="3629"/>
                      <a:pt x="1" y="3751"/>
                      <a:pt x="31" y="3842"/>
                    </a:cubicBezTo>
                    <a:cubicBezTo>
                      <a:pt x="54" y="3910"/>
                      <a:pt x="128" y="3945"/>
                      <a:pt x="215" y="3945"/>
                    </a:cubicBezTo>
                    <a:cubicBezTo>
                      <a:pt x="244" y="3945"/>
                      <a:pt x="275" y="3941"/>
                      <a:pt x="305" y="3933"/>
                    </a:cubicBezTo>
                    <a:cubicBezTo>
                      <a:pt x="639" y="3751"/>
                      <a:pt x="1004" y="3629"/>
                      <a:pt x="1430" y="3508"/>
                    </a:cubicBezTo>
                    <a:lnTo>
                      <a:pt x="1612" y="3477"/>
                    </a:lnTo>
                    <a:cubicBezTo>
                      <a:pt x="1734" y="3447"/>
                      <a:pt x="1886" y="3386"/>
                      <a:pt x="2007" y="3356"/>
                    </a:cubicBezTo>
                    <a:cubicBezTo>
                      <a:pt x="2615" y="3964"/>
                      <a:pt x="3284" y="4450"/>
                      <a:pt x="3983" y="4967"/>
                    </a:cubicBezTo>
                    <a:cubicBezTo>
                      <a:pt x="4135" y="5058"/>
                      <a:pt x="4287" y="5179"/>
                      <a:pt x="4439" y="5271"/>
                    </a:cubicBezTo>
                    <a:cubicBezTo>
                      <a:pt x="4460" y="5292"/>
                      <a:pt x="4489" y="5302"/>
                      <a:pt x="4522" y="5302"/>
                    </a:cubicBezTo>
                    <a:cubicBezTo>
                      <a:pt x="4582" y="5302"/>
                      <a:pt x="4653" y="5269"/>
                      <a:pt x="4712" y="5210"/>
                    </a:cubicBezTo>
                    <a:cubicBezTo>
                      <a:pt x="4773" y="5149"/>
                      <a:pt x="4743" y="5027"/>
                      <a:pt x="4652" y="4967"/>
                    </a:cubicBezTo>
                    <a:cubicBezTo>
                      <a:pt x="4500" y="4845"/>
                      <a:pt x="4348" y="4724"/>
                      <a:pt x="4196" y="4663"/>
                    </a:cubicBezTo>
                    <a:cubicBezTo>
                      <a:pt x="3588" y="4207"/>
                      <a:pt x="2949" y="3751"/>
                      <a:pt x="2433" y="3234"/>
                    </a:cubicBezTo>
                    <a:cubicBezTo>
                      <a:pt x="2493" y="3234"/>
                      <a:pt x="2524" y="3204"/>
                      <a:pt x="2615" y="3204"/>
                    </a:cubicBezTo>
                    <a:cubicBezTo>
                      <a:pt x="2919" y="3082"/>
                      <a:pt x="3253" y="3021"/>
                      <a:pt x="3557" y="2900"/>
                    </a:cubicBezTo>
                    <a:cubicBezTo>
                      <a:pt x="4439" y="3508"/>
                      <a:pt x="5411" y="4268"/>
                      <a:pt x="6323" y="4997"/>
                    </a:cubicBezTo>
                    <a:cubicBezTo>
                      <a:pt x="6323" y="5113"/>
                      <a:pt x="6372" y="5155"/>
                      <a:pt x="6431" y="5155"/>
                    </a:cubicBezTo>
                    <a:cubicBezTo>
                      <a:pt x="6465" y="5155"/>
                      <a:pt x="6503" y="5141"/>
                      <a:pt x="6536" y="5119"/>
                    </a:cubicBezTo>
                    <a:cubicBezTo>
                      <a:pt x="6597" y="5027"/>
                      <a:pt x="6566" y="4936"/>
                      <a:pt x="6475" y="4845"/>
                    </a:cubicBezTo>
                    <a:cubicBezTo>
                      <a:pt x="5655" y="4176"/>
                      <a:pt x="4743" y="3508"/>
                      <a:pt x="3952" y="2900"/>
                    </a:cubicBezTo>
                    <a:cubicBezTo>
                      <a:pt x="4256" y="2839"/>
                      <a:pt x="4500" y="2748"/>
                      <a:pt x="4804" y="2687"/>
                    </a:cubicBezTo>
                    <a:lnTo>
                      <a:pt x="4864" y="2687"/>
                    </a:lnTo>
                    <a:cubicBezTo>
                      <a:pt x="4955" y="2748"/>
                      <a:pt x="5077" y="2778"/>
                      <a:pt x="5199" y="2869"/>
                    </a:cubicBezTo>
                    <a:cubicBezTo>
                      <a:pt x="5472" y="2991"/>
                      <a:pt x="5685" y="3143"/>
                      <a:pt x="5867" y="3295"/>
                    </a:cubicBezTo>
                    <a:cubicBezTo>
                      <a:pt x="5913" y="3325"/>
                      <a:pt x="5966" y="3341"/>
                      <a:pt x="6016" y="3341"/>
                    </a:cubicBezTo>
                    <a:cubicBezTo>
                      <a:pt x="6065" y="3341"/>
                      <a:pt x="6111" y="3325"/>
                      <a:pt x="6141" y="3295"/>
                    </a:cubicBezTo>
                    <a:cubicBezTo>
                      <a:pt x="6232" y="3204"/>
                      <a:pt x="6232" y="3082"/>
                      <a:pt x="6141" y="3021"/>
                    </a:cubicBezTo>
                    <a:cubicBezTo>
                      <a:pt x="5959" y="2778"/>
                      <a:pt x="5655" y="2626"/>
                      <a:pt x="5381" y="2474"/>
                    </a:cubicBezTo>
                    <a:cubicBezTo>
                      <a:pt x="5381" y="2474"/>
                      <a:pt x="5351" y="2474"/>
                      <a:pt x="5351" y="2444"/>
                    </a:cubicBezTo>
                    <a:cubicBezTo>
                      <a:pt x="5563" y="2383"/>
                      <a:pt x="5776" y="2322"/>
                      <a:pt x="5989" y="2261"/>
                    </a:cubicBezTo>
                    <a:cubicBezTo>
                      <a:pt x="6232" y="2170"/>
                      <a:pt x="6445" y="2110"/>
                      <a:pt x="6688" y="2079"/>
                    </a:cubicBezTo>
                    <a:cubicBezTo>
                      <a:pt x="6931" y="2322"/>
                      <a:pt x="7509" y="2444"/>
                      <a:pt x="8056" y="2596"/>
                    </a:cubicBezTo>
                    <a:cubicBezTo>
                      <a:pt x="8360" y="2687"/>
                      <a:pt x="8603" y="2748"/>
                      <a:pt x="8755" y="2839"/>
                    </a:cubicBezTo>
                    <a:cubicBezTo>
                      <a:pt x="8778" y="2847"/>
                      <a:pt x="8802" y="2850"/>
                      <a:pt x="8828" y="2850"/>
                    </a:cubicBezTo>
                    <a:cubicBezTo>
                      <a:pt x="8903" y="2850"/>
                      <a:pt x="8983" y="2816"/>
                      <a:pt x="9029" y="2748"/>
                    </a:cubicBezTo>
                    <a:cubicBezTo>
                      <a:pt x="9059" y="2687"/>
                      <a:pt x="9029" y="2565"/>
                      <a:pt x="8968" y="2474"/>
                    </a:cubicBezTo>
                    <a:cubicBezTo>
                      <a:pt x="8755" y="2413"/>
                      <a:pt x="8451" y="2322"/>
                      <a:pt x="8147" y="2261"/>
                    </a:cubicBezTo>
                    <a:cubicBezTo>
                      <a:pt x="7843" y="2170"/>
                      <a:pt x="7448" y="2079"/>
                      <a:pt x="7174" y="1958"/>
                    </a:cubicBezTo>
                    <a:cubicBezTo>
                      <a:pt x="7509" y="1836"/>
                      <a:pt x="7904" y="1775"/>
                      <a:pt x="8238" y="1684"/>
                    </a:cubicBezTo>
                    <a:cubicBezTo>
                      <a:pt x="8451" y="1714"/>
                      <a:pt x="8725" y="1836"/>
                      <a:pt x="8907" y="1927"/>
                    </a:cubicBezTo>
                    <a:cubicBezTo>
                      <a:pt x="8930" y="1935"/>
                      <a:pt x="8954" y="1939"/>
                      <a:pt x="8980" y="1939"/>
                    </a:cubicBezTo>
                    <a:cubicBezTo>
                      <a:pt x="9055" y="1939"/>
                      <a:pt x="9135" y="1904"/>
                      <a:pt x="9180" y="1836"/>
                    </a:cubicBezTo>
                    <a:cubicBezTo>
                      <a:pt x="9211" y="1775"/>
                      <a:pt x="9180" y="1654"/>
                      <a:pt x="9120" y="1562"/>
                    </a:cubicBezTo>
                    <a:cubicBezTo>
                      <a:pt x="9059" y="1562"/>
                      <a:pt x="9029" y="1532"/>
                      <a:pt x="9029" y="1532"/>
                    </a:cubicBezTo>
                    <a:cubicBezTo>
                      <a:pt x="9059" y="1532"/>
                      <a:pt x="9120" y="1532"/>
                      <a:pt x="9180" y="1502"/>
                    </a:cubicBezTo>
                    <a:cubicBezTo>
                      <a:pt x="9302" y="1502"/>
                      <a:pt x="9363" y="1380"/>
                      <a:pt x="9332" y="1258"/>
                    </a:cubicBezTo>
                    <a:cubicBezTo>
                      <a:pt x="9332" y="1179"/>
                      <a:pt x="9241" y="1100"/>
                      <a:pt x="9158" y="1100"/>
                    </a:cubicBezTo>
                    <a:cubicBezTo>
                      <a:pt x="9145" y="1100"/>
                      <a:pt x="9132" y="1102"/>
                      <a:pt x="9120" y="1106"/>
                    </a:cubicBezTo>
                    <a:cubicBezTo>
                      <a:pt x="8846" y="1167"/>
                      <a:pt x="8542" y="1228"/>
                      <a:pt x="8269" y="1258"/>
                    </a:cubicBezTo>
                    <a:cubicBezTo>
                      <a:pt x="8208" y="1258"/>
                      <a:pt x="8147" y="1258"/>
                      <a:pt x="8086" y="1228"/>
                    </a:cubicBezTo>
                    <a:cubicBezTo>
                      <a:pt x="8117" y="1015"/>
                      <a:pt x="8238" y="772"/>
                      <a:pt x="8360" y="651"/>
                    </a:cubicBezTo>
                    <a:cubicBezTo>
                      <a:pt x="8421" y="590"/>
                      <a:pt x="8421" y="468"/>
                      <a:pt x="8299" y="407"/>
                    </a:cubicBezTo>
                    <a:cubicBezTo>
                      <a:pt x="8271" y="365"/>
                      <a:pt x="8229" y="342"/>
                      <a:pt x="8187" y="342"/>
                    </a:cubicBezTo>
                    <a:cubicBezTo>
                      <a:pt x="8138" y="342"/>
                      <a:pt x="8088" y="373"/>
                      <a:pt x="8056" y="438"/>
                    </a:cubicBezTo>
                    <a:cubicBezTo>
                      <a:pt x="7843" y="651"/>
                      <a:pt x="7661" y="1046"/>
                      <a:pt x="7661" y="1410"/>
                    </a:cubicBezTo>
                    <a:lnTo>
                      <a:pt x="6870" y="1654"/>
                    </a:lnTo>
                    <a:cubicBezTo>
                      <a:pt x="6870" y="1350"/>
                      <a:pt x="7205" y="651"/>
                      <a:pt x="7357" y="407"/>
                    </a:cubicBezTo>
                    <a:lnTo>
                      <a:pt x="7448" y="286"/>
                    </a:lnTo>
                    <a:cubicBezTo>
                      <a:pt x="7478" y="195"/>
                      <a:pt x="7448" y="103"/>
                      <a:pt x="7357" y="12"/>
                    </a:cubicBezTo>
                    <a:cubicBezTo>
                      <a:pt x="7342" y="5"/>
                      <a:pt x="7323" y="1"/>
                      <a:pt x="73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67"/>
              <p:cNvSpPr/>
              <p:nvPr/>
            </p:nvSpPr>
            <p:spPr>
              <a:xfrm>
                <a:off x="13916175" y="6864850"/>
                <a:ext cx="209000" cy="118650"/>
              </a:xfrm>
              <a:custGeom>
                <a:avLst/>
                <a:gdLst/>
                <a:ahLst/>
                <a:cxnLst/>
                <a:rect l="l" t="t" r="r" b="b"/>
                <a:pathLst>
                  <a:path w="8360" h="4746" extrusionOk="0">
                    <a:moveTo>
                      <a:pt x="5775" y="0"/>
                    </a:moveTo>
                    <a:cubicBezTo>
                      <a:pt x="5185" y="0"/>
                      <a:pt x="4591" y="68"/>
                      <a:pt x="3983" y="194"/>
                    </a:cubicBezTo>
                    <a:cubicBezTo>
                      <a:pt x="2524" y="468"/>
                      <a:pt x="1520" y="1349"/>
                      <a:pt x="578" y="2443"/>
                    </a:cubicBezTo>
                    <a:cubicBezTo>
                      <a:pt x="335" y="2717"/>
                      <a:pt x="1" y="3021"/>
                      <a:pt x="122" y="3355"/>
                    </a:cubicBezTo>
                    <a:cubicBezTo>
                      <a:pt x="335" y="4024"/>
                      <a:pt x="1612" y="4389"/>
                      <a:pt x="2220" y="4571"/>
                    </a:cubicBezTo>
                    <a:cubicBezTo>
                      <a:pt x="2633" y="4688"/>
                      <a:pt x="3068" y="4745"/>
                      <a:pt x="3508" y="4745"/>
                    </a:cubicBezTo>
                    <a:cubicBezTo>
                      <a:pt x="4783" y="4745"/>
                      <a:pt x="6096" y="4267"/>
                      <a:pt x="7022" y="3386"/>
                    </a:cubicBezTo>
                    <a:cubicBezTo>
                      <a:pt x="7600" y="2839"/>
                      <a:pt x="8359" y="1501"/>
                      <a:pt x="7752" y="437"/>
                    </a:cubicBezTo>
                    <a:cubicBezTo>
                      <a:pt x="7600" y="103"/>
                      <a:pt x="6870" y="133"/>
                      <a:pt x="6566" y="42"/>
                    </a:cubicBezTo>
                    <a:cubicBezTo>
                      <a:pt x="6303" y="14"/>
                      <a:pt x="6039" y="0"/>
                      <a:pt x="57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67"/>
              <p:cNvSpPr/>
              <p:nvPr/>
            </p:nvSpPr>
            <p:spPr>
              <a:xfrm>
                <a:off x="13895650" y="6858000"/>
                <a:ext cx="234075" cy="132575"/>
              </a:xfrm>
              <a:custGeom>
                <a:avLst/>
                <a:gdLst/>
                <a:ahLst/>
                <a:cxnLst/>
                <a:rect l="l" t="t" r="r" b="b"/>
                <a:pathLst>
                  <a:path w="9363" h="5303" extrusionOk="0">
                    <a:moveTo>
                      <a:pt x="7301" y="1"/>
                    </a:moveTo>
                    <a:cubicBezTo>
                      <a:pt x="7237" y="1"/>
                      <a:pt x="7152" y="35"/>
                      <a:pt x="7083" y="103"/>
                    </a:cubicBezTo>
                    <a:lnTo>
                      <a:pt x="7053" y="195"/>
                    </a:lnTo>
                    <a:cubicBezTo>
                      <a:pt x="6779" y="742"/>
                      <a:pt x="6475" y="1350"/>
                      <a:pt x="6566" y="1714"/>
                    </a:cubicBezTo>
                    <a:cubicBezTo>
                      <a:pt x="6384" y="1806"/>
                      <a:pt x="6141" y="1836"/>
                      <a:pt x="5959" y="1927"/>
                    </a:cubicBezTo>
                    <a:cubicBezTo>
                      <a:pt x="5776" y="1958"/>
                      <a:pt x="5563" y="2018"/>
                      <a:pt x="5381" y="2079"/>
                    </a:cubicBezTo>
                    <a:cubicBezTo>
                      <a:pt x="5533" y="1714"/>
                      <a:pt x="5715" y="1319"/>
                      <a:pt x="5959" y="1198"/>
                    </a:cubicBezTo>
                    <a:cubicBezTo>
                      <a:pt x="6019" y="1167"/>
                      <a:pt x="6080" y="1015"/>
                      <a:pt x="6019" y="924"/>
                    </a:cubicBezTo>
                    <a:cubicBezTo>
                      <a:pt x="5998" y="881"/>
                      <a:pt x="5931" y="838"/>
                      <a:pt x="5861" y="838"/>
                    </a:cubicBezTo>
                    <a:cubicBezTo>
                      <a:pt x="5832" y="838"/>
                      <a:pt x="5803" y="845"/>
                      <a:pt x="5776" y="863"/>
                    </a:cubicBezTo>
                    <a:cubicBezTo>
                      <a:pt x="5411" y="1046"/>
                      <a:pt x="5199" y="1623"/>
                      <a:pt x="5016" y="2018"/>
                    </a:cubicBezTo>
                    <a:cubicBezTo>
                      <a:pt x="4955" y="2110"/>
                      <a:pt x="4955" y="2140"/>
                      <a:pt x="4925" y="2170"/>
                    </a:cubicBezTo>
                    <a:cubicBezTo>
                      <a:pt x="4591" y="2292"/>
                      <a:pt x="4256" y="2383"/>
                      <a:pt x="3892" y="2444"/>
                    </a:cubicBezTo>
                    <a:lnTo>
                      <a:pt x="4013" y="2231"/>
                    </a:lnTo>
                    <a:cubicBezTo>
                      <a:pt x="4044" y="2140"/>
                      <a:pt x="4104" y="2110"/>
                      <a:pt x="4104" y="2079"/>
                    </a:cubicBezTo>
                    <a:cubicBezTo>
                      <a:pt x="4165" y="1958"/>
                      <a:pt x="4256" y="1836"/>
                      <a:pt x="4287" y="1714"/>
                    </a:cubicBezTo>
                    <a:cubicBezTo>
                      <a:pt x="4560" y="1258"/>
                      <a:pt x="4804" y="772"/>
                      <a:pt x="5229" y="590"/>
                    </a:cubicBezTo>
                    <a:cubicBezTo>
                      <a:pt x="5320" y="559"/>
                      <a:pt x="5381" y="438"/>
                      <a:pt x="5320" y="316"/>
                    </a:cubicBezTo>
                    <a:cubicBezTo>
                      <a:pt x="5278" y="274"/>
                      <a:pt x="5221" y="217"/>
                      <a:pt x="5149" y="217"/>
                    </a:cubicBezTo>
                    <a:cubicBezTo>
                      <a:pt x="5118" y="217"/>
                      <a:pt x="5084" y="228"/>
                      <a:pt x="5047" y="255"/>
                    </a:cubicBezTo>
                    <a:cubicBezTo>
                      <a:pt x="4500" y="499"/>
                      <a:pt x="4196" y="1046"/>
                      <a:pt x="3952" y="1532"/>
                    </a:cubicBezTo>
                    <a:cubicBezTo>
                      <a:pt x="3861" y="1654"/>
                      <a:pt x="3800" y="1775"/>
                      <a:pt x="3740" y="1866"/>
                    </a:cubicBezTo>
                    <a:cubicBezTo>
                      <a:pt x="3709" y="1927"/>
                      <a:pt x="3679" y="1988"/>
                      <a:pt x="3648" y="2079"/>
                    </a:cubicBezTo>
                    <a:cubicBezTo>
                      <a:pt x="3557" y="2231"/>
                      <a:pt x="3436" y="2444"/>
                      <a:pt x="3345" y="2474"/>
                    </a:cubicBezTo>
                    <a:cubicBezTo>
                      <a:pt x="3284" y="2535"/>
                      <a:pt x="3253" y="2565"/>
                      <a:pt x="3223" y="2626"/>
                    </a:cubicBezTo>
                    <a:lnTo>
                      <a:pt x="2433" y="2869"/>
                    </a:lnTo>
                    <a:cubicBezTo>
                      <a:pt x="2372" y="2869"/>
                      <a:pt x="2311" y="2900"/>
                      <a:pt x="2281" y="2900"/>
                    </a:cubicBezTo>
                    <a:lnTo>
                      <a:pt x="2372" y="2687"/>
                    </a:lnTo>
                    <a:cubicBezTo>
                      <a:pt x="2433" y="2626"/>
                      <a:pt x="2433" y="2565"/>
                      <a:pt x="2463" y="2535"/>
                    </a:cubicBezTo>
                    <a:cubicBezTo>
                      <a:pt x="2797" y="1836"/>
                      <a:pt x="3345" y="1198"/>
                      <a:pt x="3983" y="651"/>
                    </a:cubicBezTo>
                    <a:cubicBezTo>
                      <a:pt x="4044" y="590"/>
                      <a:pt x="4044" y="468"/>
                      <a:pt x="4013" y="407"/>
                    </a:cubicBezTo>
                    <a:cubicBezTo>
                      <a:pt x="3975" y="350"/>
                      <a:pt x="3912" y="328"/>
                      <a:pt x="3848" y="328"/>
                    </a:cubicBezTo>
                    <a:cubicBezTo>
                      <a:pt x="3810" y="328"/>
                      <a:pt x="3773" y="335"/>
                      <a:pt x="3740" y="347"/>
                    </a:cubicBezTo>
                    <a:cubicBezTo>
                      <a:pt x="3071" y="924"/>
                      <a:pt x="2493" y="1654"/>
                      <a:pt x="2159" y="2322"/>
                    </a:cubicBezTo>
                    <a:cubicBezTo>
                      <a:pt x="2129" y="2383"/>
                      <a:pt x="2129" y="2444"/>
                      <a:pt x="2068" y="2474"/>
                    </a:cubicBezTo>
                    <a:cubicBezTo>
                      <a:pt x="2007" y="2626"/>
                      <a:pt x="1916" y="2778"/>
                      <a:pt x="1855" y="2900"/>
                    </a:cubicBezTo>
                    <a:cubicBezTo>
                      <a:pt x="1825" y="2930"/>
                      <a:pt x="1764" y="2991"/>
                      <a:pt x="1764" y="3021"/>
                    </a:cubicBezTo>
                    <a:cubicBezTo>
                      <a:pt x="1703" y="3052"/>
                      <a:pt x="1612" y="3052"/>
                      <a:pt x="1521" y="3082"/>
                    </a:cubicBezTo>
                    <a:lnTo>
                      <a:pt x="1308" y="3143"/>
                    </a:lnTo>
                    <a:cubicBezTo>
                      <a:pt x="913" y="3234"/>
                      <a:pt x="487" y="3356"/>
                      <a:pt x="92" y="3599"/>
                    </a:cubicBezTo>
                    <a:cubicBezTo>
                      <a:pt x="31" y="3629"/>
                      <a:pt x="1" y="3751"/>
                      <a:pt x="31" y="3842"/>
                    </a:cubicBezTo>
                    <a:cubicBezTo>
                      <a:pt x="54" y="3910"/>
                      <a:pt x="128" y="3945"/>
                      <a:pt x="215" y="3945"/>
                    </a:cubicBezTo>
                    <a:cubicBezTo>
                      <a:pt x="244" y="3945"/>
                      <a:pt x="275" y="3941"/>
                      <a:pt x="305" y="3933"/>
                    </a:cubicBezTo>
                    <a:cubicBezTo>
                      <a:pt x="639" y="3751"/>
                      <a:pt x="1004" y="3629"/>
                      <a:pt x="1430" y="3508"/>
                    </a:cubicBezTo>
                    <a:lnTo>
                      <a:pt x="1612" y="3477"/>
                    </a:lnTo>
                    <a:cubicBezTo>
                      <a:pt x="1734" y="3447"/>
                      <a:pt x="1886" y="3386"/>
                      <a:pt x="2007" y="3356"/>
                    </a:cubicBezTo>
                    <a:cubicBezTo>
                      <a:pt x="2615" y="3964"/>
                      <a:pt x="3284" y="4450"/>
                      <a:pt x="3983" y="4967"/>
                    </a:cubicBezTo>
                    <a:cubicBezTo>
                      <a:pt x="4135" y="5058"/>
                      <a:pt x="4287" y="5179"/>
                      <a:pt x="4439" y="5271"/>
                    </a:cubicBezTo>
                    <a:cubicBezTo>
                      <a:pt x="4460" y="5292"/>
                      <a:pt x="4489" y="5302"/>
                      <a:pt x="4522" y="5302"/>
                    </a:cubicBezTo>
                    <a:cubicBezTo>
                      <a:pt x="4582" y="5302"/>
                      <a:pt x="4653" y="5269"/>
                      <a:pt x="4712" y="5210"/>
                    </a:cubicBezTo>
                    <a:cubicBezTo>
                      <a:pt x="4773" y="5149"/>
                      <a:pt x="4743" y="5027"/>
                      <a:pt x="4652" y="4967"/>
                    </a:cubicBezTo>
                    <a:cubicBezTo>
                      <a:pt x="4500" y="4845"/>
                      <a:pt x="4348" y="4724"/>
                      <a:pt x="4196" y="4663"/>
                    </a:cubicBezTo>
                    <a:cubicBezTo>
                      <a:pt x="3588" y="4207"/>
                      <a:pt x="2949" y="3751"/>
                      <a:pt x="2433" y="3234"/>
                    </a:cubicBezTo>
                    <a:cubicBezTo>
                      <a:pt x="2493" y="3234"/>
                      <a:pt x="2524" y="3204"/>
                      <a:pt x="2615" y="3204"/>
                    </a:cubicBezTo>
                    <a:cubicBezTo>
                      <a:pt x="2919" y="3082"/>
                      <a:pt x="3253" y="3021"/>
                      <a:pt x="3557" y="2900"/>
                    </a:cubicBezTo>
                    <a:cubicBezTo>
                      <a:pt x="4439" y="3508"/>
                      <a:pt x="5411" y="4268"/>
                      <a:pt x="6323" y="4997"/>
                    </a:cubicBezTo>
                    <a:cubicBezTo>
                      <a:pt x="6323" y="5113"/>
                      <a:pt x="6372" y="5155"/>
                      <a:pt x="6431" y="5155"/>
                    </a:cubicBezTo>
                    <a:cubicBezTo>
                      <a:pt x="6465" y="5155"/>
                      <a:pt x="6503" y="5141"/>
                      <a:pt x="6536" y="5119"/>
                    </a:cubicBezTo>
                    <a:cubicBezTo>
                      <a:pt x="6597" y="5027"/>
                      <a:pt x="6566" y="4936"/>
                      <a:pt x="6475" y="4845"/>
                    </a:cubicBezTo>
                    <a:cubicBezTo>
                      <a:pt x="5655" y="4176"/>
                      <a:pt x="4743" y="3508"/>
                      <a:pt x="3952" y="2900"/>
                    </a:cubicBezTo>
                    <a:cubicBezTo>
                      <a:pt x="4256" y="2839"/>
                      <a:pt x="4500" y="2748"/>
                      <a:pt x="4804" y="2687"/>
                    </a:cubicBezTo>
                    <a:lnTo>
                      <a:pt x="4864" y="2687"/>
                    </a:lnTo>
                    <a:cubicBezTo>
                      <a:pt x="4955" y="2748"/>
                      <a:pt x="5077" y="2778"/>
                      <a:pt x="5199" y="2869"/>
                    </a:cubicBezTo>
                    <a:cubicBezTo>
                      <a:pt x="5472" y="2991"/>
                      <a:pt x="5685" y="3143"/>
                      <a:pt x="5867" y="3295"/>
                    </a:cubicBezTo>
                    <a:cubicBezTo>
                      <a:pt x="5913" y="3325"/>
                      <a:pt x="5966" y="3341"/>
                      <a:pt x="6016" y="3341"/>
                    </a:cubicBezTo>
                    <a:cubicBezTo>
                      <a:pt x="6065" y="3341"/>
                      <a:pt x="6111" y="3325"/>
                      <a:pt x="6141" y="3295"/>
                    </a:cubicBezTo>
                    <a:cubicBezTo>
                      <a:pt x="6232" y="3204"/>
                      <a:pt x="6232" y="3082"/>
                      <a:pt x="6141" y="3021"/>
                    </a:cubicBezTo>
                    <a:cubicBezTo>
                      <a:pt x="5959" y="2778"/>
                      <a:pt x="5655" y="2626"/>
                      <a:pt x="5381" y="2474"/>
                    </a:cubicBezTo>
                    <a:cubicBezTo>
                      <a:pt x="5381" y="2474"/>
                      <a:pt x="5351" y="2474"/>
                      <a:pt x="5351" y="2444"/>
                    </a:cubicBezTo>
                    <a:cubicBezTo>
                      <a:pt x="5563" y="2383"/>
                      <a:pt x="5776" y="2322"/>
                      <a:pt x="5989" y="2261"/>
                    </a:cubicBezTo>
                    <a:cubicBezTo>
                      <a:pt x="6232" y="2170"/>
                      <a:pt x="6445" y="2110"/>
                      <a:pt x="6688" y="2079"/>
                    </a:cubicBezTo>
                    <a:cubicBezTo>
                      <a:pt x="6931" y="2322"/>
                      <a:pt x="7509" y="2444"/>
                      <a:pt x="8056" y="2596"/>
                    </a:cubicBezTo>
                    <a:cubicBezTo>
                      <a:pt x="8360" y="2687"/>
                      <a:pt x="8603" y="2748"/>
                      <a:pt x="8755" y="2839"/>
                    </a:cubicBezTo>
                    <a:cubicBezTo>
                      <a:pt x="8778" y="2847"/>
                      <a:pt x="8802" y="2850"/>
                      <a:pt x="8828" y="2850"/>
                    </a:cubicBezTo>
                    <a:cubicBezTo>
                      <a:pt x="8903" y="2850"/>
                      <a:pt x="8983" y="2816"/>
                      <a:pt x="9029" y="2748"/>
                    </a:cubicBezTo>
                    <a:cubicBezTo>
                      <a:pt x="9059" y="2687"/>
                      <a:pt x="9029" y="2565"/>
                      <a:pt x="8968" y="2474"/>
                    </a:cubicBezTo>
                    <a:cubicBezTo>
                      <a:pt x="8755" y="2413"/>
                      <a:pt x="8451" y="2322"/>
                      <a:pt x="8147" y="2261"/>
                    </a:cubicBezTo>
                    <a:cubicBezTo>
                      <a:pt x="7843" y="2170"/>
                      <a:pt x="7448" y="2079"/>
                      <a:pt x="7174" y="1958"/>
                    </a:cubicBezTo>
                    <a:cubicBezTo>
                      <a:pt x="7509" y="1836"/>
                      <a:pt x="7904" y="1775"/>
                      <a:pt x="8238" y="1684"/>
                    </a:cubicBezTo>
                    <a:cubicBezTo>
                      <a:pt x="8451" y="1714"/>
                      <a:pt x="8725" y="1836"/>
                      <a:pt x="8907" y="1927"/>
                    </a:cubicBezTo>
                    <a:cubicBezTo>
                      <a:pt x="8930" y="1935"/>
                      <a:pt x="8954" y="1939"/>
                      <a:pt x="8980" y="1939"/>
                    </a:cubicBezTo>
                    <a:cubicBezTo>
                      <a:pt x="9055" y="1939"/>
                      <a:pt x="9135" y="1904"/>
                      <a:pt x="9180" y="1836"/>
                    </a:cubicBezTo>
                    <a:cubicBezTo>
                      <a:pt x="9211" y="1775"/>
                      <a:pt x="9180" y="1654"/>
                      <a:pt x="9120" y="1562"/>
                    </a:cubicBezTo>
                    <a:cubicBezTo>
                      <a:pt x="9059" y="1562"/>
                      <a:pt x="9029" y="1532"/>
                      <a:pt x="9029" y="1532"/>
                    </a:cubicBezTo>
                    <a:cubicBezTo>
                      <a:pt x="9059" y="1532"/>
                      <a:pt x="9120" y="1532"/>
                      <a:pt x="9180" y="1502"/>
                    </a:cubicBezTo>
                    <a:cubicBezTo>
                      <a:pt x="9302" y="1502"/>
                      <a:pt x="9363" y="1380"/>
                      <a:pt x="9332" y="1258"/>
                    </a:cubicBezTo>
                    <a:cubicBezTo>
                      <a:pt x="9332" y="1179"/>
                      <a:pt x="9241" y="1100"/>
                      <a:pt x="9158" y="1100"/>
                    </a:cubicBezTo>
                    <a:cubicBezTo>
                      <a:pt x="9145" y="1100"/>
                      <a:pt x="9132" y="1102"/>
                      <a:pt x="9120" y="1106"/>
                    </a:cubicBezTo>
                    <a:cubicBezTo>
                      <a:pt x="8846" y="1167"/>
                      <a:pt x="8542" y="1228"/>
                      <a:pt x="8269" y="1258"/>
                    </a:cubicBezTo>
                    <a:cubicBezTo>
                      <a:pt x="8208" y="1258"/>
                      <a:pt x="8147" y="1258"/>
                      <a:pt x="8086" y="1228"/>
                    </a:cubicBezTo>
                    <a:cubicBezTo>
                      <a:pt x="8117" y="1015"/>
                      <a:pt x="8238" y="772"/>
                      <a:pt x="8360" y="651"/>
                    </a:cubicBezTo>
                    <a:cubicBezTo>
                      <a:pt x="8421" y="590"/>
                      <a:pt x="8421" y="468"/>
                      <a:pt x="8299" y="407"/>
                    </a:cubicBezTo>
                    <a:cubicBezTo>
                      <a:pt x="8271" y="365"/>
                      <a:pt x="8229" y="342"/>
                      <a:pt x="8187" y="342"/>
                    </a:cubicBezTo>
                    <a:cubicBezTo>
                      <a:pt x="8138" y="342"/>
                      <a:pt x="8088" y="373"/>
                      <a:pt x="8056" y="438"/>
                    </a:cubicBezTo>
                    <a:cubicBezTo>
                      <a:pt x="7843" y="651"/>
                      <a:pt x="7661" y="1046"/>
                      <a:pt x="7661" y="1410"/>
                    </a:cubicBezTo>
                    <a:lnTo>
                      <a:pt x="6870" y="1654"/>
                    </a:lnTo>
                    <a:cubicBezTo>
                      <a:pt x="6870" y="1350"/>
                      <a:pt x="7205" y="651"/>
                      <a:pt x="7357" y="407"/>
                    </a:cubicBezTo>
                    <a:lnTo>
                      <a:pt x="7448" y="286"/>
                    </a:lnTo>
                    <a:cubicBezTo>
                      <a:pt x="7478" y="195"/>
                      <a:pt x="7448" y="103"/>
                      <a:pt x="7357" y="12"/>
                    </a:cubicBezTo>
                    <a:cubicBezTo>
                      <a:pt x="7342" y="5"/>
                      <a:pt x="7323" y="1"/>
                      <a:pt x="73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67"/>
              <p:cNvSpPr/>
              <p:nvPr/>
            </p:nvSpPr>
            <p:spPr>
              <a:xfrm>
                <a:off x="13434400" y="7295850"/>
                <a:ext cx="282700" cy="196525"/>
              </a:xfrm>
              <a:custGeom>
                <a:avLst/>
                <a:gdLst/>
                <a:ahLst/>
                <a:cxnLst/>
                <a:rect l="l" t="t" r="r" b="b"/>
                <a:pathLst>
                  <a:path w="11308" h="7861" extrusionOk="0">
                    <a:moveTo>
                      <a:pt x="9367" y="1"/>
                    </a:moveTo>
                    <a:cubicBezTo>
                      <a:pt x="8990" y="1"/>
                      <a:pt x="8578" y="81"/>
                      <a:pt x="8329" y="97"/>
                    </a:cubicBezTo>
                    <a:cubicBezTo>
                      <a:pt x="7083" y="219"/>
                      <a:pt x="5898" y="584"/>
                      <a:pt x="4712" y="1100"/>
                    </a:cubicBezTo>
                    <a:cubicBezTo>
                      <a:pt x="2736" y="1921"/>
                      <a:pt x="1612" y="3532"/>
                      <a:pt x="609" y="5356"/>
                    </a:cubicBezTo>
                    <a:cubicBezTo>
                      <a:pt x="396" y="5812"/>
                      <a:pt x="1" y="6328"/>
                      <a:pt x="274" y="6784"/>
                    </a:cubicBezTo>
                    <a:cubicBezTo>
                      <a:pt x="852" y="7696"/>
                      <a:pt x="2676" y="7787"/>
                      <a:pt x="3587" y="7848"/>
                    </a:cubicBezTo>
                    <a:cubicBezTo>
                      <a:pt x="3723" y="7856"/>
                      <a:pt x="3858" y="7861"/>
                      <a:pt x="3994" y="7861"/>
                    </a:cubicBezTo>
                    <a:cubicBezTo>
                      <a:pt x="6330" y="7861"/>
                      <a:pt x="8708" y="6639"/>
                      <a:pt x="10001" y="4657"/>
                    </a:cubicBezTo>
                    <a:cubicBezTo>
                      <a:pt x="10639" y="3684"/>
                      <a:pt x="11308" y="1587"/>
                      <a:pt x="10123" y="249"/>
                    </a:cubicBezTo>
                    <a:cubicBezTo>
                      <a:pt x="9971" y="56"/>
                      <a:pt x="9681" y="1"/>
                      <a:pt x="9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67"/>
              <p:cNvSpPr/>
              <p:nvPr/>
            </p:nvSpPr>
            <p:spPr>
              <a:xfrm>
                <a:off x="13410850" y="7292475"/>
                <a:ext cx="310825" cy="210800"/>
              </a:xfrm>
              <a:custGeom>
                <a:avLst/>
                <a:gdLst/>
                <a:ahLst/>
                <a:cxnLst/>
                <a:rect l="l" t="t" r="r" b="b"/>
                <a:pathLst>
                  <a:path w="12433" h="8432" extrusionOk="0">
                    <a:moveTo>
                      <a:pt x="9023" y="0"/>
                    </a:moveTo>
                    <a:cubicBezTo>
                      <a:pt x="8908" y="0"/>
                      <a:pt x="8809" y="82"/>
                      <a:pt x="8785" y="202"/>
                    </a:cubicBezTo>
                    <a:lnTo>
                      <a:pt x="8754" y="354"/>
                    </a:lnTo>
                    <a:cubicBezTo>
                      <a:pt x="8511" y="1175"/>
                      <a:pt x="8299" y="2086"/>
                      <a:pt x="8511" y="2664"/>
                    </a:cubicBezTo>
                    <a:lnTo>
                      <a:pt x="7721" y="3120"/>
                    </a:lnTo>
                    <a:cubicBezTo>
                      <a:pt x="7478" y="3272"/>
                      <a:pt x="7235" y="3393"/>
                      <a:pt x="6992" y="3545"/>
                    </a:cubicBezTo>
                    <a:cubicBezTo>
                      <a:pt x="7113" y="2998"/>
                      <a:pt x="7235" y="2360"/>
                      <a:pt x="7539" y="2086"/>
                    </a:cubicBezTo>
                    <a:cubicBezTo>
                      <a:pt x="7630" y="1995"/>
                      <a:pt x="7630" y="1843"/>
                      <a:pt x="7569" y="1722"/>
                    </a:cubicBezTo>
                    <a:cubicBezTo>
                      <a:pt x="7504" y="1656"/>
                      <a:pt x="7430" y="1626"/>
                      <a:pt x="7357" y="1626"/>
                    </a:cubicBezTo>
                    <a:cubicBezTo>
                      <a:pt x="7293" y="1626"/>
                      <a:pt x="7230" y="1649"/>
                      <a:pt x="7174" y="1691"/>
                    </a:cubicBezTo>
                    <a:cubicBezTo>
                      <a:pt x="6718" y="2056"/>
                      <a:pt x="6566" y="2937"/>
                      <a:pt x="6475" y="3576"/>
                    </a:cubicBezTo>
                    <a:cubicBezTo>
                      <a:pt x="6475" y="3667"/>
                      <a:pt x="6414" y="3758"/>
                      <a:pt x="6414" y="3849"/>
                    </a:cubicBezTo>
                    <a:cubicBezTo>
                      <a:pt x="5958" y="4062"/>
                      <a:pt x="5502" y="4336"/>
                      <a:pt x="5046" y="4579"/>
                    </a:cubicBezTo>
                    <a:cubicBezTo>
                      <a:pt x="5107" y="4457"/>
                      <a:pt x="5137" y="4305"/>
                      <a:pt x="5168" y="4184"/>
                    </a:cubicBezTo>
                    <a:cubicBezTo>
                      <a:pt x="5198" y="4062"/>
                      <a:pt x="5198" y="4001"/>
                      <a:pt x="5259" y="3910"/>
                    </a:cubicBezTo>
                    <a:cubicBezTo>
                      <a:pt x="5320" y="3728"/>
                      <a:pt x="5350" y="3545"/>
                      <a:pt x="5441" y="3363"/>
                    </a:cubicBezTo>
                    <a:cubicBezTo>
                      <a:pt x="5654" y="2634"/>
                      <a:pt x="5897" y="1843"/>
                      <a:pt x="6414" y="1448"/>
                    </a:cubicBezTo>
                    <a:cubicBezTo>
                      <a:pt x="6536" y="1387"/>
                      <a:pt x="6566" y="1175"/>
                      <a:pt x="6475" y="1083"/>
                    </a:cubicBezTo>
                    <a:cubicBezTo>
                      <a:pt x="6420" y="1010"/>
                      <a:pt x="6331" y="970"/>
                      <a:pt x="6243" y="970"/>
                    </a:cubicBezTo>
                    <a:cubicBezTo>
                      <a:pt x="6185" y="970"/>
                      <a:pt x="6128" y="987"/>
                      <a:pt x="6080" y="1023"/>
                    </a:cubicBezTo>
                    <a:cubicBezTo>
                      <a:pt x="5441" y="1570"/>
                      <a:pt x="5168" y="2451"/>
                      <a:pt x="4894" y="3211"/>
                    </a:cubicBezTo>
                    <a:cubicBezTo>
                      <a:pt x="4833" y="3393"/>
                      <a:pt x="4803" y="3576"/>
                      <a:pt x="4712" y="3728"/>
                    </a:cubicBezTo>
                    <a:cubicBezTo>
                      <a:pt x="4681" y="3819"/>
                      <a:pt x="4651" y="3910"/>
                      <a:pt x="4651" y="4032"/>
                    </a:cubicBezTo>
                    <a:cubicBezTo>
                      <a:pt x="4560" y="4275"/>
                      <a:pt x="4438" y="4640"/>
                      <a:pt x="4347" y="4700"/>
                    </a:cubicBezTo>
                    <a:cubicBezTo>
                      <a:pt x="4256" y="4761"/>
                      <a:pt x="4226" y="4852"/>
                      <a:pt x="4256" y="4944"/>
                    </a:cubicBezTo>
                    <a:cubicBezTo>
                      <a:pt x="3891" y="5126"/>
                      <a:pt x="3526" y="5369"/>
                      <a:pt x="3192" y="5551"/>
                    </a:cubicBezTo>
                    <a:cubicBezTo>
                      <a:pt x="3131" y="5582"/>
                      <a:pt x="3040" y="5643"/>
                      <a:pt x="3010" y="5673"/>
                    </a:cubicBezTo>
                    <a:cubicBezTo>
                      <a:pt x="3040" y="5551"/>
                      <a:pt x="3040" y="5430"/>
                      <a:pt x="3071" y="5339"/>
                    </a:cubicBezTo>
                    <a:cubicBezTo>
                      <a:pt x="3071" y="5248"/>
                      <a:pt x="3131" y="5187"/>
                      <a:pt x="3131" y="5096"/>
                    </a:cubicBezTo>
                    <a:cubicBezTo>
                      <a:pt x="3374" y="4032"/>
                      <a:pt x="3952" y="2937"/>
                      <a:pt x="4681" y="1965"/>
                    </a:cubicBezTo>
                    <a:cubicBezTo>
                      <a:pt x="4742" y="1874"/>
                      <a:pt x="4742" y="1661"/>
                      <a:pt x="4651" y="1600"/>
                    </a:cubicBezTo>
                    <a:cubicBezTo>
                      <a:pt x="4595" y="1558"/>
                      <a:pt x="4525" y="1535"/>
                      <a:pt x="4458" y="1535"/>
                    </a:cubicBezTo>
                    <a:cubicBezTo>
                      <a:pt x="4380" y="1535"/>
                      <a:pt x="4305" y="1565"/>
                      <a:pt x="4256" y="1630"/>
                    </a:cubicBezTo>
                    <a:cubicBezTo>
                      <a:pt x="3496" y="2664"/>
                      <a:pt x="2919" y="3849"/>
                      <a:pt x="2615" y="4944"/>
                    </a:cubicBezTo>
                    <a:cubicBezTo>
                      <a:pt x="2584" y="5035"/>
                      <a:pt x="2584" y="5126"/>
                      <a:pt x="2554" y="5217"/>
                    </a:cubicBezTo>
                    <a:cubicBezTo>
                      <a:pt x="2523" y="5430"/>
                      <a:pt x="2432" y="5673"/>
                      <a:pt x="2311" y="5855"/>
                    </a:cubicBezTo>
                    <a:cubicBezTo>
                      <a:pt x="2280" y="5947"/>
                      <a:pt x="2250" y="5977"/>
                      <a:pt x="2280" y="6038"/>
                    </a:cubicBezTo>
                    <a:cubicBezTo>
                      <a:pt x="2159" y="6129"/>
                      <a:pt x="2067" y="6159"/>
                      <a:pt x="1946" y="6251"/>
                    </a:cubicBezTo>
                    <a:lnTo>
                      <a:pt x="1703" y="6342"/>
                    </a:lnTo>
                    <a:cubicBezTo>
                      <a:pt x="1186" y="6646"/>
                      <a:pt x="608" y="6919"/>
                      <a:pt x="122" y="7375"/>
                    </a:cubicBezTo>
                    <a:cubicBezTo>
                      <a:pt x="1" y="7497"/>
                      <a:pt x="1" y="7649"/>
                      <a:pt x="92" y="7770"/>
                    </a:cubicBezTo>
                    <a:cubicBezTo>
                      <a:pt x="137" y="7816"/>
                      <a:pt x="198" y="7839"/>
                      <a:pt x="263" y="7839"/>
                    </a:cubicBezTo>
                    <a:cubicBezTo>
                      <a:pt x="327" y="7839"/>
                      <a:pt x="396" y="7816"/>
                      <a:pt x="456" y="7770"/>
                    </a:cubicBezTo>
                    <a:cubicBezTo>
                      <a:pt x="882" y="7375"/>
                      <a:pt x="1399" y="7102"/>
                      <a:pt x="1915" y="6858"/>
                    </a:cubicBezTo>
                    <a:lnTo>
                      <a:pt x="2128" y="6737"/>
                    </a:lnTo>
                    <a:cubicBezTo>
                      <a:pt x="2311" y="6646"/>
                      <a:pt x="2463" y="6555"/>
                      <a:pt x="2675" y="6463"/>
                    </a:cubicBezTo>
                    <a:cubicBezTo>
                      <a:pt x="3678" y="7102"/>
                      <a:pt x="4833" y="7618"/>
                      <a:pt x="5958" y="8105"/>
                    </a:cubicBezTo>
                    <a:cubicBezTo>
                      <a:pt x="6201" y="8226"/>
                      <a:pt x="6475" y="8287"/>
                      <a:pt x="6688" y="8409"/>
                    </a:cubicBezTo>
                    <a:cubicBezTo>
                      <a:pt x="6727" y="8424"/>
                      <a:pt x="6766" y="8432"/>
                      <a:pt x="6803" y="8432"/>
                    </a:cubicBezTo>
                    <a:cubicBezTo>
                      <a:pt x="6910" y="8432"/>
                      <a:pt x="6999" y="8369"/>
                      <a:pt x="7022" y="8257"/>
                    </a:cubicBezTo>
                    <a:cubicBezTo>
                      <a:pt x="7113" y="8105"/>
                      <a:pt x="7022" y="7953"/>
                      <a:pt x="6870" y="7922"/>
                    </a:cubicBezTo>
                    <a:cubicBezTo>
                      <a:pt x="6657" y="7801"/>
                      <a:pt x="6384" y="7679"/>
                      <a:pt x="6171" y="7618"/>
                    </a:cubicBezTo>
                    <a:cubicBezTo>
                      <a:pt x="5168" y="7193"/>
                      <a:pt x="4104" y="6737"/>
                      <a:pt x="3192" y="6190"/>
                    </a:cubicBezTo>
                    <a:cubicBezTo>
                      <a:pt x="3283" y="6159"/>
                      <a:pt x="3344" y="6129"/>
                      <a:pt x="3435" y="6038"/>
                    </a:cubicBezTo>
                    <a:cubicBezTo>
                      <a:pt x="3830" y="5825"/>
                      <a:pt x="4256" y="5551"/>
                      <a:pt x="4681" y="5339"/>
                    </a:cubicBezTo>
                    <a:cubicBezTo>
                      <a:pt x="6110" y="5947"/>
                      <a:pt x="7721" y="6646"/>
                      <a:pt x="9271" y="7406"/>
                    </a:cubicBezTo>
                    <a:cubicBezTo>
                      <a:pt x="9278" y="7419"/>
                      <a:pt x="9290" y="7425"/>
                      <a:pt x="9307" y="7425"/>
                    </a:cubicBezTo>
                    <a:cubicBezTo>
                      <a:pt x="9365" y="7425"/>
                      <a:pt x="9474" y="7349"/>
                      <a:pt x="9545" y="7254"/>
                    </a:cubicBezTo>
                    <a:cubicBezTo>
                      <a:pt x="9606" y="7102"/>
                      <a:pt x="9545" y="6950"/>
                      <a:pt x="9423" y="6889"/>
                    </a:cubicBezTo>
                    <a:cubicBezTo>
                      <a:pt x="8025" y="6190"/>
                      <a:pt x="6566" y="5551"/>
                      <a:pt x="5259" y="4974"/>
                    </a:cubicBezTo>
                    <a:cubicBezTo>
                      <a:pt x="5624" y="4792"/>
                      <a:pt x="6019" y="4609"/>
                      <a:pt x="6384" y="4366"/>
                    </a:cubicBezTo>
                    <a:lnTo>
                      <a:pt x="6414" y="4366"/>
                    </a:lnTo>
                    <a:cubicBezTo>
                      <a:pt x="6627" y="4457"/>
                      <a:pt x="6809" y="4488"/>
                      <a:pt x="6992" y="4518"/>
                    </a:cubicBezTo>
                    <a:cubicBezTo>
                      <a:pt x="7387" y="4640"/>
                      <a:pt x="7782" y="4700"/>
                      <a:pt x="8055" y="4944"/>
                    </a:cubicBezTo>
                    <a:cubicBezTo>
                      <a:pt x="8106" y="4981"/>
                      <a:pt x="8167" y="5003"/>
                      <a:pt x="8227" y="5003"/>
                    </a:cubicBezTo>
                    <a:cubicBezTo>
                      <a:pt x="8312" y="5003"/>
                      <a:pt x="8397" y="4959"/>
                      <a:pt x="8451" y="4852"/>
                    </a:cubicBezTo>
                    <a:cubicBezTo>
                      <a:pt x="8511" y="4761"/>
                      <a:pt x="8511" y="4579"/>
                      <a:pt x="8359" y="4488"/>
                    </a:cubicBezTo>
                    <a:cubicBezTo>
                      <a:pt x="8025" y="4214"/>
                      <a:pt x="7539" y="4092"/>
                      <a:pt x="7113" y="4001"/>
                    </a:cubicBezTo>
                    <a:lnTo>
                      <a:pt x="7022" y="4001"/>
                    </a:lnTo>
                    <a:cubicBezTo>
                      <a:pt x="7326" y="3849"/>
                      <a:pt x="7599" y="3697"/>
                      <a:pt x="7903" y="3545"/>
                    </a:cubicBezTo>
                    <a:cubicBezTo>
                      <a:pt x="8207" y="3393"/>
                      <a:pt x="8511" y="3181"/>
                      <a:pt x="8815" y="3059"/>
                    </a:cubicBezTo>
                    <a:cubicBezTo>
                      <a:pt x="9302" y="3302"/>
                      <a:pt x="10122" y="3333"/>
                      <a:pt x="10943" y="3333"/>
                    </a:cubicBezTo>
                    <a:cubicBezTo>
                      <a:pt x="11399" y="3333"/>
                      <a:pt x="11824" y="3333"/>
                      <a:pt x="12037" y="3424"/>
                    </a:cubicBezTo>
                    <a:cubicBezTo>
                      <a:pt x="12063" y="3429"/>
                      <a:pt x="12088" y="3431"/>
                      <a:pt x="12113" y="3431"/>
                    </a:cubicBezTo>
                    <a:cubicBezTo>
                      <a:pt x="12237" y="3431"/>
                      <a:pt x="12351" y="3368"/>
                      <a:pt x="12402" y="3241"/>
                    </a:cubicBezTo>
                    <a:cubicBezTo>
                      <a:pt x="12432" y="3089"/>
                      <a:pt x="12341" y="2937"/>
                      <a:pt x="12189" y="2907"/>
                    </a:cubicBezTo>
                    <a:cubicBezTo>
                      <a:pt x="11885" y="2816"/>
                      <a:pt x="11490" y="2816"/>
                      <a:pt x="10973" y="2816"/>
                    </a:cubicBezTo>
                    <a:cubicBezTo>
                      <a:pt x="10517" y="2816"/>
                      <a:pt x="9910" y="2785"/>
                      <a:pt x="9514" y="2694"/>
                    </a:cubicBezTo>
                    <a:cubicBezTo>
                      <a:pt x="9970" y="2421"/>
                      <a:pt x="10457" y="2208"/>
                      <a:pt x="10943" y="1995"/>
                    </a:cubicBezTo>
                    <a:cubicBezTo>
                      <a:pt x="11277" y="1995"/>
                      <a:pt x="11703" y="2026"/>
                      <a:pt x="11976" y="2086"/>
                    </a:cubicBezTo>
                    <a:cubicBezTo>
                      <a:pt x="12009" y="2099"/>
                      <a:pt x="12041" y="2105"/>
                      <a:pt x="12073" y="2105"/>
                    </a:cubicBezTo>
                    <a:cubicBezTo>
                      <a:pt x="12188" y="2105"/>
                      <a:pt x="12287" y="2024"/>
                      <a:pt x="12311" y="1904"/>
                    </a:cubicBezTo>
                    <a:cubicBezTo>
                      <a:pt x="12341" y="1752"/>
                      <a:pt x="12280" y="1600"/>
                      <a:pt x="12128" y="1570"/>
                    </a:cubicBezTo>
                    <a:cubicBezTo>
                      <a:pt x="12098" y="1570"/>
                      <a:pt x="12007" y="1539"/>
                      <a:pt x="11976" y="1539"/>
                    </a:cubicBezTo>
                    <a:cubicBezTo>
                      <a:pt x="12037" y="1478"/>
                      <a:pt x="12098" y="1478"/>
                      <a:pt x="12159" y="1448"/>
                    </a:cubicBezTo>
                    <a:cubicBezTo>
                      <a:pt x="12311" y="1418"/>
                      <a:pt x="12402" y="1205"/>
                      <a:pt x="12311" y="1114"/>
                    </a:cubicBezTo>
                    <a:cubicBezTo>
                      <a:pt x="12289" y="1004"/>
                      <a:pt x="12187" y="925"/>
                      <a:pt x="12086" y="925"/>
                    </a:cubicBezTo>
                    <a:cubicBezTo>
                      <a:pt x="12048" y="925"/>
                      <a:pt x="12010" y="937"/>
                      <a:pt x="11976" y="962"/>
                    </a:cubicBezTo>
                    <a:cubicBezTo>
                      <a:pt x="11581" y="1114"/>
                      <a:pt x="11217" y="1266"/>
                      <a:pt x="10821" y="1448"/>
                    </a:cubicBezTo>
                    <a:cubicBezTo>
                      <a:pt x="10761" y="1448"/>
                      <a:pt x="10639" y="1448"/>
                      <a:pt x="10578" y="1478"/>
                    </a:cubicBezTo>
                    <a:cubicBezTo>
                      <a:pt x="10578" y="1175"/>
                      <a:pt x="10639" y="810"/>
                      <a:pt x="10791" y="567"/>
                    </a:cubicBezTo>
                    <a:cubicBezTo>
                      <a:pt x="10882" y="475"/>
                      <a:pt x="10821" y="263"/>
                      <a:pt x="10669" y="202"/>
                    </a:cubicBezTo>
                    <a:cubicBezTo>
                      <a:pt x="10635" y="168"/>
                      <a:pt x="10584" y="151"/>
                      <a:pt x="10530" y="151"/>
                    </a:cubicBezTo>
                    <a:cubicBezTo>
                      <a:pt x="10440" y="151"/>
                      <a:pt x="10343" y="198"/>
                      <a:pt x="10305" y="293"/>
                    </a:cubicBezTo>
                    <a:cubicBezTo>
                      <a:pt x="10122" y="688"/>
                      <a:pt x="9910" y="1296"/>
                      <a:pt x="10062" y="1813"/>
                    </a:cubicBezTo>
                    <a:cubicBezTo>
                      <a:pt x="9697" y="2026"/>
                      <a:pt x="9362" y="2208"/>
                      <a:pt x="8998" y="2390"/>
                    </a:cubicBezTo>
                    <a:cubicBezTo>
                      <a:pt x="8906" y="1934"/>
                      <a:pt x="9210" y="871"/>
                      <a:pt x="9271" y="506"/>
                    </a:cubicBezTo>
                    <a:lnTo>
                      <a:pt x="9302" y="354"/>
                    </a:lnTo>
                    <a:cubicBezTo>
                      <a:pt x="9362" y="202"/>
                      <a:pt x="9271" y="50"/>
                      <a:pt x="9119" y="19"/>
                    </a:cubicBezTo>
                    <a:cubicBezTo>
                      <a:pt x="9087" y="6"/>
                      <a:pt x="9054" y="0"/>
                      <a:pt x="90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67"/>
              <p:cNvSpPr/>
              <p:nvPr/>
            </p:nvSpPr>
            <p:spPr>
              <a:xfrm>
                <a:off x="13736850" y="7265225"/>
                <a:ext cx="71450" cy="100325"/>
              </a:xfrm>
              <a:custGeom>
                <a:avLst/>
                <a:gdLst/>
                <a:ahLst/>
                <a:cxnLst/>
                <a:rect l="l" t="t" r="r" b="b"/>
                <a:pathLst>
                  <a:path w="2858" h="4013" extrusionOk="0">
                    <a:moveTo>
                      <a:pt x="719" y="1"/>
                    </a:moveTo>
                    <a:cubicBezTo>
                      <a:pt x="673" y="1"/>
                      <a:pt x="625" y="14"/>
                      <a:pt x="578" y="46"/>
                    </a:cubicBezTo>
                    <a:cubicBezTo>
                      <a:pt x="213" y="228"/>
                      <a:pt x="152" y="897"/>
                      <a:pt x="122" y="1201"/>
                    </a:cubicBezTo>
                    <a:cubicBezTo>
                      <a:pt x="0" y="2113"/>
                      <a:pt x="365" y="3116"/>
                      <a:pt x="1125" y="3632"/>
                    </a:cubicBezTo>
                    <a:cubicBezTo>
                      <a:pt x="1308" y="3816"/>
                      <a:pt x="1710" y="4013"/>
                      <a:pt x="2120" y="4013"/>
                    </a:cubicBezTo>
                    <a:cubicBezTo>
                      <a:pt x="2322" y="4013"/>
                      <a:pt x="2525" y="3965"/>
                      <a:pt x="2706" y="3845"/>
                    </a:cubicBezTo>
                    <a:cubicBezTo>
                      <a:pt x="2857" y="3724"/>
                      <a:pt x="2797" y="3328"/>
                      <a:pt x="2797" y="3176"/>
                    </a:cubicBezTo>
                    <a:cubicBezTo>
                      <a:pt x="2797" y="2720"/>
                      <a:pt x="2706" y="2265"/>
                      <a:pt x="2554" y="1809"/>
                    </a:cubicBezTo>
                    <a:cubicBezTo>
                      <a:pt x="2280" y="1049"/>
                      <a:pt x="1733" y="593"/>
                      <a:pt x="1095" y="198"/>
                    </a:cubicBezTo>
                    <a:cubicBezTo>
                      <a:pt x="982" y="108"/>
                      <a:pt x="853" y="1"/>
                      <a:pt x="7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67"/>
              <p:cNvSpPr/>
              <p:nvPr/>
            </p:nvSpPr>
            <p:spPr>
              <a:xfrm>
                <a:off x="13733050" y="7251925"/>
                <a:ext cx="76775" cy="118550"/>
              </a:xfrm>
              <a:custGeom>
                <a:avLst/>
                <a:gdLst/>
                <a:ahLst/>
                <a:cxnLst/>
                <a:rect l="l" t="t" r="r" b="b"/>
                <a:pathLst>
                  <a:path w="3071" h="4742" extrusionOk="0">
                    <a:moveTo>
                      <a:pt x="456" y="0"/>
                    </a:moveTo>
                    <a:cubicBezTo>
                      <a:pt x="426" y="31"/>
                      <a:pt x="426" y="122"/>
                      <a:pt x="456" y="152"/>
                    </a:cubicBezTo>
                    <a:cubicBezTo>
                      <a:pt x="578" y="304"/>
                      <a:pt x="669" y="517"/>
                      <a:pt x="760" y="730"/>
                    </a:cubicBezTo>
                    <a:lnTo>
                      <a:pt x="791" y="790"/>
                    </a:lnTo>
                    <a:cubicBezTo>
                      <a:pt x="821" y="882"/>
                      <a:pt x="882" y="912"/>
                      <a:pt x="882" y="973"/>
                    </a:cubicBezTo>
                    <a:cubicBezTo>
                      <a:pt x="608" y="1338"/>
                      <a:pt x="365" y="1733"/>
                      <a:pt x="183" y="2158"/>
                    </a:cubicBezTo>
                    <a:cubicBezTo>
                      <a:pt x="152" y="2249"/>
                      <a:pt x="122" y="2341"/>
                      <a:pt x="31" y="2432"/>
                    </a:cubicBezTo>
                    <a:cubicBezTo>
                      <a:pt x="0" y="2462"/>
                      <a:pt x="31" y="2553"/>
                      <a:pt x="61" y="2584"/>
                    </a:cubicBezTo>
                    <a:cubicBezTo>
                      <a:pt x="79" y="2593"/>
                      <a:pt x="97" y="2596"/>
                      <a:pt x="114" y="2596"/>
                    </a:cubicBezTo>
                    <a:cubicBezTo>
                      <a:pt x="155" y="2596"/>
                      <a:pt x="192" y="2575"/>
                      <a:pt x="213" y="2553"/>
                    </a:cubicBezTo>
                    <a:cubicBezTo>
                      <a:pt x="274" y="2462"/>
                      <a:pt x="304" y="2341"/>
                      <a:pt x="365" y="2280"/>
                    </a:cubicBezTo>
                    <a:cubicBezTo>
                      <a:pt x="578" y="1945"/>
                      <a:pt x="760" y="1550"/>
                      <a:pt x="973" y="1216"/>
                    </a:cubicBezTo>
                    <a:cubicBezTo>
                      <a:pt x="973" y="1246"/>
                      <a:pt x="1034" y="1277"/>
                      <a:pt x="1034" y="1277"/>
                    </a:cubicBezTo>
                    <a:cubicBezTo>
                      <a:pt x="1095" y="1429"/>
                      <a:pt x="1186" y="1581"/>
                      <a:pt x="1247" y="1793"/>
                    </a:cubicBezTo>
                    <a:cubicBezTo>
                      <a:pt x="973" y="2280"/>
                      <a:pt x="669" y="2888"/>
                      <a:pt x="365" y="3404"/>
                    </a:cubicBezTo>
                    <a:cubicBezTo>
                      <a:pt x="274" y="3526"/>
                      <a:pt x="304" y="3556"/>
                      <a:pt x="335" y="3617"/>
                    </a:cubicBezTo>
                    <a:cubicBezTo>
                      <a:pt x="343" y="3625"/>
                      <a:pt x="355" y="3629"/>
                      <a:pt x="370" y="3629"/>
                    </a:cubicBezTo>
                    <a:cubicBezTo>
                      <a:pt x="410" y="3629"/>
                      <a:pt x="464" y="3601"/>
                      <a:pt x="487" y="3556"/>
                    </a:cubicBezTo>
                    <a:cubicBezTo>
                      <a:pt x="791" y="3070"/>
                      <a:pt x="1064" y="2523"/>
                      <a:pt x="1277" y="2097"/>
                    </a:cubicBezTo>
                    <a:cubicBezTo>
                      <a:pt x="1368" y="2249"/>
                      <a:pt x="1399" y="2401"/>
                      <a:pt x="1490" y="2553"/>
                    </a:cubicBezTo>
                    <a:cubicBezTo>
                      <a:pt x="1429" y="2614"/>
                      <a:pt x="1429" y="2705"/>
                      <a:pt x="1399" y="2736"/>
                    </a:cubicBezTo>
                    <a:cubicBezTo>
                      <a:pt x="1368" y="2888"/>
                      <a:pt x="1277" y="3040"/>
                      <a:pt x="1216" y="3100"/>
                    </a:cubicBezTo>
                    <a:cubicBezTo>
                      <a:pt x="1186" y="3161"/>
                      <a:pt x="1186" y="3222"/>
                      <a:pt x="1216" y="3252"/>
                    </a:cubicBezTo>
                    <a:cubicBezTo>
                      <a:pt x="1231" y="3283"/>
                      <a:pt x="1254" y="3298"/>
                      <a:pt x="1281" y="3298"/>
                    </a:cubicBezTo>
                    <a:cubicBezTo>
                      <a:pt x="1307" y="3298"/>
                      <a:pt x="1338" y="3283"/>
                      <a:pt x="1368" y="3252"/>
                    </a:cubicBezTo>
                    <a:cubicBezTo>
                      <a:pt x="1490" y="3161"/>
                      <a:pt x="1520" y="2948"/>
                      <a:pt x="1581" y="2797"/>
                    </a:cubicBezTo>
                    <a:lnTo>
                      <a:pt x="1581" y="2766"/>
                    </a:lnTo>
                    <a:cubicBezTo>
                      <a:pt x="1611" y="2888"/>
                      <a:pt x="1702" y="3009"/>
                      <a:pt x="1733" y="3100"/>
                    </a:cubicBezTo>
                    <a:cubicBezTo>
                      <a:pt x="1794" y="3222"/>
                      <a:pt x="1854" y="3344"/>
                      <a:pt x="1885" y="3435"/>
                    </a:cubicBezTo>
                    <a:cubicBezTo>
                      <a:pt x="1794" y="3587"/>
                      <a:pt x="1733" y="3952"/>
                      <a:pt x="1733" y="4195"/>
                    </a:cubicBezTo>
                    <a:cubicBezTo>
                      <a:pt x="1733" y="4347"/>
                      <a:pt x="1702" y="4499"/>
                      <a:pt x="1702" y="4620"/>
                    </a:cubicBezTo>
                    <a:cubicBezTo>
                      <a:pt x="1702" y="4681"/>
                      <a:pt x="1702" y="4742"/>
                      <a:pt x="1794" y="4742"/>
                    </a:cubicBezTo>
                    <a:cubicBezTo>
                      <a:pt x="1824" y="4742"/>
                      <a:pt x="1885" y="4742"/>
                      <a:pt x="1885" y="4651"/>
                    </a:cubicBezTo>
                    <a:cubicBezTo>
                      <a:pt x="1946" y="4559"/>
                      <a:pt x="1946" y="4407"/>
                      <a:pt x="1976" y="4195"/>
                    </a:cubicBezTo>
                    <a:cubicBezTo>
                      <a:pt x="1976" y="4043"/>
                      <a:pt x="2006" y="3830"/>
                      <a:pt x="2037" y="3678"/>
                    </a:cubicBezTo>
                    <a:cubicBezTo>
                      <a:pt x="2128" y="3860"/>
                      <a:pt x="2189" y="4043"/>
                      <a:pt x="2280" y="4195"/>
                    </a:cubicBezTo>
                    <a:cubicBezTo>
                      <a:pt x="2280" y="4316"/>
                      <a:pt x="2250" y="4468"/>
                      <a:pt x="2189" y="4590"/>
                    </a:cubicBezTo>
                    <a:cubicBezTo>
                      <a:pt x="2158" y="4620"/>
                      <a:pt x="2189" y="4711"/>
                      <a:pt x="2280" y="4711"/>
                    </a:cubicBezTo>
                    <a:cubicBezTo>
                      <a:pt x="2288" y="4719"/>
                      <a:pt x="2299" y="4723"/>
                      <a:pt x="2312" y="4723"/>
                    </a:cubicBezTo>
                    <a:cubicBezTo>
                      <a:pt x="2350" y="4723"/>
                      <a:pt x="2402" y="4689"/>
                      <a:pt x="2402" y="4620"/>
                    </a:cubicBezTo>
                    <a:lnTo>
                      <a:pt x="2402" y="4590"/>
                    </a:lnTo>
                    <a:cubicBezTo>
                      <a:pt x="2402" y="4620"/>
                      <a:pt x="2402" y="4620"/>
                      <a:pt x="2432" y="4651"/>
                    </a:cubicBezTo>
                    <a:cubicBezTo>
                      <a:pt x="2432" y="4711"/>
                      <a:pt x="2493" y="4742"/>
                      <a:pt x="2554" y="4742"/>
                    </a:cubicBezTo>
                    <a:cubicBezTo>
                      <a:pt x="2584" y="4742"/>
                      <a:pt x="2614" y="4651"/>
                      <a:pt x="2614" y="4620"/>
                    </a:cubicBezTo>
                    <a:cubicBezTo>
                      <a:pt x="2584" y="4468"/>
                      <a:pt x="2493" y="4316"/>
                      <a:pt x="2462" y="4195"/>
                    </a:cubicBezTo>
                    <a:lnTo>
                      <a:pt x="2462" y="4104"/>
                    </a:lnTo>
                    <a:cubicBezTo>
                      <a:pt x="2584" y="4104"/>
                      <a:pt x="2675" y="4134"/>
                      <a:pt x="2797" y="4195"/>
                    </a:cubicBezTo>
                    <a:cubicBezTo>
                      <a:pt x="2806" y="4214"/>
                      <a:pt x="2821" y="4221"/>
                      <a:pt x="2839" y="4221"/>
                    </a:cubicBezTo>
                    <a:cubicBezTo>
                      <a:pt x="2878" y="4221"/>
                      <a:pt x="2928" y="4185"/>
                      <a:pt x="2949" y="4164"/>
                    </a:cubicBezTo>
                    <a:cubicBezTo>
                      <a:pt x="3009" y="4134"/>
                      <a:pt x="2949" y="4043"/>
                      <a:pt x="2918" y="4012"/>
                    </a:cubicBezTo>
                    <a:cubicBezTo>
                      <a:pt x="2813" y="3960"/>
                      <a:pt x="2640" y="3885"/>
                      <a:pt x="2478" y="3885"/>
                    </a:cubicBezTo>
                    <a:cubicBezTo>
                      <a:pt x="2452" y="3885"/>
                      <a:pt x="2426" y="3887"/>
                      <a:pt x="2402" y="3891"/>
                    </a:cubicBezTo>
                    <a:cubicBezTo>
                      <a:pt x="2310" y="3739"/>
                      <a:pt x="2280" y="3648"/>
                      <a:pt x="2189" y="3496"/>
                    </a:cubicBezTo>
                    <a:cubicBezTo>
                      <a:pt x="2213" y="3486"/>
                      <a:pt x="2245" y="3482"/>
                      <a:pt x="2281" y="3482"/>
                    </a:cubicBezTo>
                    <a:cubicBezTo>
                      <a:pt x="2470" y="3482"/>
                      <a:pt x="2786" y="3597"/>
                      <a:pt x="2888" y="3648"/>
                    </a:cubicBezTo>
                    <a:lnTo>
                      <a:pt x="2949" y="3678"/>
                    </a:lnTo>
                    <a:cubicBezTo>
                      <a:pt x="3009" y="3678"/>
                      <a:pt x="3070" y="3678"/>
                      <a:pt x="3070" y="3587"/>
                    </a:cubicBezTo>
                    <a:cubicBezTo>
                      <a:pt x="3070" y="3556"/>
                      <a:pt x="3070" y="3496"/>
                      <a:pt x="3009" y="3496"/>
                    </a:cubicBezTo>
                    <a:lnTo>
                      <a:pt x="2918" y="3435"/>
                    </a:lnTo>
                    <a:cubicBezTo>
                      <a:pt x="2671" y="3361"/>
                      <a:pt x="2404" y="3266"/>
                      <a:pt x="2198" y="3266"/>
                    </a:cubicBezTo>
                    <a:cubicBezTo>
                      <a:pt x="2151" y="3266"/>
                      <a:pt x="2107" y="3271"/>
                      <a:pt x="2067" y="3283"/>
                    </a:cubicBezTo>
                    <a:cubicBezTo>
                      <a:pt x="2037" y="3192"/>
                      <a:pt x="1976" y="3100"/>
                      <a:pt x="1915" y="2979"/>
                    </a:cubicBezTo>
                    <a:cubicBezTo>
                      <a:pt x="1885" y="2918"/>
                      <a:pt x="1854" y="2797"/>
                      <a:pt x="1824" y="2736"/>
                    </a:cubicBezTo>
                    <a:lnTo>
                      <a:pt x="1824" y="2736"/>
                    </a:lnTo>
                    <a:cubicBezTo>
                      <a:pt x="2006" y="2766"/>
                      <a:pt x="2219" y="2827"/>
                      <a:pt x="2341" y="2948"/>
                    </a:cubicBezTo>
                    <a:cubicBezTo>
                      <a:pt x="2356" y="2964"/>
                      <a:pt x="2386" y="2971"/>
                      <a:pt x="2417" y="2971"/>
                    </a:cubicBezTo>
                    <a:cubicBezTo>
                      <a:pt x="2447" y="2971"/>
                      <a:pt x="2478" y="2964"/>
                      <a:pt x="2493" y="2948"/>
                    </a:cubicBezTo>
                    <a:cubicBezTo>
                      <a:pt x="2554" y="2918"/>
                      <a:pt x="2554" y="2827"/>
                      <a:pt x="2493" y="2797"/>
                    </a:cubicBezTo>
                    <a:cubicBezTo>
                      <a:pt x="2341" y="2614"/>
                      <a:pt x="2037" y="2523"/>
                      <a:pt x="1824" y="2493"/>
                    </a:cubicBezTo>
                    <a:cubicBezTo>
                      <a:pt x="1794" y="2493"/>
                      <a:pt x="1733" y="2493"/>
                      <a:pt x="1733" y="2462"/>
                    </a:cubicBezTo>
                    <a:cubicBezTo>
                      <a:pt x="1672" y="2280"/>
                      <a:pt x="1581" y="2128"/>
                      <a:pt x="1520" y="1915"/>
                    </a:cubicBezTo>
                    <a:lnTo>
                      <a:pt x="1520" y="1915"/>
                    </a:lnTo>
                    <a:cubicBezTo>
                      <a:pt x="1550" y="1915"/>
                      <a:pt x="1581" y="1976"/>
                      <a:pt x="1672" y="1976"/>
                    </a:cubicBezTo>
                    <a:cubicBezTo>
                      <a:pt x="1702" y="1976"/>
                      <a:pt x="1733" y="2006"/>
                      <a:pt x="1794" y="2006"/>
                    </a:cubicBezTo>
                    <a:cubicBezTo>
                      <a:pt x="1854" y="2037"/>
                      <a:pt x="1885" y="2037"/>
                      <a:pt x="1976" y="2097"/>
                    </a:cubicBezTo>
                    <a:cubicBezTo>
                      <a:pt x="2250" y="2189"/>
                      <a:pt x="2493" y="2310"/>
                      <a:pt x="2645" y="2493"/>
                    </a:cubicBezTo>
                    <a:cubicBezTo>
                      <a:pt x="2689" y="2537"/>
                      <a:pt x="2717" y="2565"/>
                      <a:pt x="2753" y="2565"/>
                    </a:cubicBezTo>
                    <a:cubicBezTo>
                      <a:pt x="2766" y="2565"/>
                      <a:pt x="2780" y="2561"/>
                      <a:pt x="2797" y="2553"/>
                    </a:cubicBezTo>
                    <a:cubicBezTo>
                      <a:pt x="2858" y="2493"/>
                      <a:pt x="2888" y="2462"/>
                      <a:pt x="2858" y="2401"/>
                    </a:cubicBezTo>
                    <a:cubicBezTo>
                      <a:pt x="2645" y="2128"/>
                      <a:pt x="2341" y="2006"/>
                      <a:pt x="2098" y="1885"/>
                    </a:cubicBezTo>
                    <a:cubicBezTo>
                      <a:pt x="2006" y="1854"/>
                      <a:pt x="1946" y="1854"/>
                      <a:pt x="1885" y="1824"/>
                    </a:cubicBezTo>
                    <a:cubicBezTo>
                      <a:pt x="1854" y="1824"/>
                      <a:pt x="1824" y="1793"/>
                      <a:pt x="1794" y="1793"/>
                    </a:cubicBezTo>
                    <a:cubicBezTo>
                      <a:pt x="1702" y="1733"/>
                      <a:pt x="1550" y="1702"/>
                      <a:pt x="1520" y="1672"/>
                    </a:cubicBezTo>
                    <a:cubicBezTo>
                      <a:pt x="1490" y="1641"/>
                      <a:pt x="1490" y="1641"/>
                      <a:pt x="1429" y="1641"/>
                    </a:cubicBezTo>
                    <a:cubicBezTo>
                      <a:pt x="1368" y="1490"/>
                      <a:pt x="1338" y="1368"/>
                      <a:pt x="1247" y="1216"/>
                    </a:cubicBezTo>
                    <a:cubicBezTo>
                      <a:pt x="1247" y="1186"/>
                      <a:pt x="1216" y="1186"/>
                      <a:pt x="1216" y="1125"/>
                    </a:cubicBezTo>
                    <a:lnTo>
                      <a:pt x="1216" y="1125"/>
                    </a:lnTo>
                    <a:cubicBezTo>
                      <a:pt x="1247" y="1125"/>
                      <a:pt x="1277" y="1186"/>
                      <a:pt x="1338" y="1186"/>
                    </a:cubicBezTo>
                    <a:cubicBezTo>
                      <a:pt x="1368" y="1186"/>
                      <a:pt x="1399" y="1186"/>
                      <a:pt x="1399" y="1216"/>
                    </a:cubicBezTo>
                    <a:cubicBezTo>
                      <a:pt x="1794" y="1338"/>
                      <a:pt x="2158" y="1550"/>
                      <a:pt x="2493" y="1854"/>
                    </a:cubicBezTo>
                    <a:cubicBezTo>
                      <a:pt x="2523" y="1869"/>
                      <a:pt x="2554" y="1877"/>
                      <a:pt x="2580" y="1877"/>
                    </a:cubicBezTo>
                    <a:cubicBezTo>
                      <a:pt x="2607" y="1877"/>
                      <a:pt x="2630" y="1869"/>
                      <a:pt x="2645" y="1854"/>
                    </a:cubicBezTo>
                    <a:cubicBezTo>
                      <a:pt x="2706" y="1824"/>
                      <a:pt x="2706" y="1733"/>
                      <a:pt x="2645" y="1702"/>
                    </a:cubicBezTo>
                    <a:cubicBezTo>
                      <a:pt x="2310" y="1398"/>
                      <a:pt x="1885" y="1125"/>
                      <a:pt x="1490" y="1034"/>
                    </a:cubicBezTo>
                    <a:cubicBezTo>
                      <a:pt x="1429" y="1034"/>
                      <a:pt x="1399" y="973"/>
                      <a:pt x="1368" y="973"/>
                    </a:cubicBezTo>
                    <a:cubicBezTo>
                      <a:pt x="1277" y="942"/>
                      <a:pt x="1186" y="942"/>
                      <a:pt x="1125" y="882"/>
                    </a:cubicBezTo>
                    <a:cubicBezTo>
                      <a:pt x="1095" y="882"/>
                      <a:pt x="1095" y="821"/>
                      <a:pt x="1064" y="821"/>
                    </a:cubicBezTo>
                    <a:cubicBezTo>
                      <a:pt x="1034" y="790"/>
                      <a:pt x="1034" y="760"/>
                      <a:pt x="973" y="730"/>
                    </a:cubicBezTo>
                    <a:lnTo>
                      <a:pt x="943" y="638"/>
                    </a:lnTo>
                    <a:cubicBezTo>
                      <a:pt x="882" y="426"/>
                      <a:pt x="760" y="213"/>
                      <a:pt x="608" y="31"/>
                    </a:cubicBezTo>
                    <a:cubicBezTo>
                      <a:pt x="578" y="0"/>
                      <a:pt x="517" y="0"/>
                      <a:pt x="4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67"/>
              <p:cNvSpPr/>
              <p:nvPr/>
            </p:nvSpPr>
            <p:spPr>
              <a:xfrm>
                <a:off x="14090200" y="6599925"/>
                <a:ext cx="134525" cy="79700"/>
              </a:xfrm>
              <a:custGeom>
                <a:avLst/>
                <a:gdLst/>
                <a:ahLst/>
                <a:cxnLst/>
                <a:rect l="l" t="t" r="r" b="b"/>
                <a:pathLst>
                  <a:path w="5381" h="3188" extrusionOk="0">
                    <a:moveTo>
                      <a:pt x="2067" y="0"/>
                    </a:moveTo>
                    <a:cubicBezTo>
                      <a:pt x="1641" y="0"/>
                      <a:pt x="1207" y="66"/>
                      <a:pt x="760" y="153"/>
                    </a:cubicBezTo>
                    <a:cubicBezTo>
                      <a:pt x="517" y="183"/>
                      <a:pt x="213" y="244"/>
                      <a:pt x="152" y="457"/>
                    </a:cubicBezTo>
                    <a:cubicBezTo>
                      <a:pt x="0" y="913"/>
                      <a:pt x="517" y="1551"/>
                      <a:pt x="760" y="1916"/>
                    </a:cubicBezTo>
                    <a:cubicBezTo>
                      <a:pt x="1354" y="2671"/>
                      <a:pt x="2379" y="3187"/>
                      <a:pt x="3388" y="3187"/>
                    </a:cubicBezTo>
                    <a:cubicBezTo>
                      <a:pt x="3516" y="3187"/>
                      <a:pt x="3643" y="3179"/>
                      <a:pt x="3769" y="3162"/>
                    </a:cubicBezTo>
                    <a:cubicBezTo>
                      <a:pt x="4316" y="3131"/>
                      <a:pt x="5228" y="2706"/>
                      <a:pt x="5350" y="1916"/>
                    </a:cubicBezTo>
                    <a:cubicBezTo>
                      <a:pt x="5380" y="1672"/>
                      <a:pt x="5016" y="1429"/>
                      <a:pt x="4864" y="1247"/>
                    </a:cubicBezTo>
                    <a:cubicBezTo>
                      <a:pt x="4438" y="882"/>
                      <a:pt x="3952" y="578"/>
                      <a:pt x="3465" y="305"/>
                    </a:cubicBezTo>
                    <a:cubicBezTo>
                      <a:pt x="3002" y="81"/>
                      <a:pt x="2539" y="0"/>
                      <a:pt x="20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67"/>
              <p:cNvSpPr/>
              <p:nvPr/>
            </p:nvSpPr>
            <p:spPr>
              <a:xfrm>
                <a:off x="14078025" y="6598400"/>
                <a:ext cx="148975" cy="87725"/>
              </a:xfrm>
              <a:custGeom>
                <a:avLst/>
                <a:gdLst/>
                <a:ahLst/>
                <a:cxnLst/>
                <a:rect l="l" t="t" r="r" b="b"/>
                <a:pathLst>
                  <a:path w="5959" h="3509" extrusionOk="0">
                    <a:moveTo>
                      <a:pt x="3344" y="1"/>
                    </a:moveTo>
                    <a:cubicBezTo>
                      <a:pt x="2767" y="31"/>
                      <a:pt x="2189" y="183"/>
                      <a:pt x="1703" y="426"/>
                    </a:cubicBezTo>
                    <a:cubicBezTo>
                      <a:pt x="1673" y="426"/>
                      <a:pt x="1612" y="457"/>
                      <a:pt x="1582" y="487"/>
                    </a:cubicBezTo>
                    <a:cubicBezTo>
                      <a:pt x="1460" y="518"/>
                      <a:pt x="1399" y="609"/>
                      <a:pt x="1278" y="609"/>
                    </a:cubicBezTo>
                    <a:cubicBezTo>
                      <a:pt x="1247" y="609"/>
                      <a:pt x="1217" y="639"/>
                      <a:pt x="1217" y="639"/>
                    </a:cubicBezTo>
                    <a:cubicBezTo>
                      <a:pt x="1156" y="609"/>
                      <a:pt x="1095" y="609"/>
                      <a:pt x="1065" y="578"/>
                    </a:cubicBezTo>
                    <a:lnTo>
                      <a:pt x="943" y="518"/>
                    </a:lnTo>
                    <a:cubicBezTo>
                      <a:pt x="670" y="426"/>
                      <a:pt x="396" y="335"/>
                      <a:pt x="153" y="305"/>
                    </a:cubicBezTo>
                    <a:cubicBezTo>
                      <a:pt x="62" y="305"/>
                      <a:pt x="31" y="335"/>
                      <a:pt x="1" y="396"/>
                    </a:cubicBezTo>
                    <a:cubicBezTo>
                      <a:pt x="1" y="487"/>
                      <a:pt x="31" y="518"/>
                      <a:pt x="92" y="548"/>
                    </a:cubicBezTo>
                    <a:cubicBezTo>
                      <a:pt x="366" y="609"/>
                      <a:pt x="609" y="670"/>
                      <a:pt x="852" y="791"/>
                    </a:cubicBezTo>
                    <a:lnTo>
                      <a:pt x="974" y="822"/>
                    </a:lnTo>
                    <a:cubicBezTo>
                      <a:pt x="1065" y="882"/>
                      <a:pt x="1126" y="913"/>
                      <a:pt x="1247" y="913"/>
                    </a:cubicBezTo>
                    <a:cubicBezTo>
                      <a:pt x="1308" y="1430"/>
                      <a:pt x="1521" y="2007"/>
                      <a:pt x="1673" y="2493"/>
                    </a:cubicBezTo>
                    <a:lnTo>
                      <a:pt x="1764" y="2858"/>
                    </a:lnTo>
                    <a:cubicBezTo>
                      <a:pt x="1808" y="2903"/>
                      <a:pt x="1837" y="2931"/>
                      <a:pt x="1872" y="2931"/>
                    </a:cubicBezTo>
                    <a:cubicBezTo>
                      <a:pt x="1885" y="2931"/>
                      <a:pt x="1900" y="2927"/>
                      <a:pt x="1916" y="2919"/>
                    </a:cubicBezTo>
                    <a:cubicBezTo>
                      <a:pt x="2007" y="2889"/>
                      <a:pt x="2037" y="2858"/>
                      <a:pt x="2007" y="2767"/>
                    </a:cubicBezTo>
                    <a:lnTo>
                      <a:pt x="1885" y="2433"/>
                    </a:lnTo>
                    <a:cubicBezTo>
                      <a:pt x="1734" y="1977"/>
                      <a:pt x="1582" y="1490"/>
                      <a:pt x="1521" y="974"/>
                    </a:cubicBezTo>
                    <a:lnTo>
                      <a:pt x="1521" y="974"/>
                    </a:lnTo>
                    <a:cubicBezTo>
                      <a:pt x="1551" y="974"/>
                      <a:pt x="1582" y="1034"/>
                      <a:pt x="1612" y="1034"/>
                    </a:cubicBezTo>
                    <a:cubicBezTo>
                      <a:pt x="1825" y="1095"/>
                      <a:pt x="2037" y="1186"/>
                      <a:pt x="2220" y="1247"/>
                    </a:cubicBezTo>
                    <a:cubicBezTo>
                      <a:pt x="2463" y="1946"/>
                      <a:pt x="2676" y="2706"/>
                      <a:pt x="2889" y="3466"/>
                    </a:cubicBezTo>
                    <a:cubicBezTo>
                      <a:pt x="2910" y="3488"/>
                      <a:pt x="2932" y="3509"/>
                      <a:pt x="2975" y="3509"/>
                    </a:cubicBezTo>
                    <a:cubicBezTo>
                      <a:pt x="2992" y="3509"/>
                      <a:pt x="3014" y="3505"/>
                      <a:pt x="3041" y="3496"/>
                    </a:cubicBezTo>
                    <a:cubicBezTo>
                      <a:pt x="3101" y="3496"/>
                      <a:pt x="3132" y="3405"/>
                      <a:pt x="3101" y="3344"/>
                    </a:cubicBezTo>
                    <a:cubicBezTo>
                      <a:pt x="2919" y="2645"/>
                      <a:pt x="2737" y="1977"/>
                      <a:pt x="2493" y="1338"/>
                    </a:cubicBezTo>
                    <a:lnTo>
                      <a:pt x="2493" y="1338"/>
                    </a:lnTo>
                    <a:cubicBezTo>
                      <a:pt x="2676" y="1399"/>
                      <a:pt x="2889" y="1490"/>
                      <a:pt x="3041" y="1551"/>
                    </a:cubicBezTo>
                    <a:lnTo>
                      <a:pt x="3132" y="1794"/>
                    </a:lnTo>
                    <a:cubicBezTo>
                      <a:pt x="3223" y="1946"/>
                      <a:pt x="3284" y="2129"/>
                      <a:pt x="3344" y="2281"/>
                    </a:cubicBezTo>
                    <a:cubicBezTo>
                      <a:pt x="3344" y="2341"/>
                      <a:pt x="3405" y="2402"/>
                      <a:pt x="3496" y="2402"/>
                    </a:cubicBezTo>
                    <a:cubicBezTo>
                      <a:pt x="3557" y="2402"/>
                      <a:pt x="3588" y="2311"/>
                      <a:pt x="3588" y="2250"/>
                    </a:cubicBezTo>
                    <a:cubicBezTo>
                      <a:pt x="3557" y="2037"/>
                      <a:pt x="3496" y="1855"/>
                      <a:pt x="3405" y="1673"/>
                    </a:cubicBezTo>
                    <a:lnTo>
                      <a:pt x="3405" y="1642"/>
                    </a:lnTo>
                    <a:cubicBezTo>
                      <a:pt x="3557" y="1673"/>
                      <a:pt x="3679" y="1733"/>
                      <a:pt x="3831" y="1764"/>
                    </a:cubicBezTo>
                    <a:cubicBezTo>
                      <a:pt x="3983" y="1825"/>
                      <a:pt x="4135" y="1885"/>
                      <a:pt x="4287" y="1916"/>
                    </a:cubicBezTo>
                    <a:cubicBezTo>
                      <a:pt x="4317" y="2159"/>
                      <a:pt x="4591" y="2463"/>
                      <a:pt x="4803" y="2737"/>
                    </a:cubicBezTo>
                    <a:cubicBezTo>
                      <a:pt x="4925" y="2889"/>
                      <a:pt x="5077" y="3040"/>
                      <a:pt x="5107" y="3101"/>
                    </a:cubicBezTo>
                    <a:cubicBezTo>
                      <a:pt x="5146" y="3159"/>
                      <a:pt x="5185" y="3180"/>
                      <a:pt x="5215" y="3180"/>
                    </a:cubicBezTo>
                    <a:cubicBezTo>
                      <a:pt x="5233" y="3180"/>
                      <a:pt x="5248" y="3173"/>
                      <a:pt x="5259" y="3162"/>
                    </a:cubicBezTo>
                    <a:cubicBezTo>
                      <a:pt x="5351" y="3101"/>
                      <a:pt x="5351" y="3040"/>
                      <a:pt x="5320" y="3010"/>
                    </a:cubicBezTo>
                    <a:cubicBezTo>
                      <a:pt x="5229" y="2889"/>
                      <a:pt x="5107" y="2737"/>
                      <a:pt x="4955" y="2524"/>
                    </a:cubicBezTo>
                    <a:cubicBezTo>
                      <a:pt x="4864" y="2402"/>
                      <a:pt x="4652" y="2159"/>
                      <a:pt x="4560" y="2007"/>
                    </a:cubicBezTo>
                    <a:lnTo>
                      <a:pt x="4560" y="2007"/>
                    </a:lnTo>
                    <a:cubicBezTo>
                      <a:pt x="4773" y="2098"/>
                      <a:pt x="5016" y="2189"/>
                      <a:pt x="5229" y="2281"/>
                    </a:cubicBezTo>
                    <a:cubicBezTo>
                      <a:pt x="5351" y="2402"/>
                      <a:pt x="5472" y="2554"/>
                      <a:pt x="5503" y="2645"/>
                    </a:cubicBezTo>
                    <a:cubicBezTo>
                      <a:pt x="5533" y="2737"/>
                      <a:pt x="5624" y="2737"/>
                      <a:pt x="5655" y="2737"/>
                    </a:cubicBezTo>
                    <a:cubicBezTo>
                      <a:pt x="5715" y="2706"/>
                      <a:pt x="5715" y="2615"/>
                      <a:pt x="5715" y="2585"/>
                    </a:cubicBezTo>
                    <a:cubicBezTo>
                      <a:pt x="5715" y="2554"/>
                      <a:pt x="5685" y="2554"/>
                      <a:pt x="5685" y="2493"/>
                    </a:cubicBezTo>
                    <a:lnTo>
                      <a:pt x="5685" y="2493"/>
                    </a:lnTo>
                    <a:cubicBezTo>
                      <a:pt x="5715" y="2493"/>
                      <a:pt x="5715" y="2554"/>
                      <a:pt x="5776" y="2554"/>
                    </a:cubicBezTo>
                    <a:cubicBezTo>
                      <a:pt x="5792" y="2562"/>
                      <a:pt x="5811" y="2566"/>
                      <a:pt x="5829" y="2566"/>
                    </a:cubicBezTo>
                    <a:cubicBezTo>
                      <a:pt x="5879" y="2566"/>
                      <a:pt x="5928" y="2538"/>
                      <a:pt x="5928" y="2493"/>
                    </a:cubicBezTo>
                    <a:cubicBezTo>
                      <a:pt x="5959" y="2433"/>
                      <a:pt x="5928" y="2341"/>
                      <a:pt x="5867" y="2341"/>
                    </a:cubicBezTo>
                    <a:cubicBezTo>
                      <a:pt x="5715" y="2281"/>
                      <a:pt x="5533" y="2189"/>
                      <a:pt x="5381" y="2129"/>
                    </a:cubicBezTo>
                    <a:lnTo>
                      <a:pt x="5320" y="2037"/>
                    </a:lnTo>
                    <a:cubicBezTo>
                      <a:pt x="5411" y="1946"/>
                      <a:pt x="5563" y="1885"/>
                      <a:pt x="5685" y="1855"/>
                    </a:cubicBezTo>
                    <a:cubicBezTo>
                      <a:pt x="5776" y="1855"/>
                      <a:pt x="5807" y="1764"/>
                      <a:pt x="5776" y="1703"/>
                    </a:cubicBezTo>
                    <a:cubicBezTo>
                      <a:pt x="5776" y="1660"/>
                      <a:pt x="5731" y="1617"/>
                      <a:pt x="5682" y="1617"/>
                    </a:cubicBezTo>
                    <a:cubicBezTo>
                      <a:pt x="5662" y="1617"/>
                      <a:pt x="5642" y="1624"/>
                      <a:pt x="5624" y="1642"/>
                    </a:cubicBezTo>
                    <a:cubicBezTo>
                      <a:pt x="5411" y="1673"/>
                      <a:pt x="5168" y="1764"/>
                      <a:pt x="5047" y="2007"/>
                    </a:cubicBezTo>
                    <a:cubicBezTo>
                      <a:pt x="4895" y="1916"/>
                      <a:pt x="4712" y="1855"/>
                      <a:pt x="4500" y="1825"/>
                    </a:cubicBezTo>
                    <a:cubicBezTo>
                      <a:pt x="4621" y="1642"/>
                      <a:pt x="5077" y="1430"/>
                      <a:pt x="5229" y="1369"/>
                    </a:cubicBezTo>
                    <a:lnTo>
                      <a:pt x="5320" y="1308"/>
                    </a:lnTo>
                    <a:cubicBezTo>
                      <a:pt x="5381" y="1278"/>
                      <a:pt x="5381" y="1217"/>
                      <a:pt x="5351" y="1156"/>
                    </a:cubicBezTo>
                    <a:cubicBezTo>
                      <a:pt x="5333" y="1120"/>
                      <a:pt x="5294" y="1106"/>
                      <a:pt x="5259" y="1106"/>
                    </a:cubicBezTo>
                    <a:cubicBezTo>
                      <a:pt x="5234" y="1106"/>
                      <a:pt x="5211" y="1113"/>
                      <a:pt x="5199" y="1126"/>
                    </a:cubicBezTo>
                    <a:lnTo>
                      <a:pt x="5107" y="1156"/>
                    </a:lnTo>
                    <a:cubicBezTo>
                      <a:pt x="4773" y="1308"/>
                      <a:pt x="4408" y="1551"/>
                      <a:pt x="4256" y="1764"/>
                    </a:cubicBezTo>
                    <a:cubicBezTo>
                      <a:pt x="4135" y="1733"/>
                      <a:pt x="3983" y="1673"/>
                      <a:pt x="3861" y="1642"/>
                    </a:cubicBezTo>
                    <a:lnTo>
                      <a:pt x="3527" y="1521"/>
                    </a:lnTo>
                    <a:cubicBezTo>
                      <a:pt x="3740" y="1399"/>
                      <a:pt x="4013" y="1247"/>
                      <a:pt x="4165" y="1247"/>
                    </a:cubicBezTo>
                    <a:cubicBezTo>
                      <a:pt x="4256" y="1247"/>
                      <a:pt x="4287" y="1217"/>
                      <a:pt x="4317" y="1126"/>
                    </a:cubicBezTo>
                    <a:cubicBezTo>
                      <a:pt x="4317" y="1065"/>
                      <a:pt x="4287" y="1034"/>
                      <a:pt x="4196" y="974"/>
                    </a:cubicBezTo>
                    <a:cubicBezTo>
                      <a:pt x="4178" y="971"/>
                      <a:pt x="4159" y="970"/>
                      <a:pt x="4140" y="970"/>
                    </a:cubicBezTo>
                    <a:cubicBezTo>
                      <a:pt x="3899" y="970"/>
                      <a:pt x="3570" y="1141"/>
                      <a:pt x="3344" y="1338"/>
                    </a:cubicBezTo>
                    <a:cubicBezTo>
                      <a:pt x="3284" y="1369"/>
                      <a:pt x="3253" y="1369"/>
                      <a:pt x="3223" y="1399"/>
                    </a:cubicBezTo>
                    <a:cubicBezTo>
                      <a:pt x="2980" y="1338"/>
                      <a:pt x="2767" y="1247"/>
                      <a:pt x="2585" y="1126"/>
                    </a:cubicBezTo>
                    <a:cubicBezTo>
                      <a:pt x="2615" y="1095"/>
                      <a:pt x="2676" y="1095"/>
                      <a:pt x="2737" y="1065"/>
                    </a:cubicBezTo>
                    <a:cubicBezTo>
                      <a:pt x="2767" y="1004"/>
                      <a:pt x="2797" y="1004"/>
                      <a:pt x="2828" y="1004"/>
                    </a:cubicBezTo>
                    <a:cubicBezTo>
                      <a:pt x="2919" y="974"/>
                      <a:pt x="2980" y="943"/>
                      <a:pt x="3101" y="913"/>
                    </a:cubicBezTo>
                    <a:cubicBezTo>
                      <a:pt x="3358" y="784"/>
                      <a:pt x="3637" y="656"/>
                      <a:pt x="3900" y="656"/>
                    </a:cubicBezTo>
                    <a:cubicBezTo>
                      <a:pt x="3949" y="656"/>
                      <a:pt x="3997" y="660"/>
                      <a:pt x="4044" y="670"/>
                    </a:cubicBezTo>
                    <a:cubicBezTo>
                      <a:pt x="4135" y="670"/>
                      <a:pt x="4165" y="639"/>
                      <a:pt x="4196" y="578"/>
                    </a:cubicBezTo>
                    <a:cubicBezTo>
                      <a:pt x="4196" y="487"/>
                      <a:pt x="4165" y="457"/>
                      <a:pt x="4104" y="426"/>
                    </a:cubicBezTo>
                    <a:cubicBezTo>
                      <a:pt x="4031" y="410"/>
                      <a:pt x="3959" y="402"/>
                      <a:pt x="3887" y="402"/>
                    </a:cubicBezTo>
                    <a:cubicBezTo>
                      <a:pt x="3574" y="402"/>
                      <a:pt x="3277" y="546"/>
                      <a:pt x="2980" y="670"/>
                    </a:cubicBezTo>
                    <a:lnTo>
                      <a:pt x="2767" y="791"/>
                    </a:lnTo>
                    <a:cubicBezTo>
                      <a:pt x="2737" y="791"/>
                      <a:pt x="2676" y="822"/>
                      <a:pt x="2645" y="822"/>
                    </a:cubicBezTo>
                    <a:cubicBezTo>
                      <a:pt x="2524" y="882"/>
                      <a:pt x="2372" y="943"/>
                      <a:pt x="2311" y="943"/>
                    </a:cubicBezTo>
                    <a:cubicBezTo>
                      <a:pt x="2281" y="943"/>
                      <a:pt x="2220" y="943"/>
                      <a:pt x="2189" y="974"/>
                    </a:cubicBezTo>
                    <a:cubicBezTo>
                      <a:pt x="2007" y="913"/>
                      <a:pt x="1855" y="882"/>
                      <a:pt x="1673" y="791"/>
                    </a:cubicBezTo>
                    <a:cubicBezTo>
                      <a:pt x="1612" y="791"/>
                      <a:pt x="1582" y="761"/>
                      <a:pt x="1551" y="761"/>
                    </a:cubicBezTo>
                    <a:cubicBezTo>
                      <a:pt x="1582" y="730"/>
                      <a:pt x="1612" y="730"/>
                      <a:pt x="1703" y="670"/>
                    </a:cubicBezTo>
                    <a:cubicBezTo>
                      <a:pt x="1734" y="670"/>
                      <a:pt x="1764" y="639"/>
                      <a:pt x="1825" y="639"/>
                    </a:cubicBezTo>
                    <a:cubicBezTo>
                      <a:pt x="2281" y="396"/>
                      <a:pt x="2797" y="244"/>
                      <a:pt x="3344" y="214"/>
                    </a:cubicBezTo>
                    <a:cubicBezTo>
                      <a:pt x="3405" y="214"/>
                      <a:pt x="3436" y="153"/>
                      <a:pt x="3436" y="123"/>
                    </a:cubicBezTo>
                    <a:cubicBezTo>
                      <a:pt x="3436" y="31"/>
                      <a:pt x="3375" y="1"/>
                      <a:pt x="33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67"/>
              <p:cNvSpPr/>
              <p:nvPr/>
            </p:nvSpPr>
            <p:spPr>
              <a:xfrm>
                <a:off x="15189000" y="7607575"/>
                <a:ext cx="127675" cy="167175"/>
              </a:xfrm>
              <a:custGeom>
                <a:avLst/>
                <a:gdLst/>
                <a:ahLst/>
                <a:cxnLst/>
                <a:rect l="l" t="t" r="r" b="b"/>
                <a:pathLst>
                  <a:path w="5107" h="6687" extrusionOk="0">
                    <a:moveTo>
                      <a:pt x="1352" y="1"/>
                    </a:moveTo>
                    <a:cubicBezTo>
                      <a:pt x="963" y="1"/>
                      <a:pt x="584" y="100"/>
                      <a:pt x="274" y="364"/>
                    </a:cubicBezTo>
                    <a:cubicBezTo>
                      <a:pt x="0" y="546"/>
                      <a:pt x="122" y="1185"/>
                      <a:pt x="152" y="1458"/>
                    </a:cubicBezTo>
                    <a:cubicBezTo>
                      <a:pt x="183" y="2249"/>
                      <a:pt x="426" y="2978"/>
                      <a:pt x="730" y="3738"/>
                    </a:cubicBezTo>
                    <a:cubicBezTo>
                      <a:pt x="1216" y="4984"/>
                      <a:pt x="2159" y="5744"/>
                      <a:pt x="3314" y="6413"/>
                    </a:cubicBezTo>
                    <a:cubicBezTo>
                      <a:pt x="3522" y="6505"/>
                      <a:pt x="3766" y="6686"/>
                      <a:pt x="4005" y="6686"/>
                    </a:cubicBezTo>
                    <a:cubicBezTo>
                      <a:pt x="4079" y="6686"/>
                      <a:pt x="4153" y="6669"/>
                      <a:pt x="4225" y="6625"/>
                    </a:cubicBezTo>
                    <a:cubicBezTo>
                      <a:pt x="4803" y="6291"/>
                      <a:pt x="4894" y="5136"/>
                      <a:pt x="4955" y="4589"/>
                    </a:cubicBezTo>
                    <a:cubicBezTo>
                      <a:pt x="5107" y="3069"/>
                      <a:pt x="4347" y="1397"/>
                      <a:pt x="3070" y="516"/>
                    </a:cubicBezTo>
                    <a:cubicBezTo>
                      <a:pt x="2654" y="270"/>
                      <a:pt x="1991" y="1"/>
                      <a:pt x="13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67"/>
              <p:cNvSpPr/>
              <p:nvPr/>
            </p:nvSpPr>
            <p:spPr>
              <a:xfrm>
                <a:off x="15185950" y="7596400"/>
                <a:ext cx="131500" cy="197650"/>
              </a:xfrm>
              <a:custGeom>
                <a:avLst/>
                <a:gdLst/>
                <a:ahLst/>
                <a:cxnLst/>
                <a:rect l="l" t="t" r="r" b="b"/>
                <a:pathLst>
                  <a:path w="5260" h="7906" extrusionOk="0">
                    <a:moveTo>
                      <a:pt x="927" y="1"/>
                    </a:moveTo>
                    <a:cubicBezTo>
                      <a:pt x="905" y="1"/>
                      <a:pt x="880" y="7"/>
                      <a:pt x="852" y="21"/>
                    </a:cubicBezTo>
                    <a:cubicBezTo>
                      <a:pt x="761" y="51"/>
                      <a:pt x="700" y="112"/>
                      <a:pt x="730" y="233"/>
                    </a:cubicBezTo>
                    <a:cubicBezTo>
                      <a:pt x="822" y="477"/>
                      <a:pt x="913" y="720"/>
                      <a:pt x="1004" y="963"/>
                    </a:cubicBezTo>
                    <a:lnTo>
                      <a:pt x="1004" y="1115"/>
                    </a:lnTo>
                    <a:cubicBezTo>
                      <a:pt x="822" y="1115"/>
                      <a:pt x="578" y="1024"/>
                      <a:pt x="426" y="963"/>
                    </a:cubicBezTo>
                    <a:cubicBezTo>
                      <a:pt x="410" y="955"/>
                      <a:pt x="389" y="951"/>
                      <a:pt x="367" y="951"/>
                    </a:cubicBezTo>
                    <a:cubicBezTo>
                      <a:pt x="307" y="951"/>
                      <a:pt x="236" y="979"/>
                      <a:pt x="214" y="1024"/>
                    </a:cubicBezTo>
                    <a:cubicBezTo>
                      <a:pt x="153" y="1115"/>
                      <a:pt x="214" y="1237"/>
                      <a:pt x="274" y="1267"/>
                    </a:cubicBezTo>
                    <a:cubicBezTo>
                      <a:pt x="466" y="1363"/>
                      <a:pt x="732" y="1477"/>
                      <a:pt x="1000" y="1477"/>
                    </a:cubicBezTo>
                    <a:cubicBezTo>
                      <a:pt x="1073" y="1477"/>
                      <a:pt x="1145" y="1469"/>
                      <a:pt x="1217" y="1449"/>
                    </a:cubicBezTo>
                    <a:lnTo>
                      <a:pt x="1581" y="2148"/>
                    </a:lnTo>
                    <a:cubicBezTo>
                      <a:pt x="1548" y="2156"/>
                      <a:pt x="1509" y="2159"/>
                      <a:pt x="1464" y="2159"/>
                    </a:cubicBezTo>
                    <a:cubicBezTo>
                      <a:pt x="1145" y="2159"/>
                      <a:pt x="583" y="1985"/>
                      <a:pt x="396" y="1905"/>
                    </a:cubicBezTo>
                    <a:lnTo>
                      <a:pt x="274" y="1875"/>
                    </a:lnTo>
                    <a:cubicBezTo>
                      <a:pt x="264" y="1869"/>
                      <a:pt x="251" y="1867"/>
                      <a:pt x="237" y="1867"/>
                    </a:cubicBezTo>
                    <a:cubicBezTo>
                      <a:pt x="173" y="1867"/>
                      <a:pt x="87" y="1921"/>
                      <a:pt x="62" y="1996"/>
                    </a:cubicBezTo>
                    <a:cubicBezTo>
                      <a:pt x="1" y="2057"/>
                      <a:pt x="92" y="2179"/>
                      <a:pt x="153" y="2209"/>
                    </a:cubicBezTo>
                    <a:lnTo>
                      <a:pt x="274" y="2240"/>
                    </a:lnTo>
                    <a:cubicBezTo>
                      <a:pt x="707" y="2360"/>
                      <a:pt x="1140" y="2480"/>
                      <a:pt x="1482" y="2480"/>
                    </a:cubicBezTo>
                    <a:cubicBezTo>
                      <a:pt x="1573" y="2480"/>
                      <a:pt x="1657" y="2471"/>
                      <a:pt x="1733" y="2452"/>
                    </a:cubicBezTo>
                    <a:cubicBezTo>
                      <a:pt x="1794" y="2635"/>
                      <a:pt x="1916" y="2787"/>
                      <a:pt x="1977" y="2939"/>
                    </a:cubicBezTo>
                    <a:lnTo>
                      <a:pt x="2220" y="3395"/>
                    </a:lnTo>
                    <a:cubicBezTo>
                      <a:pt x="1885" y="3303"/>
                      <a:pt x="1490" y="3212"/>
                      <a:pt x="1338" y="3060"/>
                    </a:cubicBezTo>
                    <a:cubicBezTo>
                      <a:pt x="1300" y="3002"/>
                      <a:pt x="1237" y="2981"/>
                      <a:pt x="1188" y="2981"/>
                    </a:cubicBezTo>
                    <a:cubicBezTo>
                      <a:pt x="1160" y="2981"/>
                      <a:pt x="1137" y="2988"/>
                      <a:pt x="1126" y="2999"/>
                    </a:cubicBezTo>
                    <a:cubicBezTo>
                      <a:pt x="1034" y="3091"/>
                      <a:pt x="1034" y="3151"/>
                      <a:pt x="1065" y="3243"/>
                    </a:cubicBezTo>
                    <a:cubicBezTo>
                      <a:pt x="1308" y="3516"/>
                      <a:pt x="1825" y="3607"/>
                      <a:pt x="2250" y="3729"/>
                    </a:cubicBezTo>
                    <a:cubicBezTo>
                      <a:pt x="2281" y="3729"/>
                      <a:pt x="2372" y="3759"/>
                      <a:pt x="2402" y="3759"/>
                    </a:cubicBezTo>
                    <a:cubicBezTo>
                      <a:pt x="2554" y="4063"/>
                      <a:pt x="2706" y="4337"/>
                      <a:pt x="2828" y="4641"/>
                    </a:cubicBezTo>
                    <a:cubicBezTo>
                      <a:pt x="2737" y="4610"/>
                      <a:pt x="2676" y="4610"/>
                      <a:pt x="2585" y="4580"/>
                    </a:cubicBezTo>
                    <a:cubicBezTo>
                      <a:pt x="2524" y="4519"/>
                      <a:pt x="2493" y="4519"/>
                      <a:pt x="2433" y="4519"/>
                    </a:cubicBezTo>
                    <a:lnTo>
                      <a:pt x="2098" y="4428"/>
                    </a:lnTo>
                    <a:cubicBezTo>
                      <a:pt x="1673" y="4276"/>
                      <a:pt x="1186" y="4124"/>
                      <a:pt x="913" y="3759"/>
                    </a:cubicBezTo>
                    <a:cubicBezTo>
                      <a:pt x="895" y="3724"/>
                      <a:pt x="846" y="3709"/>
                      <a:pt x="796" y="3709"/>
                    </a:cubicBezTo>
                    <a:cubicBezTo>
                      <a:pt x="761" y="3709"/>
                      <a:pt x="725" y="3716"/>
                      <a:pt x="700" y="3729"/>
                    </a:cubicBezTo>
                    <a:cubicBezTo>
                      <a:pt x="609" y="3759"/>
                      <a:pt x="609" y="3881"/>
                      <a:pt x="670" y="3972"/>
                    </a:cubicBezTo>
                    <a:cubicBezTo>
                      <a:pt x="974" y="4367"/>
                      <a:pt x="1521" y="4580"/>
                      <a:pt x="1977" y="4732"/>
                    </a:cubicBezTo>
                    <a:lnTo>
                      <a:pt x="2341" y="4823"/>
                    </a:lnTo>
                    <a:cubicBezTo>
                      <a:pt x="2372" y="4884"/>
                      <a:pt x="2433" y="4884"/>
                      <a:pt x="2524" y="4914"/>
                    </a:cubicBezTo>
                    <a:cubicBezTo>
                      <a:pt x="2676" y="4945"/>
                      <a:pt x="2888" y="5036"/>
                      <a:pt x="2949" y="5097"/>
                    </a:cubicBezTo>
                    <a:cubicBezTo>
                      <a:pt x="2980" y="5127"/>
                      <a:pt x="3010" y="5188"/>
                      <a:pt x="3101" y="5188"/>
                    </a:cubicBezTo>
                    <a:lnTo>
                      <a:pt x="3436" y="5857"/>
                    </a:lnTo>
                    <a:cubicBezTo>
                      <a:pt x="3466" y="5887"/>
                      <a:pt x="3466" y="5948"/>
                      <a:pt x="3496" y="5978"/>
                    </a:cubicBezTo>
                    <a:cubicBezTo>
                      <a:pt x="3436" y="5948"/>
                      <a:pt x="3344" y="5948"/>
                      <a:pt x="3314" y="5948"/>
                    </a:cubicBezTo>
                    <a:cubicBezTo>
                      <a:pt x="3284" y="5948"/>
                      <a:pt x="3192" y="5887"/>
                      <a:pt x="3162" y="5887"/>
                    </a:cubicBezTo>
                    <a:cubicBezTo>
                      <a:pt x="2524" y="5705"/>
                      <a:pt x="1825" y="5340"/>
                      <a:pt x="1217" y="4854"/>
                    </a:cubicBezTo>
                    <a:cubicBezTo>
                      <a:pt x="1195" y="4832"/>
                      <a:pt x="1166" y="4822"/>
                      <a:pt x="1136" y="4822"/>
                    </a:cubicBezTo>
                    <a:cubicBezTo>
                      <a:pt x="1081" y="4822"/>
                      <a:pt x="1024" y="4856"/>
                      <a:pt x="1004" y="4914"/>
                    </a:cubicBezTo>
                    <a:cubicBezTo>
                      <a:pt x="913" y="4975"/>
                      <a:pt x="974" y="5097"/>
                      <a:pt x="1034" y="5127"/>
                    </a:cubicBezTo>
                    <a:cubicBezTo>
                      <a:pt x="1642" y="5614"/>
                      <a:pt x="2372" y="6009"/>
                      <a:pt x="3101" y="6221"/>
                    </a:cubicBezTo>
                    <a:cubicBezTo>
                      <a:pt x="3132" y="6221"/>
                      <a:pt x="3192" y="6282"/>
                      <a:pt x="3253" y="6282"/>
                    </a:cubicBezTo>
                    <a:cubicBezTo>
                      <a:pt x="3405" y="6313"/>
                      <a:pt x="3557" y="6343"/>
                      <a:pt x="3618" y="6434"/>
                    </a:cubicBezTo>
                    <a:cubicBezTo>
                      <a:pt x="3648" y="6465"/>
                      <a:pt x="3709" y="6465"/>
                      <a:pt x="3740" y="6465"/>
                    </a:cubicBezTo>
                    <a:lnTo>
                      <a:pt x="3861" y="6708"/>
                    </a:lnTo>
                    <a:lnTo>
                      <a:pt x="3922" y="6860"/>
                    </a:lnTo>
                    <a:cubicBezTo>
                      <a:pt x="4074" y="7194"/>
                      <a:pt x="4256" y="7559"/>
                      <a:pt x="4530" y="7832"/>
                    </a:cubicBezTo>
                    <a:cubicBezTo>
                      <a:pt x="4580" y="7883"/>
                      <a:pt x="4621" y="7905"/>
                      <a:pt x="4663" y="7905"/>
                    </a:cubicBezTo>
                    <a:cubicBezTo>
                      <a:pt x="4697" y="7905"/>
                      <a:pt x="4732" y="7890"/>
                      <a:pt x="4773" y="7863"/>
                    </a:cubicBezTo>
                    <a:cubicBezTo>
                      <a:pt x="4834" y="7802"/>
                      <a:pt x="4834" y="7711"/>
                      <a:pt x="4773" y="7650"/>
                    </a:cubicBezTo>
                    <a:cubicBezTo>
                      <a:pt x="4530" y="7376"/>
                      <a:pt x="4378" y="7042"/>
                      <a:pt x="4196" y="6738"/>
                    </a:cubicBezTo>
                    <a:lnTo>
                      <a:pt x="4104" y="6586"/>
                    </a:lnTo>
                    <a:cubicBezTo>
                      <a:pt x="4074" y="6465"/>
                      <a:pt x="4013" y="6343"/>
                      <a:pt x="3952" y="6252"/>
                    </a:cubicBezTo>
                    <a:cubicBezTo>
                      <a:pt x="4378" y="5644"/>
                      <a:pt x="4712" y="4914"/>
                      <a:pt x="5016" y="4215"/>
                    </a:cubicBezTo>
                    <a:cubicBezTo>
                      <a:pt x="5107" y="4063"/>
                      <a:pt x="5168" y="3911"/>
                      <a:pt x="5229" y="3759"/>
                    </a:cubicBezTo>
                    <a:cubicBezTo>
                      <a:pt x="5259" y="3699"/>
                      <a:pt x="5229" y="3577"/>
                      <a:pt x="5138" y="3547"/>
                    </a:cubicBezTo>
                    <a:cubicBezTo>
                      <a:pt x="5121" y="3538"/>
                      <a:pt x="5101" y="3535"/>
                      <a:pt x="5079" y="3535"/>
                    </a:cubicBezTo>
                    <a:cubicBezTo>
                      <a:pt x="5018" y="3535"/>
                      <a:pt x="4947" y="3563"/>
                      <a:pt x="4925" y="3607"/>
                    </a:cubicBezTo>
                    <a:lnTo>
                      <a:pt x="4682" y="4063"/>
                    </a:lnTo>
                    <a:cubicBezTo>
                      <a:pt x="4378" y="4671"/>
                      <a:pt x="4104" y="5340"/>
                      <a:pt x="3740" y="5887"/>
                    </a:cubicBezTo>
                    <a:cubicBezTo>
                      <a:pt x="3709" y="5857"/>
                      <a:pt x="3709" y="5796"/>
                      <a:pt x="3648" y="5735"/>
                    </a:cubicBezTo>
                    <a:cubicBezTo>
                      <a:pt x="3496" y="5492"/>
                      <a:pt x="3405" y="5218"/>
                      <a:pt x="3253" y="4945"/>
                    </a:cubicBezTo>
                    <a:cubicBezTo>
                      <a:pt x="3648" y="4063"/>
                      <a:pt x="4104" y="3060"/>
                      <a:pt x="4621" y="2148"/>
                    </a:cubicBezTo>
                    <a:cubicBezTo>
                      <a:pt x="4773" y="2057"/>
                      <a:pt x="4712" y="1936"/>
                      <a:pt x="4651" y="1905"/>
                    </a:cubicBezTo>
                    <a:cubicBezTo>
                      <a:pt x="4629" y="1898"/>
                      <a:pt x="4606" y="1894"/>
                      <a:pt x="4584" y="1894"/>
                    </a:cubicBezTo>
                    <a:cubicBezTo>
                      <a:pt x="4517" y="1894"/>
                      <a:pt x="4454" y="1928"/>
                      <a:pt x="4408" y="1996"/>
                    </a:cubicBezTo>
                    <a:cubicBezTo>
                      <a:pt x="3952" y="2848"/>
                      <a:pt x="3557" y="3729"/>
                      <a:pt x="3162" y="4580"/>
                    </a:cubicBezTo>
                    <a:cubicBezTo>
                      <a:pt x="3040" y="4337"/>
                      <a:pt x="2949" y="4063"/>
                      <a:pt x="2828" y="3851"/>
                    </a:cubicBezTo>
                    <a:lnTo>
                      <a:pt x="2828" y="3820"/>
                    </a:lnTo>
                    <a:lnTo>
                      <a:pt x="2949" y="3455"/>
                    </a:lnTo>
                    <a:cubicBezTo>
                      <a:pt x="3010" y="3243"/>
                      <a:pt x="3101" y="2969"/>
                      <a:pt x="3192" y="2787"/>
                    </a:cubicBezTo>
                    <a:cubicBezTo>
                      <a:pt x="3253" y="2696"/>
                      <a:pt x="3253" y="2604"/>
                      <a:pt x="3162" y="2544"/>
                    </a:cubicBezTo>
                    <a:cubicBezTo>
                      <a:pt x="3140" y="2532"/>
                      <a:pt x="3109" y="2525"/>
                      <a:pt x="3078" y="2525"/>
                    </a:cubicBezTo>
                    <a:cubicBezTo>
                      <a:pt x="3024" y="2525"/>
                      <a:pt x="2969" y="2547"/>
                      <a:pt x="2949" y="2604"/>
                    </a:cubicBezTo>
                    <a:cubicBezTo>
                      <a:pt x="2797" y="2817"/>
                      <a:pt x="2676" y="3121"/>
                      <a:pt x="2585" y="3364"/>
                    </a:cubicBezTo>
                    <a:lnTo>
                      <a:pt x="2585" y="3395"/>
                    </a:lnTo>
                    <a:cubicBezTo>
                      <a:pt x="2524" y="3212"/>
                      <a:pt x="2402" y="2999"/>
                      <a:pt x="2341" y="2848"/>
                    </a:cubicBezTo>
                    <a:cubicBezTo>
                      <a:pt x="2220" y="2665"/>
                      <a:pt x="2129" y="2483"/>
                      <a:pt x="2037" y="2300"/>
                    </a:cubicBezTo>
                    <a:cubicBezTo>
                      <a:pt x="2220" y="1996"/>
                      <a:pt x="2220" y="1480"/>
                      <a:pt x="2250" y="963"/>
                    </a:cubicBezTo>
                    <a:cubicBezTo>
                      <a:pt x="2250" y="689"/>
                      <a:pt x="2281" y="416"/>
                      <a:pt x="2341" y="264"/>
                    </a:cubicBezTo>
                    <a:cubicBezTo>
                      <a:pt x="2372" y="203"/>
                      <a:pt x="2281" y="82"/>
                      <a:pt x="2220" y="51"/>
                    </a:cubicBezTo>
                    <a:cubicBezTo>
                      <a:pt x="2204" y="46"/>
                      <a:pt x="2187" y="43"/>
                      <a:pt x="2171" y="43"/>
                    </a:cubicBezTo>
                    <a:cubicBezTo>
                      <a:pt x="2097" y="43"/>
                      <a:pt x="2027" y="98"/>
                      <a:pt x="1977" y="173"/>
                    </a:cubicBezTo>
                    <a:cubicBezTo>
                      <a:pt x="1946" y="355"/>
                      <a:pt x="1916" y="629"/>
                      <a:pt x="1916" y="933"/>
                    </a:cubicBezTo>
                    <a:cubicBezTo>
                      <a:pt x="1916" y="1176"/>
                      <a:pt x="1885" y="1571"/>
                      <a:pt x="1825" y="1844"/>
                    </a:cubicBezTo>
                    <a:cubicBezTo>
                      <a:pt x="1673" y="1540"/>
                      <a:pt x="1521" y="1237"/>
                      <a:pt x="1429" y="933"/>
                    </a:cubicBezTo>
                    <a:cubicBezTo>
                      <a:pt x="1429" y="689"/>
                      <a:pt x="1460" y="477"/>
                      <a:pt x="1490" y="264"/>
                    </a:cubicBezTo>
                    <a:cubicBezTo>
                      <a:pt x="1521" y="203"/>
                      <a:pt x="1490" y="82"/>
                      <a:pt x="1369" y="51"/>
                    </a:cubicBezTo>
                    <a:cubicBezTo>
                      <a:pt x="1354" y="44"/>
                      <a:pt x="1337" y="40"/>
                      <a:pt x="1317" y="40"/>
                    </a:cubicBezTo>
                    <a:cubicBezTo>
                      <a:pt x="1256" y="40"/>
                      <a:pt x="1179" y="80"/>
                      <a:pt x="1156" y="173"/>
                    </a:cubicBezTo>
                    <a:cubicBezTo>
                      <a:pt x="1156" y="203"/>
                      <a:pt x="1156" y="233"/>
                      <a:pt x="1126" y="233"/>
                    </a:cubicBezTo>
                    <a:cubicBezTo>
                      <a:pt x="1126" y="203"/>
                      <a:pt x="1065" y="173"/>
                      <a:pt x="1065" y="112"/>
                    </a:cubicBezTo>
                    <a:cubicBezTo>
                      <a:pt x="1041" y="65"/>
                      <a:pt x="1000" y="1"/>
                      <a:pt x="9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67"/>
              <p:cNvSpPr/>
              <p:nvPr/>
            </p:nvSpPr>
            <p:spPr>
              <a:xfrm>
                <a:off x="15032450" y="7696025"/>
                <a:ext cx="140625" cy="202100"/>
              </a:xfrm>
              <a:custGeom>
                <a:avLst/>
                <a:gdLst/>
                <a:ahLst/>
                <a:cxnLst/>
                <a:rect l="l" t="t" r="r" b="b"/>
                <a:pathLst>
                  <a:path w="5625" h="8084" extrusionOk="0">
                    <a:moveTo>
                      <a:pt x="3803" y="0"/>
                    </a:moveTo>
                    <a:cubicBezTo>
                      <a:pt x="3433" y="0"/>
                      <a:pt x="3014" y="464"/>
                      <a:pt x="2767" y="656"/>
                    </a:cubicBezTo>
                    <a:cubicBezTo>
                      <a:pt x="2037" y="1233"/>
                      <a:pt x="1490" y="1963"/>
                      <a:pt x="943" y="2723"/>
                    </a:cubicBezTo>
                    <a:cubicBezTo>
                      <a:pt x="62" y="4030"/>
                      <a:pt x="1" y="5458"/>
                      <a:pt x="153" y="6978"/>
                    </a:cubicBezTo>
                    <a:cubicBezTo>
                      <a:pt x="183" y="7343"/>
                      <a:pt x="183" y="7829"/>
                      <a:pt x="518" y="7981"/>
                    </a:cubicBezTo>
                    <a:cubicBezTo>
                      <a:pt x="662" y="8053"/>
                      <a:pt x="823" y="8084"/>
                      <a:pt x="992" y="8084"/>
                    </a:cubicBezTo>
                    <a:cubicBezTo>
                      <a:pt x="1680" y="8084"/>
                      <a:pt x="2510" y="7581"/>
                      <a:pt x="2949" y="7312"/>
                    </a:cubicBezTo>
                    <a:cubicBezTo>
                      <a:pt x="4530" y="6401"/>
                      <a:pt x="5624" y="4607"/>
                      <a:pt x="5594" y="2784"/>
                    </a:cubicBezTo>
                    <a:cubicBezTo>
                      <a:pt x="5624" y="1902"/>
                      <a:pt x="5168" y="352"/>
                      <a:pt x="3922" y="18"/>
                    </a:cubicBezTo>
                    <a:cubicBezTo>
                      <a:pt x="3883" y="6"/>
                      <a:pt x="3844" y="0"/>
                      <a:pt x="38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67"/>
              <p:cNvSpPr/>
              <p:nvPr/>
            </p:nvSpPr>
            <p:spPr>
              <a:xfrm>
                <a:off x="15029425" y="7692575"/>
                <a:ext cx="148950" cy="229775"/>
              </a:xfrm>
              <a:custGeom>
                <a:avLst/>
                <a:gdLst/>
                <a:ahLst/>
                <a:cxnLst/>
                <a:rect l="l" t="t" r="r" b="b"/>
                <a:pathLst>
                  <a:path w="5958" h="9191" extrusionOk="0">
                    <a:moveTo>
                      <a:pt x="4864" y="1"/>
                    </a:moveTo>
                    <a:cubicBezTo>
                      <a:pt x="4796" y="1"/>
                      <a:pt x="4731" y="27"/>
                      <a:pt x="4712" y="64"/>
                    </a:cubicBezTo>
                    <a:cubicBezTo>
                      <a:pt x="4529" y="338"/>
                      <a:pt x="4377" y="581"/>
                      <a:pt x="4225" y="824"/>
                    </a:cubicBezTo>
                    <a:cubicBezTo>
                      <a:pt x="4195" y="885"/>
                      <a:pt x="4104" y="915"/>
                      <a:pt x="4073" y="946"/>
                    </a:cubicBezTo>
                    <a:cubicBezTo>
                      <a:pt x="3921" y="763"/>
                      <a:pt x="3830" y="490"/>
                      <a:pt x="3830" y="308"/>
                    </a:cubicBezTo>
                    <a:cubicBezTo>
                      <a:pt x="3830" y="186"/>
                      <a:pt x="3739" y="95"/>
                      <a:pt x="3617" y="95"/>
                    </a:cubicBezTo>
                    <a:cubicBezTo>
                      <a:pt x="3496" y="95"/>
                      <a:pt x="3435" y="216"/>
                      <a:pt x="3435" y="338"/>
                    </a:cubicBezTo>
                    <a:cubicBezTo>
                      <a:pt x="3465" y="642"/>
                      <a:pt x="3587" y="1098"/>
                      <a:pt x="3891" y="1371"/>
                    </a:cubicBezTo>
                    <a:cubicBezTo>
                      <a:pt x="3739" y="1645"/>
                      <a:pt x="3587" y="1888"/>
                      <a:pt x="3465" y="2131"/>
                    </a:cubicBezTo>
                    <a:cubicBezTo>
                      <a:pt x="3192" y="1888"/>
                      <a:pt x="2979" y="1128"/>
                      <a:pt x="2858" y="824"/>
                    </a:cubicBezTo>
                    <a:lnTo>
                      <a:pt x="2827" y="733"/>
                    </a:lnTo>
                    <a:cubicBezTo>
                      <a:pt x="2781" y="640"/>
                      <a:pt x="2717" y="601"/>
                      <a:pt x="2635" y="601"/>
                    </a:cubicBezTo>
                    <a:cubicBezTo>
                      <a:pt x="2609" y="601"/>
                      <a:pt x="2582" y="604"/>
                      <a:pt x="2554" y="611"/>
                    </a:cubicBezTo>
                    <a:cubicBezTo>
                      <a:pt x="2432" y="642"/>
                      <a:pt x="2402" y="763"/>
                      <a:pt x="2432" y="885"/>
                    </a:cubicBezTo>
                    <a:lnTo>
                      <a:pt x="2462" y="976"/>
                    </a:lnTo>
                    <a:cubicBezTo>
                      <a:pt x="2675" y="1584"/>
                      <a:pt x="2888" y="2253"/>
                      <a:pt x="3283" y="2496"/>
                    </a:cubicBezTo>
                    <a:cubicBezTo>
                      <a:pt x="3162" y="2709"/>
                      <a:pt x="3040" y="2922"/>
                      <a:pt x="2979" y="3104"/>
                    </a:cubicBezTo>
                    <a:cubicBezTo>
                      <a:pt x="2888" y="3317"/>
                      <a:pt x="2766" y="3469"/>
                      <a:pt x="2706" y="3651"/>
                    </a:cubicBezTo>
                    <a:cubicBezTo>
                      <a:pt x="2554" y="3256"/>
                      <a:pt x="2371" y="2800"/>
                      <a:pt x="2432" y="2587"/>
                    </a:cubicBezTo>
                    <a:cubicBezTo>
                      <a:pt x="2462" y="2466"/>
                      <a:pt x="2402" y="2344"/>
                      <a:pt x="2280" y="2344"/>
                    </a:cubicBezTo>
                    <a:cubicBezTo>
                      <a:pt x="2264" y="2340"/>
                      <a:pt x="2248" y="2338"/>
                      <a:pt x="2233" y="2338"/>
                    </a:cubicBezTo>
                    <a:cubicBezTo>
                      <a:pt x="2136" y="2338"/>
                      <a:pt x="2067" y="2417"/>
                      <a:pt x="2067" y="2496"/>
                    </a:cubicBezTo>
                    <a:cubicBezTo>
                      <a:pt x="1946" y="2922"/>
                      <a:pt x="2219" y="3499"/>
                      <a:pt x="2402" y="3955"/>
                    </a:cubicBezTo>
                    <a:cubicBezTo>
                      <a:pt x="2432" y="4016"/>
                      <a:pt x="2432" y="4077"/>
                      <a:pt x="2462" y="4137"/>
                    </a:cubicBezTo>
                    <a:cubicBezTo>
                      <a:pt x="2280" y="4472"/>
                      <a:pt x="2098" y="4836"/>
                      <a:pt x="1915" y="5140"/>
                    </a:cubicBezTo>
                    <a:cubicBezTo>
                      <a:pt x="1855" y="5049"/>
                      <a:pt x="1855" y="4928"/>
                      <a:pt x="1824" y="4867"/>
                    </a:cubicBezTo>
                    <a:cubicBezTo>
                      <a:pt x="1794" y="4776"/>
                      <a:pt x="1794" y="4715"/>
                      <a:pt x="1794" y="4684"/>
                    </a:cubicBezTo>
                    <a:cubicBezTo>
                      <a:pt x="1763" y="4563"/>
                      <a:pt x="1703" y="4411"/>
                      <a:pt x="1672" y="4259"/>
                    </a:cubicBezTo>
                    <a:cubicBezTo>
                      <a:pt x="1520" y="3712"/>
                      <a:pt x="1368" y="3165"/>
                      <a:pt x="1520" y="2709"/>
                    </a:cubicBezTo>
                    <a:cubicBezTo>
                      <a:pt x="1551" y="2587"/>
                      <a:pt x="1490" y="2466"/>
                      <a:pt x="1399" y="2435"/>
                    </a:cubicBezTo>
                    <a:cubicBezTo>
                      <a:pt x="1377" y="2421"/>
                      <a:pt x="1355" y="2415"/>
                      <a:pt x="1332" y="2415"/>
                    </a:cubicBezTo>
                    <a:cubicBezTo>
                      <a:pt x="1256" y="2415"/>
                      <a:pt x="1179" y="2480"/>
                      <a:pt x="1155" y="2526"/>
                    </a:cubicBezTo>
                    <a:cubicBezTo>
                      <a:pt x="943" y="3104"/>
                      <a:pt x="1155" y="3773"/>
                      <a:pt x="1307" y="4350"/>
                    </a:cubicBezTo>
                    <a:cubicBezTo>
                      <a:pt x="1338" y="4502"/>
                      <a:pt x="1368" y="4624"/>
                      <a:pt x="1399" y="4776"/>
                    </a:cubicBezTo>
                    <a:cubicBezTo>
                      <a:pt x="1399" y="4867"/>
                      <a:pt x="1459" y="4928"/>
                      <a:pt x="1490" y="5019"/>
                    </a:cubicBezTo>
                    <a:cubicBezTo>
                      <a:pt x="1520" y="5201"/>
                      <a:pt x="1642" y="5414"/>
                      <a:pt x="1611" y="5536"/>
                    </a:cubicBezTo>
                    <a:cubicBezTo>
                      <a:pt x="1611" y="5627"/>
                      <a:pt x="1611" y="5657"/>
                      <a:pt x="1642" y="5718"/>
                    </a:cubicBezTo>
                    <a:cubicBezTo>
                      <a:pt x="1490" y="5991"/>
                      <a:pt x="1368" y="6265"/>
                      <a:pt x="1216" y="6539"/>
                    </a:cubicBezTo>
                    <a:cubicBezTo>
                      <a:pt x="1186" y="6569"/>
                      <a:pt x="1186" y="6630"/>
                      <a:pt x="1155" y="6691"/>
                    </a:cubicBezTo>
                    <a:cubicBezTo>
                      <a:pt x="1095" y="6599"/>
                      <a:pt x="1095" y="6539"/>
                      <a:pt x="1064" y="6447"/>
                    </a:cubicBezTo>
                    <a:cubicBezTo>
                      <a:pt x="1034" y="6417"/>
                      <a:pt x="1034" y="6326"/>
                      <a:pt x="1003" y="6295"/>
                    </a:cubicBezTo>
                    <a:cubicBezTo>
                      <a:pt x="730" y="5536"/>
                      <a:pt x="608" y="4654"/>
                      <a:pt x="699" y="3742"/>
                    </a:cubicBezTo>
                    <a:cubicBezTo>
                      <a:pt x="699" y="3651"/>
                      <a:pt x="608" y="3560"/>
                      <a:pt x="487" y="3529"/>
                    </a:cubicBezTo>
                    <a:cubicBezTo>
                      <a:pt x="396" y="3529"/>
                      <a:pt x="304" y="3590"/>
                      <a:pt x="274" y="3712"/>
                    </a:cubicBezTo>
                    <a:cubicBezTo>
                      <a:pt x="183" y="4654"/>
                      <a:pt x="335" y="5627"/>
                      <a:pt x="608" y="6417"/>
                    </a:cubicBezTo>
                    <a:cubicBezTo>
                      <a:pt x="639" y="6478"/>
                      <a:pt x="639" y="6539"/>
                      <a:pt x="699" y="6599"/>
                    </a:cubicBezTo>
                    <a:cubicBezTo>
                      <a:pt x="760" y="6751"/>
                      <a:pt x="791" y="6934"/>
                      <a:pt x="791" y="7086"/>
                    </a:cubicBezTo>
                    <a:cubicBezTo>
                      <a:pt x="791" y="7147"/>
                      <a:pt x="791" y="7207"/>
                      <a:pt x="851" y="7238"/>
                    </a:cubicBezTo>
                    <a:cubicBezTo>
                      <a:pt x="791" y="7329"/>
                      <a:pt x="760" y="7390"/>
                      <a:pt x="730" y="7511"/>
                    </a:cubicBezTo>
                    <a:lnTo>
                      <a:pt x="608" y="7694"/>
                    </a:lnTo>
                    <a:cubicBezTo>
                      <a:pt x="396" y="8089"/>
                      <a:pt x="152" y="8514"/>
                      <a:pt x="31" y="8970"/>
                    </a:cubicBezTo>
                    <a:cubicBezTo>
                      <a:pt x="0" y="9061"/>
                      <a:pt x="92" y="9153"/>
                      <a:pt x="183" y="9183"/>
                    </a:cubicBezTo>
                    <a:cubicBezTo>
                      <a:pt x="204" y="9188"/>
                      <a:pt x="224" y="9191"/>
                      <a:pt x="245" y="9191"/>
                    </a:cubicBezTo>
                    <a:cubicBezTo>
                      <a:pt x="342" y="9191"/>
                      <a:pt x="426" y="9132"/>
                      <a:pt x="426" y="9031"/>
                    </a:cubicBezTo>
                    <a:cubicBezTo>
                      <a:pt x="548" y="8666"/>
                      <a:pt x="730" y="8241"/>
                      <a:pt x="943" y="7906"/>
                    </a:cubicBezTo>
                    <a:lnTo>
                      <a:pt x="1064" y="7694"/>
                    </a:lnTo>
                    <a:cubicBezTo>
                      <a:pt x="1155" y="7602"/>
                      <a:pt x="1216" y="7450"/>
                      <a:pt x="1247" y="7329"/>
                    </a:cubicBezTo>
                    <a:cubicBezTo>
                      <a:pt x="2128" y="7329"/>
                      <a:pt x="3040" y="7147"/>
                      <a:pt x="3921" y="6995"/>
                    </a:cubicBezTo>
                    <a:lnTo>
                      <a:pt x="4499" y="6873"/>
                    </a:lnTo>
                    <a:cubicBezTo>
                      <a:pt x="4590" y="6873"/>
                      <a:pt x="4681" y="6751"/>
                      <a:pt x="4651" y="6630"/>
                    </a:cubicBezTo>
                    <a:cubicBezTo>
                      <a:pt x="4651" y="6551"/>
                      <a:pt x="4560" y="6472"/>
                      <a:pt x="4456" y="6472"/>
                    </a:cubicBezTo>
                    <a:cubicBezTo>
                      <a:pt x="4440" y="6472"/>
                      <a:pt x="4424" y="6474"/>
                      <a:pt x="4408" y="6478"/>
                    </a:cubicBezTo>
                    <a:lnTo>
                      <a:pt x="3830" y="6599"/>
                    </a:lnTo>
                    <a:cubicBezTo>
                      <a:pt x="3040" y="6751"/>
                      <a:pt x="2250" y="6903"/>
                      <a:pt x="1459" y="6903"/>
                    </a:cubicBezTo>
                    <a:cubicBezTo>
                      <a:pt x="1490" y="6843"/>
                      <a:pt x="1520" y="6782"/>
                      <a:pt x="1520" y="6721"/>
                    </a:cubicBezTo>
                    <a:cubicBezTo>
                      <a:pt x="1672" y="6417"/>
                      <a:pt x="1824" y="6083"/>
                      <a:pt x="2006" y="5779"/>
                    </a:cubicBezTo>
                    <a:cubicBezTo>
                      <a:pt x="3131" y="5566"/>
                      <a:pt x="4408" y="5353"/>
                      <a:pt x="5654" y="5201"/>
                    </a:cubicBezTo>
                    <a:cubicBezTo>
                      <a:pt x="5776" y="5201"/>
                      <a:pt x="5867" y="5080"/>
                      <a:pt x="5867" y="4988"/>
                    </a:cubicBezTo>
                    <a:cubicBezTo>
                      <a:pt x="5867" y="4867"/>
                      <a:pt x="5745" y="4776"/>
                      <a:pt x="5624" y="4776"/>
                    </a:cubicBezTo>
                    <a:cubicBezTo>
                      <a:pt x="4499" y="4928"/>
                      <a:pt x="3344" y="5140"/>
                      <a:pt x="2280" y="5323"/>
                    </a:cubicBezTo>
                    <a:cubicBezTo>
                      <a:pt x="2432" y="5049"/>
                      <a:pt x="2584" y="4776"/>
                      <a:pt x="2736" y="4472"/>
                    </a:cubicBezTo>
                    <a:lnTo>
                      <a:pt x="2766" y="4472"/>
                    </a:lnTo>
                    <a:cubicBezTo>
                      <a:pt x="2918" y="4441"/>
                      <a:pt x="3040" y="4411"/>
                      <a:pt x="3192" y="4381"/>
                    </a:cubicBezTo>
                    <a:cubicBezTo>
                      <a:pt x="3465" y="4259"/>
                      <a:pt x="3769" y="4168"/>
                      <a:pt x="4043" y="4168"/>
                    </a:cubicBezTo>
                    <a:cubicBezTo>
                      <a:pt x="4134" y="4168"/>
                      <a:pt x="4225" y="4107"/>
                      <a:pt x="4225" y="3985"/>
                    </a:cubicBezTo>
                    <a:cubicBezTo>
                      <a:pt x="4225" y="3864"/>
                      <a:pt x="4134" y="3803"/>
                      <a:pt x="4043" y="3803"/>
                    </a:cubicBezTo>
                    <a:cubicBezTo>
                      <a:pt x="3739" y="3803"/>
                      <a:pt x="3374" y="3894"/>
                      <a:pt x="3070" y="3985"/>
                    </a:cubicBezTo>
                    <a:lnTo>
                      <a:pt x="3040" y="3985"/>
                    </a:lnTo>
                    <a:cubicBezTo>
                      <a:pt x="3162" y="3773"/>
                      <a:pt x="3283" y="3560"/>
                      <a:pt x="3374" y="3347"/>
                    </a:cubicBezTo>
                    <a:lnTo>
                      <a:pt x="3739" y="2648"/>
                    </a:lnTo>
                    <a:cubicBezTo>
                      <a:pt x="4134" y="2618"/>
                      <a:pt x="4651" y="2314"/>
                      <a:pt x="5137" y="1979"/>
                    </a:cubicBezTo>
                    <a:cubicBezTo>
                      <a:pt x="5411" y="1797"/>
                      <a:pt x="5654" y="1645"/>
                      <a:pt x="5806" y="1554"/>
                    </a:cubicBezTo>
                    <a:cubicBezTo>
                      <a:pt x="5928" y="1523"/>
                      <a:pt x="5958" y="1402"/>
                      <a:pt x="5928" y="1280"/>
                    </a:cubicBezTo>
                    <a:cubicBezTo>
                      <a:pt x="5906" y="1214"/>
                      <a:pt x="5836" y="1165"/>
                      <a:pt x="5754" y="1165"/>
                    </a:cubicBezTo>
                    <a:cubicBezTo>
                      <a:pt x="5722" y="1165"/>
                      <a:pt x="5688" y="1172"/>
                      <a:pt x="5654" y="1189"/>
                    </a:cubicBezTo>
                    <a:cubicBezTo>
                      <a:pt x="5472" y="1250"/>
                      <a:pt x="5198" y="1402"/>
                      <a:pt x="4864" y="1645"/>
                    </a:cubicBezTo>
                    <a:cubicBezTo>
                      <a:pt x="4590" y="1827"/>
                      <a:pt x="4225" y="2040"/>
                      <a:pt x="3921" y="2162"/>
                    </a:cubicBezTo>
                    <a:lnTo>
                      <a:pt x="4499" y="1128"/>
                    </a:lnTo>
                    <a:cubicBezTo>
                      <a:pt x="4712" y="976"/>
                      <a:pt x="4955" y="855"/>
                      <a:pt x="5168" y="794"/>
                    </a:cubicBezTo>
                    <a:cubicBezTo>
                      <a:pt x="5289" y="763"/>
                      <a:pt x="5320" y="642"/>
                      <a:pt x="5320" y="520"/>
                    </a:cubicBezTo>
                    <a:cubicBezTo>
                      <a:pt x="5289" y="429"/>
                      <a:pt x="5168" y="368"/>
                      <a:pt x="5046" y="368"/>
                    </a:cubicBezTo>
                    <a:cubicBezTo>
                      <a:pt x="5016" y="368"/>
                      <a:pt x="4985" y="429"/>
                      <a:pt x="4955" y="429"/>
                    </a:cubicBezTo>
                    <a:cubicBezTo>
                      <a:pt x="4985" y="368"/>
                      <a:pt x="4985" y="338"/>
                      <a:pt x="5016" y="308"/>
                    </a:cubicBezTo>
                    <a:cubicBezTo>
                      <a:pt x="5107" y="216"/>
                      <a:pt x="5046" y="64"/>
                      <a:pt x="4985" y="34"/>
                    </a:cubicBezTo>
                    <a:cubicBezTo>
                      <a:pt x="4950" y="11"/>
                      <a:pt x="4907" y="1"/>
                      <a:pt x="48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67"/>
              <p:cNvSpPr/>
              <p:nvPr/>
            </p:nvSpPr>
            <p:spPr>
              <a:xfrm>
                <a:off x="14962550" y="7238050"/>
                <a:ext cx="81325" cy="115725"/>
              </a:xfrm>
              <a:custGeom>
                <a:avLst/>
                <a:gdLst/>
                <a:ahLst/>
                <a:cxnLst/>
                <a:rect l="l" t="t" r="r" b="b"/>
                <a:pathLst>
                  <a:path w="3253" h="4629" extrusionOk="0">
                    <a:moveTo>
                      <a:pt x="2161" y="0"/>
                    </a:moveTo>
                    <a:cubicBezTo>
                      <a:pt x="1959" y="0"/>
                      <a:pt x="1720" y="265"/>
                      <a:pt x="1581" y="403"/>
                    </a:cubicBezTo>
                    <a:cubicBezTo>
                      <a:pt x="1156" y="737"/>
                      <a:pt x="852" y="1133"/>
                      <a:pt x="548" y="1589"/>
                    </a:cubicBezTo>
                    <a:cubicBezTo>
                      <a:pt x="61" y="2348"/>
                      <a:pt x="1" y="3139"/>
                      <a:pt x="92" y="4020"/>
                    </a:cubicBezTo>
                    <a:cubicBezTo>
                      <a:pt x="92" y="4233"/>
                      <a:pt x="92" y="4507"/>
                      <a:pt x="305" y="4567"/>
                    </a:cubicBezTo>
                    <a:cubicBezTo>
                      <a:pt x="391" y="4610"/>
                      <a:pt x="486" y="4629"/>
                      <a:pt x="586" y="4629"/>
                    </a:cubicBezTo>
                    <a:cubicBezTo>
                      <a:pt x="978" y="4629"/>
                      <a:pt x="1442" y="4348"/>
                      <a:pt x="1733" y="4203"/>
                    </a:cubicBezTo>
                    <a:cubicBezTo>
                      <a:pt x="2584" y="3655"/>
                      <a:pt x="3253" y="2652"/>
                      <a:pt x="3253" y="1619"/>
                    </a:cubicBezTo>
                    <a:cubicBezTo>
                      <a:pt x="3162" y="1072"/>
                      <a:pt x="2949" y="221"/>
                      <a:pt x="2219" y="8"/>
                    </a:cubicBezTo>
                    <a:cubicBezTo>
                      <a:pt x="2201" y="3"/>
                      <a:pt x="2181" y="0"/>
                      <a:pt x="21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67"/>
              <p:cNvSpPr/>
              <p:nvPr/>
            </p:nvSpPr>
            <p:spPr>
              <a:xfrm>
                <a:off x="14958000" y="7236975"/>
                <a:ext cx="86500" cy="128950"/>
              </a:xfrm>
              <a:custGeom>
                <a:avLst/>
                <a:gdLst/>
                <a:ahLst/>
                <a:cxnLst/>
                <a:rect l="l" t="t" r="r" b="b"/>
                <a:pathLst>
                  <a:path w="3460" h="5158" extrusionOk="0">
                    <a:moveTo>
                      <a:pt x="2797" y="1"/>
                    </a:moveTo>
                    <a:cubicBezTo>
                      <a:pt x="2762" y="1"/>
                      <a:pt x="2723" y="15"/>
                      <a:pt x="2705" y="51"/>
                    </a:cubicBezTo>
                    <a:cubicBezTo>
                      <a:pt x="2584" y="203"/>
                      <a:pt x="2523" y="355"/>
                      <a:pt x="2401" y="477"/>
                    </a:cubicBezTo>
                    <a:cubicBezTo>
                      <a:pt x="2371" y="507"/>
                      <a:pt x="2310" y="507"/>
                      <a:pt x="2310" y="568"/>
                    </a:cubicBezTo>
                    <a:cubicBezTo>
                      <a:pt x="2249" y="446"/>
                      <a:pt x="2219" y="294"/>
                      <a:pt x="2158" y="173"/>
                    </a:cubicBezTo>
                    <a:cubicBezTo>
                      <a:pt x="2158" y="112"/>
                      <a:pt x="2097" y="51"/>
                      <a:pt x="2067" y="51"/>
                    </a:cubicBezTo>
                    <a:cubicBezTo>
                      <a:pt x="1976" y="51"/>
                      <a:pt x="1946" y="142"/>
                      <a:pt x="1946" y="173"/>
                    </a:cubicBezTo>
                    <a:cubicBezTo>
                      <a:pt x="1946" y="355"/>
                      <a:pt x="2067" y="598"/>
                      <a:pt x="2219" y="750"/>
                    </a:cubicBezTo>
                    <a:cubicBezTo>
                      <a:pt x="2128" y="902"/>
                      <a:pt x="2067" y="1054"/>
                      <a:pt x="1946" y="1206"/>
                    </a:cubicBezTo>
                    <a:cubicBezTo>
                      <a:pt x="1794" y="1084"/>
                      <a:pt x="1642" y="629"/>
                      <a:pt x="1611" y="477"/>
                    </a:cubicBezTo>
                    <a:lnTo>
                      <a:pt x="1550" y="416"/>
                    </a:lnTo>
                    <a:cubicBezTo>
                      <a:pt x="1520" y="325"/>
                      <a:pt x="1490" y="325"/>
                      <a:pt x="1398" y="325"/>
                    </a:cubicBezTo>
                    <a:cubicBezTo>
                      <a:pt x="1338" y="355"/>
                      <a:pt x="1338" y="416"/>
                      <a:pt x="1338" y="477"/>
                    </a:cubicBezTo>
                    <a:lnTo>
                      <a:pt x="1368" y="568"/>
                    </a:lnTo>
                    <a:cubicBezTo>
                      <a:pt x="1490" y="902"/>
                      <a:pt x="1611" y="1267"/>
                      <a:pt x="1824" y="1419"/>
                    </a:cubicBezTo>
                    <a:cubicBezTo>
                      <a:pt x="1763" y="1540"/>
                      <a:pt x="1702" y="1662"/>
                      <a:pt x="1642" y="1784"/>
                    </a:cubicBezTo>
                    <a:cubicBezTo>
                      <a:pt x="1611" y="1875"/>
                      <a:pt x="1520" y="1966"/>
                      <a:pt x="1490" y="2088"/>
                    </a:cubicBezTo>
                    <a:cubicBezTo>
                      <a:pt x="1398" y="1844"/>
                      <a:pt x="1307" y="1601"/>
                      <a:pt x="1338" y="1480"/>
                    </a:cubicBezTo>
                    <a:cubicBezTo>
                      <a:pt x="1338" y="1388"/>
                      <a:pt x="1307" y="1358"/>
                      <a:pt x="1246" y="1328"/>
                    </a:cubicBezTo>
                    <a:cubicBezTo>
                      <a:pt x="1186" y="1328"/>
                      <a:pt x="1155" y="1358"/>
                      <a:pt x="1094" y="1388"/>
                    </a:cubicBezTo>
                    <a:cubicBezTo>
                      <a:pt x="1034" y="1632"/>
                      <a:pt x="1186" y="1966"/>
                      <a:pt x="1307" y="2239"/>
                    </a:cubicBezTo>
                    <a:cubicBezTo>
                      <a:pt x="1307" y="2270"/>
                      <a:pt x="1338" y="2300"/>
                      <a:pt x="1338" y="2331"/>
                    </a:cubicBezTo>
                    <a:cubicBezTo>
                      <a:pt x="1216" y="2543"/>
                      <a:pt x="1094" y="2726"/>
                      <a:pt x="1034" y="2908"/>
                    </a:cubicBezTo>
                    <a:cubicBezTo>
                      <a:pt x="1034" y="2878"/>
                      <a:pt x="1003" y="2787"/>
                      <a:pt x="1003" y="2756"/>
                    </a:cubicBezTo>
                    <a:cubicBezTo>
                      <a:pt x="1003" y="2726"/>
                      <a:pt x="942" y="2695"/>
                      <a:pt x="942" y="2635"/>
                    </a:cubicBezTo>
                    <a:cubicBezTo>
                      <a:pt x="942" y="2574"/>
                      <a:pt x="912" y="2483"/>
                      <a:pt x="882" y="2422"/>
                    </a:cubicBezTo>
                    <a:cubicBezTo>
                      <a:pt x="790" y="2118"/>
                      <a:pt x="699" y="1784"/>
                      <a:pt x="760" y="1510"/>
                    </a:cubicBezTo>
                    <a:cubicBezTo>
                      <a:pt x="790" y="1419"/>
                      <a:pt x="760" y="1388"/>
                      <a:pt x="699" y="1358"/>
                    </a:cubicBezTo>
                    <a:cubicBezTo>
                      <a:pt x="608" y="1358"/>
                      <a:pt x="578" y="1358"/>
                      <a:pt x="547" y="1419"/>
                    </a:cubicBezTo>
                    <a:cubicBezTo>
                      <a:pt x="426" y="1784"/>
                      <a:pt x="547" y="2148"/>
                      <a:pt x="608" y="2452"/>
                    </a:cubicBezTo>
                    <a:cubicBezTo>
                      <a:pt x="638" y="2543"/>
                      <a:pt x="638" y="2604"/>
                      <a:pt x="699" y="2695"/>
                    </a:cubicBezTo>
                    <a:cubicBezTo>
                      <a:pt x="699" y="2726"/>
                      <a:pt x="730" y="2756"/>
                      <a:pt x="730" y="2787"/>
                    </a:cubicBezTo>
                    <a:cubicBezTo>
                      <a:pt x="760" y="2908"/>
                      <a:pt x="790" y="3060"/>
                      <a:pt x="790" y="3091"/>
                    </a:cubicBezTo>
                    <a:cubicBezTo>
                      <a:pt x="790" y="3151"/>
                      <a:pt x="790" y="3182"/>
                      <a:pt x="851" y="3212"/>
                    </a:cubicBezTo>
                    <a:lnTo>
                      <a:pt x="608" y="3668"/>
                    </a:lnTo>
                    <a:cubicBezTo>
                      <a:pt x="608" y="3698"/>
                      <a:pt x="578" y="3759"/>
                      <a:pt x="578" y="3759"/>
                    </a:cubicBezTo>
                    <a:cubicBezTo>
                      <a:pt x="578" y="3698"/>
                      <a:pt x="547" y="3668"/>
                      <a:pt x="547" y="3607"/>
                    </a:cubicBezTo>
                    <a:cubicBezTo>
                      <a:pt x="547" y="3546"/>
                      <a:pt x="487" y="3516"/>
                      <a:pt x="487" y="3486"/>
                    </a:cubicBezTo>
                    <a:cubicBezTo>
                      <a:pt x="335" y="3060"/>
                      <a:pt x="274" y="2543"/>
                      <a:pt x="304" y="2027"/>
                    </a:cubicBezTo>
                    <a:cubicBezTo>
                      <a:pt x="304" y="1966"/>
                      <a:pt x="274" y="1936"/>
                      <a:pt x="183" y="1936"/>
                    </a:cubicBezTo>
                    <a:cubicBezTo>
                      <a:pt x="122" y="1936"/>
                      <a:pt x="91" y="1966"/>
                      <a:pt x="91" y="2027"/>
                    </a:cubicBezTo>
                    <a:cubicBezTo>
                      <a:pt x="31" y="2574"/>
                      <a:pt x="122" y="3091"/>
                      <a:pt x="274" y="3546"/>
                    </a:cubicBezTo>
                    <a:cubicBezTo>
                      <a:pt x="274" y="3607"/>
                      <a:pt x="304" y="3638"/>
                      <a:pt x="304" y="3668"/>
                    </a:cubicBezTo>
                    <a:cubicBezTo>
                      <a:pt x="335" y="3790"/>
                      <a:pt x="395" y="3850"/>
                      <a:pt x="395" y="3942"/>
                    </a:cubicBezTo>
                    <a:cubicBezTo>
                      <a:pt x="395" y="3972"/>
                      <a:pt x="395" y="4002"/>
                      <a:pt x="426" y="4002"/>
                    </a:cubicBezTo>
                    <a:cubicBezTo>
                      <a:pt x="395" y="4063"/>
                      <a:pt x="395" y="4124"/>
                      <a:pt x="335" y="4154"/>
                    </a:cubicBezTo>
                    <a:lnTo>
                      <a:pt x="304" y="4276"/>
                    </a:lnTo>
                    <a:cubicBezTo>
                      <a:pt x="183" y="4519"/>
                      <a:pt x="31" y="4732"/>
                      <a:pt x="0" y="5005"/>
                    </a:cubicBezTo>
                    <a:cubicBezTo>
                      <a:pt x="0" y="5066"/>
                      <a:pt x="31" y="5127"/>
                      <a:pt x="91" y="5157"/>
                    </a:cubicBezTo>
                    <a:cubicBezTo>
                      <a:pt x="152" y="5157"/>
                      <a:pt x="183" y="5127"/>
                      <a:pt x="243" y="5066"/>
                    </a:cubicBezTo>
                    <a:cubicBezTo>
                      <a:pt x="304" y="4854"/>
                      <a:pt x="426" y="4610"/>
                      <a:pt x="547" y="4428"/>
                    </a:cubicBezTo>
                    <a:lnTo>
                      <a:pt x="578" y="4306"/>
                    </a:lnTo>
                    <a:lnTo>
                      <a:pt x="699" y="4094"/>
                    </a:lnTo>
                    <a:cubicBezTo>
                      <a:pt x="1186" y="4094"/>
                      <a:pt x="1702" y="3972"/>
                      <a:pt x="2219" y="3911"/>
                    </a:cubicBezTo>
                    <a:cubicBezTo>
                      <a:pt x="2310" y="3850"/>
                      <a:pt x="2432" y="3850"/>
                      <a:pt x="2553" y="3820"/>
                    </a:cubicBezTo>
                    <a:cubicBezTo>
                      <a:pt x="2614" y="3820"/>
                      <a:pt x="2675" y="3759"/>
                      <a:pt x="2614" y="3698"/>
                    </a:cubicBezTo>
                    <a:cubicBezTo>
                      <a:pt x="2614" y="3654"/>
                      <a:pt x="2582" y="3626"/>
                      <a:pt x="2552" y="3626"/>
                    </a:cubicBezTo>
                    <a:cubicBezTo>
                      <a:pt x="2542" y="3626"/>
                      <a:pt x="2531" y="3630"/>
                      <a:pt x="2523" y="3638"/>
                    </a:cubicBezTo>
                    <a:cubicBezTo>
                      <a:pt x="2401" y="3638"/>
                      <a:pt x="2280" y="3668"/>
                      <a:pt x="2158" y="3698"/>
                    </a:cubicBezTo>
                    <a:cubicBezTo>
                      <a:pt x="1702" y="3790"/>
                      <a:pt x="1246" y="3850"/>
                      <a:pt x="790" y="3911"/>
                    </a:cubicBezTo>
                    <a:cubicBezTo>
                      <a:pt x="790" y="3850"/>
                      <a:pt x="851" y="3820"/>
                      <a:pt x="851" y="3790"/>
                    </a:cubicBezTo>
                    <a:cubicBezTo>
                      <a:pt x="912" y="3607"/>
                      <a:pt x="1034" y="3455"/>
                      <a:pt x="1094" y="3243"/>
                    </a:cubicBezTo>
                    <a:cubicBezTo>
                      <a:pt x="1763" y="3151"/>
                      <a:pt x="2462" y="3030"/>
                      <a:pt x="3192" y="2908"/>
                    </a:cubicBezTo>
                    <a:cubicBezTo>
                      <a:pt x="3229" y="2914"/>
                      <a:pt x="3262" y="2916"/>
                      <a:pt x="3291" y="2916"/>
                    </a:cubicBezTo>
                    <a:cubicBezTo>
                      <a:pt x="3423" y="2916"/>
                      <a:pt x="3460" y="2862"/>
                      <a:pt x="3435" y="2787"/>
                    </a:cubicBezTo>
                    <a:cubicBezTo>
                      <a:pt x="3435" y="2726"/>
                      <a:pt x="3344" y="2695"/>
                      <a:pt x="3313" y="2695"/>
                    </a:cubicBezTo>
                    <a:cubicBezTo>
                      <a:pt x="2675" y="2756"/>
                      <a:pt x="2037" y="2878"/>
                      <a:pt x="1429" y="2999"/>
                    </a:cubicBezTo>
                    <a:cubicBezTo>
                      <a:pt x="1490" y="2847"/>
                      <a:pt x="1611" y="2695"/>
                      <a:pt x="1672" y="2543"/>
                    </a:cubicBezTo>
                    <a:cubicBezTo>
                      <a:pt x="1763" y="2483"/>
                      <a:pt x="1824" y="2483"/>
                      <a:pt x="1915" y="2452"/>
                    </a:cubicBezTo>
                    <a:cubicBezTo>
                      <a:pt x="2067" y="2422"/>
                      <a:pt x="2249" y="2331"/>
                      <a:pt x="2371" y="2331"/>
                    </a:cubicBezTo>
                    <a:cubicBezTo>
                      <a:pt x="2432" y="2331"/>
                      <a:pt x="2493" y="2300"/>
                      <a:pt x="2493" y="2239"/>
                    </a:cubicBezTo>
                    <a:cubicBezTo>
                      <a:pt x="2493" y="2148"/>
                      <a:pt x="2432" y="2118"/>
                      <a:pt x="2371" y="2118"/>
                    </a:cubicBezTo>
                    <a:cubicBezTo>
                      <a:pt x="2189" y="2118"/>
                      <a:pt x="1976" y="2179"/>
                      <a:pt x="1794" y="2239"/>
                    </a:cubicBezTo>
                    <a:lnTo>
                      <a:pt x="1763" y="2239"/>
                    </a:lnTo>
                    <a:cubicBezTo>
                      <a:pt x="1824" y="2118"/>
                      <a:pt x="1885" y="1996"/>
                      <a:pt x="1946" y="1844"/>
                    </a:cubicBezTo>
                    <a:cubicBezTo>
                      <a:pt x="2037" y="1723"/>
                      <a:pt x="2097" y="1571"/>
                      <a:pt x="2128" y="1480"/>
                    </a:cubicBezTo>
                    <a:cubicBezTo>
                      <a:pt x="2371" y="1480"/>
                      <a:pt x="2675" y="1267"/>
                      <a:pt x="2949" y="1084"/>
                    </a:cubicBezTo>
                    <a:cubicBezTo>
                      <a:pt x="3101" y="963"/>
                      <a:pt x="3253" y="902"/>
                      <a:pt x="3344" y="872"/>
                    </a:cubicBezTo>
                    <a:cubicBezTo>
                      <a:pt x="3435" y="811"/>
                      <a:pt x="3435" y="780"/>
                      <a:pt x="3435" y="720"/>
                    </a:cubicBezTo>
                    <a:cubicBezTo>
                      <a:pt x="3435" y="629"/>
                      <a:pt x="3344" y="629"/>
                      <a:pt x="3283" y="629"/>
                    </a:cubicBezTo>
                    <a:cubicBezTo>
                      <a:pt x="3161" y="659"/>
                      <a:pt x="3009" y="780"/>
                      <a:pt x="2827" y="902"/>
                    </a:cubicBezTo>
                    <a:cubicBezTo>
                      <a:pt x="2675" y="1024"/>
                      <a:pt x="2432" y="1115"/>
                      <a:pt x="2280" y="1206"/>
                    </a:cubicBezTo>
                    <a:lnTo>
                      <a:pt x="2645" y="629"/>
                    </a:lnTo>
                    <a:cubicBezTo>
                      <a:pt x="2736" y="568"/>
                      <a:pt x="2888" y="477"/>
                      <a:pt x="3009" y="446"/>
                    </a:cubicBezTo>
                    <a:cubicBezTo>
                      <a:pt x="3101" y="446"/>
                      <a:pt x="3101" y="355"/>
                      <a:pt x="3101" y="294"/>
                    </a:cubicBezTo>
                    <a:cubicBezTo>
                      <a:pt x="3101" y="203"/>
                      <a:pt x="3009" y="203"/>
                      <a:pt x="2949" y="203"/>
                    </a:cubicBezTo>
                    <a:cubicBezTo>
                      <a:pt x="2888" y="203"/>
                      <a:pt x="2888" y="203"/>
                      <a:pt x="2857" y="264"/>
                    </a:cubicBezTo>
                    <a:cubicBezTo>
                      <a:pt x="2857" y="203"/>
                      <a:pt x="2888" y="203"/>
                      <a:pt x="2888" y="173"/>
                    </a:cubicBezTo>
                    <a:cubicBezTo>
                      <a:pt x="2918" y="142"/>
                      <a:pt x="2918" y="51"/>
                      <a:pt x="2857" y="21"/>
                    </a:cubicBezTo>
                    <a:cubicBezTo>
                      <a:pt x="2845" y="8"/>
                      <a:pt x="2822" y="1"/>
                      <a:pt x="27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67"/>
              <p:cNvSpPr/>
              <p:nvPr/>
            </p:nvSpPr>
            <p:spPr>
              <a:xfrm>
                <a:off x="14746750" y="6946025"/>
                <a:ext cx="111725" cy="89800"/>
              </a:xfrm>
              <a:custGeom>
                <a:avLst/>
                <a:gdLst/>
                <a:ahLst/>
                <a:cxnLst/>
                <a:rect l="l" t="t" r="r" b="b"/>
                <a:pathLst>
                  <a:path w="4469" h="3592" extrusionOk="0">
                    <a:moveTo>
                      <a:pt x="570" y="0"/>
                    </a:moveTo>
                    <a:cubicBezTo>
                      <a:pt x="439" y="0"/>
                      <a:pt x="312" y="36"/>
                      <a:pt x="243" y="139"/>
                    </a:cubicBezTo>
                    <a:cubicBezTo>
                      <a:pt x="0" y="534"/>
                      <a:pt x="243" y="1263"/>
                      <a:pt x="365" y="1598"/>
                    </a:cubicBezTo>
                    <a:cubicBezTo>
                      <a:pt x="699" y="2570"/>
                      <a:pt x="1581" y="3391"/>
                      <a:pt x="2614" y="3573"/>
                    </a:cubicBezTo>
                    <a:cubicBezTo>
                      <a:pt x="2704" y="3585"/>
                      <a:pt x="2809" y="3592"/>
                      <a:pt x="2922" y="3592"/>
                    </a:cubicBezTo>
                    <a:cubicBezTo>
                      <a:pt x="3419" y="3592"/>
                      <a:pt x="4074" y="3455"/>
                      <a:pt x="4347" y="2935"/>
                    </a:cubicBezTo>
                    <a:cubicBezTo>
                      <a:pt x="4468" y="2722"/>
                      <a:pt x="4195" y="2388"/>
                      <a:pt x="4134" y="2206"/>
                    </a:cubicBezTo>
                    <a:cubicBezTo>
                      <a:pt x="3860" y="1750"/>
                      <a:pt x="3556" y="1324"/>
                      <a:pt x="3192" y="959"/>
                    </a:cubicBezTo>
                    <a:cubicBezTo>
                      <a:pt x="2523" y="291"/>
                      <a:pt x="1733" y="108"/>
                      <a:pt x="851" y="47"/>
                    </a:cubicBezTo>
                    <a:cubicBezTo>
                      <a:pt x="772" y="21"/>
                      <a:pt x="670" y="0"/>
                      <a:pt x="5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67"/>
              <p:cNvSpPr/>
              <p:nvPr/>
            </p:nvSpPr>
            <p:spPr>
              <a:xfrm>
                <a:off x="14743700" y="6937775"/>
                <a:ext cx="112500" cy="105200"/>
              </a:xfrm>
              <a:custGeom>
                <a:avLst/>
                <a:gdLst/>
                <a:ahLst/>
                <a:cxnLst/>
                <a:rect l="l" t="t" r="r" b="b"/>
                <a:pathLst>
                  <a:path w="4500" h="4208" extrusionOk="0">
                    <a:moveTo>
                      <a:pt x="148" y="1"/>
                    </a:moveTo>
                    <a:cubicBezTo>
                      <a:pt x="108" y="1"/>
                      <a:pt x="53" y="29"/>
                      <a:pt x="31" y="74"/>
                    </a:cubicBezTo>
                    <a:cubicBezTo>
                      <a:pt x="1" y="134"/>
                      <a:pt x="31" y="165"/>
                      <a:pt x="61" y="226"/>
                    </a:cubicBezTo>
                    <a:cubicBezTo>
                      <a:pt x="305" y="317"/>
                      <a:pt x="487" y="469"/>
                      <a:pt x="669" y="621"/>
                    </a:cubicBezTo>
                    <a:lnTo>
                      <a:pt x="760" y="712"/>
                    </a:lnTo>
                    <a:cubicBezTo>
                      <a:pt x="821" y="742"/>
                      <a:pt x="882" y="833"/>
                      <a:pt x="943" y="864"/>
                    </a:cubicBezTo>
                    <a:cubicBezTo>
                      <a:pt x="882" y="1350"/>
                      <a:pt x="821" y="1897"/>
                      <a:pt x="821" y="2384"/>
                    </a:cubicBezTo>
                    <a:lnTo>
                      <a:pt x="821" y="2718"/>
                    </a:lnTo>
                    <a:cubicBezTo>
                      <a:pt x="821" y="2809"/>
                      <a:pt x="882" y="2840"/>
                      <a:pt x="943" y="2840"/>
                    </a:cubicBezTo>
                    <a:cubicBezTo>
                      <a:pt x="1034" y="2840"/>
                      <a:pt x="1064" y="2809"/>
                      <a:pt x="1064" y="2718"/>
                    </a:cubicBezTo>
                    <a:lnTo>
                      <a:pt x="1064" y="2384"/>
                    </a:lnTo>
                    <a:cubicBezTo>
                      <a:pt x="1064" y="1928"/>
                      <a:pt x="1064" y="1472"/>
                      <a:pt x="1125" y="1016"/>
                    </a:cubicBezTo>
                    <a:cubicBezTo>
                      <a:pt x="1186" y="1046"/>
                      <a:pt x="1216" y="1046"/>
                      <a:pt x="1216" y="1077"/>
                    </a:cubicBezTo>
                    <a:cubicBezTo>
                      <a:pt x="1368" y="1198"/>
                      <a:pt x="1520" y="1350"/>
                      <a:pt x="1703" y="1472"/>
                    </a:cubicBezTo>
                    <a:cubicBezTo>
                      <a:pt x="1703" y="2110"/>
                      <a:pt x="1672" y="2870"/>
                      <a:pt x="1642" y="3569"/>
                    </a:cubicBezTo>
                    <a:cubicBezTo>
                      <a:pt x="1490" y="3660"/>
                      <a:pt x="1520" y="3751"/>
                      <a:pt x="1581" y="3751"/>
                    </a:cubicBezTo>
                    <a:cubicBezTo>
                      <a:pt x="1672" y="3751"/>
                      <a:pt x="1703" y="3721"/>
                      <a:pt x="1703" y="3630"/>
                    </a:cubicBezTo>
                    <a:cubicBezTo>
                      <a:pt x="1733" y="2992"/>
                      <a:pt x="1794" y="2292"/>
                      <a:pt x="1794" y="1685"/>
                    </a:cubicBezTo>
                    <a:cubicBezTo>
                      <a:pt x="1946" y="1806"/>
                      <a:pt x="2037" y="1928"/>
                      <a:pt x="2189" y="2049"/>
                    </a:cubicBezTo>
                    <a:cubicBezTo>
                      <a:pt x="2189" y="2110"/>
                      <a:pt x="2189" y="2201"/>
                      <a:pt x="2219" y="2262"/>
                    </a:cubicBezTo>
                    <a:cubicBezTo>
                      <a:pt x="2280" y="2414"/>
                      <a:pt x="2280" y="2596"/>
                      <a:pt x="2219" y="2748"/>
                    </a:cubicBezTo>
                    <a:cubicBezTo>
                      <a:pt x="2219" y="2840"/>
                      <a:pt x="2280" y="2870"/>
                      <a:pt x="2311" y="2900"/>
                    </a:cubicBezTo>
                    <a:cubicBezTo>
                      <a:pt x="2402" y="2900"/>
                      <a:pt x="2432" y="2870"/>
                      <a:pt x="2463" y="2840"/>
                    </a:cubicBezTo>
                    <a:cubicBezTo>
                      <a:pt x="2493" y="2657"/>
                      <a:pt x="2463" y="2444"/>
                      <a:pt x="2463" y="2262"/>
                    </a:cubicBezTo>
                    <a:lnTo>
                      <a:pt x="2463" y="2232"/>
                    </a:lnTo>
                    <a:cubicBezTo>
                      <a:pt x="2584" y="2292"/>
                      <a:pt x="2675" y="2414"/>
                      <a:pt x="2767" y="2505"/>
                    </a:cubicBezTo>
                    <a:cubicBezTo>
                      <a:pt x="2888" y="2566"/>
                      <a:pt x="2979" y="2688"/>
                      <a:pt x="3101" y="2748"/>
                    </a:cubicBezTo>
                    <a:cubicBezTo>
                      <a:pt x="3071" y="2992"/>
                      <a:pt x="3223" y="3326"/>
                      <a:pt x="3344" y="3630"/>
                    </a:cubicBezTo>
                    <a:cubicBezTo>
                      <a:pt x="3405" y="3812"/>
                      <a:pt x="3435" y="3964"/>
                      <a:pt x="3496" y="4086"/>
                    </a:cubicBezTo>
                    <a:cubicBezTo>
                      <a:pt x="3496" y="4177"/>
                      <a:pt x="3557" y="4207"/>
                      <a:pt x="3618" y="4207"/>
                    </a:cubicBezTo>
                    <a:cubicBezTo>
                      <a:pt x="3678" y="4207"/>
                      <a:pt x="3709" y="4116"/>
                      <a:pt x="3709" y="4086"/>
                    </a:cubicBezTo>
                    <a:cubicBezTo>
                      <a:pt x="3709" y="3964"/>
                      <a:pt x="3648" y="3782"/>
                      <a:pt x="3557" y="3599"/>
                    </a:cubicBezTo>
                    <a:cubicBezTo>
                      <a:pt x="3496" y="3417"/>
                      <a:pt x="3405" y="3174"/>
                      <a:pt x="3375" y="2992"/>
                    </a:cubicBezTo>
                    <a:lnTo>
                      <a:pt x="3375" y="2992"/>
                    </a:lnTo>
                    <a:cubicBezTo>
                      <a:pt x="3557" y="3143"/>
                      <a:pt x="3709" y="3295"/>
                      <a:pt x="3861" y="3447"/>
                    </a:cubicBezTo>
                    <a:cubicBezTo>
                      <a:pt x="3952" y="3599"/>
                      <a:pt x="3982" y="3751"/>
                      <a:pt x="3982" y="3873"/>
                    </a:cubicBezTo>
                    <a:cubicBezTo>
                      <a:pt x="3982" y="3934"/>
                      <a:pt x="4043" y="3964"/>
                      <a:pt x="4104" y="3964"/>
                    </a:cubicBezTo>
                    <a:cubicBezTo>
                      <a:pt x="4165" y="3964"/>
                      <a:pt x="4195" y="3903"/>
                      <a:pt x="4195" y="3873"/>
                    </a:cubicBezTo>
                    <a:lnTo>
                      <a:pt x="4195" y="3782"/>
                    </a:lnTo>
                    <a:lnTo>
                      <a:pt x="4286" y="3873"/>
                    </a:lnTo>
                    <a:cubicBezTo>
                      <a:pt x="4302" y="3888"/>
                      <a:pt x="4332" y="3896"/>
                      <a:pt x="4362" y="3896"/>
                    </a:cubicBezTo>
                    <a:cubicBezTo>
                      <a:pt x="4393" y="3896"/>
                      <a:pt x="4423" y="3888"/>
                      <a:pt x="4438" y="3873"/>
                    </a:cubicBezTo>
                    <a:cubicBezTo>
                      <a:pt x="4469" y="3812"/>
                      <a:pt x="4469" y="3751"/>
                      <a:pt x="4438" y="3721"/>
                    </a:cubicBezTo>
                    <a:cubicBezTo>
                      <a:pt x="4317" y="3599"/>
                      <a:pt x="4195" y="3447"/>
                      <a:pt x="4043" y="3326"/>
                    </a:cubicBezTo>
                    <a:cubicBezTo>
                      <a:pt x="4043" y="3295"/>
                      <a:pt x="4013" y="3265"/>
                      <a:pt x="4013" y="3204"/>
                    </a:cubicBezTo>
                    <a:cubicBezTo>
                      <a:pt x="4134" y="3174"/>
                      <a:pt x="4286" y="3143"/>
                      <a:pt x="4408" y="3143"/>
                    </a:cubicBezTo>
                    <a:cubicBezTo>
                      <a:pt x="4469" y="3143"/>
                      <a:pt x="4499" y="3113"/>
                      <a:pt x="4499" y="3022"/>
                    </a:cubicBezTo>
                    <a:cubicBezTo>
                      <a:pt x="4499" y="2961"/>
                      <a:pt x="4469" y="2900"/>
                      <a:pt x="4408" y="2900"/>
                    </a:cubicBezTo>
                    <a:cubicBezTo>
                      <a:pt x="4195" y="2900"/>
                      <a:pt x="3982" y="2900"/>
                      <a:pt x="3800" y="3052"/>
                    </a:cubicBezTo>
                    <a:cubicBezTo>
                      <a:pt x="3678" y="2961"/>
                      <a:pt x="3526" y="2840"/>
                      <a:pt x="3405" y="2718"/>
                    </a:cubicBezTo>
                    <a:cubicBezTo>
                      <a:pt x="3557" y="2596"/>
                      <a:pt x="4013" y="2566"/>
                      <a:pt x="4195" y="2536"/>
                    </a:cubicBezTo>
                    <a:lnTo>
                      <a:pt x="4286" y="2536"/>
                    </a:lnTo>
                    <a:cubicBezTo>
                      <a:pt x="4378" y="2536"/>
                      <a:pt x="4408" y="2444"/>
                      <a:pt x="4408" y="2414"/>
                    </a:cubicBezTo>
                    <a:cubicBezTo>
                      <a:pt x="4408" y="2353"/>
                      <a:pt x="4317" y="2292"/>
                      <a:pt x="4286" y="2292"/>
                    </a:cubicBezTo>
                    <a:lnTo>
                      <a:pt x="4195" y="2292"/>
                    </a:lnTo>
                    <a:cubicBezTo>
                      <a:pt x="3830" y="2353"/>
                      <a:pt x="3435" y="2414"/>
                      <a:pt x="3253" y="2566"/>
                    </a:cubicBezTo>
                    <a:cubicBezTo>
                      <a:pt x="3162" y="2505"/>
                      <a:pt x="3071" y="2414"/>
                      <a:pt x="2949" y="2353"/>
                    </a:cubicBezTo>
                    <a:cubicBezTo>
                      <a:pt x="2888" y="2262"/>
                      <a:pt x="2767" y="2201"/>
                      <a:pt x="2675" y="2110"/>
                    </a:cubicBezTo>
                    <a:cubicBezTo>
                      <a:pt x="2847" y="2089"/>
                      <a:pt x="3035" y="2067"/>
                      <a:pt x="3183" y="2067"/>
                    </a:cubicBezTo>
                    <a:cubicBezTo>
                      <a:pt x="3245" y="2067"/>
                      <a:pt x="3300" y="2071"/>
                      <a:pt x="3344" y="2080"/>
                    </a:cubicBezTo>
                    <a:cubicBezTo>
                      <a:pt x="3353" y="2089"/>
                      <a:pt x="3365" y="2092"/>
                      <a:pt x="3378" y="2092"/>
                    </a:cubicBezTo>
                    <a:cubicBezTo>
                      <a:pt x="3410" y="2092"/>
                      <a:pt x="3453" y="2071"/>
                      <a:pt x="3496" y="2049"/>
                    </a:cubicBezTo>
                    <a:cubicBezTo>
                      <a:pt x="3526" y="1988"/>
                      <a:pt x="3496" y="1928"/>
                      <a:pt x="3466" y="1897"/>
                    </a:cubicBezTo>
                    <a:cubicBezTo>
                      <a:pt x="3368" y="1849"/>
                      <a:pt x="3257" y="1829"/>
                      <a:pt x="3138" y="1829"/>
                    </a:cubicBezTo>
                    <a:cubicBezTo>
                      <a:pt x="2960" y="1829"/>
                      <a:pt x="2767" y="1873"/>
                      <a:pt x="2584" y="1928"/>
                    </a:cubicBezTo>
                    <a:cubicBezTo>
                      <a:pt x="2554" y="1928"/>
                      <a:pt x="2493" y="1928"/>
                      <a:pt x="2463" y="1958"/>
                    </a:cubicBezTo>
                    <a:cubicBezTo>
                      <a:pt x="2311" y="1806"/>
                      <a:pt x="2128" y="1685"/>
                      <a:pt x="1976" y="1533"/>
                    </a:cubicBezTo>
                    <a:lnTo>
                      <a:pt x="2493" y="1533"/>
                    </a:lnTo>
                    <a:cubicBezTo>
                      <a:pt x="2617" y="1520"/>
                      <a:pt x="2751" y="1508"/>
                      <a:pt x="2883" y="1508"/>
                    </a:cubicBezTo>
                    <a:cubicBezTo>
                      <a:pt x="3075" y="1508"/>
                      <a:pt x="3261" y="1534"/>
                      <a:pt x="3405" y="1624"/>
                    </a:cubicBezTo>
                    <a:cubicBezTo>
                      <a:pt x="3423" y="1633"/>
                      <a:pt x="3441" y="1636"/>
                      <a:pt x="3458" y="1636"/>
                    </a:cubicBezTo>
                    <a:cubicBezTo>
                      <a:pt x="3499" y="1636"/>
                      <a:pt x="3535" y="1615"/>
                      <a:pt x="3557" y="1593"/>
                    </a:cubicBezTo>
                    <a:cubicBezTo>
                      <a:pt x="3618" y="1533"/>
                      <a:pt x="3557" y="1472"/>
                      <a:pt x="3526" y="1441"/>
                    </a:cubicBezTo>
                    <a:cubicBezTo>
                      <a:pt x="3354" y="1320"/>
                      <a:pt x="3161" y="1288"/>
                      <a:pt x="2961" y="1288"/>
                    </a:cubicBezTo>
                    <a:cubicBezTo>
                      <a:pt x="2808" y="1288"/>
                      <a:pt x="2650" y="1307"/>
                      <a:pt x="2493" y="1320"/>
                    </a:cubicBezTo>
                    <a:lnTo>
                      <a:pt x="2159" y="1320"/>
                    </a:lnTo>
                    <a:cubicBezTo>
                      <a:pt x="2078" y="1320"/>
                      <a:pt x="1983" y="1333"/>
                      <a:pt x="1920" y="1333"/>
                    </a:cubicBezTo>
                    <a:cubicBezTo>
                      <a:pt x="1889" y="1333"/>
                      <a:pt x="1865" y="1330"/>
                      <a:pt x="1855" y="1320"/>
                    </a:cubicBezTo>
                    <a:lnTo>
                      <a:pt x="1733" y="1320"/>
                    </a:lnTo>
                    <a:cubicBezTo>
                      <a:pt x="1581" y="1198"/>
                      <a:pt x="1490" y="1077"/>
                      <a:pt x="1338" y="1016"/>
                    </a:cubicBezTo>
                    <a:lnTo>
                      <a:pt x="1247" y="925"/>
                    </a:lnTo>
                    <a:cubicBezTo>
                      <a:pt x="1277" y="925"/>
                      <a:pt x="1338" y="925"/>
                      <a:pt x="1399" y="894"/>
                    </a:cubicBezTo>
                    <a:lnTo>
                      <a:pt x="1520" y="894"/>
                    </a:lnTo>
                    <a:cubicBezTo>
                      <a:pt x="1665" y="875"/>
                      <a:pt x="1812" y="865"/>
                      <a:pt x="1962" y="865"/>
                    </a:cubicBezTo>
                    <a:cubicBezTo>
                      <a:pt x="2284" y="865"/>
                      <a:pt x="2617" y="912"/>
                      <a:pt x="2949" y="1016"/>
                    </a:cubicBezTo>
                    <a:cubicBezTo>
                      <a:pt x="3040" y="1016"/>
                      <a:pt x="3071" y="985"/>
                      <a:pt x="3101" y="925"/>
                    </a:cubicBezTo>
                    <a:cubicBezTo>
                      <a:pt x="3101" y="864"/>
                      <a:pt x="3071" y="833"/>
                      <a:pt x="3040" y="773"/>
                    </a:cubicBezTo>
                    <a:cubicBezTo>
                      <a:pt x="2698" y="678"/>
                      <a:pt x="2368" y="630"/>
                      <a:pt x="2050" y="630"/>
                    </a:cubicBezTo>
                    <a:cubicBezTo>
                      <a:pt x="1859" y="630"/>
                      <a:pt x="1672" y="647"/>
                      <a:pt x="1490" y="681"/>
                    </a:cubicBezTo>
                    <a:lnTo>
                      <a:pt x="1368" y="681"/>
                    </a:lnTo>
                    <a:cubicBezTo>
                      <a:pt x="1287" y="681"/>
                      <a:pt x="1233" y="695"/>
                      <a:pt x="1179" y="695"/>
                    </a:cubicBezTo>
                    <a:cubicBezTo>
                      <a:pt x="1152" y="695"/>
                      <a:pt x="1125" y="692"/>
                      <a:pt x="1095" y="681"/>
                    </a:cubicBezTo>
                    <a:lnTo>
                      <a:pt x="1034" y="681"/>
                    </a:lnTo>
                    <a:lnTo>
                      <a:pt x="912" y="560"/>
                    </a:lnTo>
                    <a:lnTo>
                      <a:pt x="821" y="469"/>
                    </a:lnTo>
                    <a:cubicBezTo>
                      <a:pt x="639" y="317"/>
                      <a:pt x="426" y="134"/>
                      <a:pt x="183" y="13"/>
                    </a:cubicBezTo>
                    <a:cubicBezTo>
                      <a:pt x="175" y="5"/>
                      <a:pt x="162" y="1"/>
                      <a:pt x="1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67"/>
              <p:cNvSpPr/>
              <p:nvPr/>
            </p:nvSpPr>
            <p:spPr>
              <a:xfrm>
                <a:off x="14492950" y="6593600"/>
                <a:ext cx="281925" cy="151225"/>
              </a:xfrm>
              <a:custGeom>
                <a:avLst/>
                <a:gdLst/>
                <a:ahLst/>
                <a:cxnLst/>
                <a:rect l="l" t="t" r="r" b="b"/>
                <a:pathLst>
                  <a:path w="11277" h="6049" extrusionOk="0">
                    <a:moveTo>
                      <a:pt x="6713" y="1"/>
                    </a:moveTo>
                    <a:cubicBezTo>
                      <a:pt x="6373" y="1"/>
                      <a:pt x="6030" y="14"/>
                      <a:pt x="5684" y="41"/>
                    </a:cubicBezTo>
                    <a:cubicBezTo>
                      <a:pt x="3708" y="163"/>
                      <a:pt x="2249" y="1166"/>
                      <a:pt x="821" y="2473"/>
                    </a:cubicBezTo>
                    <a:cubicBezTo>
                      <a:pt x="486" y="2777"/>
                      <a:pt x="0" y="3141"/>
                      <a:pt x="122" y="3597"/>
                    </a:cubicBezTo>
                    <a:cubicBezTo>
                      <a:pt x="334" y="4570"/>
                      <a:pt x="1885" y="5208"/>
                      <a:pt x="2644" y="5543"/>
                    </a:cubicBezTo>
                    <a:cubicBezTo>
                      <a:pt x="3449" y="5881"/>
                      <a:pt x="4329" y="6049"/>
                      <a:pt x="5212" y="6049"/>
                    </a:cubicBezTo>
                    <a:cubicBezTo>
                      <a:pt x="6631" y="6049"/>
                      <a:pt x="8055" y="5614"/>
                      <a:pt x="9180" y="4752"/>
                    </a:cubicBezTo>
                    <a:cubicBezTo>
                      <a:pt x="10091" y="4053"/>
                      <a:pt x="11277" y="2442"/>
                      <a:pt x="10669" y="953"/>
                    </a:cubicBezTo>
                    <a:cubicBezTo>
                      <a:pt x="10517" y="497"/>
                      <a:pt x="9575" y="375"/>
                      <a:pt x="9149" y="254"/>
                    </a:cubicBezTo>
                    <a:cubicBezTo>
                      <a:pt x="8352" y="81"/>
                      <a:pt x="7540" y="1"/>
                      <a:pt x="67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67"/>
              <p:cNvSpPr/>
              <p:nvPr/>
            </p:nvSpPr>
            <p:spPr>
              <a:xfrm>
                <a:off x="14463300" y="6594600"/>
                <a:ext cx="318425" cy="168350"/>
              </a:xfrm>
              <a:custGeom>
                <a:avLst/>
                <a:gdLst/>
                <a:ahLst/>
                <a:cxnLst/>
                <a:rect l="l" t="t" r="r" b="b"/>
                <a:pathLst>
                  <a:path w="12737" h="6734" extrusionOk="0">
                    <a:moveTo>
                      <a:pt x="5661" y="1"/>
                    </a:moveTo>
                    <a:cubicBezTo>
                      <a:pt x="5617" y="1"/>
                      <a:pt x="5573" y="11"/>
                      <a:pt x="5533" y="31"/>
                    </a:cubicBezTo>
                    <a:cubicBezTo>
                      <a:pt x="4560" y="670"/>
                      <a:pt x="3678" y="1521"/>
                      <a:pt x="3101" y="2433"/>
                    </a:cubicBezTo>
                    <a:cubicBezTo>
                      <a:pt x="3071" y="2493"/>
                      <a:pt x="3040" y="2585"/>
                      <a:pt x="2949" y="2645"/>
                    </a:cubicBezTo>
                    <a:cubicBezTo>
                      <a:pt x="2858" y="2828"/>
                      <a:pt x="2736" y="3041"/>
                      <a:pt x="2584" y="3132"/>
                    </a:cubicBezTo>
                    <a:cubicBezTo>
                      <a:pt x="2554" y="3192"/>
                      <a:pt x="2493" y="3253"/>
                      <a:pt x="2463" y="3284"/>
                    </a:cubicBezTo>
                    <a:cubicBezTo>
                      <a:pt x="2341" y="3344"/>
                      <a:pt x="2250" y="3344"/>
                      <a:pt x="2128" y="3375"/>
                    </a:cubicBezTo>
                    <a:lnTo>
                      <a:pt x="1855" y="3405"/>
                    </a:lnTo>
                    <a:cubicBezTo>
                      <a:pt x="1277" y="3496"/>
                      <a:pt x="730" y="3557"/>
                      <a:pt x="183" y="3800"/>
                    </a:cubicBezTo>
                    <a:cubicBezTo>
                      <a:pt x="61" y="3831"/>
                      <a:pt x="1" y="3983"/>
                      <a:pt x="31" y="4104"/>
                    </a:cubicBezTo>
                    <a:cubicBezTo>
                      <a:pt x="52" y="4169"/>
                      <a:pt x="135" y="4233"/>
                      <a:pt x="235" y="4233"/>
                    </a:cubicBezTo>
                    <a:cubicBezTo>
                      <a:pt x="276" y="4233"/>
                      <a:pt x="321" y="4222"/>
                      <a:pt x="365" y="4196"/>
                    </a:cubicBezTo>
                    <a:cubicBezTo>
                      <a:pt x="821" y="4013"/>
                      <a:pt x="1399" y="3952"/>
                      <a:pt x="1946" y="3861"/>
                    </a:cubicBezTo>
                    <a:lnTo>
                      <a:pt x="2189" y="3831"/>
                    </a:lnTo>
                    <a:cubicBezTo>
                      <a:pt x="2402" y="3800"/>
                      <a:pt x="2554" y="3800"/>
                      <a:pt x="2736" y="3740"/>
                    </a:cubicBezTo>
                    <a:cubicBezTo>
                      <a:pt x="3405" y="4621"/>
                      <a:pt x="4256" y="5411"/>
                      <a:pt x="5077" y="6171"/>
                    </a:cubicBezTo>
                    <a:cubicBezTo>
                      <a:pt x="5289" y="6323"/>
                      <a:pt x="5441" y="6536"/>
                      <a:pt x="5624" y="6688"/>
                    </a:cubicBezTo>
                    <a:cubicBezTo>
                      <a:pt x="5685" y="6718"/>
                      <a:pt x="5753" y="6734"/>
                      <a:pt x="5814" y="6734"/>
                    </a:cubicBezTo>
                    <a:cubicBezTo>
                      <a:pt x="5875" y="6734"/>
                      <a:pt x="5928" y="6718"/>
                      <a:pt x="5958" y="6688"/>
                    </a:cubicBezTo>
                    <a:cubicBezTo>
                      <a:pt x="6049" y="6566"/>
                      <a:pt x="6049" y="6414"/>
                      <a:pt x="5958" y="6323"/>
                    </a:cubicBezTo>
                    <a:cubicBezTo>
                      <a:pt x="5776" y="6171"/>
                      <a:pt x="5624" y="5989"/>
                      <a:pt x="5441" y="5837"/>
                    </a:cubicBezTo>
                    <a:cubicBezTo>
                      <a:pt x="4682" y="5168"/>
                      <a:pt x="3922" y="4469"/>
                      <a:pt x="3314" y="3709"/>
                    </a:cubicBezTo>
                    <a:cubicBezTo>
                      <a:pt x="3375" y="3709"/>
                      <a:pt x="3466" y="3679"/>
                      <a:pt x="3526" y="3679"/>
                    </a:cubicBezTo>
                    <a:cubicBezTo>
                      <a:pt x="3952" y="3588"/>
                      <a:pt x="4408" y="3527"/>
                      <a:pt x="4864" y="3436"/>
                    </a:cubicBezTo>
                    <a:cubicBezTo>
                      <a:pt x="5928" y="4408"/>
                      <a:pt x="7113" y="5533"/>
                      <a:pt x="8207" y="6627"/>
                    </a:cubicBezTo>
                    <a:cubicBezTo>
                      <a:pt x="8177" y="6506"/>
                      <a:pt x="8329" y="6506"/>
                      <a:pt x="8451" y="6384"/>
                    </a:cubicBezTo>
                    <a:cubicBezTo>
                      <a:pt x="8542" y="6262"/>
                      <a:pt x="8542" y="6110"/>
                      <a:pt x="8451" y="6050"/>
                    </a:cubicBezTo>
                    <a:cubicBezTo>
                      <a:pt x="7448" y="5016"/>
                      <a:pt x="6353" y="3983"/>
                      <a:pt x="5411" y="3101"/>
                    </a:cubicBezTo>
                    <a:cubicBezTo>
                      <a:pt x="5776" y="3071"/>
                      <a:pt x="6201" y="3010"/>
                      <a:pt x="6566" y="2949"/>
                    </a:cubicBezTo>
                    <a:cubicBezTo>
                      <a:pt x="6566" y="2949"/>
                      <a:pt x="6566" y="3010"/>
                      <a:pt x="6596" y="3010"/>
                    </a:cubicBezTo>
                    <a:cubicBezTo>
                      <a:pt x="6779" y="3101"/>
                      <a:pt x="6900" y="3223"/>
                      <a:pt x="7052" y="3314"/>
                    </a:cubicBezTo>
                    <a:cubicBezTo>
                      <a:pt x="7356" y="3527"/>
                      <a:pt x="7721" y="3709"/>
                      <a:pt x="7873" y="3983"/>
                    </a:cubicBezTo>
                    <a:cubicBezTo>
                      <a:pt x="7914" y="4064"/>
                      <a:pt x="7995" y="4104"/>
                      <a:pt x="8080" y="4104"/>
                    </a:cubicBezTo>
                    <a:cubicBezTo>
                      <a:pt x="8123" y="4104"/>
                      <a:pt x="8167" y="4094"/>
                      <a:pt x="8207" y="4074"/>
                    </a:cubicBezTo>
                    <a:cubicBezTo>
                      <a:pt x="8329" y="3983"/>
                      <a:pt x="8359" y="3831"/>
                      <a:pt x="8299" y="3709"/>
                    </a:cubicBezTo>
                    <a:cubicBezTo>
                      <a:pt x="8055" y="3375"/>
                      <a:pt x="7691" y="3162"/>
                      <a:pt x="7326" y="2919"/>
                    </a:cubicBezTo>
                    <a:lnTo>
                      <a:pt x="7296" y="2889"/>
                    </a:lnTo>
                    <a:cubicBezTo>
                      <a:pt x="7600" y="2828"/>
                      <a:pt x="7903" y="2767"/>
                      <a:pt x="8177" y="2737"/>
                    </a:cubicBezTo>
                    <a:cubicBezTo>
                      <a:pt x="8481" y="2676"/>
                      <a:pt x="8815" y="2615"/>
                      <a:pt x="9119" y="2585"/>
                    </a:cubicBezTo>
                    <a:cubicBezTo>
                      <a:pt x="9454" y="2949"/>
                      <a:pt x="10183" y="3223"/>
                      <a:pt x="10852" y="3496"/>
                    </a:cubicBezTo>
                    <a:cubicBezTo>
                      <a:pt x="11247" y="3648"/>
                      <a:pt x="11612" y="3770"/>
                      <a:pt x="11825" y="3861"/>
                    </a:cubicBezTo>
                    <a:cubicBezTo>
                      <a:pt x="11860" y="3897"/>
                      <a:pt x="11911" y="3914"/>
                      <a:pt x="11962" y="3914"/>
                    </a:cubicBezTo>
                    <a:cubicBezTo>
                      <a:pt x="12041" y="3914"/>
                      <a:pt x="12122" y="3874"/>
                      <a:pt x="12159" y="3800"/>
                    </a:cubicBezTo>
                    <a:cubicBezTo>
                      <a:pt x="12250" y="3679"/>
                      <a:pt x="12189" y="3527"/>
                      <a:pt x="12098" y="3436"/>
                    </a:cubicBezTo>
                    <a:cubicBezTo>
                      <a:pt x="11855" y="3314"/>
                      <a:pt x="11490" y="3162"/>
                      <a:pt x="11065" y="2980"/>
                    </a:cubicBezTo>
                    <a:cubicBezTo>
                      <a:pt x="10669" y="2828"/>
                      <a:pt x="10153" y="2645"/>
                      <a:pt x="9818" y="2463"/>
                    </a:cubicBezTo>
                    <a:cubicBezTo>
                      <a:pt x="10305" y="2372"/>
                      <a:pt x="10791" y="2311"/>
                      <a:pt x="11277" y="2281"/>
                    </a:cubicBezTo>
                    <a:cubicBezTo>
                      <a:pt x="11581" y="2372"/>
                      <a:pt x="11946" y="2554"/>
                      <a:pt x="12128" y="2676"/>
                    </a:cubicBezTo>
                    <a:cubicBezTo>
                      <a:pt x="12179" y="2714"/>
                      <a:pt x="12236" y="2731"/>
                      <a:pt x="12288" y="2731"/>
                    </a:cubicBezTo>
                    <a:cubicBezTo>
                      <a:pt x="12361" y="2731"/>
                      <a:pt x="12427" y="2698"/>
                      <a:pt x="12463" y="2645"/>
                    </a:cubicBezTo>
                    <a:cubicBezTo>
                      <a:pt x="12554" y="2554"/>
                      <a:pt x="12493" y="2372"/>
                      <a:pt x="12432" y="2311"/>
                    </a:cubicBezTo>
                    <a:cubicBezTo>
                      <a:pt x="12402" y="2281"/>
                      <a:pt x="12341" y="2281"/>
                      <a:pt x="12311" y="2220"/>
                    </a:cubicBezTo>
                    <a:lnTo>
                      <a:pt x="12493" y="2220"/>
                    </a:lnTo>
                    <a:cubicBezTo>
                      <a:pt x="12645" y="2220"/>
                      <a:pt x="12736" y="2129"/>
                      <a:pt x="12736" y="1977"/>
                    </a:cubicBezTo>
                    <a:cubicBezTo>
                      <a:pt x="12736" y="1841"/>
                      <a:pt x="12639" y="1729"/>
                      <a:pt x="12509" y="1729"/>
                    </a:cubicBezTo>
                    <a:cubicBezTo>
                      <a:pt x="12494" y="1729"/>
                      <a:pt x="12479" y="1730"/>
                      <a:pt x="12463" y="1733"/>
                    </a:cubicBezTo>
                    <a:cubicBezTo>
                      <a:pt x="12098" y="1733"/>
                      <a:pt x="11703" y="1764"/>
                      <a:pt x="11338" y="1825"/>
                    </a:cubicBezTo>
                    <a:cubicBezTo>
                      <a:pt x="11247" y="1764"/>
                      <a:pt x="11186" y="1764"/>
                      <a:pt x="11095" y="1764"/>
                    </a:cubicBezTo>
                    <a:cubicBezTo>
                      <a:pt x="11186" y="1521"/>
                      <a:pt x="11369" y="1217"/>
                      <a:pt x="11551" y="1065"/>
                    </a:cubicBezTo>
                    <a:cubicBezTo>
                      <a:pt x="11673" y="974"/>
                      <a:pt x="11673" y="791"/>
                      <a:pt x="11551" y="700"/>
                    </a:cubicBezTo>
                    <a:cubicBezTo>
                      <a:pt x="11521" y="654"/>
                      <a:pt x="11452" y="632"/>
                      <a:pt x="11384" y="632"/>
                    </a:cubicBezTo>
                    <a:cubicBezTo>
                      <a:pt x="11315" y="632"/>
                      <a:pt x="11247" y="654"/>
                      <a:pt x="11217" y="700"/>
                    </a:cubicBezTo>
                    <a:cubicBezTo>
                      <a:pt x="10943" y="974"/>
                      <a:pt x="10609" y="1430"/>
                      <a:pt x="10578" y="1977"/>
                    </a:cubicBezTo>
                    <a:cubicBezTo>
                      <a:pt x="10183" y="2007"/>
                      <a:pt x="9849" y="2068"/>
                      <a:pt x="9454" y="2129"/>
                    </a:cubicBezTo>
                    <a:cubicBezTo>
                      <a:pt x="9514" y="1703"/>
                      <a:pt x="10062" y="852"/>
                      <a:pt x="10305" y="548"/>
                    </a:cubicBezTo>
                    <a:lnTo>
                      <a:pt x="10366" y="457"/>
                    </a:lnTo>
                    <a:cubicBezTo>
                      <a:pt x="10457" y="335"/>
                      <a:pt x="10426" y="183"/>
                      <a:pt x="10305" y="92"/>
                    </a:cubicBezTo>
                    <a:cubicBezTo>
                      <a:pt x="10264" y="72"/>
                      <a:pt x="10220" y="62"/>
                      <a:pt x="10178" y="62"/>
                    </a:cubicBezTo>
                    <a:cubicBezTo>
                      <a:pt x="10092" y="62"/>
                      <a:pt x="10011" y="102"/>
                      <a:pt x="9970" y="183"/>
                    </a:cubicBezTo>
                    <a:lnTo>
                      <a:pt x="9879" y="305"/>
                    </a:lnTo>
                    <a:cubicBezTo>
                      <a:pt x="9423" y="943"/>
                      <a:pt x="8937" y="1703"/>
                      <a:pt x="8967" y="2220"/>
                    </a:cubicBezTo>
                    <a:cubicBezTo>
                      <a:pt x="8694" y="2281"/>
                      <a:pt x="8390" y="2311"/>
                      <a:pt x="8116" y="2372"/>
                    </a:cubicBezTo>
                    <a:cubicBezTo>
                      <a:pt x="7873" y="2433"/>
                      <a:pt x="7630" y="2463"/>
                      <a:pt x="7356" y="2493"/>
                    </a:cubicBezTo>
                    <a:cubicBezTo>
                      <a:pt x="7630" y="2068"/>
                      <a:pt x="7934" y="1551"/>
                      <a:pt x="8238" y="1430"/>
                    </a:cubicBezTo>
                    <a:cubicBezTo>
                      <a:pt x="8359" y="1399"/>
                      <a:pt x="8420" y="1247"/>
                      <a:pt x="8390" y="1095"/>
                    </a:cubicBezTo>
                    <a:cubicBezTo>
                      <a:pt x="8365" y="994"/>
                      <a:pt x="8256" y="935"/>
                      <a:pt x="8133" y="935"/>
                    </a:cubicBezTo>
                    <a:cubicBezTo>
                      <a:pt x="8108" y="935"/>
                      <a:pt x="8082" y="938"/>
                      <a:pt x="8055" y="943"/>
                    </a:cubicBezTo>
                    <a:cubicBezTo>
                      <a:pt x="7569" y="1126"/>
                      <a:pt x="7144" y="1825"/>
                      <a:pt x="6840" y="2372"/>
                    </a:cubicBezTo>
                    <a:lnTo>
                      <a:pt x="6718" y="2615"/>
                    </a:lnTo>
                    <a:cubicBezTo>
                      <a:pt x="6262" y="2676"/>
                      <a:pt x="5776" y="2767"/>
                      <a:pt x="5320" y="2797"/>
                    </a:cubicBezTo>
                    <a:cubicBezTo>
                      <a:pt x="5381" y="2737"/>
                      <a:pt x="5472" y="2615"/>
                      <a:pt x="5533" y="2493"/>
                    </a:cubicBezTo>
                    <a:cubicBezTo>
                      <a:pt x="5593" y="2433"/>
                      <a:pt x="5654" y="2341"/>
                      <a:pt x="5685" y="2311"/>
                    </a:cubicBezTo>
                    <a:cubicBezTo>
                      <a:pt x="5806" y="2159"/>
                      <a:pt x="5928" y="2037"/>
                      <a:pt x="6049" y="1885"/>
                    </a:cubicBezTo>
                    <a:cubicBezTo>
                      <a:pt x="6444" y="1369"/>
                      <a:pt x="6900" y="700"/>
                      <a:pt x="7478" y="518"/>
                    </a:cubicBezTo>
                    <a:cubicBezTo>
                      <a:pt x="7600" y="487"/>
                      <a:pt x="7660" y="335"/>
                      <a:pt x="7630" y="214"/>
                    </a:cubicBezTo>
                    <a:cubicBezTo>
                      <a:pt x="7604" y="135"/>
                      <a:pt x="7486" y="56"/>
                      <a:pt x="7376" y="56"/>
                    </a:cubicBezTo>
                    <a:cubicBezTo>
                      <a:pt x="7359" y="56"/>
                      <a:pt x="7342" y="58"/>
                      <a:pt x="7326" y="62"/>
                    </a:cubicBezTo>
                    <a:cubicBezTo>
                      <a:pt x="6596" y="335"/>
                      <a:pt x="6080" y="1034"/>
                      <a:pt x="5654" y="1582"/>
                    </a:cubicBezTo>
                    <a:cubicBezTo>
                      <a:pt x="5533" y="1733"/>
                      <a:pt x="5441" y="1885"/>
                      <a:pt x="5350" y="2007"/>
                    </a:cubicBezTo>
                    <a:cubicBezTo>
                      <a:pt x="5320" y="2098"/>
                      <a:pt x="5259" y="2159"/>
                      <a:pt x="5198" y="2250"/>
                    </a:cubicBezTo>
                    <a:cubicBezTo>
                      <a:pt x="5077" y="2433"/>
                      <a:pt x="4864" y="2706"/>
                      <a:pt x="4742" y="2767"/>
                    </a:cubicBezTo>
                    <a:cubicBezTo>
                      <a:pt x="4682" y="2797"/>
                      <a:pt x="4621" y="2858"/>
                      <a:pt x="4590" y="2919"/>
                    </a:cubicBezTo>
                    <a:cubicBezTo>
                      <a:pt x="4226" y="3010"/>
                      <a:pt x="3830" y="3041"/>
                      <a:pt x="3496" y="3101"/>
                    </a:cubicBezTo>
                    <a:cubicBezTo>
                      <a:pt x="3405" y="3101"/>
                      <a:pt x="3344" y="3162"/>
                      <a:pt x="3253" y="3162"/>
                    </a:cubicBezTo>
                    <a:cubicBezTo>
                      <a:pt x="3344" y="3071"/>
                      <a:pt x="3375" y="2949"/>
                      <a:pt x="3405" y="2889"/>
                    </a:cubicBezTo>
                    <a:cubicBezTo>
                      <a:pt x="3466" y="2797"/>
                      <a:pt x="3496" y="2767"/>
                      <a:pt x="3526" y="2676"/>
                    </a:cubicBezTo>
                    <a:cubicBezTo>
                      <a:pt x="4104" y="1855"/>
                      <a:pt x="4894" y="1065"/>
                      <a:pt x="5806" y="457"/>
                    </a:cubicBezTo>
                    <a:cubicBezTo>
                      <a:pt x="5928" y="366"/>
                      <a:pt x="5958" y="214"/>
                      <a:pt x="5897" y="123"/>
                    </a:cubicBezTo>
                    <a:cubicBezTo>
                      <a:pt x="5837" y="41"/>
                      <a:pt x="5749" y="1"/>
                      <a:pt x="56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67"/>
              <p:cNvSpPr/>
              <p:nvPr/>
            </p:nvSpPr>
            <p:spPr>
              <a:xfrm>
                <a:off x="13874375" y="6689700"/>
                <a:ext cx="281950" cy="150875"/>
              </a:xfrm>
              <a:custGeom>
                <a:avLst/>
                <a:gdLst/>
                <a:ahLst/>
                <a:cxnLst/>
                <a:rect l="l" t="t" r="r" b="b"/>
                <a:pathLst>
                  <a:path w="11278" h="6035" extrusionOk="0">
                    <a:moveTo>
                      <a:pt x="6656" y="0"/>
                    </a:moveTo>
                    <a:cubicBezTo>
                      <a:pt x="6343" y="0"/>
                      <a:pt x="6029" y="10"/>
                      <a:pt x="5715" y="27"/>
                    </a:cubicBezTo>
                    <a:cubicBezTo>
                      <a:pt x="3740" y="148"/>
                      <a:pt x="2250" y="1182"/>
                      <a:pt x="852" y="2458"/>
                    </a:cubicBezTo>
                    <a:cubicBezTo>
                      <a:pt x="487" y="2762"/>
                      <a:pt x="1" y="3158"/>
                      <a:pt x="122" y="3613"/>
                    </a:cubicBezTo>
                    <a:cubicBezTo>
                      <a:pt x="335" y="4556"/>
                      <a:pt x="1916" y="5194"/>
                      <a:pt x="2676" y="5528"/>
                    </a:cubicBezTo>
                    <a:cubicBezTo>
                      <a:pt x="3468" y="5866"/>
                      <a:pt x="4346" y="6035"/>
                      <a:pt x="5230" y="6035"/>
                    </a:cubicBezTo>
                    <a:cubicBezTo>
                      <a:pt x="6650" y="6035"/>
                      <a:pt x="8087" y="5600"/>
                      <a:pt x="9211" y="4738"/>
                    </a:cubicBezTo>
                    <a:cubicBezTo>
                      <a:pt x="10062" y="4069"/>
                      <a:pt x="11278" y="2428"/>
                      <a:pt x="10670" y="939"/>
                    </a:cubicBezTo>
                    <a:cubicBezTo>
                      <a:pt x="10518" y="483"/>
                      <a:pt x="9576" y="361"/>
                      <a:pt x="9150" y="270"/>
                    </a:cubicBezTo>
                    <a:cubicBezTo>
                      <a:pt x="8331" y="71"/>
                      <a:pt x="7496" y="0"/>
                      <a:pt x="66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67"/>
              <p:cNvSpPr/>
              <p:nvPr/>
            </p:nvSpPr>
            <p:spPr>
              <a:xfrm>
                <a:off x="13844000" y="6690350"/>
                <a:ext cx="319175" cy="168350"/>
              </a:xfrm>
              <a:custGeom>
                <a:avLst/>
                <a:gdLst/>
                <a:ahLst/>
                <a:cxnLst/>
                <a:rect l="l" t="t" r="r" b="b"/>
                <a:pathLst>
                  <a:path w="12767" h="6734" extrusionOk="0">
                    <a:moveTo>
                      <a:pt x="5660" y="1"/>
                    </a:moveTo>
                    <a:cubicBezTo>
                      <a:pt x="5617" y="1"/>
                      <a:pt x="5573" y="11"/>
                      <a:pt x="5532" y="31"/>
                    </a:cubicBezTo>
                    <a:cubicBezTo>
                      <a:pt x="4559" y="700"/>
                      <a:pt x="3678" y="1521"/>
                      <a:pt x="3100" y="2432"/>
                    </a:cubicBezTo>
                    <a:cubicBezTo>
                      <a:pt x="3070" y="2524"/>
                      <a:pt x="3040" y="2584"/>
                      <a:pt x="2948" y="2676"/>
                    </a:cubicBezTo>
                    <a:cubicBezTo>
                      <a:pt x="2857" y="2858"/>
                      <a:pt x="2736" y="3040"/>
                      <a:pt x="2584" y="3162"/>
                    </a:cubicBezTo>
                    <a:cubicBezTo>
                      <a:pt x="2553" y="3192"/>
                      <a:pt x="2493" y="3253"/>
                      <a:pt x="2462" y="3314"/>
                    </a:cubicBezTo>
                    <a:cubicBezTo>
                      <a:pt x="2341" y="3344"/>
                      <a:pt x="2249" y="3344"/>
                      <a:pt x="2128" y="3375"/>
                    </a:cubicBezTo>
                    <a:lnTo>
                      <a:pt x="1854" y="3435"/>
                    </a:lnTo>
                    <a:cubicBezTo>
                      <a:pt x="1277" y="3496"/>
                      <a:pt x="730" y="3587"/>
                      <a:pt x="182" y="3800"/>
                    </a:cubicBezTo>
                    <a:cubicBezTo>
                      <a:pt x="61" y="3831"/>
                      <a:pt x="0" y="3983"/>
                      <a:pt x="30" y="4104"/>
                    </a:cubicBezTo>
                    <a:cubicBezTo>
                      <a:pt x="53" y="4193"/>
                      <a:pt x="140" y="4250"/>
                      <a:pt x="245" y="4250"/>
                    </a:cubicBezTo>
                    <a:cubicBezTo>
                      <a:pt x="283" y="4250"/>
                      <a:pt x="324" y="4242"/>
                      <a:pt x="365" y="4226"/>
                    </a:cubicBezTo>
                    <a:cubicBezTo>
                      <a:pt x="821" y="4013"/>
                      <a:pt x="1398" y="3952"/>
                      <a:pt x="1945" y="3861"/>
                    </a:cubicBezTo>
                    <a:lnTo>
                      <a:pt x="2189" y="3831"/>
                    </a:lnTo>
                    <a:cubicBezTo>
                      <a:pt x="2401" y="3800"/>
                      <a:pt x="2553" y="3800"/>
                      <a:pt x="2736" y="3770"/>
                    </a:cubicBezTo>
                    <a:cubicBezTo>
                      <a:pt x="3404" y="4621"/>
                      <a:pt x="4255" y="5442"/>
                      <a:pt x="5076" y="6201"/>
                    </a:cubicBezTo>
                    <a:cubicBezTo>
                      <a:pt x="5289" y="6353"/>
                      <a:pt x="5441" y="6536"/>
                      <a:pt x="5623" y="6688"/>
                    </a:cubicBezTo>
                    <a:cubicBezTo>
                      <a:pt x="5684" y="6718"/>
                      <a:pt x="5752" y="6733"/>
                      <a:pt x="5813" y="6733"/>
                    </a:cubicBezTo>
                    <a:cubicBezTo>
                      <a:pt x="5874" y="6733"/>
                      <a:pt x="5927" y="6718"/>
                      <a:pt x="5958" y="6688"/>
                    </a:cubicBezTo>
                    <a:cubicBezTo>
                      <a:pt x="6049" y="6566"/>
                      <a:pt x="6049" y="6414"/>
                      <a:pt x="5958" y="6353"/>
                    </a:cubicBezTo>
                    <a:cubicBezTo>
                      <a:pt x="5775" y="6201"/>
                      <a:pt x="5623" y="5989"/>
                      <a:pt x="5441" y="5837"/>
                    </a:cubicBezTo>
                    <a:cubicBezTo>
                      <a:pt x="4681" y="5168"/>
                      <a:pt x="3921" y="4469"/>
                      <a:pt x="3313" y="3709"/>
                    </a:cubicBezTo>
                    <a:cubicBezTo>
                      <a:pt x="3374" y="3709"/>
                      <a:pt x="3465" y="3679"/>
                      <a:pt x="3526" y="3679"/>
                    </a:cubicBezTo>
                    <a:cubicBezTo>
                      <a:pt x="3952" y="3618"/>
                      <a:pt x="4407" y="3527"/>
                      <a:pt x="4863" y="3466"/>
                    </a:cubicBezTo>
                    <a:cubicBezTo>
                      <a:pt x="5927" y="4408"/>
                      <a:pt x="7113" y="5533"/>
                      <a:pt x="8207" y="6657"/>
                    </a:cubicBezTo>
                    <a:cubicBezTo>
                      <a:pt x="8177" y="6505"/>
                      <a:pt x="8359" y="6505"/>
                      <a:pt x="8450" y="6384"/>
                    </a:cubicBezTo>
                    <a:cubicBezTo>
                      <a:pt x="8541" y="6262"/>
                      <a:pt x="8541" y="6110"/>
                      <a:pt x="8450" y="6050"/>
                    </a:cubicBezTo>
                    <a:cubicBezTo>
                      <a:pt x="7447" y="5016"/>
                      <a:pt x="6353" y="3983"/>
                      <a:pt x="5411" y="3132"/>
                    </a:cubicBezTo>
                    <a:cubicBezTo>
                      <a:pt x="5775" y="3071"/>
                      <a:pt x="6201" y="3010"/>
                      <a:pt x="6566" y="2980"/>
                    </a:cubicBezTo>
                    <a:cubicBezTo>
                      <a:pt x="6566" y="2980"/>
                      <a:pt x="6566" y="3010"/>
                      <a:pt x="6596" y="3010"/>
                    </a:cubicBezTo>
                    <a:cubicBezTo>
                      <a:pt x="6748" y="3132"/>
                      <a:pt x="6900" y="3223"/>
                      <a:pt x="7052" y="3314"/>
                    </a:cubicBezTo>
                    <a:cubicBezTo>
                      <a:pt x="7356" y="3527"/>
                      <a:pt x="7721" y="3739"/>
                      <a:pt x="7873" y="3983"/>
                    </a:cubicBezTo>
                    <a:cubicBezTo>
                      <a:pt x="7913" y="4064"/>
                      <a:pt x="7994" y="4104"/>
                      <a:pt x="8080" y="4104"/>
                    </a:cubicBezTo>
                    <a:cubicBezTo>
                      <a:pt x="8122" y="4104"/>
                      <a:pt x="8166" y="4094"/>
                      <a:pt x="8207" y="4074"/>
                    </a:cubicBezTo>
                    <a:cubicBezTo>
                      <a:pt x="8329" y="3983"/>
                      <a:pt x="8359" y="3831"/>
                      <a:pt x="8268" y="3739"/>
                    </a:cubicBezTo>
                    <a:cubicBezTo>
                      <a:pt x="8055" y="3375"/>
                      <a:pt x="7690" y="3162"/>
                      <a:pt x="7325" y="2919"/>
                    </a:cubicBezTo>
                    <a:lnTo>
                      <a:pt x="7295" y="2888"/>
                    </a:lnTo>
                    <a:cubicBezTo>
                      <a:pt x="7599" y="2858"/>
                      <a:pt x="7903" y="2767"/>
                      <a:pt x="8177" y="2736"/>
                    </a:cubicBezTo>
                    <a:cubicBezTo>
                      <a:pt x="8480" y="2706"/>
                      <a:pt x="8815" y="2615"/>
                      <a:pt x="9119" y="2584"/>
                    </a:cubicBezTo>
                    <a:cubicBezTo>
                      <a:pt x="9453" y="2980"/>
                      <a:pt x="10183" y="3223"/>
                      <a:pt x="10851" y="3496"/>
                    </a:cubicBezTo>
                    <a:cubicBezTo>
                      <a:pt x="11246" y="3648"/>
                      <a:pt x="11611" y="3770"/>
                      <a:pt x="11824" y="3891"/>
                    </a:cubicBezTo>
                    <a:cubicBezTo>
                      <a:pt x="11854" y="3912"/>
                      <a:pt x="11892" y="3922"/>
                      <a:pt x="11931" y="3922"/>
                    </a:cubicBezTo>
                    <a:cubicBezTo>
                      <a:pt x="12010" y="3922"/>
                      <a:pt x="12098" y="3881"/>
                      <a:pt x="12158" y="3800"/>
                    </a:cubicBezTo>
                    <a:cubicBezTo>
                      <a:pt x="12250" y="3679"/>
                      <a:pt x="12189" y="3527"/>
                      <a:pt x="12067" y="3466"/>
                    </a:cubicBezTo>
                    <a:cubicBezTo>
                      <a:pt x="11854" y="3314"/>
                      <a:pt x="11490" y="3162"/>
                      <a:pt x="11064" y="3010"/>
                    </a:cubicBezTo>
                    <a:cubicBezTo>
                      <a:pt x="10669" y="2858"/>
                      <a:pt x="10152" y="2676"/>
                      <a:pt x="9788" y="2463"/>
                    </a:cubicBezTo>
                    <a:cubicBezTo>
                      <a:pt x="10304" y="2402"/>
                      <a:pt x="10791" y="2311"/>
                      <a:pt x="11277" y="2280"/>
                    </a:cubicBezTo>
                    <a:cubicBezTo>
                      <a:pt x="11581" y="2402"/>
                      <a:pt x="11946" y="2554"/>
                      <a:pt x="12128" y="2706"/>
                    </a:cubicBezTo>
                    <a:cubicBezTo>
                      <a:pt x="12174" y="2729"/>
                      <a:pt x="12225" y="2739"/>
                      <a:pt x="12274" y="2739"/>
                    </a:cubicBezTo>
                    <a:cubicBezTo>
                      <a:pt x="12352" y="2739"/>
                      <a:pt x="12425" y="2713"/>
                      <a:pt x="12462" y="2676"/>
                    </a:cubicBezTo>
                    <a:cubicBezTo>
                      <a:pt x="12554" y="2554"/>
                      <a:pt x="12493" y="2402"/>
                      <a:pt x="12432" y="2311"/>
                    </a:cubicBezTo>
                    <a:cubicBezTo>
                      <a:pt x="12402" y="2280"/>
                      <a:pt x="12341" y="2280"/>
                      <a:pt x="12310" y="2250"/>
                    </a:cubicBezTo>
                    <a:lnTo>
                      <a:pt x="12493" y="2250"/>
                    </a:lnTo>
                    <a:cubicBezTo>
                      <a:pt x="12645" y="2250"/>
                      <a:pt x="12766" y="2128"/>
                      <a:pt x="12736" y="1977"/>
                    </a:cubicBezTo>
                    <a:cubicBezTo>
                      <a:pt x="12736" y="1840"/>
                      <a:pt x="12638" y="1729"/>
                      <a:pt x="12509" y="1729"/>
                    </a:cubicBezTo>
                    <a:cubicBezTo>
                      <a:pt x="12494" y="1729"/>
                      <a:pt x="12478" y="1730"/>
                      <a:pt x="12462" y="1733"/>
                    </a:cubicBezTo>
                    <a:cubicBezTo>
                      <a:pt x="12098" y="1733"/>
                      <a:pt x="11702" y="1794"/>
                      <a:pt x="11338" y="1825"/>
                    </a:cubicBezTo>
                    <a:cubicBezTo>
                      <a:pt x="11246" y="1794"/>
                      <a:pt x="11186" y="1794"/>
                      <a:pt x="11095" y="1794"/>
                    </a:cubicBezTo>
                    <a:cubicBezTo>
                      <a:pt x="11186" y="1521"/>
                      <a:pt x="11368" y="1217"/>
                      <a:pt x="11550" y="1065"/>
                    </a:cubicBezTo>
                    <a:cubicBezTo>
                      <a:pt x="11672" y="973"/>
                      <a:pt x="11672" y="791"/>
                      <a:pt x="11550" y="730"/>
                    </a:cubicBezTo>
                    <a:cubicBezTo>
                      <a:pt x="11520" y="669"/>
                      <a:pt x="11452" y="639"/>
                      <a:pt x="11383" y="639"/>
                    </a:cubicBezTo>
                    <a:cubicBezTo>
                      <a:pt x="11315" y="639"/>
                      <a:pt x="11246" y="669"/>
                      <a:pt x="11216" y="730"/>
                    </a:cubicBezTo>
                    <a:cubicBezTo>
                      <a:pt x="10943" y="1004"/>
                      <a:pt x="10608" y="1429"/>
                      <a:pt x="10578" y="1977"/>
                    </a:cubicBezTo>
                    <a:cubicBezTo>
                      <a:pt x="10183" y="2007"/>
                      <a:pt x="9848" y="2098"/>
                      <a:pt x="9453" y="2128"/>
                    </a:cubicBezTo>
                    <a:cubicBezTo>
                      <a:pt x="9514" y="1703"/>
                      <a:pt x="10061" y="882"/>
                      <a:pt x="10304" y="578"/>
                    </a:cubicBezTo>
                    <a:lnTo>
                      <a:pt x="10365" y="457"/>
                    </a:lnTo>
                    <a:cubicBezTo>
                      <a:pt x="10456" y="335"/>
                      <a:pt x="10426" y="183"/>
                      <a:pt x="10304" y="122"/>
                    </a:cubicBezTo>
                    <a:cubicBezTo>
                      <a:pt x="10256" y="86"/>
                      <a:pt x="10204" y="69"/>
                      <a:pt x="10154" y="69"/>
                    </a:cubicBezTo>
                    <a:cubicBezTo>
                      <a:pt x="10077" y="69"/>
                      <a:pt x="10007" y="110"/>
                      <a:pt x="9970" y="183"/>
                    </a:cubicBezTo>
                    <a:lnTo>
                      <a:pt x="9879" y="305"/>
                    </a:lnTo>
                    <a:cubicBezTo>
                      <a:pt x="9423" y="943"/>
                      <a:pt x="8936" y="1703"/>
                      <a:pt x="8967" y="2250"/>
                    </a:cubicBezTo>
                    <a:cubicBezTo>
                      <a:pt x="8693" y="2280"/>
                      <a:pt x="8389" y="2311"/>
                      <a:pt x="8116" y="2402"/>
                    </a:cubicBezTo>
                    <a:cubicBezTo>
                      <a:pt x="7873" y="2432"/>
                      <a:pt x="7629" y="2463"/>
                      <a:pt x="7356" y="2493"/>
                    </a:cubicBezTo>
                    <a:cubicBezTo>
                      <a:pt x="7629" y="2098"/>
                      <a:pt x="7933" y="1551"/>
                      <a:pt x="8237" y="1429"/>
                    </a:cubicBezTo>
                    <a:cubicBezTo>
                      <a:pt x="8359" y="1399"/>
                      <a:pt x="8420" y="1247"/>
                      <a:pt x="8389" y="1095"/>
                    </a:cubicBezTo>
                    <a:cubicBezTo>
                      <a:pt x="8363" y="1016"/>
                      <a:pt x="8245" y="937"/>
                      <a:pt x="8116" y="937"/>
                    </a:cubicBezTo>
                    <a:cubicBezTo>
                      <a:pt x="8096" y="937"/>
                      <a:pt x="8075" y="939"/>
                      <a:pt x="8055" y="943"/>
                    </a:cubicBezTo>
                    <a:cubicBezTo>
                      <a:pt x="7569" y="1156"/>
                      <a:pt x="7143" y="1825"/>
                      <a:pt x="6839" y="2402"/>
                    </a:cubicBezTo>
                    <a:lnTo>
                      <a:pt x="6718" y="2615"/>
                    </a:lnTo>
                    <a:cubicBezTo>
                      <a:pt x="6262" y="2706"/>
                      <a:pt x="5775" y="2767"/>
                      <a:pt x="5319" y="2828"/>
                    </a:cubicBezTo>
                    <a:cubicBezTo>
                      <a:pt x="5380" y="2736"/>
                      <a:pt x="5471" y="2615"/>
                      <a:pt x="5532" y="2524"/>
                    </a:cubicBezTo>
                    <a:cubicBezTo>
                      <a:pt x="5593" y="2432"/>
                      <a:pt x="5654" y="2372"/>
                      <a:pt x="5684" y="2311"/>
                    </a:cubicBezTo>
                    <a:cubicBezTo>
                      <a:pt x="5806" y="2159"/>
                      <a:pt x="5927" y="2068"/>
                      <a:pt x="6049" y="1916"/>
                    </a:cubicBezTo>
                    <a:cubicBezTo>
                      <a:pt x="6444" y="1369"/>
                      <a:pt x="6900" y="730"/>
                      <a:pt x="7477" y="548"/>
                    </a:cubicBezTo>
                    <a:cubicBezTo>
                      <a:pt x="7599" y="487"/>
                      <a:pt x="7660" y="335"/>
                      <a:pt x="7629" y="244"/>
                    </a:cubicBezTo>
                    <a:cubicBezTo>
                      <a:pt x="7606" y="149"/>
                      <a:pt x="7508" y="73"/>
                      <a:pt x="7408" y="73"/>
                    </a:cubicBezTo>
                    <a:cubicBezTo>
                      <a:pt x="7380" y="73"/>
                      <a:pt x="7352" y="79"/>
                      <a:pt x="7325" y="92"/>
                    </a:cubicBezTo>
                    <a:cubicBezTo>
                      <a:pt x="6596" y="335"/>
                      <a:pt x="6079" y="1034"/>
                      <a:pt x="5654" y="1612"/>
                    </a:cubicBezTo>
                    <a:cubicBezTo>
                      <a:pt x="5532" y="1764"/>
                      <a:pt x="5441" y="1916"/>
                      <a:pt x="5350" y="2007"/>
                    </a:cubicBezTo>
                    <a:cubicBezTo>
                      <a:pt x="5319" y="2098"/>
                      <a:pt x="5228" y="2159"/>
                      <a:pt x="5198" y="2250"/>
                    </a:cubicBezTo>
                    <a:cubicBezTo>
                      <a:pt x="5076" y="2432"/>
                      <a:pt x="4863" y="2706"/>
                      <a:pt x="4742" y="2767"/>
                    </a:cubicBezTo>
                    <a:cubicBezTo>
                      <a:pt x="4681" y="2828"/>
                      <a:pt x="4620" y="2858"/>
                      <a:pt x="4590" y="2919"/>
                    </a:cubicBezTo>
                    <a:cubicBezTo>
                      <a:pt x="4225" y="3010"/>
                      <a:pt x="3830" y="3040"/>
                      <a:pt x="3496" y="3132"/>
                    </a:cubicBezTo>
                    <a:cubicBezTo>
                      <a:pt x="3404" y="3132"/>
                      <a:pt x="3344" y="3162"/>
                      <a:pt x="3252" y="3162"/>
                    </a:cubicBezTo>
                    <a:cubicBezTo>
                      <a:pt x="3344" y="3071"/>
                      <a:pt x="3374" y="2980"/>
                      <a:pt x="3404" y="2888"/>
                    </a:cubicBezTo>
                    <a:cubicBezTo>
                      <a:pt x="3465" y="2828"/>
                      <a:pt x="3496" y="2767"/>
                      <a:pt x="3526" y="2706"/>
                    </a:cubicBezTo>
                    <a:cubicBezTo>
                      <a:pt x="4104" y="1855"/>
                      <a:pt x="4894" y="1065"/>
                      <a:pt x="5806" y="457"/>
                    </a:cubicBezTo>
                    <a:cubicBezTo>
                      <a:pt x="5927" y="396"/>
                      <a:pt x="5958" y="244"/>
                      <a:pt x="5897" y="122"/>
                    </a:cubicBezTo>
                    <a:cubicBezTo>
                      <a:pt x="5836" y="41"/>
                      <a:pt x="5748" y="1"/>
                      <a:pt x="56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67"/>
              <p:cNvSpPr/>
              <p:nvPr/>
            </p:nvSpPr>
            <p:spPr>
              <a:xfrm>
                <a:off x="13604625" y="7154500"/>
                <a:ext cx="169475" cy="105325"/>
              </a:xfrm>
              <a:custGeom>
                <a:avLst/>
                <a:gdLst/>
                <a:ahLst/>
                <a:cxnLst/>
                <a:rect l="l" t="t" r="r" b="b"/>
                <a:pathLst>
                  <a:path w="6779" h="4213" extrusionOk="0">
                    <a:moveTo>
                      <a:pt x="5462" y="1"/>
                    </a:moveTo>
                    <a:cubicBezTo>
                      <a:pt x="5337" y="1"/>
                      <a:pt x="5221" y="6"/>
                      <a:pt x="5137" y="6"/>
                    </a:cubicBezTo>
                    <a:cubicBezTo>
                      <a:pt x="4408" y="6"/>
                      <a:pt x="3739" y="158"/>
                      <a:pt x="3010" y="402"/>
                    </a:cubicBezTo>
                    <a:cubicBezTo>
                      <a:pt x="1824" y="766"/>
                      <a:pt x="1095" y="1617"/>
                      <a:pt x="426" y="2590"/>
                    </a:cubicBezTo>
                    <a:cubicBezTo>
                      <a:pt x="274" y="2833"/>
                      <a:pt x="0" y="3137"/>
                      <a:pt x="152" y="3411"/>
                    </a:cubicBezTo>
                    <a:cubicBezTo>
                      <a:pt x="426" y="3928"/>
                      <a:pt x="1490" y="4079"/>
                      <a:pt x="1976" y="4171"/>
                    </a:cubicBezTo>
                    <a:cubicBezTo>
                      <a:pt x="2162" y="4199"/>
                      <a:pt x="2351" y="4213"/>
                      <a:pt x="2540" y="4213"/>
                    </a:cubicBezTo>
                    <a:cubicBezTo>
                      <a:pt x="3769" y="4213"/>
                      <a:pt x="5016" y="3630"/>
                      <a:pt x="5806" y="2681"/>
                    </a:cubicBezTo>
                    <a:cubicBezTo>
                      <a:pt x="6262" y="2195"/>
                      <a:pt x="6779" y="1040"/>
                      <a:pt x="6171" y="219"/>
                    </a:cubicBezTo>
                    <a:cubicBezTo>
                      <a:pt x="6066" y="30"/>
                      <a:pt x="5742" y="1"/>
                      <a:pt x="54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67"/>
              <p:cNvSpPr/>
              <p:nvPr/>
            </p:nvSpPr>
            <p:spPr>
              <a:xfrm>
                <a:off x="13592475" y="7151750"/>
                <a:ext cx="183900" cy="116425"/>
              </a:xfrm>
              <a:custGeom>
                <a:avLst/>
                <a:gdLst/>
                <a:ahLst/>
                <a:cxnLst/>
                <a:rect l="l" t="t" r="r" b="b"/>
                <a:pathLst>
                  <a:path w="7356" h="4657" extrusionOk="0">
                    <a:moveTo>
                      <a:pt x="5550" y="0"/>
                    </a:moveTo>
                    <a:cubicBezTo>
                      <a:pt x="5497" y="0"/>
                      <a:pt x="5454" y="43"/>
                      <a:pt x="5411" y="86"/>
                    </a:cubicBezTo>
                    <a:lnTo>
                      <a:pt x="5380" y="177"/>
                    </a:lnTo>
                    <a:cubicBezTo>
                      <a:pt x="5198" y="633"/>
                      <a:pt x="5046" y="1150"/>
                      <a:pt x="5137" y="1454"/>
                    </a:cubicBezTo>
                    <a:cubicBezTo>
                      <a:pt x="4955" y="1545"/>
                      <a:pt x="4772" y="1606"/>
                      <a:pt x="4620" y="1697"/>
                    </a:cubicBezTo>
                    <a:cubicBezTo>
                      <a:pt x="4468" y="1758"/>
                      <a:pt x="4316" y="1788"/>
                      <a:pt x="4164" y="1879"/>
                    </a:cubicBezTo>
                    <a:cubicBezTo>
                      <a:pt x="4256" y="1575"/>
                      <a:pt x="4377" y="1241"/>
                      <a:pt x="4559" y="1089"/>
                    </a:cubicBezTo>
                    <a:cubicBezTo>
                      <a:pt x="4620" y="1028"/>
                      <a:pt x="4620" y="937"/>
                      <a:pt x="4590" y="846"/>
                    </a:cubicBezTo>
                    <a:cubicBezTo>
                      <a:pt x="4572" y="810"/>
                      <a:pt x="4523" y="796"/>
                      <a:pt x="4473" y="796"/>
                    </a:cubicBezTo>
                    <a:cubicBezTo>
                      <a:pt x="4438" y="796"/>
                      <a:pt x="4402" y="803"/>
                      <a:pt x="4377" y="816"/>
                    </a:cubicBezTo>
                    <a:cubicBezTo>
                      <a:pt x="4104" y="998"/>
                      <a:pt x="3952" y="1484"/>
                      <a:pt x="3860" y="1879"/>
                    </a:cubicBezTo>
                    <a:cubicBezTo>
                      <a:pt x="3860" y="1910"/>
                      <a:pt x="3830" y="1971"/>
                      <a:pt x="3830" y="2031"/>
                    </a:cubicBezTo>
                    <a:cubicBezTo>
                      <a:pt x="3556" y="2123"/>
                      <a:pt x="3313" y="2244"/>
                      <a:pt x="3009" y="2366"/>
                    </a:cubicBezTo>
                    <a:cubicBezTo>
                      <a:pt x="3040" y="2275"/>
                      <a:pt x="3070" y="2214"/>
                      <a:pt x="3070" y="2183"/>
                    </a:cubicBezTo>
                    <a:cubicBezTo>
                      <a:pt x="3100" y="2123"/>
                      <a:pt x="3100" y="2062"/>
                      <a:pt x="3161" y="2031"/>
                    </a:cubicBezTo>
                    <a:cubicBezTo>
                      <a:pt x="3192" y="1910"/>
                      <a:pt x="3222" y="1849"/>
                      <a:pt x="3313" y="1727"/>
                    </a:cubicBezTo>
                    <a:cubicBezTo>
                      <a:pt x="3465" y="1332"/>
                      <a:pt x="3648" y="876"/>
                      <a:pt x="3952" y="694"/>
                    </a:cubicBezTo>
                    <a:cubicBezTo>
                      <a:pt x="4012" y="664"/>
                      <a:pt x="4012" y="542"/>
                      <a:pt x="3982" y="451"/>
                    </a:cubicBezTo>
                    <a:cubicBezTo>
                      <a:pt x="3964" y="415"/>
                      <a:pt x="3915" y="400"/>
                      <a:pt x="3865" y="400"/>
                    </a:cubicBezTo>
                    <a:cubicBezTo>
                      <a:pt x="3830" y="400"/>
                      <a:pt x="3794" y="408"/>
                      <a:pt x="3769" y="420"/>
                    </a:cubicBezTo>
                    <a:cubicBezTo>
                      <a:pt x="3344" y="694"/>
                      <a:pt x="3161" y="1180"/>
                      <a:pt x="2948" y="1606"/>
                    </a:cubicBezTo>
                    <a:cubicBezTo>
                      <a:pt x="2918" y="1727"/>
                      <a:pt x="2888" y="1788"/>
                      <a:pt x="2857" y="1910"/>
                    </a:cubicBezTo>
                    <a:cubicBezTo>
                      <a:pt x="2797" y="1940"/>
                      <a:pt x="2797" y="2031"/>
                      <a:pt x="2766" y="2062"/>
                    </a:cubicBezTo>
                    <a:cubicBezTo>
                      <a:pt x="2736" y="2183"/>
                      <a:pt x="2645" y="2396"/>
                      <a:pt x="2584" y="2427"/>
                    </a:cubicBezTo>
                    <a:cubicBezTo>
                      <a:pt x="2553" y="2487"/>
                      <a:pt x="2493" y="2518"/>
                      <a:pt x="2493" y="2548"/>
                    </a:cubicBezTo>
                    <a:cubicBezTo>
                      <a:pt x="2280" y="2639"/>
                      <a:pt x="2097" y="2731"/>
                      <a:pt x="1854" y="2852"/>
                    </a:cubicBezTo>
                    <a:cubicBezTo>
                      <a:pt x="1824" y="2852"/>
                      <a:pt x="1793" y="2882"/>
                      <a:pt x="1733" y="2943"/>
                    </a:cubicBezTo>
                    <a:cubicBezTo>
                      <a:pt x="1793" y="2852"/>
                      <a:pt x="1793" y="2822"/>
                      <a:pt x="1824" y="2731"/>
                    </a:cubicBezTo>
                    <a:cubicBezTo>
                      <a:pt x="1824" y="2700"/>
                      <a:pt x="1854" y="2670"/>
                      <a:pt x="1854" y="2579"/>
                    </a:cubicBezTo>
                    <a:cubicBezTo>
                      <a:pt x="2097" y="2031"/>
                      <a:pt x="2432" y="1424"/>
                      <a:pt x="2918" y="876"/>
                    </a:cubicBezTo>
                    <a:cubicBezTo>
                      <a:pt x="3009" y="816"/>
                      <a:pt x="2948" y="724"/>
                      <a:pt x="2918" y="664"/>
                    </a:cubicBezTo>
                    <a:cubicBezTo>
                      <a:pt x="2891" y="622"/>
                      <a:pt x="2857" y="606"/>
                      <a:pt x="2823" y="606"/>
                    </a:cubicBezTo>
                    <a:cubicBezTo>
                      <a:pt x="2781" y="606"/>
                      <a:pt x="2739" y="630"/>
                      <a:pt x="2705" y="664"/>
                    </a:cubicBezTo>
                    <a:cubicBezTo>
                      <a:pt x="2189" y="1180"/>
                      <a:pt x="1824" y="1819"/>
                      <a:pt x="1581" y="2487"/>
                    </a:cubicBezTo>
                    <a:cubicBezTo>
                      <a:pt x="1581" y="2518"/>
                      <a:pt x="1550" y="2579"/>
                      <a:pt x="1550" y="2639"/>
                    </a:cubicBezTo>
                    <a:cubicBezTo>
                      <a:pt x="1520" y="2791"/>
                      <a:pt x="1489" y="2882"/>
                      <a:pt x="1398" y="2974"/>
                    </a:cubicBezTo>
                    <a:cubicBezTo>
                      <a:pt x="1368" y="3004"/>
                      <a:pt x="1368" y="3034"/>
                      <a:pt x="1368" y="3095"/>
                    </a:cubicBezTo>
                    <a:cubicBezTo>
                      <a:pt x="1277" y="3126"/>
                      <a:pt x="1216" y="3156"/>
                      <a:pt x="1186" y="3156"/>
                    </a:cubicBezTo>
                    <a:lnTo>
                      <a:pt x="1034" y="3247"/>
                    </a:lnTo>
                    <a:cubicBezTo>
                      <a:pt x="669" y="3399"/>
                      <a:pt x="334" y="3490"/>
                      <a:pt x="61" y="3734"/>
                    </a:cubicBezTo>
                    <a:cubicBezTo>
                      <a:pt x="0" y="3764"/>
                      <a:pt x="0" y="3886"/>
                      <a:pt x="31" y="3946"/>
                    </a:cubicBezTo>
                    <a:cubicBezTo>
                      <a:pt x="50" y="4004"/>
                      <a:pt x="106" y="4025"/>
                      <a:pt x="167" y="4025"/>
                    </a:cubicBezTo>
                    <a:cubicBezTo>
                      <a:pt x="203" y="4025"/>
                      <a:pt x="240" y="4018"/>
                      <a:pt x="274" y="4007"/>
                    </a:cubicBezTo>
                    <a:cubicBezTo>
                      <a:pt x="517" y="3794"/>
                      <a:pt x="821" y="3642"/>
                      <a:pt x="1125" y="3551"/>
                    </a:cubicBezTo>
                    <a:lnTo>
                      <a:pt x="1277" y="3460"/>
                    </a:lnTo>
                    <a:cubicBezTo>
                      <a:pt x="1398" y="3430"/>
                      <a:pt x="1489" y="3399"/>
                      <a:pt x="1581" y="3308"/>
                    </a:cubicBezTo>
                    <a:cubicBezTo>
                      <a:pt x="2128" y="3734"/>
                      <a:pt x="2766" y="4068"/>
                      <a:pt x="3374" y="4402"/>
                    </a:cubicBezTo>
                    <a:cubicBezTo>
                      <a:pt x="3526" y="4493"/>
                      <a:pt x="3648" y="4554"/>
                      <a:pt x="3800" y="4645"/>
                    </a:cubicBezTo>
                    <a:cubicBezTo>
                      <a:pt x="3815" y="4653"/>
                      <a:pt x="3832" y="4657"/>
                      <a:pt x="3850" y="4657"/>
                    </a:cubicBezTo>
                    <a:cubicBezTo>
                      <a:pt x="3904" y="4657"/>
                      <a:pt x="3967" y="4623"/>
                      <a:pt x="4012" y="4554"/>
                    </a:cubicBezTo>
                    <a:cubicBezTo>
                      <a:pt x="4073" y="4493"/>
                      <a:pt x="4012" y="4372"/>
                      <a:pt x="3952" y="4341"/>
                    </a:cubicBezTo>
                    <a:cubicBezTo>
                      <a:pt x="3830" y="4250"/>
                      <a:pt x="3678" y="4189"/>
                      <a:pt x="3526" y="4098"/>
                    </a:cubicBezTo>
                    <a:cubicBezTo>
                      <a:pt x="2948" y="3794"/>
                      <a:pt x="2432" y="3490"/>
                      <a:pt x="1885" y="3156"/>
                    </a:cubicBezTo>
                    <a:cubicBezTo>
                      <a:pt x="1945" y="3126"/>
                      <a:pt x="1976" y="3126"/>
                      <a:pt x="2037" y="3095"/>
                    </a:cubicBezTo>
                    <a:cubicBezTo>
                      <a:pt x="2310" y="2974"/>
                      <a:pt x="2553" y="2852"/>
                      <a:pt x="2797" y="2731"/>
                    </a:cubicBezTo>
                    <a:cubicBezTo>
                      <a:pt x="3617" y="3156"/>
                      <a:pt x="4468" y="3642"/>
                      <a:pt x="5319" y="4189"/>
                    </a:cubicBezTo>
                    <a:cubicBezTo>
                      <a:pt x="5308" y="4223"/>
                      <a:pt x="5313" y="4236"/>
                      <a:pt x="5328" y="4236"/>
                    </a:cubicBezTo>
                    <a:cubicBezTo>
                      <a:pt x="5352" y="4236"/>
                      <a:pt x="5402" y="4198"/>
                      <a:pt x="5441" y="4159"/>
                    </a:cubicBezTo>
                    <a:cubicBezTo>
                      <a:pt x="5471" y="4068"/>
                      <a:pt x="5471" y="4007"/>
                      <a:pt x="5380" y="3916"/>
                    </a:cubicBezTo>
                    <a:cubicBezTo>
                      <a:pt x="4620" y="3460"/>
                      <a:pt x="3830" y="3004"/>
                      <a:pt x="3100" y="2639"/>
                    </a:cubicBezTo>
                    <a:cubicBezTo>
                      <a:pt x="3344" y="2548"/>
                      <a:pt x="3556" y="2457"/>
                      <a:pt x="3800" y="2366"/>
                    </a:cubicBezTo>
                    <a:lnTo>
                      <a:pt x="3830" y="2366"/>
                    </a:lnTo>
                    <a:cubicBezTo>
                      <a:pt x="3952" y="2396"/>
                      <a:pt x="4012" y="2457"/>
                      <a:pt x="4134" y="2487"/>
                    </a:cubicBezTo>
                    <a:cubicBezTo>
                      <a:pt x="4377" y="2548"/>
                      <a:pt x="4590" y="2639"/>
                      <a:pt x="4742" y="2791"/>
                    </a:cubicBezTo>
                    <a:cubicBezTo>
                      <a:pt x="4787" y="2806"/>
                      <a:pt x="4825" y="2814"/>
                      <a:pt x="4860" y="2814"/>
                    </a:cubicBezTo>
                    <a:cubicBezTo>
                      <a:pt x="4894" y="2814"/>
                      <a:pt x="4924" y="2806"/>
                      <a:pt x="4955" y="2791"/>
                    </a:cubicBezTo>
                    <a:cubicBezTo>
                      <a:pt x="5015" y="2700"/>
                      <a:pt x="5015" y="2639"/>
                      <a:pt x="4955" y="2548"/>
                    </a:cubicBezTo>
                    <a:cubicBezTo>
                      <a:pt x="4772" y="2396"/>
                      <a:pt x="4499" y="2275"/>
                      <a:pt x="4286" y="2214"/>
                    </a:cubicBezTo>
                    <a:lnTo>
                      <a:pt x="4256" y="2214"/>
                    </a:lnTo>
                    <a:cubicBezTo>
                      <a:pt x="4438" y="2123"/>
                      <a:pt x="4590" y="2062"/>
                      <a:pt x="4772" y="1971"/>
                    </a:cubicBezTo>
                    <a:cubicBezTo>
                      <a:pt x="4985" y="1910"/>
                      <a:pt x="5167" y="1819"/>
                      <a:pt x="5319" y="1758"/>
                    </a:cubicBezTo>
                    <a:cubicBezTo>
                      <a:pt x="5593" y="1940"/>
                      <a:pt x="6049" y="1971"/>
                      <a:pt x="6505" y="2031"/>
                    </a:cubicBezTo>
                    <a:cubicBezTo>
                      <a:pt x="6748" y="2062"/>
                      <a:pt x="6991" y="2062"/>
                      <a:pt x="7113" y="2123"/>
                    </a:cubicBezTo>
                    <a:cubicBezTo>
                      <a:pt x="7130" y="2140"/>
                      <a:pt x="7149" y="2147"/>
                      <a:pt x="7169" y="2147"/>
                    </a:cubicBezTo>
                    <a:cubicBezTo>
                      <a:pt x="7220" y="2147"/>
                      <a:pt x="7273" y="2097"/>
                      <a:pt x="7295" y="2031"/>
                    </a:cubicBezTo>
                    <a:cubicBezTo>
                      <a:pt x="7325" y="1940"/>
                      <a:pt x="7295" y="1879"/>
                      <a:pt x="7173" y="1819"/>
                    </a:cubicBezTo>
                    <a:cubicBezTo>
                      <a:pt x="7022" y="1788"/>
                      <a:pt x="6748" y="1758"/>
                      <a:pt x="6505" y="1727"/>
                    </a:cubicBezTo>
                    <a:cubicBezTo>
                      <a:pt x="6231" y="1667"/>
                      <a:pt x="5897" y="1636"/>
                      <a:pt x="5654" y="1575"/>
                    </a:cubicBezTo>
                    <a:cubicBezTo>
                      <a:pt x="5927" y="1454"/>
                      <a:pt x="6231" y="1332"/>
                      <a:pt x="6535" y="1211"/>
                    </a:cubicBezTo>
                    <a:cubicBezTo>
                      <a:pt x="6718" y="1211"/>
                      <a:pt x="6930" y="1302"/>
                      <a:pt x="7113" y="1332"/>
                    </a:cubicBezTo>
                    <a:cubicBezTo>
                      <a:pt x="7129" y="1340"/>
                      <a:pt x="7150" y="1344"/>
                      <a:pt x="7171" y="1344"/>
                    </a:cubicBezTo>
                    <a:cubicBezTo>
                      <a:pt x="7230" y="1344"/>
                      <a:pt x="7295" y="1316"/>
                      <a:pt x="7295" y="1272"/>
                    </a:cubicBezTo>
                    <a:cubicBezTo>
                      <a:pt x="7325" y="1180"/>
                      <a:pt x="7295" y="1059"/>
                      <a:pt x="7204" y="1059"/>
                    </a:cubicBezTo>
                    <a:cubicBezTo>
                      <a:pt x="7173" y="1059"/>
                      <a:pt x="7173" y="1028"/>
                      <a:pt x="7143" y="1028"/>
                    </a:cubicBezTo>
                    <a:cubicBezTo>
                      <a:pt x="7173" y="1028"/>
                      <a:pt x="7204" y="998"/>
                      <a:pt x="7234" y="998"/>
                    </a:cubicBezTo>
                    <a:cubicBezTo>
                      <a:pt x="7325" y="968"/>
                      <a:pt x="7356" y="876"/>
                      <a:pt x="7356" y="816"/>
                    </a:cubicBezTo>
                    <a:cubicBezTo>
                      <a:pt x="7325" y="724"/>
                      <a:pt x="7234" y="694"/>
                      <a:pt x="7173" y="694"/>
                    </a:cubicBezTo>
                    <a:lnTo>
                      <a:pt x="6474" y="907"/>
                    </a:lnTo>
                    <a:lnTo>
                      <a:pt x="6322" y="907"/>
                    </a:lnTo>
                    <a:cubicBezTo>
                      <a:pt x="6322" y="724"/>
                      <a:pt x="6414" y="542"/>
                      <a:pt x="6535" y="420"/>
                    </a:cubicBezTo>
                    <a:cubicBezTo>
                      <a:pt x="6566" y="360"/>
                      <a:pt x="6566" y="268"/>
                      <a:pt x="6474" y="208"/>
                    </a:cubicBezTo>
                    <a:cubicBezTo>
                      <a:pt x="6447" y="180"/>
                      <a:pt x="6414" y="165"/>
                      <a:pt x="6380" y="165"/>
                    </a:cubicBezTo>
                    <a:cubicBezTo>
                      <a:pt x="6338" y="165"/>
                      <a:pt x="6295" y="188"/>
                      <a:pt x="6262" y="238"/>
                    </a:cubicBezTo>
                    <a:cubicBezTo>
                      <a:pt x="6140" y="420"/>
                      <a:pt x="5988" y="755"/>
                      <a:pt x="6049" y="1089"/>
                    </a:cubicBezTo>
                    <a:cubicBezTo>
                      <a:pt x="5806" y="1150"/>
                      <a:pt x="5623" y="1272"/>
                      <a:pt x="5380" y="1332"/>
                    </a:cubicBezTo>
                    <a:cubicBezTo>
                      <a:pt x="5350" y="1089"/>
                      <a:pt x="5593" y="481"/>
                      <a:pt x="5654" y="268"/>
                    </a:cubicBezTo>
                    <a:lnTo>
                      <a:pt x="5684" y="208"/>
                    </a:lnTo>
                    <a:cubicBezTo>
                      <a:pt x="5715" y="116"/>
                      <a:pt x="5684" y="56"/>
                      <a:pt x="5623" y="25"/>
                    </a:cubicBezTo>
                    <a:cubicBezTo>
                      <a:pt x="5597" y="7"/>
                      <a:pt x="5573" y="0"/>
                      <a:pt x="55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67"/>
              <p:cNvSpPr/>
              <p:nvPr/>
            </p:nvSpPr>
            <p:spPr>
              <a:xfrm>
                <a:off x="13833350" y="7238550"/>
                <a:ext cx="170250" cy="215075"/>
              </a:xfrm>
              <a:custGeom>
                <a:avLst/>
                <a:gdLst/>
                <a:ahLst/>
                <a:cxnLst/>
                <a:rect l="l" t="t" r="r" b="b"/>
                <a:pathLst>
                  <a:path w="6810" h="8603" extrusionOk="0">
                    <a:moveTo>
                      <a:pt x="5025" y="1"/>
                    </a:moveTo>
                    <a:cubicBezTo>
                      <a:pt x="4639" y="1"/>
                      <a:pt x="4142" y="417"/>
                      <a:pt x="3861" y="596"/>
                    </a:cubicBezTo>
                    <a:cubicBezTo>
                      <a:pt x="2979" y="1173"/>
                      <a:pt x="2250" y="1873"/>
                      <a:pt x="1581" y="2663"/>
                    </a:cubicBezTo>
                    <a:cubicBezTo>
                      <a:pt x="426" y="4000"/>
                      <a:pt x="153" y="5550"/>
                      <a:pt x="92" y="7253"/>
                    </a:cubicBezTo>
                    <a:cubicBezTo>
                      <a:pt x="92" y="7678"/>
                      <a:pt x="1" y="8195"/>
                      <a:pt x="365" y="8438"/>
                    </a:cubicBezTo>
                    <a:cubicBezTo>
                      <a:pt x="561" y="8556"/>
                      <a:pt x="798" y="8602"/>
                      <a:pt x="1053" y="8602"/>
                    </a:cubicBezTo>
                    <a:cubicBezTo>
                      <a:pt x="1785" y="8602"/>
                      <a:pt x="2666" y="8215"/>
                      <a:pt x="3162" y="8012"/>
                    </a:cubicBezTo>
                    <a:cubicBezTo>
                      <a:pt x="5016" y="7222"/>
                      <a:pt x="6475" y="5368"/>
                      <a:pt x="6688" y="3332"/>
                    </a:cubicBezTo>
                    <a:cubicBezTo>
                      <a:pt x="6809" y="2328"/>
                      <a:pt x="6536" y="566"/>
                      <a:pt x="5229" y="49"/>
                    </a:cubicBezTo>
                    <a:cubicBezTo>
                      <a:pt x="5166" y="15"/>
                      <a:pt x="5098" y="1"/>
                      <a:pt x="50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67"/>
              <p:cNvSpPr/>
              <p:nvPr/>
            </p:nvSpPr>
            <p:spPr>
              <a:xfrm>
                <a:off x="13824225" y="7240525"/>
                <a:ext cx="191525" cy="235850"/>
              </a:xfrm>
              <a:custGeom>
                <a:avLst/>
                <a:gdLst/>
                <a:ahLst/>
                <a:cxnLst/>
                <a:rect l="l" t="t" r="r" b="b"/>
                <a:pathLst>
                  <a:path w="7661" h="9434" extrusionOk="0">
                    <a:moveTo>
                      <a:pt x="5320" y="0"/>
                    </a:moveTo>
                    <a:cubicBezTo>
                      <a:pt x="5198" y="0"/>
                      <a:pt x="5077" y="61"/>
                      <a:pt x="5077" y="213"/>
                    </a:cubicBezTo>
                    <a:cubicBezTo>
                      <a:pt x="5077" y="547"/>
                      <a:pt x="5168" y="1064"/>
                      <a:pt x="5472" y="1398"/>
                    </a:cubicBezTo>
                    <a:lnTo>
                      <a:pt x="4895" y="2189"/>
                    </a:lnTo>
                    <a:cubicBezTo>
                      <a:pt x="4621" y="1915"/>
                      <a:pt x="4469" y="1003"/>
                      <a:pt x="4408" y="699"/>
                    </a:cubicBezTo>
                    <a:lnTo>
                      <a:pt x="4378" y="578"/>
                    </a:lnTo>
                    <a:cubicBezTo>
                      <a:pt x="4317" y="456"/>
                      <a:pt x="4226" y="365"/>
                      <a:pt x="4104" y="365"/>
                    </a:cubicBezTo>
                    <a:cubicBezTo>
                      <a:pt x="3983" y="426"/>
                      <a:pt x="3922" y="517"/>
                      <a:pt x="3922" y="638"/>
                    </a:cubicBezTo>
                    <a:lnTo>
                      <a:pt x="3952" y="790"/>
                    </a:lnTo>
                    <a:cubicBezTo>
                      <a:pt x="4104" y="1459"/>
                      <a:pt x="4256" y="2219"/>
                      <a:pt x="4591" y="2584"/>
                    </a:cubicBezTo>
                    <a:cubicBezTo>
                      <a:pt x="4439" y="2766"/>
                      <a:pt x="4287" y="3009"/>
                      <a:pt x="4165" y="3192"/>
                    </a:cubicBezTo>
                    <a:cubicBezTo>
                      <a:pt x="4074" y="3374"/>
                      <a:pt x="3922" y="3556"/>
                      <a:pt x="3800" y="3769"/>
                    </a:cubicBezTo>
                    <a:cubicBezTo>
                      <a:pt x="3679" y="3344"/>
                      <a:pt x="3527" y="2797"/>
                      <a:pt x="3648" y="2553"/>
                    </a:cubicBezTo>
                    <a:cubicBezTo>
                      <a:pt x="3679" y="2432"/>
                      <a:pt x="3648" y="2310"/>
                      <a:pt x="3527" y="2249"/>
                    </a:cubicBezTo>
                    <a:cubicBezTo>
                      <a:pt x="3493" y="2232"/>
                      <a:pt x="3461" y="2225"/>
                      <a:pt x="3431" y="2225"/>
                    </a:cubicBezTo>
                    <a:cubicBezTo>
                      <a:pt x="3354" y="2225"/>
                      <a:pt x="3288" y="2275"/>
                      <a:pt x="3223" y="2341"/>
                    </a:cubicBezTo>
                    <a:cubicBezTo>
                      <a:pt x="3040" y="2797"/>
                      <a:pt x="3223" y="3465"/>
                      <a:pt x="3375" y="4012"/>
                    </a:cubicBezTo>
                    <a:cubicBezTo>
                      <a:pt x="3405" y="4104"/>
                      <a:pt x="3405" y="4164"/>
                      <a:pt x="3466" y="4225"/>
                    </a:cubicBezTo>
                    <a:cubicBezTo>
                      <a:pt x="3223" y="4560"/>
                      <a:pt x="2949" y="4894"/>
                      <a:pt x="2706" y="5228"/>
                    </a:cubicBezTo>
                    <a:cubicBezTo>
                      <a:pt x="2706" y="5137"/>
                      <a:pt x="2645" y="5015"/>
                      <a:pt x="2645" y="4924"/>
                    </a:cubicBezTo>
                    <a:cubicBezTo>
                      <a:pt x="2645" y="4863"/>
                      <a:pt x="2615" y="4772"/>
                      <a:pt x="2615" y="4712"/>
                    </a:cubicBezTo>
                    <a:cubicBezTo>
                      <a:pt x="2615" y="4560"/>
                      <a:pt x="2584" y="4408"/>
                      <a:pt x="2554" y="4225"/>
                    </a:cubicBezTo>
                    <a:cubicBezTo>
                      <a:pt x="2432" y="3617"/>
                      <a:pt x="2341" y="2949"/>
                      <a:pt x="2584" y="2462"/>
                    </a:cubicBezTo>
                    <a:cubicBezTo>
                      <a:pt x="2615" y="2341"/>
                      <a:pt x="2584" y="2249"/>
                      <a:pt x="2463" y="2158"/>
                    </a:cubicBezTo>
                    <a:cubicBezTo>
                      <a:pt x="2434" y="2151"/>
                      <a:pt x="2407" y="2147"/>
                      <a:pt x="2381" y="2147"/>
                    </a:cubicBezTo>
                    <a:cubicBezTo>
                      <a:pt x="2298" y="2147"/>
                      <a:pt x="2229" y="2187"/>
                      <a:pt x="2159" y="2280"/>
                    </a:cubicBezTo>
                    <a:cubicBezTo>
                      <a:pt x="1855" y="2888"/>
                      <a:pt x="1977" y="3648"/>
                      <a:pt x="2098" y="4286"/>
                    </a:cubicBezTo>
                    <a:cubicBezTo>
                      <a:pt x="2128" y="4438"/>
                      <a:pt x="2128" y="4590"/>
                      <a:pt x="2159" y="4742"/>
                    </a:cubicBezTo>
                    <a:cubicBezTo>
                      <a:pt x="2159" y="4833"/>
                      <a:pt x="2189" y="4894"/>
                      <a:pt x="2189" y="5015"/>
                    </a:cubicBezTo>
                    <a:cubicBezTo>
                      <a:pt x="2250" y="5198"/>
                      <a:pt x="2280" y="5502"/>
                      <a:pt x="2250" y="5623"/>
                    </a:cubicBezTo>
                    <a:cubicBezTo>
                      <a:pt x="2189" y="5684"/>
                      <a:pt x="2189" y="5775"/>
                      <a:pt x="2250" y="5806"/>
                    </a:cubicBezTo>
                    <a:cubicBezTo>
                      <a:pt x="2037" y="6079"/>
                      <a:pt x="1855" y="6383"/>
                      <a:pt x="1673" y="6657"/>
                    </a:cubicBezTo>
                    <a:cubicBezTo>
                      <a:pt x="1642" y="6687"/>
                      <a:pt x="1581" y="6748"/>
                      <a:pt x="1551" y="6809"/>
                    </a:cubicBezTo>
                    <a:cubicBezTo>
                      <a:pt x="1551" y="6718"/>
                      <a:pt x="1521" y="6596"/>
                      <a:pt x="1490" y="6535"/>
                    </a:cubicBezTo>
                    <a:cubicBezTo>
                      <a:pt x="1490" y="6444"/>
                      <a:pt x="1429" y="6414"/>
                      <a:pt x="1429" y="6353"/>
                    </a:cubicBezTo>
                    <a:cubicBezTo>
                      <a:pt x="1247" y="5471"/>
                      <a:pt x="1247" y="4468"/>
                      <a:pt x="1429" y="3496"/>
                    </a:cubicBezTo>
                    <a:cubicBezTo>
                      <a:pt x="1490" y="3374"/>
                      <a:pt x="1369" y="3253"/>
                      <a:pt x="1247" y="3222"/>
                    </a:cubicBezTo>
                    <a:cubicBezTo>
                      <a:pt x="1234" y="3219"/>
                      <a:pt x="1221" y="3217"/>
                      <a:pt x="1209" y="3217"/>
                    </a:cubicBezTo>
                    <a:cubicBezTo>
                      <a:pt x="1106" y="3217"/>
                      <a:pt x="1028" y="3323"/>
                      <a:pt x="973" y="3404"/>
                    </a:cubicBezTo>
                    <a:cubicBezTo>
                      <a:pt x="791" y="4438"/>
                      <a:pt x="791" y="5502"/>
                      <a:pt x="973" y="6444"/>
                    </a:cubicBezTo>
                    <a:cubicBezTo>
                      <a:pt x="973" y="6535"/>
                      <a:pt x="1034" y="6596"/>
                      <a:pt x="1034" y="6687"/>
                    </a:cubicBezTo>
                    <a:cubicBezTo>
                      <a:pt x="1065" y="6870"/>
                      <a:pt x="1125" y="7052"/>
                      <a:pt x="1095" y="7204"/>
                    </a:cubicBezTo>
                    <a:cubicBezTo>
                      <a:pt x="1095" y="7295"/>
                      <a:pt x="1095" y="7326"/>
                      <a:pt x="1125" y="7356"/>
                    </a:cubicBezTo>
                    <a:cubicBezTo>
                      <a:pt x="1065" y="7447"/>
                      <a:pt x="1034" y="7569"/>
                      <a:pt x="943" y="7629"/>
                    </a:cubicBezTo>
                    <a:lnTo>
                      <a:pt x="821" y="7812"/>
                    </a:lnTo>
                    <a:cubicBezTo>
                      <a:pt x="518" y="8237"/>
                      <a:pt x="214" y="8663"/>
                      <a:pt x="31" y="9149"/>
                    </a:cubicBezTo>
                    <a:cubicBezTo>
                      <a:pt x="1" y="9271"/>
                      <a:pt x="31" y="9392"/>
                      <a:pt x="153" y="9423"/>
                    </a:cubicBezTo>
                    <a:cubicBezTo>
                      <a:pt x="181" y="9430"/>
                      <a:pt x="208" y="9434"/>
                      <a:pt x="234" y="9434"/>
                    </a:cubicBezTo>
                    <a:cubicBezTo>
                      <a:pt x="317" y="9434"/>
                      <a:pt x="387" y="9394"/>
                      <a:pt x="457" y="9301"/>
                    </a:cubicBezTo>
                    <a:cubicBezTo>
                      <a:pt x="609" y="8876"/>
                      <a:pt x="913" y="8481"/>
                      <a:pt x="1186" y="8085"/>
                    </a:cubicBezTo>
                    <a:lnTo>
                      <a:pt x="1277" y="7903"/>
                    </a:lnTo>
                    <a:cubicBezTo>
                      <a:pt x="1369" y="7781"/>
                      <a:pt x="1490" y="7629"/>
                      <a:pt x="1551" y="7508"/>
                    </a:cubicBezTo>
                    <a:cubicBezTo>
                      <a:pt x="1975" y="7559"/>
                      <a:pt x="2399" y="7578"/>
                      <a:pt x="2823" y="7578"/>
                    </a:cubicBezTo>
                    <a:cubicBezTo>
                      <a:pt x="3402" y="7578"/>
                      <a:pt x="3981" y="7543"/>
                      <a:pt x="4560" y="7508"/>
                    </a:cubicBezTo>
                    <a:cubicBezTo>
                      <a:pt x="4773" y="7508"/>
                      <a:pt x="4986" y="7478"/>
                      <a:pt x="5198" y="7478"/>
                    </a:cubicBezTo>
                    <a:cubicBezTo>
                      <a:pt x="5320" y="7478"/>
                      <a:pt x="5442" y="7356"/>
                      <a:pt x="5442" y="7265"/>
                    </a:cubicBezTo>
                    <a:cubicBezTo>
                      <a:pt x="5442" y="7143"/>
                      <a:pt x="5320" y="7022"/>
                      <a:pt x="5198" y="7022"/>
                    </a:cubicBezTo>
                    <a:cubicBezTo>
                      <a:pt x="4986" y="7022"/>
                      <a:pt x="4773" y="7052"/>
                      <a:pt x="4560" y="7052"/>
                    </a:cubicBezTo>
                    <a:cubicBezTo>
                      <a:pt x="3937" y="7095"/>
                      <a:pt x="3283" y="7138"/>
                      <a:pt x="2642" y="7138"/>
                    </a:cubicBezTo>
                    <a:cubicBezTo>
                      <a:pt x="2377" y="7138"/>
                      <a:pt x="2113" y="7131"/>
                      <a:pt x="1855" y="7113"/>
                    </a:cubicBezTo>
                    <a:cubicBezTo>
                      <a:pt x="1885" y="7022"/>
                      <a:pt x="1946" y="6991"/>
                      <a:pt x="1977" y="6900"/>
                    </a:cubicBezTo>
                    <a:cubicBezTo>
                      <a:pt x="2189" y="6566"/>
                      <a:pt x="2402" y="6262"/>
                      <a:pt x="2645" y="5927"/>
                    </a:cubicBezTo>
                    <a:cubicBezTo>
                      <a:pt x="3922" y="5836"/>
                      <a:pt x="5350" y="5775"/>
                      <a:pt x="6749" y="5775"/>
                    </a:cubicBezTo>
                    <a:cubicBezTo>
                      <a:pt x="6840" y="5775"/>
                      <a:pt x="6961" y="5654"/>
                      <a:pt x="6961" y="5532"/>
                    </a:cubicBezTo>
                    <a:cubicBezTo>
                      <a:pt x="6961" y="5441"/>
                      <a:pt x="6840" y="5319"/>
                      <a:pt x="6718" y="5319"/>
                    </a:cubicBezTo>
                    <a:cubicBezTo>
                      <a:pt x="5472" y="5319"/>
                      <a:pt x="4135" y="5380"/>
                      <a:pt x="2949" y="5411"/>
                    </a:cubicBezTo>
                    <a:cubicBezTo>
                      <a:pt x="3192" y="5167"/>
                      <a:pt x="3375" y="4863"/>
                      <a:pt x="3618" y="4590"/>
                    </a:cubicBezTo>
                    <a:lnTo>
                      <a:pt x="3648" y="4590"/>
                    </a:lnTo>
                    <a:cubicBezTo>
                      <a:pt x="3800" y="4560"/>
                      <a:pt x="3952" y="4560"/>
                      <a:pt x="4135" y="4499"/>
                    </a:cubicBezTo>
                    <a:cubicBezTo>
                      <a:pt x="4391" y="4452"/>
                      <a:pt x="4630" y="4388"/>
                      <a:pt x="4865" y="4388"/>
                    </a:cubicBezTo>
                    <a:cubicBezTo>
                      <a:pt x="4936" y="4388"/>
                      <a:pt x="5006" y="4393"/>
                      <a:pt x="5077" y="4408"/>
                    </a:cubicBezTo>
                    <a:cubicBezTo>
                      <a:pt x="5090" y="4411"/>
                      <a:pt x="5103" y="4412"/>
                      <a:pt x="5115" y="4412"/>
                    </a:cubicBezTo>
                    <a:cubicBezTo>
                      <a:pt x="5223" y="4412"/>
                      <a:pt x="5323" y="4304"/>
                      <a:pt x="5350" y="4195"/>
                    </a:cubicBezTo>
                    <a:cubicBezTo>
                      <a:pt x="5381" y="4104"/>
                      <a:pt x="5259" y="3982"/>
                      <a:pt x="5168" y="3952"/>
                    </a:cubicBezTo>
                    <a:cubicBezTo>
                      <a:pt x="5083" y="3937"/>
                      <a:pt x="4997" y="3932"/>
                      <a:pt x="4910" y="3932"/>
                    </a:cubicBezTo>
                    <a:cubicBezTo>
                      <a:pt x="4621" y="3932"/>
                      <a:pt x="4323" y="3996"/>
                      <a:pt x="4043" y="4043"/>
                    </a:cubicBezTo>
                    <a:lnTo>
                      <a:pt x="4013" y="4043"/>
                    </a:lnTo>
                    <a:cubicBezTo>
                      <a:pt x="4165" y="3830"/>
                      <a:pt x="4317" y="3587"/>
                      <a:pt x="4469" y="3404"/>
                    </a:cubicBezTo>
                    <a:cubicBezTo>
                      <a:pt x="4621" y="3192"/>
                      <a:pt x="4773" y="2949"/>
                      <a:pt x="4986" y="2736"/>
                    </a:cubicBezTo>
                    <a:cubicBezTo>
                      <a:pt x="5007" y="2737"/>
                      <a:pt x="5028" y="2738"/>
                      <a:pt x="5050" y="2738"/>
                    </a:cubicBezTo>
                    <a:cubicBezTo>
                      <a:pt x="5496" y="2738"/>
                      <a:pt x="6049" y="2449"/>
                      <a:pt x="6657" y="2189"/>
                    </a:cubicBezTo>
                    <a:cubicBezTo>
                      <a:pt x="6992" y="2037"/>
                      <a:pt x="7296" y="1885"/>
                      <a:pt x="7478" y="1854"/>
                    </a:cubicBezTo>
                    <a:cubicBezTo>
                      <a:pt x="7600" y="1824"/>
                      <a:pt x="7661" y="1702"/>
                      <a:pt x="7630" y="1581"/>
                    </a:cubicBezTo>
                    <a:cubicBezTo>
                      <a:pt x="7605" y="1480"/>
                      <a:pt x="7517" y="1421"/>
                      <a:pt x="7419" y="1421"/>
                    </a:cubicBezTo>
                    <a:cubicBezTo>
                      <a:pt x="7398" y="1421"/>
                      <a:pt x="7377" y="1424"/>
                      <a:pt x="7357" y="1429"/>
                    </a:cubicBezTo>
                    <a:cubicBezTo>
                      <a:pt x="7144" y="1459"/>
                      <a:pt x="6809" y="1611"/>
                      <a:pt x="6445" y="1824"/>
                    </a:cubicBezTo>
                    <a:cubicBezTo>
                      <a:pt x="6110" y="1976"/>
                      <a:pt x="5685" y="2189"/>
                      <a:pt x="5350" y="2280"/>
                    </a:cubicBezTo>
                    <a:cubicBezTo>
                      <a:pt x="5624" y="1915"/>
                      <a:pt x="5898" y="1550"/>
                      <a:pt x="6141" y="1216"/>
                    </a:cubicBezTo>
                    <a:cubicBezTo>
                      <a:pt x="6414" y="1064"/>
                      <a:pt x="6718" y="973"/>
                      <a:pt x="6931" y="942"/>
                    </a:cubicBezTo>
                    <a:cubicBezTo>
                      <a:pt x="7053" y="912"/>
                      <a:pt x="7144" y="790"/>
                      <a:pt x="7144" y="669"/>
                    </a:cubicBezTo>
                    <a:cubicBezTo>
                      <a:pt x="7083" y="547"/>
                      <a:pt x="6992" y="487"/>
                      <a:pt x="6870" y="487"/>
                    </a:cubicBezTo>
                    <a:cubicBezTo>
                      <a:pt x="6840" y="487"/>
                      <a:pt x="6779" y="487"/>
                      <a:pt x="6749" y="517"/>
                    </a:cubicBezTo>
                    <a:lnTo>
                      <a:pt x="6870" y="395"/>
                    </a:lnTo>
                    <a:cubicBezTo>
                      <a:pt x="6931" y="335"/>
                      <a:pt x="6931" y="183"/>
                      <a:pt x="6870" y="91"/>
                    </a:cubicBezTo>
                    <a:cubicBezTo>
                      <a:pt x="6825" y="61"/>
                      <a:pt x="6764" y="46"/>
                      <a:pt x="6707" y="46"/>
                    </a:cubicBezTo>
                    <a:cubicBezTo>
                      <a:pt x="6650" y="46"/>
                      <a:pt x="6597" y="61"/>
                      <a:pt x="6566" y="91"/>
                    </a:cubicBezTo>
                    <a:cubicBezTo>
                      <a:pt x="6323" y="365"/>
                      <a:pt x="6110" y="608"/>
                      <a:pt x="5928" y="851"/>
                    </a:cubicBezTo>
                    <a:cubicBezTo>
                      <a:pt x="5837" y="912"/>
                      <a:pt x="5806" y="942"/>
                      <a:pt x="5715" y="973"/>
                    </a:cubicBezTo>
                    <a:cubicBezTo>
                      <a:pt x="5624" y="760"/>
                      <a:pt x="5533" y="456"/>
                      <a:pt x="5533" y="213"/>
                    </a:cubicBezTo>
                    <a:cubicBezTo>
                      <a:pt x="5533" y="91"/>
                      <a:pt x="5472" y="0"/>
                      <a:pt x="53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67"/>
              <p:cNvSpPr/>
              <p:nvPr/>
            </p:nvSpPr>
            <p:spPr>
              <a:xfrm>
                <a:off x="13547625" y="7598200"/>
                <a:ext cx="250025" cy="133775"/>
              </a:xfrm>
              <a:custGeom>
                <a:avLst/>
                <a:gdLst/>
                <a:ahLst/>
                <a:cxnLst/>
                <a:rect l="l" t="t" r="r" b="b"/>
                <a:pathLst>
                  <a:path w="10001" h="5351" extrusionOk="0">
                    <a:moveTo>
                      <a:pt x="5732" y="0"/>
                    </a:moveTo>
                    <a:cubicBezTo>
                      <a:pt x="5536" y="0"/>
                      <a:pt x="5338" y="4"/>
                      <a:pt x="5138" y="10"/>
                    </a:cubicBezTo>
                    <a:cubicBezTo>
                      <a:pt x="3375" y="101"/>
                      <a:pt x="2068" y="952"/>
                      <a:pt x="761" y="2107"/>
                    </a:cubicBezTo>
                    <a:cubicBezTo>
                      <a:pt x="457" y="2380"/>
                      <a:pt x="1" y="2684"/>
                      <a:pt x="92" y="3140"/>
                    </a:cubicBezTo>
                    <a:cubicBezTo>
                      <a:pt x="244" y="3991"/>
                      <a:pt x="1642" y="4569"/>
                      <a:pt x="2311" y="4873"/>
                    </a:cubicBezTo>
                    <a:cubicBezTo>
                      <a:pt x="3043" y="5190"/>
                      <a:pt x="3862" y="5350"/>
                      <a:pt x="4688" y="5350"/>
                    </a:cubicBezTo>
                    <a:cubicBezTo>
                      <a:pt x="5920" y="5350"/>
                      <a:pt x="7164" y="4993"/>
                      <a:pt x="8147" y="4265"/>
                    </a:cubicBezTo>
                    <a:cubicBezTo>
                      <a:pt x="8937" y="3627"/>
                      <a:pt x="10001" y="2228"/>
                      <a:pt x="9515" y="891"/>
                    </a:cubicBezTo>
                    <a:cubicBezTo>
                      <a:pt x="9363" y="465"/>
                      <a:pt x="8542" y="344"/>
                      <a:pt x="8177" y="283"/>
                    </a:cubicBezTo>
                    <a:cubicBezTo>
                      <a:pt x="7344" y="62"/>
                      <a:pt x="6550"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67"/>
              <p:cNvSpPr/>
              <p:nvPr/>
            </p:nvSpPr>
            <p:spPr>
              <a:xfrm>
                <a:off x="13519525" y="7595575"/>
                <a:ext cx="281925" cy="146875"/>
              </a:xfrm>
              <a:custGeom>
                <a:avLst/>
                <a:gdLst/>
                <a:ahLst/>
                <a:cxnLst/>
                <a:rect l="l" t="t" r="r" b="b"/>
                <a:pathLst>
                  <a:path w="11277" h="5875" extrusionOk="0">
                    <a:moveTo>
                      <a:pt x="5025" y="1"/>
                    </a:moveTo>
                    <a:cubicBezTo>
                      <a:pt x="4985" y="1"/>
                      <a:pt x="4942" y="18"/>
                      <a:pt x="4894" y="54"/>
                    </a:cubicBezTo>
                    <a:cubicBezTo>
                      <a:pt x="4012" y="601"/>
                      <a:pt x="3222" y="1330"/>
                      <a:pt x="2675" y="2090"/>
                    </a:cubicBezTo>
                    <a:cubicBezTo>
                      <a:pt x="2645" y="2181"/>
                      <a:pt x="2614" y="2212"/>
                      <a:pt x="2584" y="2273"/>
                    </a:cubicBezTo>
                    <a:cubicBezTo>
                      <a:pt x="2462" y="2485"/>
                      <a:pt x="2341" y="2637"/>
                      <a:pt x="2219" y="2698"/>
                    </a:cubicBezTo>
                    <a:cubicBezTo>
                      <a:pt x="2189" y="2729"/>
                      <a:pt x="2158" y="2789"/>
                      <a:pt x="2158" y="2850"/>
                    </a:cubicBezTo>
                    <a:cubicBezTo>
                      <a:pt x="2037" y="2850"/>
                      <a:pt x="1976" y="2881"/>
                      <a:pt x="1854" y="2881"/>
                    </a:cubicBezTo>
                    <a:lnTo>
                      <a:pt x="1611" y="2941"/>
                    </a:lnTo>
                    <a:cubicBezTo>
                      <a:pt x="1125" y="3002"/>
                      <a:pt x="608" y="3032"/>
                      <a:pt x="152" y="3245"/>
                    </a:cubicBezTo>
                    <a:cubicBezTo>
                      <a:pt x="31" y="3276"/>
                      <a:pt x="0" y="3397"/>
                      <a:pt x="31" y="3488"/>
                    </a:cubicBezTo>
                    <a:cubicBezTo>
                      <a:pt x="54" y="3581"/>
                      <a:pt x="148" y="3621"/>
                      <a:pt x="245" y="3621"/>
                    </a:cubicBezTo>
                    <a:cubicBezTo>
                      <a:pt x="275" y="3621"/>
                      <a:pt x="306" y="3617"/>
                      <a:pt x="334" y="3610"/>
                    </a:cubicBezTo>
                    <a:cubicBezTo>
                      <a:pt x="760" y="3428"/>
                      <a:pt x="1246" y="3397"/>
                      <a:pt x="1702" y="3306"/>
                    </a:cubicBezTo>
                    <a:lnTo>
                      <a:pt x="1915" y="3276"/>
                    </a:lnTo>
                    <a:cubicBezTo>
                      <a:pt x="2067" y="3245"/>
                      <a:pt x="2219" y="3245"/>
                      <a:pt x="2371" y="3184"/>
                    </a:cubicBezTo>
                    <a:cubicBezTo>
                      <a:pt x="2979" y="4005"/>
                      <a:pt x="3708" y="4674"/>
                      <a:pt x="4438" y="5373"/>
                    </a:cubicBezTo>
                    <a:lnTo>
                      <a:pt x="4894" y="5829"/>
                    </a:lnTo>
                    <a:cubicBezTo>
                      <a:pt x="4924" y="5859"/>
                      <a:pt x="4977" y="5874"/>
                      <a:pt x="5034" y="5874"/>
                    </a:cubicBezTo>
                    <a:cubicBezTo>
                      <a:pt x="5091" y="5874"/>
                      <a:pt x="5152" y="5859"/>
                      <a:pt x="5198" y="5829"/>
                    </a:cubicBezTo>
                    <a:cubicBezTo>
                      <a:pt x="5259" y="5738"/>
                      <a:pt x="5259" y="5586"/>
                      <a:pt x="5198" y="5525"/>
                    </a:cubicBezTo>
                    <a:lnTo>
                      <a:pt x="4742" y="5069"/>
                    </a:lnTo>
                    <a:cubicBezTo>
                      <a:pt x="4104" y="4461"/>
                      <a:pt x="3404" y="3792"/>
                      <a:pt x="2888" y="3124"/>
                    </a:cubicBezTo>
                    <a:cubicBezTo>
                      <a:pt x="2949" y="3124"/>
                      <a:pt x="3040" y="3093"/>
                      <a:pt x="3100" y="3093"/>
                    </a:cubicBezTo>
                    <a:cubicBezTo>
                      <a:pt x="3496" y="3002"/>
                      <a:pt x="3860" y="2972"/>
                      <a:pt x="4286" y="2881"/>
                    </a:cubicBezTo>
                    <a:cubicBezTo>
                      <a:pt x="5198" y="3762"/>
                      <a:pt x="6231" y="4795"/>
                      <a:pt x="7204" y="5768"/>
                    </a:cubicBezTo>
                    <a:cubicBezTo>
                      <a:pt x="7220" y="5817"/>
                      <a:pt x="7271" y="5848"/>
                      <a:pt x="7329" y="5848"/>
                    </a:cubicBezTo>
                    <a:cubicBezTo>
                      <a:pt x="7380" y="5848"/>
                      <a:pt x="7435" y="5825"/>
                      <a:pt x="7477" y="5768"/>
                    </a:cubicBezTo>
                    <a:cubicBezTo>
                      <a:pt x="7538" y="5707"/>
                      <a:pt x="7538" y="5555"/>
                      <a:pt x="7477" y="5464"/>
                    </a:cubicBezTo>
                    <a:cubicBezTo>
                      <a:pt x="6596" y="4552"/>
                      <a:pt x="5654" y="3610"/>
                      <a:pt x="4803" y="2820"/>
                    </a:cubicBezTo>
                    <a:cubicBezTo>
                      <a:pt x="5167" y="2789"/>
                      <a:pt x="5502" y="2729"/>
                      <a:pt x="5866" y="2698"/>
                    </a:cubicBezTo>
                    <a:lnTo>
                      <a:pt x="5927" y="2729"/>
                    </a:lnTo>
                    <a:cubicBezTo>
                      <a:pt x="6018" y="2850"/>
                      <a:pt x="6170" y="2941"/>
                      <a:pt x="6292" y="3032"/>
                    </a:cubicBezTo>
                    <a:cubicBezTo>
                      <a:pt x="6566" y="3245"/>
                      <a:pt x="6870" y="3428"/>
                      <a:pt x="7022" y="3640"/>
                    </a:cubicBezTo>
                    <a:cubicBezTo>
                      <a:pt x="7062" y="3721"/>
                      <a:pt x="7130" y="3748"/>
                      <a:pt x="7206" y="3748"/>
                    </a:cubicBezTo>
                    <a:cubicBezTo>
                      <a:pt x="7244" y="3748"/>
                      <a:pt x="7285" y="3742"/>
                      <a:pt x="7325" y="3732"/>
                    </a:cubicBezTo>
                    <a:cubicBezTo>
                      <a:pt x="7447" y="3640"/>
                      <a:pt x="7447" y="3549"/>
                      <a:pt x="7386" y="3428"/>
                    </a:cubicBezTo>
                    <a:cubicBezTo>
                      <a:pt x="7204" y="3124"/>
                      <a:pt x="6870" y="2881"/>
                      <a:pt x="6566" y="2698"/>
                    </a:cubicBezTo>
                    <a:lnTo>
                      <a:pt x="6535" y="2668"/>
                    </a:lnTo>
                    <a:lnTo>
                      <a:pt x="7325" y="2546"/>
                    </a:lnTo>
                    <a:cubicBezTo>
                      <a:pt x="7599" y="2516"/>
                      <a:pt x="7903" y="2485"/>
                      <a:pt x="8146" y="2425"/>
                    </a:cubicBezTo>
                    <a:cubicBezTo>
                      <a:pt x="8450" y="2789"/>
                      <a:pt x="9058" y="3032"/>
                      <a:pt x="9666" y="3276"/>
                    </a:cubicBezTo>
                    <a:cubicBezTo>
                      <a:pt x="10031" y="3428"/>
                      <a:pt x="10335" y="3549"/>
                      <a:pt x="10517" y="3640"/>
                    </a:cubicBezTo>
                    <a:cubicBezTo>
                      <a:pt x="10565" y="3676"/>
                      <a:pt x="10608" y="3693"/>
                      <a:pt x="10649" y="3693"/>
                    </a:cubicBezTo>
                    <a:cubicBezTo>
                      <a:pt x="10711" y="3693"/>
                      <a:pt x="10766" y="3653"/>
                      <a:pt x="10821" y="3580"/>
                    </a:cubicBezTo>
                    <a:cubicBezTo>
                      <a:pt x="10882" y="3458"/>
                      <a:pt x="10851" y="3336"/>
                      <a:pt x="10730" y="3276"/>
                    </a:cubicBezTo>
                    <a:cubicBezTo>
                      <a:pt x="10547" y="3124"/>
                      <a:pt x="10213" y="3002"/>
                      <a:pt x="9818" y="2850"/>
                    </a:cubicBezTo>
                    <a:cubicBezTo>
                      <a:pt x="9484" y="2698"/>
                      <a:pt x="9028" y="2546"/>
                      <a:pt x="8724" y="2364"/>
                    </a:cubicBezTo>
                    <a:cubicBezTo>
                      <a:pt x="9149" y="2333"/>
                      <a:pt x="9605" y="2242"/>
                      <a:pt x="10031" y="2212"/>
                    </a:cubicBezTo>
                    <a:cubicBezTo>
                      <a:pt x="10274" y="2273"/>
                      <a:pt x="10578" y="2425"/>
                      <a:pt x="10730" y="2577"/>
                    </a:cubicBezTo>
                    <a:cubicBezTo>
                      <a:pt x="10781" y="2615"/>
                      <a:pt x="10832" y="2632"/>
                      <a:pt x="10878" y="2632"/>
                    </a:cubicBezTo>
                    <a:cubicBezTo>
                      <a:pt x="10943" y="2632"/>
                      <a:pt x="10998" y="2599"/>
                      <a:pt x="11034" y="2546"/>
                    </a:cubicBezTo>
                    <a:cubicBezTo>
                      <a:pt x="11125" y="2425"/>
                      <a:pt x="11095" y="2333"/>
                      <a:pt x="11003" y="2242"/>
                    </a:cubicBezTo>
                    <a:cubicBezTo>
                      <a:pt x="10973" y="2212"/>
                      <a:pt x="10943" y="2212"/>
                      <a:pt x="10882" y="2181"/>
                    </a:cubicBezTo>
                    <a:lnTo>
                      <a:pt x="11034" y="2181"/>
                    </a:lnTo>
                    <a:cubicBezTo>
                      <a:pt x="11155" y="2181"/>
                      <a:pt x="11277" y="2060"/>
                      <a:pt x="11277" y="1938"/>
                    </a:cubicBezTo>
                    <a:cubicBezTo>
                      <a:pt x="11277" y="1817"/>
                      <a:pt x="11155" y="1725"/>
                      <a:pt x="11034" y="1725"/>
                    </a:cubicBezTo>
                    <a:cubicBezTo>
                      <a:pt x="10699" y="1725"/>
                      <a:pt x="10365" y="1756"/>
                      <a:pt x="10031" y="1756"/>
                    </a:cubicBezTo>
                    <a:cubicBezTo>
                      <a:pt x="9940" y="1725"/>
                      <a:pt x="9879" y="1725"/>
                      <a:pt x="9818" y="1725"/>
                    </a:cubicBezTo>
                    <a:cubicBezTo>
                      <a:pt x="9909" y="1452"/>
                      <a:pt x="10091" y="1209"/>
                      <a:pt x="10243" y="1057"/>
                    </a:cubicBezTo>
                    <a:cubicBezTo>
                      <a:pt x="10335" y="996"/>
                      <a:pt x="10365" y="844"/>
                      <a:pt x="10274" y="753"/>
                    </a:cubicBezTo>
                    <a:cubicBezTo>
                      <a:pt x="10236" y="715"/>
                      <a:pt x="10164" y="689"/>
                      <a:pt x="10093" y="689"/>
                    </a:cubicBezTo>
                    <a:cubicBezTo>
                      <a:pt x="10048" y="689"/>
                      <a:pt x="10005" y="699"/>
                      <a:pt x="9970" y="722"/>
                    </a:cubicBezTo>
                    <a:cubicBezTo>
                      <a:pt x="9727" y="966"/>
                      <a:pt x="9423" y="1361"/>
                      <a:pt x="9362" y="1817"/>
                    </a:cubicBezTo>
                    <a:cubicBezTo>
                      <a:pt x="9028" y="1877"/>
                      <a:pt x="8724" y="1908"/>
                      <a:pt x="8389" y="1938"/>
                    </a:cubicBezTo>
                    <a:cubicBezTo>
                      <a:pt x="8420" y="1573"/>
                      <a:pt x="8967" y="844"/>
                      <a:pt x="9149" y="570"/>
                    </a:cubicBezTo>
                    <a:lnTo>
                      <a:pt x="9210" y="449"/>
                    </a:lnTo>
                    <a:cubicBezTo>
                      <a:pt x="9301" y="358"/>
                      <a:pt x="9271" y="236"/>
                      <a:pt x="9180" y="145"/>
                    </a:cubicBezTo>
                    <a:cubicBezTo>
                      <a:pt x="9137" y="123"/>
                      <a:pt x="9097" y="113"/>
                      <a:pt x="9061" y="113"/>
                    </a:cubicBezTo>
                    <a:cubicBezTo>
                      <a:pt x="8993" y="113"/>
                      <a:pt x="8935" y="147"/>
                      <a:pt x="8876" y="206"/>
                    </a:cubicBezTo>
                    <a:lnTo>
                      <a:pt x="8815" y="297"/>
                    </a:lnTo>
                    <a:cubicBezTo>
                      <a:pt x="8389" y="874"/>
                      <a:pt x="7964" y="1513"/>
                      <a:pt x="7964" y="2029"/>
                    </a:cubicBezTo>
                    <a:cubicBezTo>
                      <a:pt x="7690" y="2060"/>
                      <a:pt x="7477" y="2090"/>
                      <a:pt x="7204" y="2121"/>
                    </a:cubicBezTo>
                    <a:lnTo>
                      <a:pt x="6535" y="2242"/>
                    </a:lnTo>
                    <a:cubicBezTo>
                      <a:pt x="6748" y="1877"/>
                      <a:pt x="7052" y="1422"/>
                      <a:pt x="7325" y="1300"/>
                    </a:cubicBezTo>
                    <a:cubicBezTo>
                      <a:pt x="7447" y="1270"/>
                      <a:pt x="7477" y="1118"/>
                      <a:pt x="7447" y="996"/>
                    </a:cubicBezTo>
                    <a:cubicBezTo>
                      <a:pt x="7403" y="907"/>
                      <a:pt x="7309" y="851"/>
                      <a:pt x="7227" y="851"/>
                    </a:cubicBezTo>
                    <a:cubicBezTo>
                      <a:pt x="7196" y="851"/>
                      <a:pt x="7168" y="858"/>
                      <a:pt x="7143" y="874"/>
                    </a:cubicBezTo>
                    <a:cubicBezTo>
                      <a:pt x="6687" y="1057"/>
                      <a:pt x="6322" y="1634"/>
                      <a:pt x="6018" y="2121"/>
                    </a:cubicBezTo>
                    <a:cubicBezTo>
                      <a:pt x="5988" y="2212"/>
                      <a:pt x="5958" y="2242"/>
                      <a:pt x="5927" y="2333"/>
                    </a:cubicBezTo>
                    <a:cubicBezTo>
                      <a:pt x="5502" y="2364"/>
                      <a:pt x="5076" y="2425"/>
                      <a:pt x="4651" y="2485"/>
                    </a:cubicBezTo>
                    <a:cubicBezTo>
                      <a:pt x="4742" y="2394"/>
                      <a:pt x="4772" y="2333"/>
                      <a:pt x="4863" y="2212"/>
                    </a:cubicBezTo>
                    <a:cubicBezTo>
                      <a:pt x="4894" y="2121"/>
                      <a:pt x="4955" y="2090"/>
                      <a:pt x="5015" y="2029"/>
                    </a:cubicBezTo>
                    <a:cubicBezTo>
                      <a:pt x="5107" y="1908"/>
                      <a:pt x="5198" y="1786"/>
                      <a:pt x="5319" y="1634"/>
                    </a:cubicBezTo>
                    <a:cubicBezTo>
                      <a:pt x="5684" y="1148"/>
                      <a:pt x="6110" y="601"/>
                      <a:pt x="6596" y="449"/>
                    </a:cubicBezTo>
                    <a:cubicBezTo>
                      <a:pt x="6718" y="418"/>
                      <a:pt x="6778" y="297"/>
                      <a:pt x="6748" y="206"/>
                    </a:cubicBezTo>
                    <a:cubicBezTo>
                      <a:pt x="6724" y="111"/>
                      <a:pt x="6645" y="34"/>
                      <a:pt x="6553" y="34"/>
                    </a:cubicBezTo>
                    <a:cubicBezTo>
                      <a:pt x="6528" y="34"/>
                      <a:pt x="6501" y="40"/>
                      <a:pt x="6474" y="54"/>
                    </a:cubicBezTo>
                    <a:cubicBezTo>
                      <a:pt x="5836" y="236"/>
                      <a:pt x="5380" y="844"/>
                      <a:pt x="4955" y="1361"/>
                    </a:cubicBezTo>
                    <a:cubicBezTo>
                      <a:pt x="4863" y="1482"/>
                      <a:pt x="4772" y="1634"/>
                      <a:pt x="4651" y="1756"/>
                    </a:cubicBezTo>
                    <a:cubicBezTo>
                      <a:pt x="4620" y="1786"/>
                      <a:pt x="4559" y="1877"/>
                      <a:pt x="4499" y="1938"/>
                    </a:cubicBezTo>
                    <a:cubicBezTo>
                      <a:pt x="4407" y="2090"/>
                      <a:pt x="4195" y="2364"/>
                      <a:pt x="4104" y="2394"/>
                    </a:cubicBezTo>
                    <a:cubicBezTo>
                      <a:pt x="4012" y="2425"/>
                      <a:pt x="3982" y="2485"/>
                      <a:pt x="3952" y="2546"/>
                    </a:cubicBezTo>
                    <a:cubicBezTo>
                      <a:pt x="3587" y="2577"/>
                      <a:pt x="3283" y="2668"/>
                      <a:pt x="2949" y="2698"/>
                    </a:cubicBezTo>
                    <a:cubicBezTo>
                      <a:pt x="2888" y="2698"/>
                      <a:pt x="2827" y="2729"/>
                      <a:pt x="2766" y="2729"/>
                    </a:cubicBezTo>
                    <a:cubicBezTo>
                      <a:pt x="2797" y="2668"/>
                      <a:pt x="2888" y="2577"/>
                      <a:pt x="2918" y="2516"/>
                    </a:cubicBezTo>
                    <a:cubicBezTo>
                      <a:pt x="2949" y="2425"/>
                      <a:pt x="2979" y="2394"/>
                      <a:pt x="3040" y="2364"/>
                    </a:cubicBezTo>
                    <a:cubicBezTo>
                      <a:pt x="3526" y="1634"/>
                      <a:pt x="4286" y="966"/>
                      <a:pt x="5107" y="418"/>
                    </a:cubicBezTo>
                    <a:cubicBezTo>
                      <a:pt x="5228" y="358"/>
                      <a:pt x="5259" y="236"/>
                      <a:pt x="5198" y="115"/>
                    </a:cubicBezTo>
                    <a:cubicBezTo>
                      <a:pt x="5143" y="41"/>
                      <a:pt x="5087" y="1"/>
                      <a:pt x="50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67"/>
              <p:cNvSpPr/>
              <p:nvPr/>
            </p:nvSpPr>
            <p:spPr>
              <a:xfrm>
                <a:off x="14132750" y="6785275"/>
                <a:ext cx="129200" cy="102000"/>
              </a:xfrm>
              <a:custGeom>
                <a:avLst/>
                <a:gdLst/>
                <a:ahLst/>
                <a:cxnLst/>
                <a:rect l="l" t="t" r="r" b="b"/>
                <a:pathLst>
                  <a:path w="5168" h="4080" extrusionOk="0">
                    <a:moveTo>
                      <a:pt x="4281" y="1"/>
                    </a:moveTo>
                    <a:cubicBezTo>
                      <a:pt x="4073" y="1"/>
                      <a:pt x="3812" y="104"/>
                      <a:pt x="3648" y="125"/>
                    </a:cubicBezTo>
                    <a:cubicBezTo>
                      <a:pt x="3040" y="246"/>
                      <a:pt x="2523" y="490"/>
                      <a:pt x="1976" y="763"/>
                    </a:cubicBezTo>
                    <a:cubicBezTo>
                      <a:pt x="1064" y="1249"/>
                      <a:pt x="608" y="2070"/>
                      <a:pt x="244" y="3012"/>
                    </a:cubicBezTo>
                    <a:cubicBezTo>
                      <a:pt x="152" y="3225"/>
                      <a:pt x="0" y="3499"/>
                      <a:pt x="152" y="3742"/>
                    </a:cubicBezTo>
                    <a:cubicBezTo>
                      <a:pt x="385" y="4044"/>
                      <a:pt x="955" y="4080"/>
                      <a:pt x="1414" y="4080"/>
                    </a:cubicBezTo>
                    <a:cubicBezTo>
                      <a:pt x="1556" y="4080"/>
                      <a:pt x="1687" y="4076"/>
                      <a:pt x="1794" y="4076"/>
                    </a:cubicBezTo>
                    <a:cubicBezTo>
                      <a:pt x="2979" y="4046"/>
                      <a:pt x="4134" y="3286"/>
                      <a:pt x="4681" y="2222"/>
                    </a:cubicBezTo>
                    <a:cubicBezTo>
                      <a:pt x="4955" y="1675"/>
                      <a:pt x="5168" y="642"/>
                      <a:pt x="4529" y="94"/>
                    </a:cubicBezTo>
                    <a:cubicBezTo>
                      <a:pt x="4470" y="25"/>
                      <a:pt x="4382" y="1"/>
                      <a:pt x="42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67"/>
              <p:cNvSpPr/>
              <p:nvPr/>
            </p:nvSpPr>
            <p:spPr>
              <a:xfrm>
                <a:off x="14122100" y="6786100"/>
                <a:ext cx="143650" cy="106225"/>
              </a:xfrm>
              <a:custGeom>
                <a:avLst/>
                <a:gdLst/>
                <a:ahLst/>
                <a:cxnLst/>
                <a:rect l="l" t="t" r="r" b="b"/>
                <a:pathLst>
                  <a:path w="5746" h="4249" extrusionOk="0">
                    <a:moveTo>
                      <a:pt x="3922" y="1"/>
                    </a:moveTo>
                    <a:cubicBezTo>
                      <a:pt x="3861" y="1"/>
                      <a:pt x="3770" y="61"/>
                      <a:pt x="3770" y="122"/>
                    </a:cubicBezTo>
                    <a:lnTo>
                      <a:pt x="3770" y="213"/>
                    </a:lnTo>
                    <a:cubicBezTo>
                      <a:pt x="3709" y="609"/>
                      <a:pt x="3648" y="1064"/>
                      <a:pt x="3770" y="1308"/>
                    </a:cubicBezTo>
                    <a:cubicBezTo>
                      <a:pt x="3648" y="1368"/>
                      <a:pt x="3557" y="1460"/>
                      <a:pt x="3405" y="1581"/>
                    </a:cubicBezTo>
                    <a:lnTo>
                      <a:pt x="3040" y="1794"/>
                    </a:lnTo>
                    <a:cubicBezTo>
                      <a:pt x="3101" y="1520"/>
                      <a:pt x="3101" y="1216"/>
                      <a:pt x="3253" y="1064"/>
                    </a:cubicBezTo>
                    <a:cubicBezTo>
                      <a:pt x="3284" y="1034"/>
                      <a:pt x="3284" y="913"/>
                      <a:pt x="3253" y="882"/>
                    </a:cubicBezTo>
                    <a:cubicBezTo>
                      <a:pt x="3223" y="867"/>
                      <a:pt x="3185" y="859"/>
                      <a:pt x="3147" y="859"/>
                    </a:cubicBezTo>
                    <a:cubicBezTo>
                      <a:pt x="3109" y="859"/>
                      <a:pt x="3071" y="867"/>
                      <a:pt x="3040" y="882"/>
                    </a:cubicBezTo>
                    <a:cubicBezTo>
                      <a:pt x="2858" y="1125"/>
                      <a:pt x="2828" y="1490"/>
                      <a:pt x="2828" y="1824"/>
                    </a:cubicBezTo>
                    <a:lnTo>
                      <a:pt x="2828" y="1946"/>
                    </a:lnTo>
                    <a:cubicBezTo>
                      <a:pt x="2645" y="2098"/>
                      <a:pt x="2402" y="2220"/>
                      <a:pt x="2220" y="2371"/>
                    </a:cubicBezTo>
                    <a:cubicBezTo>
                      <a:pt x="2220" y="2280"/>
                      <a:pt x="2250" y="2250"/>
                      <a:pt x="2250" y="2189"/>
                    </a:cubicBezTo>
                    <a:cubicBezTo>
                      <a:pt x="2250" y="2128"/>
                      <a:pt x="2250" y="2098"/>
                      <a:pt x="2281" y="2068"/>
                    </a:cubicBezTo>
                    <a:cubicBezTo>
                      <a:pt x="2341" y="1976"/>
                      <a:pt x="2341" y="1885"/>
                      <a:pt x="2372" y="1794"/>
                    </a:cubicBezTo>
                    <a:cubicBezTo>
                      <a:pt x="2433" y="1460"/>
                      <a:pt x="2524" y="1064"/>
                      <a:pt x="2737" y="852"/>
                    </a:cubicBezTo>
                    <a:cubicBezTo>
                      <a:pt x="2797" y="821"/>
                      <a:pt x="2797" y="730"/>
                      <a:pt x="2737" y="669"/>
                    </a:cubicBezTo>
                    <a:cubicBezTo>
                      <a:pt x="2721" y="639"/>
                      <a:pt x="2699" y="624"/>
                      <a:pt x="2668" y="624"/>
                    </a:cubicBezTo>
                    <a:cubicBezTo>
                      <a:pt x="2638" y="624"/>
                      <a:pt x="2600" y="639"/>
                      <a:pt x="2554" y="669"/>
                    </a:cubicBezTo>
                    <a:cubicBezTo>
                      <a:pt x="2250" y="913"/>
                      <a:pt x="2189" y="1368"/>
                      <a:pt x="2098" y="1764"/>
                    </a:cubicBezTo>
                    <a:cubicBezTo>
                      <a:pt x="2098" y="1824"/>
                      <a:pt x="2068" y="1946"/>
                      <a:pt x="2068" y="2037"/>
                    </a:cubicBezTo>
                    <a:cubicBezTo>
                      <a:pt x="2068" y="2068"/>
                      <a:pt x="2068" y="2098"/>
                      <a:pt x="2037" y="2189"/>
                    </a:cubicBezTo>
                    <a:cubicBezTo>
                      <a:pt x="1977" y="2280"/>
                      <a:pt x="1977" y="2493"/>
                      <a:pt x="1916" y="2523"/>
                    </a:cubicBezTo>
                    <a:cubicBezTo>
                      <a:pt x="1885" y="2554"/>
                      <a:pt x="1885" y="2584"/>
                      <a:pt x="1885" y="2645"/>
                    </a:cubicBezTo>
                    <a:cubicBezTo>
                      <a:pt x="1733" y="2736"/>
                      <a:pt x="1581" y="2858"/>
                      <a:pt x="1369" y="2979"/>
                    </a:cubicBezTo>
                    <a:cubicBezTo>
                      <a:pt x="1338" y="3010"/>
                      <a:pt x="1308" y="3010"/>
                      <a:pt x="1308" y="3040"/>
                    </a:cubicBezTo>
                    <a:cubicBezTo>
                      <a:pt x="1308" y="3010"/>
                      <a:pt x="1308" y="2949"/>
                      <a:pt x="1338" y="2888"/>
                    </a:cubicBezTo>
                    <a:lnTo>
                      <a:pt x="1338" y="2797"/>
                    </a:lnTo>
                    <a:cubicBezTo>
                      <a:pt x="1430" y="2250"/>
                      <a:pt x="1612" y="1733"/>
                      <a:pt x="1916" y="1216"/>
                    </a:cubicBezTo>
                    <a:cubicBezTo>
                      <a:pt x="1946" y="1156"/>
                      <a:pt x="1916" y="1064"/>
                      <a:pt x="1885" y="1034"/>
                    </a:cubicBezTo>
                    <a:cubicBezTo>
                      <a:pt x="1859" y="1025"/>
                      <a:pt x="1835" y="1021"/>
                      <a:pt x="1812" y="1021"/>
                    </a:cubicBezTo>
                    <a:cubicBezTo>
                      <a:pt x="1759" y="1021"/>
                      <a:pt x="1716" y="1043"/>
                      <a:pt x="1673" y="1064"/>
                    </a:cubicBezTo>
                    <a:cubicBezTo>
                      <a:pt x="1369" y="1612"/>
                      <a:pt x="1156" y="2189"/>
                      <a:pt x="1065" y="2736"/>
                    </a:cubicBezTo>
                    <a:lnTo>
                      <a:pt x="1065" y="2858"/>
                    </a:lnTo>
                    <a:cubicBezTo>
                      <a:pt x="1065" y="2979"/>
                      <a:pt x="1034" y="3101"/>
                      <a:pt x="1004" y="3162"/>
                    </a:cubicBezTo>
                    <a:cubicBezTo>
                      <a:pt x="1004" y="3192"/>
                      <a:pt x="974" y="3253"/>
                      <a:pt x="1004" y="3283"/>
                    </a:cubicBezTo>
                    <a:cubicBezTo>
                      <a:pt x="974" y="3314"/>
                      <a:pt x="882" y="3344"/>
                      <a:pt x="852" y="3405"/>
                    </a:cubicBezTo>
                    <a:lnTo>
                      <a:pt x="730" y="3466"/>
                    </a:lnTo>
                    <a:cubicBezTo>
                      <a:pt x="518" y="3618"/>
                      <a:pt x="244" y="3800"/>
                      <a:pt x="62" y="4043"/>
                    </a:cubicBezTo>
                    <a:cubicBezTo>
                      <a:pt x="1" y="4074"/>
                      <a:pt x="1" y="4165"/>
                      <a:pt x="62" y="4226"/>
                    </a:cubicBezTo>
                    <a:cubicBezTo>
                      <a:pt x="77" y="4241"/>
                      <a:pt x="115" y="4248"/>
                      <a:pt x="153" y="4248"/>
                    </a:cubicBezTo>
                    <a:cubicBezTo>
                      <a:pt x="191" y="4248"/>
                      <a:pt x="229" y="4241"/>
                      <a:pt x="244" y="4226"/>
                    </a:cubicBezTo>
                    <a:cubicBezTo>
                      <a:pt x="426" y="4043"/>
                      <a:pt x="670" y="3861"/>
                      <a:pt x="882" y="3709"/>
                    </a:cubicBezTo>
                    <a:lnTo>
                      <a:pt x="1004" y="3618"/>
                    </a:lnTo>
                    <a:cubicBezTo>
                      <a:pt x="1065" y="3587"/>
                      <a:pt x="1156" y="3496"/>
                      <a:pt x="1217" y="3466"/>
                    </a:cubicBezTo>
                    <a:cubicBezTo>
                      <a:pt x="1764" y="3739"/>
                      <a:pt x="2341" y="3891"/>
                      <a:pt x="2858" y="4074"/>
                    </a:cubicBezTo>
                    <a:cubicBezTo>
                      <a:pt x="2980" y="4104"/>
                      <a:pt x="3101" y="4165"/>
                      <a:pt x="3253" y="4195"/>
                    </a:cubicBezTo>
                    <a:cubicBezTo>
                      <a:pt x="3268" y="4203"/>
                      <a:pt x="3286" y="4207"/>
                      <a:pt x="3303" y="4207"/>
                    </a:cubicBezTo>
                    <a:cubicBezTo>
                      <a:pt x="3354" y="4207"/>
                      <a:pt x="3405" y="4172"/>
                      <a:pt x="3405" y="4104"/>
                    </a:cubicBezTo>
                    <a:cubicBezTo>
                      <a:pt x="3436" y="4043"/>
                      <a:pt x="3405" y="3952"/>
                      <a:pt x="3314" y="3952"/>
                    </a:cubicBezTo>
                    <a:cubicBezTo>
                      <a:pt x="3192" y="3922"/>
                      <a:pt x="3101" y="3891"/>
                      <a:pt x="2949" y="3861"/>
                    </a:cubicBezTo>
                    <a:cubicBezTo>
                      <a:pt x="2433" y="3709"/>
                      <a:pt x="1916" y="3557"/>
                      <a:pt x="1460" y="3314"/>
                    </a:cubicBezTo>
                    <a:cubicBezTo>
                      <a:pt x="1490" y="3283"/>
                      <a:pt x="1521" y="3283"/>
                      <a:pt x="1581" y="3253"/>
                    </a:cubicBezTo>
                    <a:cubicBezTo>
                      <a:pt x="1764" y="3101"/>
                      <a:pt x="1946" y="2979"/>
                      <a:pt x="2129" y="2827"/>
                    </a:cubicBezTo>
                    <a:cubicBezTo>
                      <a:pt x="2858" y="3040"/>
                      <a:pt x="3648" y="3283"/>
                      <a:pt x="4408" y="3587"/>
                    </a:cubicBezTo>
                    <a:cubicBezTo>
                      <a:pt x="4469" y="3496"/>
                      <a:pt x="4530" y="3466"/>
                      <a:pt x="4560" y="3405"/>
                    </a:cubicBezTo>
                    <a:cubicBezTo>
                      <a:pt x="4621" y="3314"/>
                      <a:pt x="4560" y="3253"/>
                      <a:pt x="4499" y="3253"/>
                    </a:cubicBezTo>
                    <a:cubicBezTo>
                      <a:pt x="3800" y="2979"/>
                      <a:pt x="3040" y="2736"/>
                      <a:pt x="2402" y="2554"/>
                    </a:cubicBezTo>
                    <a:cubicBezTo>
                      <a:pt x="2585" y="2432"/>
                      <a:pt x="2737" y="2341"/>
                      <a:pt x="2949" y="2220"/>
                    </a:cubicBezTo>
                    <a:cubicBezTo>
                      <a:pt x="3010" y="2250"/>
                      <a:pt x="3132" y="2250"/>
                      <a:pt x="3192" y="2250"/>
                    </a:cubicBezTo>
                    <a:cubicBezTo>
                      <a:pt x="3405" y="2280"/>
                      <a:pt x="3588" y="2341"/>
                      <a:pt x="3740" y="2402"/>
                    </a:cubicBezTo>
                    <a:cubicBezTo>
                      <a:pt x="3757" y="2411"/>
                      <a:pt x="3778" y="2414"/>
                      <a:pt x="3799" y="2414"/>
                    </a:cubicBezTo>
                    <a:cubicBezTo>
                      <a:pt x="3849" y="2414"/>
                      <a:pt x="3900" y="2393"/>
                      <a:pt x="3922" y="2371"/>
                    </a:cubicBezTo>
                    <a:cubicBezTo>
                      <a:pt x="3952" y="2280"/>
                      <a:pt x="3922" y="2220"/>
                      <a:pt x="3892" y="2189"/>
                    </a:cubicBezTo>
                    <a:cubicBezTo>
                      <a:pt x="3709" y="2068"/>
                      <a:pt x="3466" y="2037"/>
                      <a:pt x="3284" y="2037"/>
                    </a:cubicBezTo>
                    <a:lnTo>
                      <a:pt x="3253" y="2037"/>
                    </a:lnTo>
                    <a:cubicBezTo>
                      <a:pt x="3344" y="1946"/>
                      <a:pt x="3496" y="1824"/>
                      <a:pt x="3618" y="1764"/>
                    </a:cubicBezTo>
                    <a:cubicBezTo>
                      <a:pt x="3770" y="1642"/>
                      <a:pt x="3892" y="1581"/>
                      <a:pt x="4044" y="1460"/>
                    </a:cubicBezTo>
                    <a:cubicBezTo>
                      <a:pt x="4140" y="1515"/>
                      <a:pt x="4280" y="1532"/>
                      <a:pt x="4441" y="1532"/>
                    </a:cubicBezTo>
                    <a:cubicBezTo>
                      <a:pt x="4636" y="1532"/>
                      <a:pt x="4861" y="1507"/>
                      <a:pt x="5077" y="1490"/>
                    </a:cubicBezTo>
                    <a:cubicBezTo>
                      <a:pt x="5290" y="1460"/>
                      <a:pt x="5472" y="1460"/>
                      <a:pt x="5594" y="1460"/>
                    </a:cubicBezTo>
                    <a:cubicBezTo>
                      <a:pt x="5685" y="1460"/>
                      <a:pt x="5746" y="1429"/>
                      <a:pt x="5746" y="1338"/>
                    </a:cubicBezTo>
                    <a:cubicBezTo>
                      <a:pt x="5746" y="1277"/>
                      <a:pt x="5715" y="1186"/>
                      <a:pt x="5624" y="1186"/>
                    </a:cubicBezTo>
                    <a:cubicBezTo>
                      <a:pt x="5472" y="1186"/>
                      <a:pt x="5290" y="1186"/>
                      <a:pt x="5077" y="1216"/>
                    </a:cubicBezTo>
                    <a:cubicBezTo>
                      <a:pt x="4834" y="1277"/>
                      <a:pt x="4560" y="1277"/>
                      <a:pt x="4347" y="1277"/>
                    </a:cubicBezTo>
                    <a:cubicBezTo>
                      <a:pt x="4560" y="1125"/>
                      <a:pt x="4773" y="1004"/>
                      <a:pt x="4986" y="852"/>
                    </a:cubicBezTo>
                    <a:cubicBezTo>
                      <a:pt x="5062" y="837"/>
                      <a:pt x="5145" y="829"/>
                      <a:pt x="5229" y="829"/>
                    </a:cubicBezTo>
                    <a:cubicBezTo>
                      <a:pt x="5313" y="829"/>
                      <a:pt x="5396" y="837"/>
                      <a:pt x="5472" y="852"/>
                    </a:cubicBezTo>
                    <a:cubicBezTo>
                      <a:pt x="5563" y="852"/>
                      <a:pt x="5624" y="821"/>
                      <a:pt x="5624" y="730"/>
                    </a:cubicBezTo>
                    <a:cubicBezTo>
                      <a:pt x="5624" y="669"/>
                      <a:pt x="5594" y="578"/>
                      <a:pt x="5533" y="578"/>
                    </a:cubicBezTo>
                    <a:lnTo>
                      <a:pt x="5442" y="578"/>
                    </a:lnTo>
                    <a:cubicBezTo>
                      <a:pt x="5472" y="578"/>
                      <a:pt x="5472" y="548"/>
                      <a:pt x="5533" y="548"/>
                    </a:cubicBezTo>
                    <a:cubicBezTo>
                      <a:pt x="5594" y="517"/>
                      <a:pt x="5594" y="426"/>
                      <a:pt x="5563" y="365"/>
                    </a:cubicBezTo>
                    <a:cubicBezTo>
                      <a:pt x="5544" y="308"/>
                      <a:pt x="5500" y="286"/>
                      <a:pt x="5455" y="286"/>
                    </a:cubicBezTo>
                    <a:cubicBezTo>
                      <a:pt x="5430" y="286"/>
                      <a:pt x="5403" y="293"/>
                      <a:pt x="5381" y="305"/>
                    </a:cubicBezTo>
                    <a:cubicBezTo>
                      <a:pt x="5168" y="396"/>
                      <a:pt x="5016" y="517"/>
                      <a:pt x="4834" y="609"/>
                    </a:cubicBezTo>
                    <a:cubicBezTo>
                      <a:pt x="4803" y="609"/>
                      <a:pt x="4773" y="609"/>
                      <a:pt x="4712" y="669"/>
                    </a:cubicBezTo>
                    <a:cubicBezTo>
                      <a:pt x="4682" y="517"/>
                      <a:pt x="4712" y="305"/>
                      <a:pt x="4773" y="213"/>
                    </a:cubicBezTo>
                    <a:cubicBezTo>
                      <a:pt x="4803" y="122"/>
                      <a:pt x="4773" y="61"/>
                      <a:pt x="4682" y="61"/>
                    </a:cubicBezTo>
                    <a:cubicBezTo>
                      <a:pt x="4664" y="44"/>
                      <a:pt x="4644" y="36"/>
                      <a:pt x="4624" y="36"/>
                    </a:cubicBezTo>
                    <a:cubicBezTo>
                      <a:pt x="4575" y="36"/>
                      <a:pt x="4530" y="79"/>
                      <a:pt x="4530" y="122"/>
                    </a:cubicBezTo>
                    <a:cubicBezTo>
                      <a:pt x="4469" y="305"/>
                      <a:pt x="4408" y="609"/>
                      <a:pt x="4499" y="852"/>
                    </a:cubicBezTo>
                    <a:cubicBezTo>
                      <a:pt x="4347" y="973"/>
                      <a:pt x="4165" y="1064"/>
                      <a:pt x="4013" y="1156"/>
                    </a:cubicBezTo>
                    <a:cubicBezTo>
                      <a:pt x="3922" y="973"/>
                      <a:pt x="4013" y="426"/>
                      <a:pt x="4044" y="244"/>
                    </a:cubicBezTo>
                    <a:lnTo>
                      <a:pt x="4044" y="153"/>
                    </a:lnTo>
                    <a:cubicBezTo>
                      <a:pt x="4044" y="92"/>
                      <a:pt x="4013" y="1"/>
                      <a:pt x="39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67"/>
              <p:cNvSpPr/>
              <p:nvPr/>
            </p:nvSpPr>
            <p:spPr>
              <a:xfrm>
                <a:off x="14163150" y="6459000"/>
                <a:ext cx="220375" cy="118500"/>
              </a:xfrm>
              <a:custGeom>
                <a:avLst/>
                <a:gdLst/>
                <a:ahLst/>
                <a:cxnLst/>
                <a:rect l="l" t="t" r="r" b="b"/>
                <a:pathLst>
                  <a:path w="8815" h="4740" extrusionOk="0">
                    <a:moveTo>
                      <a:pt x="5203" y="1"/>
                    </a:moveTo>
                    <a:cubicBezTo>
                      <a:pt x="4971" y="1"/>
                      <a:pt x="4737" y="7"/>
                      <a:pt x="4499" y="15"/>
                    </a:cubicBezTo>
                    <a:cubicBezTo>
                      <a:pt x="2918" y="136"/>
                      <a:pt x="1763" y="926"/>
                      <a:pt x="639" y="1929"/>
                    </a:cubicBezTo>
                    <a:cubicBezTo>
                      <a:pt x="395" y="2142"/>
                      <a:pt x="0" y="2446"/>
                      <a:pt x="91" y="2841"/>
                    </a:cubicBezTo>
                    <a:cubicBezTo>
                      <a:pt x="243" y="3601"/>
                      <a:pt x="1490" y="4088"/>
                      <a:pt x="2098" y="4361"/>
                    </a:cubicBezTo>
                    <a:cubicBezTo>
                      <a:pt x="2716" y="4613"/>
                      <a:pt x="3395" y="4740"/>
                      <a:pt x="4078" y="4740"/>
                    </a:cubicBezTo>
                    <a:cubicBezTo>
                      <a:pt x="5206" y="4740"/>
                      <a:pt x="6344" y="4393"/>
                      <a:pt x="7234" y="3692"/>
                    </a:cubicBezTo>
                    <a:cubicBezTo>
                      <a:pt x="7873" y="3176"/>
                      <a:pt x="8815" y="1929"/>
                      <a:pt x="8359" y="744"/>
                    </a:cubicBezTo>
                    <a:cubicBezTo>
                      <a:pt x="8238" y="379"/>
                      <a:pt x="7478" y="288"/>
                      <a:pt x="7174" y="227"/>
                    </a:cubicBezTo>
                    <a:cubicBezTo>
                      <a:pt x="6500" y="48"/>
                      <a:pt x="5859" y="1"/>
                      <a:pt x="52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67"/>
              <p:cNvSpPr/>
              <p:nvPr/>
            </p:nvSpPr>
            <p:spPr>
              <a:xfrm>
                <a:off x="14135800" y="6459825"/>
                <a:ext cx="251525" cy="134250"/>
              </a:xfrm>
              <a:custGeom>
                <a:avLst/>
                <a:gdLst/>
                <a:ahLst/>
                <a:cxnLst/>
                <a:rect l="l" t="t" r="r" b="b"/>
                <a:pathLst>
                  <a:path w="10061" h="5370" extrusionOk="0">
                    <a:moveTo>
                      <a:pt x="5813" y="1"/>
                    </a:moveTo>
                    <a:cubicBezTo>
                      <a:pt x="5790" y="1"/>
                      <a:pt x="5766" y="5"/>
                      <a:pt x="5745" y="12"/>
                    </a:cubicBezTo>
                    <a:cubicBezTo>
                      <a:pt x="5167" y="225"/>
                      <a:pt x="4742" y="741"/>
                      <a:pt x="4407" y="1228"/>
                    </a:cubicBezTo>
                    <a:cubicBezTo>
                      <a:pt x="4316" y="1349"/>
                      <a:pt x="4255" y="1471"/>
                      <a:pt x="4134" y="1592"/>
                    </a:cubicBezTo>
                    <a:cubicBezTo>
                      <a:pt x="4103" y="1623"/>
                      <a:pt x="4073" y="1684"/>
                      <a:pt x="4012" y="1775"/>
                    </a:cubicBezTo>
                    <a:cubicBezTo>
                      <a:pt x="3921" y="1927"/>
                      <a:pt x="3769" y="2140"/>
                      <a:pt x="3648" y="2200"/>
                    </a:cubicBezTo>
                    <a:cubicBezTo>
                      <a:pt x="3556" y="2231"/>
                      <a:pt x="3526" y="2261"/>
                      <a:pt x="3526" y="2352"/>
                    </a:cubicBezTo>
                    <a:cubicBezTo>
                      <a:pt x="3222" y="2383"/>
                      <a:pt x="2948" y="2444"/>
                      <a:pt x="2644" y="2504"/>
                    </a:cubicBezTo>
                    <a:cubicBezTo>
                      <a:pt x="2614" y="2504"/>
                      <a:pt x="2553" y="2535"/>
                      <a:pt x="2462" y="2535"/>
                    </a:cubicBezTo>
                    <a:cubicBezTo>
                      <a:pt x="2492" y="2444"/>
                      <a:pt x="2553" y="2383"/>
                      <a:pt x="2614" y="2352"/>
                    </a:cubicBezTo>
                    <a:cubicBezTo>
                      <a:pt x="2644" y="2292"/>
                      <a:pt x="2705" y="2231"/>
                      <a:pt x="2736" y="2200"/>
                    </a:cubicBezTo>
                    <a:cubicBezTo>
                      <a:pt x="3192" y="1532"/>
                      <a:pt x="3799" y="893"/>
                      <a:pt x="4559" y="437"/>
                    </a:cubicBezTo>
                    <a:cubicBezTo>
                      <a:pt x="4620" y="377"/>
                      <a:pt x="4681" y="255"/>
                      <a:pt x="4590" y="164"/>
                    </a:cubicBezTo>
                    <a:cubicBezTo>
                      <a:pt x="4552" y="126"/>
                      <a:pt x="4491" y="100"/>
                      <a:pt x="4429" y="100"/>
                    </a:cubicBezTo>
                    <a:cubicBezTo>
                      <a:pt x="4390" y="100"/>
                      <a:pt x="4351" y="110"/>
                      <a:pt x="4316" y="134"/>
                    </a:cubicBezTo>
                    <a:cubicBezTo>
                      <a:pt x="3556" y="620"/>
                      <a:pt x="2888" y="1319"/>
                      <a:pt x="2432" y="1988"/>
                    </a:cubicBezTo>
                    <a:cubicBezTo>
                      <a:pt x="2401" y="2048"/>
                      <a:pt x="2341" y="2109"/>
                      <a:pt x="2310" y="2140"/>
                    </a:cubicBezTo>
                    <a:cubicBezTo>
                      <a:pt x="2249" y="2292"/>
                      <a:pt x="2128" y="2444"/>
                      <a:pt x="2006" y="2535"/>
                    </a:cubicBezTo>
                    <a:cubicBezTo>
                      <a:pt x="1976" y="2565"/>
                      <a:pt x="1945" y="2596"/>
                      <a:pt x="1945" y="2656"/>
                    </a:cubicBezTo>
                    <a:cubicBezTo>
                      <a:pt x="1854" y="2656"/>
                      <a:pt x="1733" y="2687"/>
                      <a:pt x="1672" y="2687"/>
                    </a:cubicBezTo>
                    <a:lnTo>
                      <a:pt x="1489" y="2717"/>
                    </a:lnTo>
                    <a:cubicBezTo>
                      <a:pt x="1033" y="2808"/>
                      <a:pt x="578" y="2839"/>
                      <a:pt x="152" y="3021"/>
                    </a:cubicBezTo>
                    <a:cubicBezTo>
                      <a:pt x="30" y="3051"/>
                      <a:pt x="0" y="3173"/>
                      <a:pt x="30" y="3295"/>
                    </a:cubicBezTo>
                    <a:cubicBezTo>
                      <a:pt x="54" y="3388"/>
                      <a:pt x="130" y="3427"/>
                      <a:pt x="219" y="3427"/>
                    </a:cubicBezTo>
                    <a:cubicBezTo>
                      <a:pt x="247" y="3427"/>
                      <a:pt x="275" y="3423"/>
                      <a:pt x="304" y="3416"/>
                    </a:cubicBezTo>
                    <a:cubicBezTo>
                      <a:pt x="669" y="3264"/>
                      <a:pt x="1094" y="3173"/>
                      <a:pt x="1520" y="3143"/>
                    </a:cubicBezTo>
                    <a:lnTo>
                      <a:pt x="1702" y="3112"/>
                    </a:lnTo>
                    <a:cubicBezTo>
                      <a:pt x="1854" y="3051"/>
                      <a:pt x="1976" y="3051"/>
                      <a:pt x="2128" y="3021"/>
                    </a:cubicBezTo>
                    <a:cubicBezTo>
                      <a:pt x="2644" y="3720"/>
                      <a:pt x="3344" y="4328"/>
                      <a:pt x="3982" y="4936"/>
                    </a:cubicBezTo>
                    <a:cubicBezTo>
                      <a:pt x="4134" y="5027"/>
                      <a:pt x="4255" y="5179"/>
                      <a:pt x="4407" y="5301"/>
                    </a:cubicBezTo>
                    <a:cubicBezTo>
                      <a:pt x="4438" y="5346"/>
                      <a:pt x="4483" y="5369"/>
                      <a:pt x="4533" y="5369"/>
                    </a:cubicBezTo>
                    <a:cubicBezTo>
                      <a:pt x="4582" y="5369"/>
                      <a:pt x="4635" y="5346"/>
                      <a:pt x="4681" y="5301"/>
                    </a:cubicBezTo>
                    <a:cubicBezTo>
                      <a:pt x="4742" y="5240"/>
                      <a:pt x="4742" y="5118"/>
                      <a:pt x="4681" y="5027"/>
                    </a:cubicBezTo>
                    <a:cubicBezTo>
                      <a:pt x="4529" y="4936"/>
                      <a:pt x="4407" y="4784"/>
                      <a:pt x="4255" y="4662"/>
                    </a:cubicBezTo>
                    <a:cubicBezTo>
                      <a:pt x="3678" y="4115"/>
                      <a:pt x="3070" y="3568"/>
                      <a:pt x="2584" y="2991"/>
                    </a:cubicBezTo>
                    <a:cubicBezTo>
                      <a:pt x="2644" y="2991"/>
                      <a:pt x="2705" y="2960"/>
                      <a:pt x="2766" y="2960"/>
                    </a:cubicBezTo>
                    <a:cubicBezTo>
                      <a:pt x="3100" y="2869"/>
                      <a:pt x="3465" y="2839"/>
                      <a:pt x="3799" y="2748"/>
                    </a:cubicBezTo>
                    <a:cubicBezTo>
                      <a:pt x="4620" y="3507"/>
                      <a:pt x="5532" y="4389"/>
                      <a:pt x="6414" y="5270"/>
                    </a:cubicBezTo>
                    <a:cubicBezTo>
                      <a:pt x="6535" y="5118"/>
                      <a:pt x="6657" y="5118"/>
                      <a:pt x="6748" y="5027"/>
                    </a:cubicBezTo>
                    <a:cubicBezTo>
                      <a:pt x="6839" y="4966"/>
                      <a:pt x="6839" y="4845"/>
                      <a:pt x="6748" y="4784"/>
                    </a:cubicBezTo>
                    <a:cubicBezTo>
                      <a:pt x="5958" y="3963"/>
                      <a:pt x="5137" y="3173"/>
                      <a:pt x="4377" y="2444"/>
                    </a:cubicBezTo>
                    <a:cubicBezTo>
                      <a:pt x="4681" y="2413"/>
                      <a:pt x="4985" y="2383"/>
                      <a:pt x="5319" y="2352"/>
                    </a:cubicBezTo>
                    <a:lnTo>
                      <a:pt x="5350" y="2383"/>
                    </a:lnTo>
                    <a:cubicBezTo>
                      <a:pt x="5471" y="2474"/>
                      <a:pt x="5593" y="2535"/>
                      <a:pt x="5684" y="2656"/>
                    </a:cubicBezTo>
                    <a:cubicBezTo>
                      <a:pt x="5927" y="2808"/>
                      <a:pt x="6201" y="2991"/>
                      <a:pt x="6353" y="3173"/>
                    </a:cubicBezTo>
                    <a:cubicBezTo>
                      <a:pt x="6392" y="3232"/>
                      <a:pt x="6457" y="3265"/>
                      <a:pt x="6514" y="3265"/>
                    </a:cubicBezTo>
                    <a:cubicBezTo>
                      <a:pt x="6545" y="3265"/>
                      <a:pt x="6574" y="3255"/>
                      <a:pt x="6596" y="3234"/>
                    </a:cubicBezTo>
                    <a:cubicBezTo>
                      <a:pt x="6687" y="3143"/>
                      <a:pt x="6717" y="3021"/>
                      <a:pt x="6657" y="2960"/>
                    </a:cubicBezTo>
                    <a:cubicBezTo>
                      <a:pt x="6444" y="2687"/>
                      <a:pt x="6140" y="2504"/>
                      <a:pt x="5897" y="2292"/>
                    </a:cubicBezTo>
                    <a:lnTo>
                      <a:pt x="5836" y="2261"/>
                    </a:lnTo>
                    <a:lnTo>
                      <a:pt x="6535" y="2140"/>
                    </a:lnTo>
                    <a:cubicBezTo>
                      <a:pt x="6809" y="2109"/>
                      <a:pt x="7021" y="2079"/>
                      <a:pt x="7295" y="2048"/>
                    </a:cubicBezTo>
                    <a:cubicBezTo>
                      <a:pt x="7569" y="2352"/>
                      <a:pt x="8116" y="2535"/>
                      <a:pt x="8663" y="2748"/>
                    </a:cubicBezTo>
                    <a:cubicBezTo>
                      <a:pt x="8967" y="2869"/>
                      <a:pt x="9271" y="2991"/>
                      <a:pt x="9392" y="3051"/>
                    </a:cubicBezTo>
                    <a:cubicBezTo>
                      <a:pt x="9416" y="3087"/>
                      <a:pt x="9454" y="3105"/>
                      <a:pt x="9494" y="3105"/>
                    </a:cubicBezTo>
                    <a:cubicBezTo>
                      <a:pt x="9554" y="3105"/>
                      <a:pt x="9617" y="3064"/>
                      <a:pt x="9635" y="2991"/>
                    </a:cubicBezTo>
                    <a:cubicBezTo>
                      <a:pt x="9696" y="2869"/>
                      <a:pt x="9696" y="2748"/>
                      <a:pt x="9575" y="2717"/>
                    </a:cubicBezTo>
                    <a:cubicBezTo>
                      <a:pt x="9392" y="2596"/>
                      <a:pt x="9119" y="2504"/>
                      <a:pt x="8784" y="2383"/>
                    </a:cubicBezTo>
                    <a:cubicBezTo>
                      <a:pt x="8480" y="2261"/>
                      <a:pt x="8055" y="2109"/>
                      <a:pt x="7781" y="1957"/>
                    </a:cubicBezTo>
                    <a:cubicBezTo>
                      <a:pt x="8176" y="1896"/>
                      <a:pt x="8541" y="1836"/>
                      <a:pt x="8936" y="1805"/>
                    </a:cubicBezTo>
                    <a:cubicBezTo>
                      <a:pt x="9149" y="1896"/>
                      <a:pt x="9423" y="1988"/>
                      <a:pt x="9575" y="2109"/>
                    </a:cubicBezTo>
                    <a:cubicBezTo>
                      <a:pt x="9597" y="2143"/>
                      <a:pt x="9632" y="2156"/>
                      <a:pt x="9670" y="2156"/>
                    </a:cubicBezTo>
                    <a:cubicBezTo>
                      <a:pt x="9735" y="2156"/>
                      <a:pt x="9810" y="2117"/>
                      <a:pt x="9848" y="2079"/>
                    </a:cubicBezTo>
                    <a:cubicBezTo>
                      <a:pt x="9909" y="1988"/>
                      <a:pt x="9879" y="1836"/>
                      <a:pt x="9787" y="1805"/>
                    </a:cubicBezTo>
                    <a:cubicBezTo>
                      <a:pt x="9757" y="1775"/>
                      <a:pt x="9727" y="1775"/>
                      <a:pt x="9727" y="1744"/>
                    </a:cubicBezTo>
                    <a:lnTo>
                      <a:pt x="9879" y="1744"/>
                    </a:lnTo>
                    <a:cubicBezTo>
                      <a:pt x="10000" y="1744"/>
                      <a:pt x="10061" y="1623"/>
                      <a:pt x="10061" y="1532"/>
                    </a:cubicBezTo>
                    <a:cubicBezTo>
                      <a:pt x="10061" y="1441"/>
                      <a:pt x="9939" y="1349"/>
                      <a:pt x="9879" y="1349"/>
                    </a:cubicBezTo>
                    <a:cubicBezTo>
                      <a:pt x="9575" y="1349"/>
                      <a:pt x="9271" y="1380"/>
                      <a:pt x="8967" y="1441"/>
                    </a:cubicBezTo>
                    <a:cubicBezTo>
                      <a:pt x="8876" y="1441"/>
                      <a:pt x="8845" y="1380"/>
                      <a:pt x="8784" y="1380"/>
                    </a:cubicBezTo>
                    <a:cubicBezTo>
                      <a:pt x="8845" y="1167"/>
                      <a:pt x="8997" y="924"/>
                      <a:pt x="9149" y="833"/>
                    </a:cubicBezTo>
                    <a:cubicBezTo>
                      <a:pt x="9240" y="741"/>
                      <a:pt x="9240" y="620"/>
                      <a:pt x="9149" y="559"/>
                    </a:cubicBezTo>
                    <a:cubicBezTo>
                      <a:pt x="9119" y="513"/>
                      <a:pt x="9073" y="491"/>
                      <a:pt x="9024" y="491"/>
                    </a:cubicBezTo>
                    <a:cubicBezTo>
                      <a:pt x="8974" y="491"/>
                      <a:pt x="8921" y="513"/>
                      <a:pt x="8876" y="559"/>
                    </a:cubicBezTo>
                    <a:cubicBezTo>
                      <a:pt x="8663" y="741"/>
                      <a:pt x="8389" y="1137"/>
                      <a:pt x="8359" y="1532"/>
                    </a:cubicBezTo>
                    <a:cubicBezTo>
                      <a:pt x="8055" y="1592"/>
                      <a:pt x="7781" y="1623"/>
                      <a:pt x="7477" y="1653"/>
                    </a:cubicBezTo>
                    <a:cubicBezTo>
                      <a:pt x="7508" y="1319"/>
                      <a:pt x="7964" y="681"/>
                      <a:pt x="8116" y="437"/>
                    </a:cubicBezTo>
                    <a:lnTo>
                      <a:pt x="8207" y="316"/>
                    </a:lnTo>
                    <a:cubicBezTo>
                      <a:pt x="8268" y="255"/>
                      <a:pt x="8237" y="103"/>
                      <a:pt x="8176" y="73"/>
                    </a:cubicBezTo>
                    <a:cubicBezTo>
                      <a:pt x="8138" y="35"/>
                      <a:pt x="8089" y="18"/>
                      <a:pt x="8043" y="18"/>
                    </a:cubicBezTo>
                    <a:cubicBezTo>
                      <a:pt x="7979" y="18"/>
                      <a:pt x="7921" y="50"/>
                      <a:pt x="7903" y="103"/>
                    </a:cubicBezTo>
                    <a:lnTo>
                      <a:pt x="7812" y="225"/>
                    </a:lnTo>
                    <a:cubicBezTo>
                      <a:pt x="7447" y="741"/>
                      <a:pt x="7113" y="1319"/>
                      <a:pt x="7113" y="1744"/>
                    </a:cubicBezTo>
                    <a:cubicBezTo>
                      <a:pt x="6869" y="1775"/>
                      <a:pt x="6657" y="1805"/>
                      <a:pt x="6444" y="1836"/>
                    </a:cubicBezTo>
                    <a:cubicBezTo>
                      <a:pt x="6262" y="1896"/>
                      <a:pt x="6079" y="1927"/>
                      <a:pt x="5836" y="1957"/>
                    </a:cubicBezTo>
                    <a:cubicBezTo>
                      <a:pt x="6049" y="1623"/>
                      <a:pt x="6292" y="1197"/>
                      <a:pt x="6535" y="1137"/>
                    </a:cubicBezTo>
                    <a:cubicBezTo>
                      <a:pt x="6657" y="1076"/>
                      <a:pt x="6687" y="985"/>
                      <a:pt x="6657" y="863"/>
                    </a:cubicBezTo>
                    <a:cubicBezTo>
                      <a:pt x="6610" y="770"/>
                      <a:pt x="6546" y="730"/>
                      <a:pt x="6464" y="730"/>
                    </a:cubicBezTo>
                    <a:cubicBezTo>
                      <a:pt x="6439" y="730"/>
                      <a:pt x="6412" y="734"/>
                      <a:pt x="6383" y="741"/>
                    </a:cubicBezTo>
                    <a:cubicBezTo>
                      <a:pt x="5988" y="893"/>
                      <a:pt x="5654" y="1441"/>
                      <a:pt x="5441" y="1896"/>
                    </a:cubicBezTo>
                    <a:cubicBezTo>
                      <a:pt x="5380" y="1957"/>
                      <a:pt x="5350" y="1988"/>
                      <a:pt x="5319" y="2048"/>
                    </a:cubicBezTo>
                    <a:cubicBezTo>
                      <a:pt x="4924" y="2109"/>
                      <a:pt x="4559" y="2140"/>
                      <a:pt x="4225" y="2200"/>
                    </a:cubicBezTo>
                    <a:cubicBezTo>
                      <a:pt x="4286" y="2109"/>
                      <a:pt x="4316" y="2048"/>
                      <a:pt x="4377" y="1957"/>
                    </a:cubicBezTo>
                    <a:cubicBezTo>
                      <a:pt x="4407" y="1896"/>
                      <a:pt x="4438" y="1836"/>
                      <a:pt x="4468" y="1805"/>
                    </a:cubicBezTo>
                    <a:cubicBezTo>
                      <a:pt x="4559" y="1684"/>
                      <a:pt x="4620" y="1592"/>
                      <a:pt x="4742" y="1471"/>
                    </a:cubicBezTo>
                    <a:cubicBezTo>
                      <a:pt x="5046" y="1045"/>
                      <a:pt x="5441" y="559"/>
                      <a:pt x="5897" y="407"/>
                    </a:cubicBezTo>
                    <a:cubicBezTo>
                      <a:pt x="5988" y="377"/>
                      <a:pt x="6049" y="255"/>
                      <a:pt x="5988" y="134"/>
                    </a:cubicBezTo>
                    <a:cubicBezTo>
                      <a:pt x="5965" y="41"/>
                      <a:pt x="5888" y="1"/>
                      <a:pt x="58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67"/>
              <p:cNvSpPr/>
              <p:nvPr/>
            </p:nvSpPr>
            <p:spPr>
              <a:xfrm>
                <a:off x="14987625" y="7308850"/>
                <a:ext cx="226475" cy="360625"/>
              </a:xfrm>
              <a:custGeom>
                <a:avLst/>
                <a:gdLst/>
                <a:ahLst/>
                <a:cxnLst/>
                <a:rect l="l" t="t" r="r" b="b"/>
                <a:pathLst>
                  <a:path w="9059" h="14425" extrusionOk="0">
                    <a:moveTo>
                      <a:pt x="4229" y="0"/>
                    </a:moveTo>
                    <a:cubicBezTo>
                      <a:pt x="4188" y="0"/>
                      <a:pt x="4146" y="1"/>
                      <a:pt x="4104" y="3"/>
                    </a:cubicBezTo>
                    <a:cubicBezTo>
                      <a:pt x="3466" y="3"/>
                      <a:pt x="2888" y="1097"/>
                      <a:pt x="2584" y="1583"/>
                    </a:cubicBezTo>
                    <a:cubicBezTo>
                      <a:pt x="1703" y="2890"/>
                      <a:pt x="1186" y="4289"/>
                      <a:pt x="730" y="5778"/>
                    </a:cubicBezTo>
                    <a:cubicBezTo>
                      <a:pt x="1" y="8270"/>
                      <a:pt x="578" y="10611"/>
                      <a:pt x="1551" y="12951"/>
                    </a:cubicBezTo>
                    <a:cubicBezTo>
                      <a:pt x="1794" y="13529"/>
                      <a:pt x="2007" y="14319"/>
                      <a:pt x="2675" y="14410"/>
                    </a:cubicBezTo>
                    <a:cubicBezTo>
                      <a:pt x="2741" y="14420"/>
                      <a:pt x="2806" y="14424"/>
                      <a:pt x="2873" y="14424"/>
                    </a:cubicBezTo>
                    <a:cubicBezTo>
                      <a:pt x="4105" y="14424"/>
                      <a:pt x="5509" y="12877"/>
                      <a:pt x="6201" y="12070"/>
                    </a:cubicBezTo>
                    <a:cubicBezTo>
                      <a:pt x="8238" y="9881"/>
                      <a:pt x="9059" y="6447"/>
                      <a:pt x="8116" y="3559"/>
                    </a:cubicBezTo>
                    <a:cubicBezTo>
                      <a:pt x="7729" y="2188"/>
                      <a:pt x="6290" y="0"/>
                      <a:pt x="42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67"/>
              <p:cNvSpPr/>
              <p:nvPr/>
            </p:nvSpPr>
            <p:spPr>
              <a:xfrm>
                <a:off x="14980025" y="7294275"/>
                <a:ext cx="243950" cy="419675"/>
              </a:xfrm>
              <a:custGeom>
                <a:avLst/>
                <a:gdLst/>
                <a:ahLst/>
                <a:cxnLst/>
                <a:rect l="l" t="t" r="r" b="b"/>
                <a:pathLst>
                  <a:path w="9758" h="16787" extrusionOk="0">
                    <a:moveTo>
                      <a:pt x="5838" y="1"/>
                    </a:moveTo>
                    <a:cubicBezTo>
                      <a:pt x="5681" y="1"/>
                      <a:pt x="5528" y="68"/>
                      <a:pt x="5502" y="221"/>
                    </a:cubicBezTo>
                    <a:cubicBezTo>
                      <a:pt x="5350" y="738"/>
                      <a:pt x="5198" y="1194"/>
                      <a:pt x="5107" y="1680"/>
                    </a:cubicBezTo>
                    <a:cubicBezTo>
                      <a:pt x="5016" y="1741"/>
                      <a:pt x="4986" y="1862"/>
                      <a:pt x="4894" y="1954"/>
                    </a:cubicBezTo>
                    <a:cubicBezTo>
                      <a:pt x="4590" y="1710"/>
                      <a:pt x="4347" y="1346"/>
                      <a:pt x="4226" y="1042"/>
                    </a:cubicBezTo>
                    <a:cubicBezTo>
                      <a:pt x="4151" y="917"/>
                      <a:pt x="4015" y="813"/>
                      <a:pt x="3885" y="813"/>
                    </a:cubicBezTo>
                    <a:cubicBezTo>
                      <a:pt x="3856" y="813"/>
                      <a:pt x="3828" y="818"/>
                      <a:pt x="3800" y="829"/>
                    </a:cubicBezTo>
                    <a:cubicBezTo>
                      <a:pt x="3648" y="920"/>
                      <a:pt x="3527" y="1103"/>
                      <a:pt x="3618" y="1254"/>
                    </a:cubicBezTo>
                    <a:cubicBezTo>
                      <a:pt x="3800" y="1710"/>
                      <a:pt x="4256" y="2349"/>
                      <a:pt x="4864" y="2622"/>
                    </a:cubicBezTo>
                    <a:cubicBezTo>
                      <a:pt x="4742" y="3109"/>
                      <a:pt x="4651" y="3565"/>
                      <a:pt x="4560" y="4081"/>
                    </a:cubicBezTo>
                    <a:cubicBezTo>
                      <a:pt x="4074" y="3838"/>
                      <a:pt x="3283" y="2744"/>
                      <a:pt x="3010" y="2318"/>
                    </a:cubicBezTo>
                    <a:lnTo>
                      <a:pt x="2888" y="2136"/>
                    </a:lnTo>
                    <a:cubicBezTo>
                      <a:pt x="2812" y="2041"/>
                      <a:pt x="2713" y="1993"/>
                      <a:pt x="2611" y="1993"/>
                    </a:cubicBezTo>
                    <a:cubicBezTo>
                      <a:pt x="2551" y="1993"/>
                      <a:pt x="2489" y="2011"/>
                      <a:pt x="2432" y="2045"/>
                    </a:cubicBezTo>
                    <a:cubicBezTo>
                      <a:pt x="2280" y="2166"/>
                      <a:pt x="2250" y="2349"/>
                      <a:pt x="2372" y="2501"/>
                    </a:cubicBezTo>
                    <a:lnTo>
                      <a:pt x="2463" y="2653"/>
                    </a:lnTo>
                    <a:cubicBezTo>
                      <a:pt x="3071" y="3534"/>
                      <a:pt x="3770" y="4446"/>
                      <a:pt x="4438" y="4689"/>
                    </a:cubicBezTo>
                    <a:cubicBezTo>
                      <a:pt x="4378" y="5054"/>
                      <a:pt x="4286" y="5388"/>
                      <a:pt x="4256" y="5783"/>
                    </a:cubicBezTo>
                    <a:cubicBezTo>
                      <a:pt x="4195" y="6118"/>
                      <a:pt x="4134" y="6452"/>
                      <a:pt x="4074" y="6756"/>
                    </a:cubicBezTo>
                    <a:cubicBezTo>
                      <a:pt x="3648" y="6270"/>
                      <a:pt x="3162" y="5631"/>
                      <a:pt x="3131" y="5176"/>
                    </a:cubicBezTo>
                    <a:cubicBezTo>
                      <a:pt x="3131" y="5009"/>
                      <a:pt x="2954" y="4868"/>
                      <a:pt x="2807" y="4868"/>
                    </a:cubicBezTo>
                    <a:cubicBezTo>
                      <a:pt x="2793" y="4868"/>
                      <a:pt x="2780" y="4869"/>
                      <a:pt x="2767" y="4872"/>
                    </a:cubicBezTo>
                    <a:cubicBezTo>
                      <a:pt x="2584" y="4872"/>
                      <a:pt x="2432" y="5024"/>
                      <a:pt x="2463" y="5206"/>
                    </a:cubicBezTo>
                    <a:cubicBezTo>
                      <a:pt x="2524" y="5935"/>
                      <a:pt x="3192" y="6726"/>
                      <a:pt x="3739" y="7364"/>
                    </a:cubicBezTo>
                    <a:cubicBezTo>
                      <a:pt x="3800" y="7455"/>
                      <a:pt x="3891" y="7516"/>
                      <a:pt x="3922" y="7607"/>
                    </a:cubicBezTo>
                    <a:cubicBezTo>
                      <a:pt x="3800" y="8215"/>
                      <a:pt x="3648" y="8853"/>
                      <a:pt x="3496" y="9461"/>
                    </a:cubicBezTo>
                    <a:cubicBezTo>
                      <a:pt x="3435" y="9309"/>
                      <a:pt x="3314" y="9188"/>
                      <a:pt x="3223" y="9097"/>
                    </a:cubicBezTo>
                    <a:cubicBezTo>
                      <a:pt x="3162" y="8975"/>
                      <a:pt x="3071" y="8884"/>
                      <a:pt x="3040" y="8823"/>
                    </a:cubicBezTo>
                    <a:cubicBezTo>
                      <a:pt x="2919" y="8641"/>
                      <a:pt x="2767" y="8428"/>
                      <a:pt x="2675" y="8215"/>
                    </a:cubicBezTo>
                    <a:cubicBezTo>
                      <a:pt x="2159" y="7455"/>
                      <a:pt x="1612" y="6604"/>
                      <a:pt x="1642" y="5814"/>
                    </a:cubicBezTo>
                    <a:cubicBezTo>
                      <a:pt x="1642" y="5631"/>
                      <a:pt x="1490" y="5479"/>
                      <a:pt x="1308" y="5479"/>
                    </a:cubicBezTo>
                    <a:cubicBezTo>
                      <a:pt x="1095" y="5479"/>
                      <a:pt x="943" y="5631"/>
                      <a:pt x="943" y="5814"/>
                    </a:cubicBezTo>
                    <a:cubicBezTo>
                      <a:pt x="913" y="6847"/>
                      <a:pt x="1551" y="7790"/>
                      <a:pt x="2098" y="8641"/>
                    </a:cubicBezTo>
                    <a:cubicBezTo>
                      <a:pt x="2250" y="8823"/>
                      <a:pt x="2341" y="9005"/>
                      <a:pt x="2463" y="9188"/>
                    </a:cubicBezTo>
                    <a:cubicBezTo>
                      <a:pt x="2493" y="9279"/>
                      <a:pt x="2584" y="9401"/>
                      <a:pt x="2645" y="9492"/>
                    </a:cubicBezTo>
                    <a:cubicBezTo>
                      <a:pt x="2858" y="9765"/>
                      <a:pt x="3071" y="10100"/>
                      <a:pt x="3071" y="10343"/>
                    </a:cubicBezTo>
                    <a:cubicBezTo>
                      <a:pt x="3071" y="10464"/>
                      <a:pt x="3101" y="10525"/>
                      <a:pt x="3223" y="10616"/>
                    </a:cubicBezTo>
                    <a:cubicBezTo>
                      <a:pt x="3162" y="11103"/>
                      <a:pt x="3040" y="11589"/>
                      <a:pt x="2949" y="12075"/>
                    </a:cubicBezTo>
                    <a:cubicBezTo>
                      <a:pt x="2949" y="12197"/>
                      <a:pt x="2919" y="12288"/>
                      <a:pt x="2919" y="12379"/>
                    </a:cubicBezTo>
                    <a:cubicBezTo>
                      <a:pt x="2858" y="12288"/>
                      <a:pt x="2767" y="12167"/>
                      <a:pt x="2645" y="12045"/>
                    </a:cubicBezTo>
                    <a:cubicBezTo>
                      <a:pt x="2584" y="11984"/>
                      <a:pt x="2554" y="11893"/>
                      <a:pt x="2463" y="11832"/>
                    </a:cubicBezTo>
                    <a:cubicBezTo>
                      <a:pt x="1672" y="10768"/>
                      <a:pt x="1065" y="9401"/>
                      <a:pt x="730" y="7942"/>
                    </a:cubicBezTo>
                    <a:cubicBezTo>
                      <a:pt x="707" y="7802"/>
                      <a:pt x="577" y="7698"/>
                      <a:pt x="435" y="7698"/>
                    </a:cubicBezTo>
                    <a:cubicBezTo>
                      <a:pt x="392" y="7698"/>
                      <a:pt x="347" y="7707"/>
                      <a:pt x="305" y="7729"/>
                    </a:cubicBezTo>
                    <a:cubicBezTo>
                      <a:pt x="122" y="7759"/>
                      <a:pt x="1" y="7942"/>
                      <a:pt x="92" y="8124"/>
                    </a:cubicBezTo>
                    <a:cubicBezTo>
                      <a:pt x="457" y="9644"/>
                      <a:pt x="1095" y="11103"/>
                      <a:pt x="1946" y="12227"/>
                    </a:cubicBezTo>
                    <a:cubicBezTo>
                      <a:pt x="2007" y="12318"/>
                      <a:pt x="2098" y="12440"/>
                      <a:pt x="2128" y="12501"/>
                    </a:cubicBezTo>
                    <a:cubicBezTo>
                      <a:pt x="2311" y="12744"/>
                      <a:pt x="2524" y="12957"/>
                      <a:pt x="2554" y="13230"/>
                    </a:cubicBezTo>
                    <a:cubicBezTo>
                      <a:pt x="2584" y="13291"/>
                      <a:pt x="2615" y="13382"/>
                      <a:pt x="2706" y="13413"/>
                    </a:cubicBezTo>
                    <a:cubicBezTo>
                      <a:pt x="2675" y="13565"/>
                      <a:pt x="2675" y="13717"/>
                      <a:pt x="2615" y="13869"/>
                    </a:cubicBezTo>
                    <a:lnTo>
                      <a:pt x="2554" y="14203"/>
                    </a:lnTo>
                    <a:cubicBezTo>
                      <a:pt x="2402" y="14933"/>
                      <a:pt x="2250" y="15692"/>
                      <a:pt x="2280" y="16483"/>
                    </a:cubicBezTo>
                    <a:cubicBezTo>
                      <a:pt x="2280" y="16695"/>
                      <a:pt x="2432" y="16787"/>
                      <a:pt x="2615" y="16787"/>
                    </a:cubicBezTo>
                    <a:cubicBezTo>
                      <a:pt x="2827" y="16787"/>
                      <a:pt x="2979" y="16635"/>
                      <a:pt x="2919" y="16452"/>
                    </a:cubicBezTo>
                    <a:cubicBezTo>
                      <a:pt x="2888" y="15784"/>
                      <a:pt x="3040" y="15054"/>
                      <a:pt x="3192" y="14355"/>
                    </a:cubicBezTo>
                    <a:lnTo>
                      <a:pt x="3283" y="14021"/>
                    </a:lnTo>
                    <a:lnTo>
                      <a:pt x="3375" y="13352"/>
                    </a:lnTo>
                    <a:cubicBezTo>
                      <a:pt x="4803" y="12896"/>
                      <a:pt x="6171" y="12167"/>
                      <a:pt x="7448" y="11467"/>
                    </a:cubicBezTo>
                    <a:cubicBezTo>
                      <a:pt x="7752" y="11315"/>
                      <a:pt x="8025" y="11163"/>
                      <a:pt x="8329" y="11011"/>
                    </a:cubicBezTo>
                    <a:cubicBezTo>
                      <a:pt x="8481" y="10951"/>
                      <a:pt x="8542" y="10768"/>
                      <a:pt x="8481" y="10556"/>
                    </a:cubicBezTo>
                    <a:cubicBezTo>
                      <a:pt x="8413" y="10443"/>
                      <a:pt x="8296" y="10380"/>
                      <a:pt x="8165" y="10380"/>
                    </a:cubicBezTo>
                    <a:cubicBezTo>
                      <a:pt x="8119" y="10380"/>
                      <a:pt x="8072" y="10388"/>
                      <a:pt x="8025" y="10404"/>
                    </a:cubicBezTo>
                    <a:cubicBezTo>
                      <a:pt x="7721" y="10556"/>
                      <a:pt x="7448" y="10708"/>
                      <a:pt x="7144" y="10859"/>
                    </a:cubicBezTo>
                    <a:cubicBezTo>
                      <a:pt x="5958" y="11467"/>
                      <a:pt x="4742" y="12136"/>
                      <a:pt x="3496" y="12592"/>
                    </a:cubicBezTo>
                    <a:cubicBezTo>
                      <a:pt x="3496" y="12470"/>
                      <a:pt x="3527" y="12349"/>
                      <a:pt x="3527" y="12288"/>
                    </a:cubicBezTo>
                    <a:cubicBezTo>
                      <a:pt x="3618" y="11711"/>
                      <a:pt x="3739" y="11103"/>
                      <a:pt x="3831" y="10525"/>
                    </a:cubicBezTo>
                    <a:cubicBezTo>
                      <a:pt x="5502" y="9644"/>
                      <a:pt x="7448" y="8671"/>
                      <a:pt x="9363" y="7820"/>
                    </a:cubicBezTo>
                    <a:cubicBezTo>
                      <a:pt x="9697" y="7729"/>
                      <a:pt x="9758" y="7546"/>
                      <a:pt x="9697" y="7334"/>
                    </a:cubicBezTo>
                    <a:cubicBezTo>
                      <a:pt x="9629" y="7221"/>
                      <a:pt x="9511" y="7158"/>
                      <a:pt x="9381" y="7158"/>
                    </a:cubicBezTo>
                    <a:cubicBezTo>
                      <a:pt x="9335" y="7158"/>
                      <a:pt x="9288" y="7166"/>
                      <a:pt x="9241" y="7182"/>
                    </a:cubicBezTo>
                    <a:cubicBezTo>
                      <a:pt x="7539" y="8002"/>
                      <a:pt x="5776" y="8853"/>
                      <a:pt x="4195" y="9674"/>
                    </a:cubicBezTo>
                    <a:cubicBezTo>
                      <a:pt x="4286" y="9157"/>
                      <a:pt x="4408" y="8641"/>
                      <a:pt x="4530" y="8093"/>
                    </a:cubicBezTo>
                    <a:cubicBezTo>
                      <a:pt x="4530" y="8093"/>
                      <a:pt x="4560" y="8093"/>
                      <a:pt x="4560" y="8063"/>
                    </a:cubicBezTo>
                    <a:cubicBezTo>
                      <a:pt x="4742" y="7942"/>
                      <a:pt x="4955" y="7790"/>
                      <a:pt x="5168" y="7638"/>
                    </a:cubicBezTo>
                    <a:cubicBezTo>
                      <a:pt x="5593" y="7334"/>
                      <a:pt x="6019" y="7030"/>
                      <a:pt x="6384" y="6938"/>
                    </a:cubicBezTo>
                    <a:cubicBezTo>
                      <a:pt x="6566" y="6878"/>
                      <a:pt x="6657" y="6695"/>
                      <a:pt x="6627" y="6513"/>
                    </a:cubicBezTo>
                    <a:cubicBezTo>
                      <a:pt x="6574" y="6354"/>
                      <a:pt x="6428" y="6264"/>
                      <a:pt x="6271" y="6264"/>
                    </a:cubicBezTo>
                    <a:cubicBezTo>
                      <a:pt x="6248" y="6264"/>
                      <a:pt x="6225" y="6266"/>
                      <a:pt x="6201" y="6270"/>
                    </a:cubicBezTo>
                    <a:cubicBezTo>
                      <a:pt x="5654" y="6422"/>
                      <a:pt x="5198" y="6786"/>
                      <a:pt x="4742" y="7090"/>
                    </a:cubicBezTo>
                    <a:cubicBezTo>
                      <a:pt x="4712" y="7090"/>
                      <a:pt x="4712" y="7121"/>
                      <a:pt x="4682" y="7121"/>
                    </a:cubicBezTo>
                    <a:cubicBezTo>
                      <a:pt x="4742" y="6726"/>
                      <a:pt x="4834" y="6331"/>
                      <a:pt x="4894" y="5935"/>
                    </a:cubicBezTo>
                    <a:lnTo>
                      <a:pt x="5138" y="4689"/>
                    </a:lnTo>
                    <a:cubicBezTo>
                      <a:pt x="5776" y="4446"/>
                      <a:pt x="6414" y="3656"/>
                      <a:pt x="7052" y="2926"/>
                    </a:cubicBezTo>
                    <a:cubicBezTo>
                      <a:pt x="7417" y="2531"/>
                      <a:pt x="7752" y="2136"/>
                      <a:pt x="7964" y="1954"/>
                    </a:cubicBezTo>
                    <a:cubicBezTo>
                      <a:pt x="8147" y="1832"/>
                      <a:pt x="8177" y="1650"/>
                      <a:pt x="8056" y="1498"/>
                    </a:cubicBezTo>
                    <a:cubicBezTo>
                      <a:pt x="7980" y="1403"/>
                      <a:pt x="7880" y="1355"/>
                      <a:pt x="7779" y="1355"/>
                    </a:cubicBezTo>
                    <a:cubicBezTo>
                      <a:pt x="7718" y="1355"/>
                      <a:pt x="7657" y="1372"/>
                      <a:pt x="7600" y="1406"/>
                    </a:cubicBezTo>
                    <a:cubicBezTo>
                      <a:pt x="7296" y="1650"/>
                      <a:pt x="6961" y="2014"/>
                      <a:pt x="6566" y="2501"/>
                    </a:cubicBezTo>
                    <a:cubicBezTo>
                      <a:pt x="6232" y="2926"/>
                      <a:pt x="5745" y="3504"/>
                      <a:pt x="5320" y="3838"/>
                    </a:cubicBezTo>
                    <a:cubicBezTo>
                      <a:pt x="5441" y="3200"/>
                      <a:pt x="5593" y="2562"/>
                      <a:pt x="5745" y="1954"/>
                    </a:cubicBezTo>
                    <a:cubicBezTo>
                      <a:pt x="5989" y="1589"/>
                      <a:pt x="6353" y="1254"/>
                      <a:pt x="6597" y="1072"/>
                    </a:cubicBezTo>
                    <a:cubicBezTo>
                      <a:pt x="6749" y="951"/>
                      <a:pt x="6809" y="768"/>
                      <a:pt x="6688" y="616"/>
                    </a:cubicBezTo>
                    <a:cubicBezTo>
                      <a:pt x="6612" y="521"/>
                      <a:pt x="6512" y="474"/>
                      <a:pt x="6411" y="474"/>
                    </a:cubicBezTo>
                    <a:cubicBezTo>
                      <a:pt x="6350" y="474"/>
                      <a:pt x="6289" y="491"/>
                      <a:pt x="6232" y="525"/>
                    </a:cubicBezTo>
                    <a:cubicBezTo>
                      <a:pt x="6201" y="586"/>
                      <a:pt x="6110" y="616"/>
                      <a:pt x="6080" y="647"/>
                    </a:cubicBezTo>
                    <a:cubicBezTo>
                      <a:pt x="6110" y="586"/>
                      <a:pt x="6110" y="495"/>
                      <a:pt x="6141" y="434"/>
                    </a:cubicBezTo>
                    <a:cubicBezTo>
                      <a:pt x="6201" y="221"/>
                      <a:pt x="6110" y="39"/>
                      <a:pt x="5928" y="8"/>
                    </a:cubicBezTo>
                    <a:cubicBezTo>
                      <a:pt x="5898" y="3"/>
                      <a:pt x="5868" y="1"/>
                      <a:pt x="58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67"/>
              <p:cNvSpPr/>
              <p:nvPr/>
            </p:nvSpPr>
            <p:spPr>
              <a:xfrm>
                <a:off x="15219400" y="7444275"/>
                <a:ext cx="105650" cy="125250"/>
              </a:xfrm>
              <a:custGeom>
                <a:avLst/>
                <a:gdLst/>
                <a:ahLst/>
                <a:cxnLst/>
                <a:rect l="l" t="t" r="r" b="b"/>
                <a:pathLst>
                  <a:path w="4226" h="5010" extrusionOk="0">
                    <a:moveTo>
                      <a:pt x="3565" y="0"/>
                    </a:moveTo>
                    <a:cubicBezTo>
                      <a:pt x="3146" y="0"/>
                      <a:pt x="2617" y="221"/>
                      <a:pt x="2310" y="331"/>
                    </a:cubicBezTo>
                    <a:cubicBezTo>
                      <a:pt x="1186" y="726"/>
                      <a:pt x="304" y="1790"/>
                      <a:pt x="61" y="3005"/>
                    </a:cubicBezTo>
                    <a:cubicBezTo>
                      <a:pt x="0" y="3583"/>
                      <a:pt x="152" y="4647"/>
                      <a:pt x="912" y="4981"/>
                    </a:cubicBezTo>
                    <a:cubicBezTo>
                      <a:pt x="947" y="5001"/>
                      <a:pt x="986" y="5009"/>
                      <a:pt x="1028" y="5009"/>
                    </a:cubicBezTo>
                    <a:cubicBezTo>
                      <a:pt x="1249" y="5009"/>
                      <a:pt x="1559" y="4779"/>
                      <a:pt x="1763" y="4677"/>
                    </a:cubicBezTo>
                    <a:cubicBezTo>
                      <a:pt x="2280" y="4373"/>
                      <a:pt x="2736" y="3978"/>
                      <a:pt x="3161" y="3552"/>
                    </a:cubicBezTo>
                    <a:cubicBezTo>
                      <a:pt x="3891" y="2793"/>
                      <a:pt x="4073" y="1881"/>
                      <a:pt x="4134" y="847"/>
                    </a:cubicBezTo>
                    <a:cubicBezTo>
                      <a:pt x="4134" y="635"/>
                      <a:pt x="4225" y="270"/>
                      <a:pt x="3982" y="118"/>
                    </a:cubicBezTo>
                    <a:cubicBezTo>
                      <a:pt x="3872" y="33"/>
                      <a:pt x="3727" y="0"/>
                      <a:pt x="35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67"/>
              <p:cNvSpPr/>
              <p:nvPr/>
            </p:nvSpPr>
            <p:spPr>
              <a:xfrm>
                <a:off x="15214075" y="7435525"/>
                <a:ext cx="118575" cy="136325"/>
              </a:xfrm>
              <a:custGeom>
                <a:avLst/>
                <a:gdLst/>
                <a:ahLst/>
                <a:cxnLst/>
                <a:rect l="l" t="t" r="r" b="b"/>
                <a:pathLst>
                  <a:path w="4743" h="5453" extrusionOk="0">
                    <a:moveTo>
                      <a:pt x="4571" y="0"/>
                    </a:moveTo>
                    <a:cubicBezTo>
                      <a:pt x="4518" y="0"/>
                      <a:pt x="4461" y="35"/>
                      <a:pt x="4438" y="103"/>
                    </a:cubicBezTo>
                    <a:cubicBezTo>
                      <a:pt x="4317" y="346"/>
                      <a:pt x="4134" y="589"/>
                      <a:pt x="3982" y="772"/>
                    </a:cubicBezTo>
                    <a:lnTo>
                      <a:pt x="3891" y="893"/>
                    </a:lnTo>
                    <a:cubicBezTo>
                      <a:pt x="3830" y="954"/>
                      <a:pt x="3800" y="1045"/>
                      <a:pt x="3709" y="1106"/>
                    </a:cubicBezTo>
                    <a:cubicBezTo>
                      <a:pt x="3131" y="1045"/>
                      <a:pt x="2523" y="1045"/>
                      <a:pt x="1915" y="1045"/>
                    </a:cubicBezTo>
                    <a:lnTo>
                      <a:pt x="1551" y="1045"/>
                    </a:lnTo>
                    <a:cubicBezTo>
                      <a:pt x="1460" y="1045"/>
                      <a:pt x="1429" y="1106"/>
                      <a:pt x="1429" y="1197"/>
                    </a:cubicBezTo>
                    <a:cubicBezTo>
                      <a:pt x="1429" y="1258"/>
                      <a:pt x="1520" y="1319"/>
                      <a:pt x="1581" y="1319"/>
                    </a:cubicBezTo>
                    <a:lnTo>
                      <a:pt x="1976" y="1319"/>
                    </a:lnTo>
                    <a:cubicBezTo>
                      <a:pt x="2493" y="1319"/>
                      <a:pt x="3040" y="1319"/>
                      <a:pt x="3557" y="1349"/>
                    </a:cubicBezTo>
                    <a:cubicBezTo>
                      <a:pt x="3526" y="1380"/>
                      <a:pt x="3526" y="1410"/>
                      <a:pt x="3496" y="1471"/>
                    </a:cubicBezTo>
                    <a:cubicBezTo>
                      <a:pt x="3344" y="1653"/>
                      <a:pt x="3222" y="1836"/>
                      <a:pt x="3071" y="2018"/>
                    </a:cubicBezTo>
                    <a:cubicBezTo>
                      <a:pt x="2311" y="2018"/>
                      <a:pt x="1429" y="2018"/>
                      <a:pt x="639" y="1988"/>
                    </a:cubicBezTo>
                    <a:cubicBezTo>
                      <a:pt x="590" y="1926"/>
                      <a:pt x="555" y="1904"/>
                      <a:pt x="532" y="1904"/>
                    </a:cubicBezTo>
                    <a:cubicBezTo>
                      <a:pt x="498" y="1904"/>
                      <a:pt x="487" y="1951"/>
                      <a:pt x="487" y="1988"/>
                    </a:cubicBezTo>
                    <a:cubicBezTo>
                      <a:pt x="487" y="2079"/>
                      <a:pt x="517" y="2140"/>
                      <a:pt x="608" y="2140"/>
                    </a:cubicBezTo>
                    <a:cubicBezTo>
                      <a:pt x="1368" y="2200"/>
                      <a:pt x="2128" y="2200"/>
                      <a:pt x="2827" y="2200"/>
                    </a:cubicBezTo>
                    <a:cubicBezTo>
                      <a:pt x="2675" y="2352"/>
                      <a:pt x="2584" y="2535"/>
                      <a:pt x="2463" y="2687"/>
                    </a:cubicBezTo>
                    <a:lnTo>
                      <a:pt x="2432" y="2687"/>
                    </a:lnTo>
                    <a:cubicBezTo>
                      <a:pt x="2341" y="2687"/>
                      <a:pt x="2219" y="2717"/>
                      <a:pt x="2128" y="2717"/>
                    </a:cubicBezTo>
                    <a:cubicBezTo>
                      <a:pt x="1981" y="2738"/>
                      <a:pt x="1849" y="2773"/>
                      <a:pt x="1721" y="2773"/>
                    </a:cubicBezTo>
                    <a:cubicBezTo>
                      <a:pt x="1664" y="2773"/>
                      <a:pt x="1607" y="2766"/>
                      <a:pt x="1551" y="2747"/>
                    </a:cubicBezTo>
                    <a:cubicBezTo>
                      <a:pt x="1460" y="2747"/>
                      <a:pt x="1399" y="2808"/>
                      <a:pt x="1399" y="2869"/>
                    </a:cubicBezTo>
                    <a:cubicBezTo>
                      <a:pt x="1399" y="2960"/>
                      <a:pt x="1429" y="3021"/>
                      <a:pt x="1520" y="3021"/>
                    </a:cubicBezTo>
                    <a:cubicBezTo>
                      <a:pt x="1574" y="3030"/>
                      <a:pt x="1635" y="3034"/>
                      <a:pt x="1699" y="3034"/>
                    </a:cubicBezTo>
                    <a:cubicBezTo>
                      <a:pt x="1855" y="3034"/>
                      <a:pt x="2030" y="3012"/>
                      <a:pt x="2159" y="2991"/>
                    </a:cubicBezTo>
                    <a:lnTo>
                      <a:pt x="2189" y="2991"/>
                    </a:lnTo>
                    <a:cubicBezTo>
                      <a:pt x="2067" y="3082"/>
                      <a:pt x="2007" y="3264"/>
                      <a:pt x="1885" y="3355"/>
                    </a:cubicBezTo>
                    <a:cubicBezTo>
                      <a:pt x="1763" y="3507"/>
                      <a:pt x="1703" y="3629"/>
                      <a:pt x="1581" y="3781"/>
                    </a:cubicBezTo>
                    <a:cubicBezTo>
                      <a:pt x="1557" y="3778"/>
                      <a:pt x="1533" y="3777"/>
                      <a:pt x="1508" y="3777"/>
                    </a:cubicBezTo>
                    <a:cubicBezTo>
                      <a:pt x="1244" y="3777"/>
                      <a:pt x="914" y="3916"/>
                      <a:pt x="608" y="4054"/>
                    </a:cubicBezTo>
                    <a:cubicBezTo>
                      <a:pt x="396" y="4115"/>
                      <a:pt x="213" y="4206"/>
                      <a:pt x="92" y="4237"/>
                    </a:cubicBezTo>
                    <a:cubicBezTo>
                      <a:pt x="31" y="4237"/>
                      <a:pt x="1" y="4328"/>
                      <a:pt x="1" y="4389"/>
                    </a:cubicBezTo>
                    <a:cubicBezTo>
                      <a:pt x="1" y="4480"/>
                      <a:pt x="61" y="4510"/>
                      <a:pt x="153" y="4510"/>
                    </a:cubicBezTo>
                    <a:cubicBezTo>
                      <a:pt x="304" y="4450"/>
                      <a:pt x="487" y="4389"/>
                      <a:pt x="700" y="4298"/>
                    </a:cubicBezTo>
                    <a:cubicBezTo>
                      <a:pt x="912" y="4237"/>
                      <a:pt x="1156" y="4115"/>
                      <a:pt x="1399" y="4085"/>
                    </a:cubicBezTo>
                    <a:lnTo>
                      <a:pt x="1399" y="4085"/>
                    </a:lnTo>
                    <a:cubicBezTo>
                      <a:pt x="1247" y="4267"/>
                      <a:pt x="1064" y="4510"/>
                      <a:pt x="912" y="4693"/>
                    </a:cubicBezTo>
                    <a:cubicBezTo>
                      <a:pt x="760" y="4784"/>
                      <a:pt x="548" y="4814"/>
                      <a:pt x="456" y="4845"/>
                    </a:cubicBezTo>
                    <a:cubicBezTo>
                      <a:pt x="365" y="4845"/>
                      <a:pt x="335" y="4936"/>
                      <a:pt x="335" y="4997"/>
                    </a:cubicBezTo>
                    <a:cubicBezTo>
                      <a:pt x="335" y="5058"/>
                      <a:pt x="396" y="5118"/>
                      <a:pt x="487" y="5118"/>
                    </a:cubicBezTo>
                    <a:lnTo>
                      <a:pt x="548" y="5118"/>
                    </a:lnTo>
                    <a:lnTo>
                      <a:pt x="487" y="5179"/>
                    </a:lnTo>
                    <a:cubicBezTo>
                      <a:pt x="456" y="5209"/>
                      <a:pt x="456" y="5331"/>
                      <a:pt x="487" y="5361"/>
                    </a:cubicBezTo>
                    <a:cubicBezTo>
                      <a:pt x="502" y="5392"/>
                      <a:pt x="540" y="5407"/>
                      <a:pt x="578" y="5407"/>
                    </a:cubicBezTo>
                    <a:cubicBezTo>
                      <a:pt x="616" y="5407"/>
                      <a:pt x="654" y="5392"/>
                      <a:pt x="669" y="5361"/>
                    </a:cubicBezTo>
                    <a:cubicBezTo>
                      <a:pt x="821" y="5209"/>
                      <a:pt x="943" y="5058"/>
                      <a:pt x="1095" y="4906"/>
                    </a:cubicBezTo>
                    <a:cubicBezTo>
                      <a:pt x="1125" y="4875"/>
                      <a:pt x="1156" y="4875"/>
                      <a:pt x="1216" y="4845"/>
                    </a:cubicBezTo>
                    <a:cubicBezTo>
                      <a:pt x="1277" y="4997"/>
                      <a:pt x="1277" y="5149"/>
                      <a:pt x="1277" y="5301"/>
                    </a:cubicBezTo>
                    <a:cubicBezTo>
                      <a:pt x="1277" y="5361"/>
                      <a:pt x="1308" y="5453"/>
                      <a:pt x="1399" y="5453"/>
                    </a:cubicBezTo>
                    <a:cubicBezTo>
                      <a:pt x="1460" y="5453"/>
                      <a:pt x="1551" y="5422"/>
                      <a:pt x="1551" y="5331"/>
                    </a:cubicBezTo>
                    <a:cubicBezTo>
                      <a:pt x="1551" y="5149"/>
                      <a:pt x="1520" y="4845"/>
                      <a:pt x="1368" y="4602"/>
                    </a:cubicBezTo>
                    <a:cubicBezTo>
                      <a:pt x="1460" y="4450"/>
                      <a:pt x="1612" y="4298"/>
                      <a:pt x="1733" y="4146"/>
                    </a:cubicBezTo>
                    <a:cubicBezTo>
                      <a:pt x="1885" y="4358"/>
                      <a:pt x="1976" y="4875"/>
                      <a:pt x="1976" y="5058"/>
                    </a:cubicBezTo>
                    <a:lnTo>
                      <a:pt x="1976" y="5149"/>
                    </a:lnTo>
                    <a:cubicBezTo>
                      <a:pt x="1976" y="5209"/>
                      <a:pt x="2037" y="5270"/>
                      <a:pt x="2128" y="5270"/>
                    </a:cubicBezTo>
                    <a:cubicBezTo>
                      <a:pt x="2189" y="5270"/>
                      <a:pt x="2219" y="5179"/>
                      <a:pt x="2219" y="5118"/>
                    </a:cubicBezTo>
                    <a:lnTo>
                      <a:pt x="2219" y="5027"/>
                    </a:lnTo>
                    <a:cubicBezTo>
                      <a:pt x="2159" y="4602"/>
                      <a:pt x="2067" y="4146"/>
                      <a:pt x="1885" y="3963"/>
                    </a:cubicBezTo>
                    <a:cubicBezTo>
                      <a:pt x="1976" y="3842"/>
                      <a:pt x="2067" y="3751"/>
                      <a:pt x="2159" y="3629"/>
                    </a:cubicBezTo>
                    <a:lnTo>
                      <a:pt x="2371" y="3295"/>
                    </a:lnTo>
                    <a:cubicBezTo>
                      <a:pt x="2463" y="3538"/>
                      <a:pt x="2493" y="3842"/>
                      <a:pt x="2432" y="3994"/>
                    </a:cubicBezTo>
                    <a:cubicBezTo>
                      <a:pt x="2371" y="4085"/>
                      <a:pt x="2432" y="4146"/>
                      <a:pt x="2493" y="4206"/>
                    </a:cubicBezTo>
                    <a:cubicBezTo>
                      <a:pt x="2516" y="4214"/>
                      <a:pt x="2537" y="4218"/>
                      <a:pt x="2556" y="4218"/>
                    </a:cubicBezTo>
                    <a:cubicBezTo>
                      <a:pt x="2613" y="4218"/>
                      <a:pt x="2653" y="4184"/>
                      <a:pt x="2675" y="4115"/>
                    </a:cubicBezTo>
                    <a:cubicBezTo>
                      <a:pt x="2797" y="3842"/>
                      <a:pt x="2736" y="3447"/>
                      <a:pt x="2645" y="3143"/>
                    </a:cubicBezTo>
                    <a:cubicBezTo>
                      <a:pt x="2645" y="3082"/>
                      <a:pt x="2615" y="3051"/>
                      <a:pt x="2615" y="3021"/>
                    </a:cubicBezTo>
                    <a:cubicBezTo>
                      <a:pt x="2767" y="2839"/>
                      <a:pt x="2919" y="2626"/>
                      <a:pt x="3101" y="2443"/>
                    </a:cubicBezTo>
                    <a:cubicBezTo>
                      <a:pt x="3101" y="2535"/>
                      <a:pt x="3101" y="2565"/>
                      <a:pt x="3131" y="2626"/>
                    </a:cubicBezTo>
                    <a:lnTo>
                      <a:pt x="3131" y="2747"/>
                    </a:lnTo>
                    <a:cubicBezTo>
                      <a:pt x="3131" y="2839"/>
                      <a:pt x="3131" y="2930"/>
                      <a:pt x="3192" y="3051"/>
                    </a:cubicBezTo>
                    <a:cubicBezTo>
                      <a:pt x="3222" y="3386"/>
                      <a:pt x="3253" y="3811"/>
                      <a:pt x="3101" y="4115"/>
                    </a:cubicBezTo>
                    <a:cubicBezTo>
                      <a:pt x="3071" y="4206"/>
                      <a:pt x="3101" y="4267"/>
                      <a:pt x="3131" y="4298"/>
                    </a:cubicBezTo>
                    <a:cubicBezTo>
                      <a:pt x="3160" y="4316"/>
                      <a:pt x="3185" y="4324"/>
                      <a:pt x="3208" y="4324"/>
                    </a:cubicBezTo>
                    <a:cubicBezTo>
                      <a:pt x="3260" y="4324"/>
                      <a:pt x="3302" y="4288"/>
                      <a:pt x="3344" y="4267"/>
                    </a:cubicBezTo>
                    <a:cubicBezTo>
                      <a:pt x="3526" y="3933"/>
                      <a:pt x="3496" y="3477"/>
                      <a:pt x="3405" y="3051"/>
                    </a:cubicBezTo>
                    <a:cubicBezTo>
                      <a:pt x="3405" y="2930"/>
                      <a:pt x="3374" y="2869"/>
                      <a:pt x="3374" y="2778"/>
                    </a:cubicBezTo>
                    <a:lnTo>
                      <a:pt x="3374" y="2626"/>
                    </a:lnTo>
                    <a:cubicBezTo>
                      <a:pt x="3374" y="2535"/>
                      <a:pt x="3344" y="2322"/>
                      <a:pt x="3374" y="2261"/>
                    </a:cubicBezTo>
                    <a:lnTo>
                      <a:pt x="3374" y="2140"/>
                    </a:lnTo>
                    <a:cubicBezTo>
                      <a:pt x="3496" y="1988"/>
                      <a:pt x="3587" y="1836"/>
                      <a:pt x="3709" y="1653"/>
                    </a:cubicBezTo>
                    <a:cubicBezTo>
                      <a:pt x="3739" y="1623"/>
                      <a:pt x="3739" y="1562"/>
                      <a:pt x="3800" y="1562"/>
                    </a:cubicBezTo>
                    <a:cubicBezTo>
                      <a:pt x="3800" y="1623"/>
                      <a:pt x="3800" y="1684"/>
                      <a:pt x="3830" y="1714"/>
                    </a:cubicBezTo>
                    <a:cubicBezTo>
                      <a:pt x="3830" y="1775"/>
                      <a:pt x="3830" y="1805"/>
                      <a:pt x="3861" y="1836"/>
                    </a:cubicBezTo>
                    <a:cubicBezTo>
                      <a:pt x="3952" y="2383"/>
                      <a:pt x="3952" y="2991"/>
                      <a:pt x="3800" y="3538"/>
                    </a:cubicBezTo>
                    <a:cubicBezTo>
                      <a:pt x="3800" y="3629"/>
                      <a:pt x="3830" y="3690"/>
                      <a:pt x="3891" y="3690"/>
                    </a:cubicBezTo>
                    <a:cubicBezTo>
                      <a:pt x="3982" y="3690"/>
                      <a:pt x="4043" y="3659"/>
                      <a:pt x="4043" y="3599"/>
                    </a:cubicBezTo>
                    <a:cubicBezTo>
                      <a:pt x="4195" y="2991"/>
                      <a:pt x="4195" y="2322"/>
                      <a:pt x="4134" y="1805"/>
                    </a:cubicBezTo>
                    <a:cubicBezTo>
                      <a:pt x="4134" y="1775"/>
                      <a:pt x="4134" y="1714"/>
                      <a:pt x="4104" y="1684"/>
                    </a:cubicBezTo>
                    <a:cubicBezTo>
                      <a:pt x="4043" y="1562"/>
                      <a:pt x="4043" y="1471"/>
                      <a:pt x="4043" y="1349"/>
                    </a:cubicBezTo>
                    <a:cubicBezTo>
                      <a:pt x="4043" y="1319"/>
                      <a:pt x="4043" y="1258"/>
                      <a:pt x="4013" y="1228"/>
                    </a:cubicBezTo>
                    <a:cubicBezTo>
                      <a:pt x="4043" y="1197"/>
                      <a:pt x="4104" y="1106"/>
                      <a:pt x="4134" y="1076"/>
                    </a:cubicBezTo>
                    <a:lnTo>
                      <a:pt x="4195" y="954"/>
                    </a:lnTo>
                    <a:cubicBezTo>
                      <a:pt x="4408" y="741"/>
                      <a:pt x="4590" y="468"/>
                      <a:pt x="4712" y="194"/>
                    </a:cubicBezTo>
                    <a:cubicBezTo>
                      <a:pt x="4742" y="133"/>
                      <a:pt x="4712" y="42"/>
                      <a:pt x="4621" y="12"/>
                    </a:cubicBezTo>
                    <a:cubicBezTo>
                      <a:pt x="4605" y="4"/>
                      <a:pt x="4588" y="0"/>
                      <a:pt x="45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67"/>
              <p:cNvSpPr/>
              <p:nvPr/>
            </p:nvSpPr>
            <p:spPr>
              <a:xfrm>
                <a:off x="14816650" y="7074325"/>
                <a:ext cx="137575" cy="181775"/>
              </a:xfrm>
              <a:custGeom>
                <a:avLst/>
                <a:gdLst/>
                <a:ahLst/>
                <a:cxnLst/>
                <a:rect l="l" t="t" r="r" b="b"/>
                <a:pathLst>
                  <a:path w="5503" h="7271" extrusionOk="0">
                    <a:moveTo>
                      <a:pt x="1491" y="1"/>
                    </a:moveTo>
                    <a:cubicBezTo>
                      <a:pt x="1068" y="1"/>
                      <a:pt x="651" y="117"/>
                      <a:pt x="305" y="417"/>
                    </a:cubicBezTo>
                    <a:cubicBezTo>
                      <a:pt x="1" y="630"/>
                      <a:pt x="153" y="1329"/>
                      <a:pt x="183" y="1633"/>
                    </a:cubicBezTo>
                    <a:cubicBezTo>
                      <a:pt x="274" y="2514"/>
                      <a:pt x="487" y="3305"/>
                      <a:pt x="852" y="4095"/>
                    </a:cubicBezTo>
                    <a:cubicBezTo>
                      <a:pt x="1368" y="5463"/>
                      <a:pt x="2432" y="6253"/>
                      <a:pt x="3648" y="6952"/>
                    </a:cubicBezTo>
                    <a:cubicBezTo>
                      <a:pt x="3889" y="7073"/>
                      <a:pt x="4188" y="7270"/>
                      <a:pt x="4453" y="7270"/>
                    </a:cubicBezTo>
                    <a:cubicBezTo>
                      <a:pt x="4522" y="7270"/>
                      <a:pt x="4589" y="7257"/>
                      <a:pt x="4651" y="7226"/>
                    </a:cubicBezTo>
                    <a:cubicBezTo>
                      <a:pt x="5259" y="6831"/>
                      <a:pt x="5350" y="5615"/>
                      <a:pt x="5411" y="5007"/>
                    </a:cubicBezTo>
                    <a:cubicBezTo>
                      <a:pt x="5502" y="3335"/>
                      <a:pt x="4712" y="1603"/>
                      <a:pt x="3344" y="630"/>
                    </a:cubicBezTo>
                    <a:cubicBezTo>
                      <a:pt x="2892" y="310"/>
                      <a:pt x="2183" y="1"/>
                      <a:pt x="14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67"/>
              <p:cNvSpPr/>
              <p:nvPr/>
            </p:nvSpPr>
            <p:spPr>
              <a:xfrm>
                <a:off x="14816650" y="7061750"/>
                <a:ext cx="140600" cy="211775"/>
              </a:xfrm>
              <a:custGeom>
                <a:avLst/>
                <a:gdLst/>
                <a:ahLst/>
                <a:cxnLst/>
                <a:rect l="l" t="t" r="r" b="b"/>
                <a:pathLst>
                  <a:path w="5624" h="8471" extrusionOk="0">
                    <a:moveTo>
                      <a:pt x="2221" y="0"/>
                    </a:moveTo>
                    <a:cubicBezTo>
                      <a:pt x="2137" y="0"/>
                      <a:pt x="2087" y="55"/>
                      <a:pt x="2037" y="130"/>
                    </a:cubicBezTo>
                    <a:cubicBezTo>
                      <a:pt x="2007" y="312"/>
                      <a:pt x="1976" y="616"/>
                      <a:pt x="1976" y="950"/>
                    </a:cubicBezTo>
                    <a:cubicBezTo>
                      <a:pt x="1976" y="1254"/>
                      <a:pt x="1946" y="1680"/>
                      <a:pt x="1885" y="1954"/>
                    </a:cubicBezTo>
                    <a:cubicBezTo>
                      <a:pt x="1733" y="1650"/>
                      <a:pt x="1581" y="1285"/>
                      <a:pt x="1429" y="950"/>
                    </a:cubicBezTo>
                    <a:cubicBezTo>
                      <a:pt x="1429" y="738"/>
                      <a:pt x="1490" y="464"/>
                      <a:pt x="1520" y="282"/>
                    </a:cubicBezTo>
                    <a:cubicBezTo>
                      <a:pt x="1551" y="160"/>
                      <a:pt x="1490" y="69"/>
                      <a:pt x="1399" y="39"/>
                    </a:cubicBezTo>
                    <a:cubicBezTo>
                      <a:pt x="1377" y="33"/>
                      <a:pt x="1358" y="31"/>
                      <a:pt x="1340" y="31"/>
                    </a:cubicBezTo>
                    <a:cubicBezTo>
                      <a:pt x="1257" y="31"/>
                      <a:pt x="1211" y="85"/>
                      <a:pt x="1186" y="160"/>
                    </a:cubicBezTo>
                    <a:cubicBezTo>
                      <a:pt x="1186" y="191"/>
                      <a:pt x="1156" y="221"/>
                      <a:pt x="1156" y="282"/>
                    </a:cubicBezTo>
                    <a:cubicBezTo>
                      <a:pt x="1156" y="221"/>
                      <a:pt x="1095" y="191"/>
                      <a:pt x="1095" y="160"/>
                    </a:cubicBezTo>
                    <a:cubicBezTo>
                      <a:pt x="1072" y="67"/>
                      <a:pt x="995" y="28"/>
                      <a:pt x="933" y="28"/>
                    </a:cubicBezTo>
                    <a:cubicBezTo>
                      <a:pt x="914" y="28"/>
                      <a:pt x="896" y="31"/>
                      <a:pt x="882" y="39"/>
                    </a:cubicBezTo>
                    <a:cubicBezTo>
                      <a:pt x="760" y="69"/>
                      <a:pt x="730" y="191"/>
                      <a:pt x="760" y="282"/>
                    </a:cubicBezTo>
                    <a:cubicBezTo>
                      <a:pt x="882" y="525"/>
                      <a:pt x="943" y="799"/>
                      <a:pt x="1064" y="1042"/>
                    </a:cubicBezTo>
                    <a:lnTo>
                      <a:pt x="1064" y="1224"/>
                    </a:lnTo>
                    <a:cubicBezTo>
                      <a:pt x="852" y="1224"/>
                      <a:pt x="608" y="1133"/>
                      <a:pt x="457" y="1072"/>
                    </a:cubicBezTo>
                    <a:cubicBezTo>
                      <a:pt x="440" y="1064"/>
                      <a:pt x="420" y="1060"/>
                      <a:pt x="396" y="1060"/>
                    </a:cubicBezTo>
                    <a:cubicBezTo>
                      <a:pt x="333" y="1060"/>
                      <a:pt x="250" y="1088"/>
                      <a:pt x="183" y="1133"/>
                    </a:cubicBezTo>
                    <a:cubicBezTo>
                      <a:pt x="153" y="1224"/>
                      <a:pt x="183" y="1346"/>
                      <a:pt x="274" y="1406"/>
                    </a:cubicBezTo>
                    <a:cubicBezTo>
                      <a:pt x="436" y="1522"/>
                      <a:pt x="721" y="1620"/>
                      <a:pt x="1023" y="1620"/>
                    </a:cubicBezTo>
                    <a:cubicBezTo>
                      <a:pt x="1117" y="1620"/>
                      <a:pt x="1213" y="1611"/>
                      <a:pt x="1308" y="1589"/>
                    </a:cubicBezTo>
                    <a:cubicBezTo>
                      <a:pt x="1399" y="1862"/>
                      <a:pt x="1520" y="2106"/>
                      <a:pt x="1672" y="2318"/>
                    </a:cubicBezTo>
                    <a:cubicBezTo>
                      <a:pt x="1625" y="2332"/>
                      <a:pt x="1568" y="2339"/>
                      <a:pt x="1504" y="2339"/>
                    </a:cubicBezTo>
                    <a:cubicBezTo>
                      <a:pt x="1154" y="2339"/>
                      <a:pt x="601" y="2157"/>
                      <a:pt x="396" y="2106"/>
                    </a:cubicBezTo>
                    <a:lnTo>
                      <a:pt x="274" y="2045"/>
                    </a:lnTo>
                    <a:cubicBezTo>
                      <a:pt x="258" y="2041"/>
                      <a:pt x="242" y="2039"/>
                      <a:pt x="228" y="2039"/>
                    </a:cubicBezTo>
                    <a:cubicBezTo>
                      <a:pt x="136" y="2039"/>
                      <a:pt x="83" y="2114"/>
                      <a:pt x="31" y="2166"/>
                    </a:cubicBezTo>
                    <a:cubicBezTo>
                      <a:pt x="1" y="2288"/>
                      <a:pt x="92" y="2349"/>
                      <a:pt x="153" y="2409"/>
                    </a:cubicBezTo>
                    <a:lnTo>
                      <a:pt x="274" y="2440"/>
                    </a:lnTo>
                    <a:cubicBezTo>
                      <a:pt x="698" y="2551"/>
                      <a:pt x="1139" y="2679"/>
                      <a:pt x="1487" y="2679"/>
                    </a:cubicBezTo>
                    <a:cubicBezTo>
                      <a:pt x="1613" y="2679"/>
                      <a:pt x="1727" y="2663"/>
                      <a:pt x="1824" y="2622"/>
                    </a:cubicBezTo>
                    <a:cubicBezTo>
                      <a:pt x="1946" y="2805"/>
                      <a:pt x="2007" y="3017"/>
                      <a:pt x="2128" y="3200"/>
                    </a:cubicBezTo>
                    <a:cubicBezTo>
                      <a:pt x="2219" y="3352"/>
                      <a:pt x="2311" y="3534"/>
                      <a:pt x="2402" y="3686"/>
                    </a:cubicBezTo>
                    <a:cubicBezTo>
                      <a:pt x="2007" y="3625"/>
                      <a:pt x="1612" y="3504"/>
                      <a:pt x="1460" y="3321"/>
                    </a:cubicBezTo>
                    <a:cubicBezTo>
                      <a:pt x="1402" y="3264"/>
                      <a:pt x="1332" y="3242"/>
                      <a:pt x="1273" y="3242"/>
                    </a:cubicBezTo>
                    <a:cubicBezTo>
                      <a:pt x="1239" y="3242"/>
                      <a:pt x="1208" y="3249"/>
                      <a:pt x="1186" y="3261"/>
                    </a:cubicBezTo>
                    <a:cubicBezTo>
                      <a:pt x="1095" y="3352"/>
                      <a:pt x="1095" y="3473"/>
                      <a:pt x="1156" y="3534"/>
                    </a:cubicBezTo>
                    <a:cubicBezTo>
                      <a:pt x="1399" y="3838"/>
                      <a:pt x="1976" y="3960"/>
                      <a:pt x="2432" y="4081"/>
                    </a:cubicBezTo>
                    <a:cubicBezTo>
                      <a:pt x="2523" y="4081"/>
                      <a:pt x="2554" y="4112"/>
                      <a:pt x="2615" y="4112"/>
                    </a:cubicBezTo>
                    <a:cubicBezTo>
                      <a:pt x="2767" y="4416"/>
                      <a:pt x="2919" y="4750"/>
                      <a:pt x="3071" y="5054"/>
                    </a:cubicBezTo>
                    <a:cubicBezTo>
                      <a:pt x="3010" y="5024"/>
                      <a:pt x="2919" y="4993"/>
                      <a:pt x="2827" y="4993"/>
                    </a:cubicBezTo>
                    <a:cubicBezTo>
                      <a:pt x="2736" y="4932"/>
                      <a:pt x="2706" y="4932"/>
                      <a:pt x="2615" y="4902"/>
                    </a:cubicBezTo>
                    <a:cubicBezTo>
                      <a:pt x="2523" y="4872"/>
                      <a:pt x="2402" y="4841"/>
                      <a:pt x="2250" y="4780"/>
                    </a:cubicBezTo>
                    <a:cubicBezTo>
                      <a:pt x="1794" y="4628"/>
                      <a:pt x="1216" y="4446"/>
                      <a:pt x="943" y="4112"/>
                    </a:cubicBezTo>
                    <a:cubicBezTo>
                      <a:pt x="908" y="4059"/>
                      <a:pt x="852" y="4026"/>
                      <a:pt x="799" y="4026"/>
                    </a:cubicBezTo>
                    <a:cubicBezTo>
                      <a:pt x="761" y="4026"/>
                      <a:pt x="725" y="4043"/>
                      <a:pt x="700" y="4081"/>
                    </a:cubicBezTo>
                    <a:cubicBezTo>
                      <a:pt x="608" y="4142"/>
                      <a:pt x="578" y="4264"/>
                      <a:pt x="639" y="4324"/>
                    </a:cubicBezTo>
                    <a:cubicBezTo>
                      <a:pt x="1004" y="4780"/>
                      <a:pt x="1612" y="4993"/>
                      <a:pt x="2098" y="5175"/>
                    </a:cubicBezTo>
                    <a:cubicBezTo>
                      <a:pt x="2219" y="5206"/>
                      <a:pt x="2371" y="5236"/>
                      <a:pt x="2463" y="5297"/>
                    </a:cubicBezTo>
                    <a:cubicBezTo>
                      <a:pt x="2523" y="5327"/>
                      <a:pt x="2584" y="5327"/>
                      <a:pt x="2675" y="5358"/>
                    </a:cubicBezTo>
                    <a:cubicBezTo>
                      <a:pt x="2827" y="5388"/>
                      <a:pt x="3071" y="5479"/>
                      <a:pt x="3131" y="5540"/>
                    </a:cubicBezTo>
                    <a:cubicBezTo>
                      <a:pt x="3162" y="5601"/>
                      <a:pt x="3192" y="5631"/>
                      <a:pt x="3283" y="5631"/>
                    </a:cubicBezTo>
                    <a:cubicBezTo>
                      <a:pt x="3375" y="5905"/>
                      <a:pt x="3526" y="6118"/>
                      <a:pt x="3648" y="6361"/>
                    </a:cubicBezTo>
                    <a:cubicBezTo>
                      <a:pt x="3678" y="6391"/>
                      <a:pt x="3678" y="6452"/>
                      <a:pt x="3739" y="6513"/>
                    </a:cubicBezTo>
                    <a:cubicBezTo>
                      <a:pt x="3648" y="6452"/>
                      <a:pt x="3587" y="6452"/>
                      <a:pt x="3496" y="6422"/>
                    </a:cubicBezTo>
                    <a:cubicBezTo>
                      <a:pt x="3466" y="6422"/>
                      <a:pt x="3375" y="6391"/>
                      <a:pt x="3344" y="6391"/>
                    </a:cubicBezTo>
                    <a:cubicBezTo>
                      <a:pt x="2615" y="6209"/>
                      <a:pt x="1916" y="5814"/>
                      <a:pt x="1247" y="5297"/>
                    </a:cubicBezTo>
                    <a:cubicBezTo>
                      <a:pt x="1221" y="5259"/>
                      <a:pt x="1185" y="5242"/>
                      <a:pt x="1147" y="5242"/>
                    </a:cubicBezTo>
                    <a:cubicBezTo>
                      <a:pt x="1095" y="5242"/>
                      <a:pt x="1039" y="5274"/>
                      <a:pt x="1004" y="5327"/>
                    </a:cubicBezTo>
                    <a:cubicBezTo>
                      <a:pt x="912" y="5388"/>
                      <a:pt x="943" y="5510"/>
                      <a:pt x="1034" y="5601"/>
                    </a:cubicBezTo>
                    <a:cubicBezTo>
                      <a:pt x="1703" y="6118"/>
                      <a:pt x="2523" y="6543"/>
                      <a:pt x="3223" y="6726"/>
                    </a:cubicBezTo>
                    <a:cubicBezTo>
                      <a:pt x="3314" y="6726"/>
                      <a:pt x="3344" y="6756"/>
                      <a:pt x="3435" y="6756"/>
                    </a:cubicBezTo>
                    <a:cubicBezTo>
                      <a:pt x="3587" y="6817"/>
                      <a:pt x="3739" y="6847"/>
                      <a:pt x="3830" y="6908"/>
                    </a:cubicBezTo>
                    <a:cubicBezTo>
                      <a:pt x="3891" y="6969"/>
                      <a:pt x="3922" y="6969"/>
                      <a:pt x="3982" y="6969"/>
                    </a:cubicBezTo>
                    <a:lnTo>
                      <a:pt x="4104" y="7182"/>
                    </a:lnTo>
                    <a:lnTo>
                      <a:pt x="4195" y="7334"/>
                    </a:lnTo>
                    <a:cubicBezTo>
                      <a:pt x="4378" y="7729"/>
                      <a:pt x="4560" y="8093"/>
                      <a:pt x="4834" y="8397"/>
                    </a:cubicBezTo>
                    <a:cubicBezTo>
                      <a:pt x="4867" y="8448"/>
                      <a:pt x="4919" y="8470"/>
                      <a:pt x="4974" y="8470"/>
                    </a:cubicBezTo>
                    <a:cubicBezTo>
                      <a:pt x="5019" y="8470"/>
                      <a:pt x="5066" y="8455"/>
                      <a:pt x="5107" y="8428"/>
                    </a:cubicBezTo>
                    <a:cubicBezTo>
                      <a:pt x="5168" y="8367"/>
                      <a:pt x="5168" y="8245"/>
                      <a:pt x="5107" y="8185"/>
                    </a:cubicBezTo>
                    <a:cubicBezTo>
                      <a:pt x="4834" y="7911"/>
                      <a:pt x="4682" y="7516"/>
                      <a:pt x="4499" y="7182"/>
                    </a:cubicBezTo>
                    <a:lnTo>
                      <a:pt x="4408" y="7030"/>
                    </a:lnTo>
                    <a:cubicBezTo>
                      <a:pt x="4347" y="6908"/>
                      <a:pt x="4286" y="6817"/>
                      <a:pt x="4226" y="6695"/>
                    </a:cubicBezTo>
                    <a:cubicBezTo>
                      <a:pt x="4682" y="5996"/>
                      <a:pt x="5016" y="5236"/>
                      <a:pt x="5350" y="4476"/>
                    </a:cubicBezTo>
                    <a:cubicBezTo>
                      <a:pt x="5441" y="4324"/>
                      <a:pt x="5502" y="4142"/>
                      <a:pt x="5593" y="3990"/>
                    </a:cubicBezTo>
                    <a:cubicBezTo>
                      <a:pt x="5624" y="3929"/>
                      <a:pt x="5593" y="3808"/>
                      <a:pt x="5502" y="3777"/>
                    </a:cubicBezTo>
                    <a:cubicBezTo>
                      <a:pt x="5484" y="3759"/>
                      <a:pt x="5461" y="3752"/>
                      <a:pt x="5437" y="3752"/>
                    </a:cubicBezTo>
                    <a:cubicBezTo>
                      <a:pt x="5378" y="3752"/>
                      <a:pt x="5311" y="3795"/>
                      <a:pt x="5289" y="3838"/>
                    </a:cubicBezTo>
                    <a:cubicBezTo>
                      <a:pt x="5198" y="3990"/>
                      <a:pt x="5137" y="4172"/>
                      <a:pt x="5046" y="4324"/>
                    </a:cubicBezTo>
                    <a:cubicBezTo>
                      <a:pt x="4742" y="5024"/>
                      <a:pt x="4438" y="5692"/>
                      <a:pt x="4074" y="6300"/>
                    </a:cubicBezTo>
                    <a:cubicBezTo>
                      <a:pt x="4043" y="6270"/>
                      <a:pt x="3982" y="6209"/>
                      <a:pt x="3982" y="6148"/>
                    </a:cubicBezTo>
                    <a:cubicBezTo>
                      <a:pt x="3830" y="5905"/>
                      <a:pt x="3678" y="5601"/>
                      <a:pt x="3526" y="5297"/>
                    </a:cubicBezTo>
                    <a:cubicBezTo>
                      <a:pt x="3952" y="4324"/>
                      <a:pt x="4499" y="3230"/>
                      <a:pt x="5016" y="2197"/>
                    </a:cubicBezTo>
                    <a:cubicBezTo>
                      <a:pt x="5046" y="2197"/>
                      <a:pt x="5016" y="2106"/>
                      <a:pt x="4955" y="2014"/>
                    </a:cubicBezTo>
                    <a:cubicBezTo>
                      <a:pt x="4932" y="2007"/>
                      <a:pt x="4908" y="2003"/>
                      <a:pt x="4882" y="2003"/>
                    </a:cubicBezTo>
                    <a:cubicBezTo>
                      <a:pt x="4807" y="2003"/>
                      <a:pt x="4727" y="2037"/>
                      <a:pt x="4682" y="2106"/>
                    </a:cubicBezTo>
                    <a:cubicBezTo>
                      <a:pt x="4195" y="3048"/>
                      <a:pt x="3739" y="3990"/>
                      <a:pt x="3344" y="4902"/>
                    </a:cubicBezTo>
                    <a:cubicBezTo>
                      <a:pt x="3223" y="4628"/>
                      <a:pt x="3071" y="4385"/>
                      <a:pt x="2979" y="4112"/>
                    </a:cubicBezTo>
                    <a:lnTo>
                      <a:pt x="2979" y="4081"/>
                    </a:lnTo>
                    <a:cubicBezTo>
                      <a:pt x="3010" y="3960"/>
                      <a:pt x="3040" y="3808"/>
                      <a:pt x="3071" y="3686"/>
                    </a:cubicBezTo>
                    <a:cubicBezTo>
                      <a:pt x="3162" y="3413"/>
                      <a:pt x="3223" y="3169"/>
                      <a:pt x="3375" y="2957"/>
                    </a:cubicBezTo>
                    <a:cubicBezTo>
                      <a:pt x="3466" y="2896"/>
                      <a:pt x="3405" y="2774"/>
                      <a:pt x="3344" y="2713"/>
                    </a:cubicBezTo>
                    <a:cubicBezTo>
                      <a:pt x="3319" y="2675"/>
                      <a:pt x="3283" y="2658"/>
                      <a:pt x="3242" y="2658"/>
                    </a:cubicBezTo>
                    <a:cubicBezTo>
                      <a:pt x="3187" y="2658"/>
                      <a:pt x="3124" y="2691"/>
                      <a:pt x="3071" y="2744"/>
                    </a:cubicBezTo>
                    <a:cubicBezTo>
                      <a:pt x="2888" y="2957"/>
                      <a:pt x="2797" y="3321"/>
                      <a:pt x="2736" y="3565"/>
                    </a:cubicBezTo>
                    <a:lnTo>
                      <a:pt x="2736" y="3625"/>
                    </a:lnTo>
                    <a:cubicBezTo>
                      <a:pt x="2615" y="3413"/>
                      <a:pt x="2554" y="3230"/>
                      <a:pt x="2432" y="3048"/>
                    </a:cubicBezTo>
                    <a:cubicBezTo>
                      <a:pt x="2311" y="2865"/>
                      <a:pt x="2219" y="2622"/>
                      <a:pt x="2098" y="2440"/>
                    </a:cubicBezTo>
                    <a:cubicBezTo>
                      <a:pt x="2280" y="2136"/>
                      <a:pt x="2311" y="1558"/>
                      <a:pt x="2311" y="981"/>
                    </a:cubicBezTo>
                    <a:cubicBezTo>
                      <a:pt x="2311" y="677"/>
                      <a:pt x="2341" y="434"/>
                      <a:pt x="2402" y="221"/>
                    </a:cubicBezTo>
                    <a:cubicBezTo>
                      <a:pt x="2432" y="130"/>
                      <a:pt x="2341" y="39"/>
                      <a:pt x="2280" y="8"/>
                    </a:cubicBezTo>
                    <a:cubicBezTo>
                      <a:pt x="2259" y="3"/>
                      <a:pt x="2239" y="0"/>
                      <a:pt x="22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67"/>
              <p:cNvSpPr/>
              <p:nvPr/>
            </p:nvSpPr>
            <p:spPr>
              <a:xfrm>
                <a:off x="14474700" y="6765650"/>
                <a:ext cx="180875" cy="145125"/>
              </a:xfrm>
              <a:custGeom>
                <a:avLst/>
                <a:gdLst/>
                <a:ahLst/>
                <a:cxnLst/>
                <a:rect l="l" t="t" r="r" b="b"/>
                <a:pathLst>
                  <a:path w="7235" h="5805" extrusionOk="0">
                    <a:moveTo>
                      <a:pt x="5968" y="0"/>
                    </a:moveTo>
                    <a:cubicBezTo>
                      <a:pt x="5673" y="0"/>
                      <a:pt x="5313" y="139"/>
                      <a:pt x="5107" y="180"/>
                    </a:cubicBezTo>
                    <a:cubicBezTo>
                      <a:pt x="4256" y="363"/>
                      <a:pt x="3496" y="727"/>
                      <a:pt x="2736" y="1183"/>
                    </a:cubicBezTo>
                    <a:cubicBezTo>
                      <a:pt x="1490" y="1882"/>
                      <a:pt x="852" y="3068"/>
                      <a:pt x="335" y="4375"/>
                    </a:cubicBezTo>
                    <a:cubicBezTo>
                      <a:pt x="244" y="4679"/>
                      <a:pt x="1" y="5074"/>
                      <a:pt x="244" y="5348"/>
                    </a:cubicBezTo>
                    <a:cubicBezTo>
                      <a:pt x="543" y="5727"/>
                      <a:pt x="1184" y="5805"/>
                      <a:pt x="1761" y="5805"/>
                    </a:cubicBezTo>
                    <a:cubicBezTo>
                      <a:pt x="2062" y="5805"/>
                      <a:pt x="2345" y="5784"/>
                      <a:pt x="2554" y="5773"/>
                    </a:cubicBezTo>
                    <a:cubicBezTo>
                      <a:pt x="4226" y="5652"/>
                      <a:pt x="5867" y="4588"/>
                      <a:pt x="6566" y="3098"/>
                    </a:cubicBezTo>
                    <a:cubicBezTo>
                      <a:pt x="6961" y="2338"/>
                      <a:pt x="7235" y="879"/>
                      <a:pt x="6323" y="120"/>
                    </a:cubicBezTo>
                    <a:cubicBezTo>
                      <a:pt x="6235" y="31"/>
                      <a:pt x="6109" y="0"/>
                      <a:pt x="59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67"/>
              <p:cNvSpPr/>
              <p:nvPr/>
            </p:nvSpPr>
            <p:spPr>
              <a:xfrm>
                <a:off x="14461025" y="6764975"/>
                <a:ext cx="199875" cy="151500"/>
              </a:xfrm>
              <a:custGeom>
                <a:avLst/>
                <a:gdLst/>
                <a:ahLst/>
                <a:cxnLst/>
                <a:rect l="l" t="t" r="r" b="b"/>
                <a:pathLst>
                  <a:path w="7995" h="6060" extrusionOk="0">
                    <a:moveTo>
                      <a:pt x="6521" y="0"/>
                    </a:moveTo>
                    <a:cubicBezTo>
                      <a:pt x="6457" y="0"/>
                      <a:pt x="6397" y="50"/>
                      <a:pt x="6353" y="116"/>
                    </a:cubicBezTo>
                    <a:cubicBezTo>
                      <a:pt x="6262" y="390"/>
                      <a:pt x="6201" y="815"/>
                      <a:pt x="6323" y="1150"/>
                    </a:cubicBezTo>
                    <a:lnTo>
                      <a:pt x="5654" y="1606"/>
                    </a:lnTo>
                    <a:cubicBezTo>
                      <a:pt x="5532" y="1302"/>
                      <a:pt x="5654" y="572"/>
                      <a:pt x="5684" y="329"/>
                    </a:cubicBezTo>
                    <a:lnTo>
                      <a:pt x="5684" y="207"/>
                    </a:lnTo>
                    <a:cubicBezTo>
                      <a:pt x="5684" y="86"/>
                      <a:pt x="5654" y="25"/>
                      <a:pt x="5532" y="25"/>
                    </a:cubicBezTo>
                    <a:cubicBezTo>
                      <a:pt x="5411" y="25"/>
                      <a:pt x="5350" y="55"/>
                      <a:pt x="5350" y="177"/>
                    </a:cubicBezTo>
                    <a:lnTo>
                      <a:pt x="5350" y="268"/>
                    </a:lnTo>
                    <a:cubicBezTo>
                      <a:pt x="5259" y="846"/>
                      <a:pt x="5198" y="1484"/>
                      <a:pt x="5380" y="1849"/>
                    </a:cubicBezTo>
                    <a:cubicBezTo>
                      <a:pt x="5228" y="1940"/>
                      <a:pt x="5046" y="2061"/>
                      <a:pt x="4894" y="2213"/>
                    </a:cubicBezTo>
                    <a:lnTo>
                      <a:pt x="4438" y="2548"/>
                    </a:lnTo>
                    <a:cubicBezTo>
                      <a:pt x="4469" y="2183"/>
                      <a:pt x="4499" y="1758"/>
                      <a:pt x="4651" y="1575"/>
                    </a:cubicBezTo>
                    <a:cubicBezTo>
                      <a:pt x="4742" y="1484"/>
                      <a:pt x="4681" y="1393"/>
                      <a:pt x="4651" y="1302"/>
                    </a:cubicBezTo>
                    <a:cubicBezTo>
                      <a:pt x="4621" y="1271"/>
                      <a:pt x="4575" y="1256"/>
                      <a:pt x="4526" y="1256"/>
                    </a:cubicBezTo>
                    <a:cubicBezTo>
                      <a:pt x="4476" y="1256"/>
                      <a:pt x="4423" y="1271"/>
                      <a:pt x="4377" y="1302"/>
                    </a:cubicBezTo>
                    <a:cubicBezTo>
                      <a:pt x="4104" y="1606"/>
                      <a:pt x="4073" y="2183"/>
                      <a:pt x="4073" y="2639"/>
                    </a:cubicBezTo>
                    <a:lnTo>
                      <a:pt x="4073" y="2821"/>
                    </a:lnTo>
                    <a:cubicBezTo>
                      <a:pt x="3769" y="3004"/>
                      <a:pt x="3526" y="3247"/>
                      <a:pt x="3222" y="3429"/>
                    </a:cubicBezTo>
                    <a:cubicBezTo>
                      <a:pt x="3222" y="3368"/>
                      <a:pt x="3253" y="3247"/>
                      <a:pt x="3253" y="3156"/>
                    </a:cubicBezTo>
                    <a:cubicBezTo>
                      <a:pt x="3253" y="3095"/>
                      <a:pt x="3283" y="3065"/>
                      <a:pt x="3283" y="2973"/>
                    </a:cubicBezTo>
                    <a:cubicBezTo>
                      <a:pt x="3314" y="2852"/>
                      <a:pt x="3314" y="2700"/>
                      <a:pt x="3344" y="2609"/>
                    </a:cubicBezTo>
                    <a:cubicBezTo>
                      <a:pt x="3435" y="2092"/>
                      <a:pt x="3557" y="1545"/>
                      <a:pt x="3861" y="1241"/>
                    </a:cubicBezTo>
                    <a:cubicBezTo>
                      <a:pt x="3921" y="1150"/>
                      <a:pt x="3921" y="1028"/>
                      <a:pt x="3861" y="967"/>
                    </a:cubicBezTo>
                    <a:cubicBezTo>
                      <a:pt x="3815" y="922"/>
                      <a:pt x="3762" y="899"/>
                      <a:pt x="3712" y="899"/>
                    </a:cubicBezTo>
                    <a:cubicBezTo>
                      <a:pt x="3663" y="899"/>
                      <a:pt x="3617" y="922"/>
                      <a:pt x="3587" y="967"/>
                    </a:cubicBezTo>
                    <a:cubicBezTo>
                      <a:pt x="3192" y="1393"/>
                      <a:pt x="3101" y="2001"/>
                      <a:pt x="2979" y="2517"/>
                    </a:cubicBezTo>
                    <a:cubicBezTo>
                      <a:pt x="2949" y="2639"/>
                      <a:pt x="2949" y="2791"/>
                      <a:pt x="2888" y="2913"/>
                    </a:cubicBezTo>
                    <a:cubicBezTo>
                      <a:pt x="2888" y="2973"/>
                      <a:pt x="2858" y="3004"/>
                      <a:pt x="2858" y="3095"/>
                    </a:cubicBezTo>
                    <a:cubicBezTo>
                      <a:pt x="2827" y="3247"/>
                      <a:pt x="2797" y="3520"/>
                      <a:pt x="2706" y="3581"/>
                    </a:cubicBezTo>
                    <a:cubicBezTo>
                      <a:pt x="2675" y="3612"/>
                      <a:pt x="2675" y="3703"/>
                      <a:pt x="2675" y="3733"/>
                    </a:cubicBezTo>
                    <a:cubicBezTo>
                      <a:pt x="2462" y="3885"/>
                      <a:pt x="2219" y="4068"/>
                      <a:pt x="2037" y="4220"/>
                    </a:cubicBezTo>
                    <a:lnTo>
                      <a:pt x="1915" y="4341"/>
                    </a:lnTo>
                    <a:cubicBezTo>
                      <a:pt x="1915" y="4280"/>
                      <a:pt x="1915" y="4189"/>
                      <a:pt x="1946" y="4128"/>
                    </a:cubicBezTo>
                    <a:lnTo>
                      <a:pt x="1946" y="3976"/>
                    </a:lnTo>
                    <a:cubicBezTo>
                      <a:pt x="2037" y="3247"/>
                      <a:pt x="2341" y="2457"/>
                      <a:pt x="2706" y="1727"/>
                    </a:cubicBezTo>
                    <a:cubicBezTo>
                      <a:pt x="2736" y="1636"/>
                      <a:pt x="2736" y="1545"/>
                      <a:pt x="2645" y="1454"/>
                    </a:cubicBezTo>
                    <a:cubicBezTo>
                      <a:pt x="2614" y="1443"/>
                      <a:pt x="2581" y="1437"/>
                      <a:pt x="2547" y="1437"/>
                    </a:cubicBezTo>
                    <a:cubicBezTo>
                      <a:pt x="2479" y="1437"/>
                      <a:pt x="2412" y="1464"/>
                      <a:pt x="2371" y="1545"/>
                    </a:cubicBezTo>
                    <a:cubicBezTo>
                      <a:pt x="1946" y="2305"/>
                      <a:pt x="1642" y="3125"/>
                      <a:pt x="1520" y="3885"/>
                    </a:cubicBezTo>
                    <a:lnTo>
                      <a:pt x="1520" y="4068"/>
                    </a:lnTo>
                    <a:cubicBezTo>
                      <a:pt x="1520" y="4220"/>
                      <a:pt x="1490" y="4432"/>
                      <a:pt x="1459" y="4524"/>
                    </a:cubicBezTo>
                    <a:cubicBezTo>
                      <a:pt x="1429" y="4584"/>
                      <a:pt x="1429" y="4615"/>
                      <a:pt x="1459" y="4675"/>
                    </a:cubicBezTo>
                    <a:cubicBezTo>
                      <a:pt x="1368" y="4736"/>
                      <a:pt x="1307" y="4797"/>
                      <a:pt x="1216" y="4827"/>
                    </a:cubicBezTo>
                    <a:lnTo>
                      <a:pt x="1064" y="4949"/>
                    </a:lnTo>
                    <a:cubicBezTo>
                      <a:pt x="730" y="5192"/>
                      <a:pt x="396" y="5435"/>
                      <a:pt x="92" y="5739"/>
                    </a:cubicBezTo>
                    <a:cubicBezTo>
                      <a:pt x="0" y="5831"/>
                      <a:pt x="61" y="5952"/>
                      <a:pt x="92" y="6013"/>
                    </a:cubicBezTo>
                    <a:cubicBezTo>
                      <a:pt x="114" y="6046"/>
                      <a:pt x="144" y="6059"/>
                      <a:pt x="179" y="6059"/>
                    </a:cubicBezTo>
                    <a:cubicBezTo>
                      <a:pt x="238" y="6059"/>
                      <a:pt x="307" y="6021"/>
                      <a:pt x="365" y="5982"/>
                    </a:cubicBezTo>
                    <a:cubicBezTo>
                      <a:pt x="578" y="5679"/>
                      <a:pt x="912" y="5435"/>
                      <a:pt x="1277" y="5223"/>
                    </a:cubicBezTo>
                    <a:lnTo>
                      <a:pt x="1429" y="5101"/>
                    </a:lnTo>
                    <a:cubicBezTo>
                      <a:pt x="1551" y="5040"/>
                      <a:pt x="1642" y="4949"/>
                      <a:pt x="1733" y="4888"/>
                    </a:cubicBezTo>
                    <a:cubicBezTo>
                      <a:pt x="2462" y="5223"/>
                      <a:pt x="3283" y="5435"/>
                      <a:pt x="4073" y="5679"/>
                    </a:cubicBezTo>
                    <a:cubicBezTo>
                      <a:pt x="4286" y="5709"/>
                      <a:pt x="4438" y="5800"/>
                      <a:pt x="4621" y="5831"/>
                    </a:cubicBezTo>
                    <a:cubicBezTo>
                      <a:pt x="4642" y="5836"/>
                      <a:pt x="4662" y="5838"/>
                      <a:pt x="4680" y="5838"/>
                    </a:cubicBezTo>
                    <a:cubicBezTo>
                      <a:pt x="4763" y="5838"/>
                      <a:pt x="4808" y="5784"/>
                      <a:pt x="4833" y="5709"/>
                    </a:cubicBezTo>
                    <a:cubicBezTo>
                      <a:pt x="4864" y="5587"/>
                      <a:pt x="4803" y="5527"/>
                      <a:pt x="4742" y="5496"/>
                    </a:cubicBezTo>
                    <a:cubicBezTo>
                      <a:pt x="4590" y="5435"/>
                      <a:pt x="4377" y="5375"/>
                      <a:pt x="4195" y="5344"/>
                    </a:cubicBezTo>
                    <a:cubicBezTo>
                      <a:pt x="3466" y="5131"/>
                      <a:pt x="2766" y="4919"/>
                      <a:pt x="2098" y="4615"/>
                    </a:cubicBezTo>
                    <a:cubicBezTo>
                      <a:pt x="2128" y="4584"/>
                      <a:pt x="2219" y="4524"/>
                      <a:pt x="2250" y="4493"/>
                    </a:cubicBezTo>
                    <a:lnTo>
                      <a:pt x="3070" y="3916"/>
                    </a:lnTo>
                    <a:cubicBezTo>
                      <a:pt x="4073" y="4220"/>
                      <a:pt x="5228" y="4584"/>
                      <a:pt x="6292" y="4949"/>
                    </a:cubicBezTo>
                    <a:cubicBezTo>
                      <a:pt x="6284" y="4966"/>
                      <a:pt x="6285" y="4974"/>
                      <a:pt x="6292" y="4974"/>
                    </a:cubicBezTo>
                    <a:cubicBezTo>
                      <a:pt x="6310" y="4974"/>
                      <a:pt x="6370" y="4924"/>
                      <a:pt x="6414" y="4858"/>
                    </a:cubicBezTo>
                    <a:cubicBezTo>
                      <a:pt x="6444" y="4736"/>
                      <a:pt x="6414" y="4645"/>
                      <a:pt x="6292" y="4615"/>
                    </a:cubicBezTo>
                    <a:cubicBezTo>
                      <a:pt x="5289" y="4280"/>
                      <a:pt x="4286" y="3976"/>
                      <a:pt x="3314" y="3703"/>
                    </a:cubicBezTo>
                    <a:cubicBezTo>
                      <a:pt x="3557" y="3551"/>
                      <a:pt x="3830" y="3368"/>
                      <a:pt x="4043" y="3216"/>
                    </a:cubicBezTo>
                    <a:lnTo>
                      <a:pt x="4073" y="3216"/>
                    </a:lnTo>
                    <a:cubicBezTo>
                      <a:pt x="4195" y="3247"/>
                      <a:pt x="4347" y="3247"/>
                      <a:pt x="4469" y="3277"/>
                    </a:cubicBezTo>
                    <a:cubicBezTo>
                      <a:pt x="4742" y="3338"/>
                      <a:pt x="5046" y="3368"/>
                      <a:pt x="5228" y="3490"/>
                    </a:cubicBezTo>
                    <a:cubicBezTo>
                      <a:pt x="5244" y="3498"/>
                      <a:pt x="5263" y="3501"/>
                      <a:pt x="5284" y="3501"/>
                    </a:cubicBezTo>
                    <a:cubicBezTo>
                      <a:pt x="5348" y="3501"/>
                      <a:pt x="5434" y="3467"/>
                      <a:pt x="5502" y="3399"/>
                    </a:cubicBezTo>
                    <a:cubicBezTo>
                      <a:pt x="5532" y="3338"/>
                      <a:pt x="5502" y="3216"/>
                      <a:pt x="5411" y="3125"/>
                    </a:cubicBezTo>
                    <a:cubicBezTo>
                      <a:pt x="5137" y="2973"/>
                      <a:pt x="4803" y="2943"/>
                      <a:pt x="4529" y="2913"/>
                    </a:cubicBezTo>
                    <a:lnTo>
                      <a:pt x="4499" y="2913"/>
                    </a:lnTo>
                    <a:cubicBezTo>
                      <a:pt x="4681" y="2791"/>
                      <a:pt x="4833" y="2639"/>
                      <a:pt x="5046" y="2517"/>
                    </a:cubicBezTo>
                    <a:cubicBezTo>
                      <a:pt x="5228" y="2365"/>
                      <a:pt x="5411" y="2244"/>
                      <a:pt x="5593" y="2122"/>
                    </a:cubicBezTo>
                    <a:cubicBezTo>
                      <a:pt x="5758" y="2177"/>
                      <a:pt x="5961" y="2195"/>
                      <a:pt x="6184" y="2195"/>
                    </a:cubicBezTo>
                    <a:cubicBezTo>
                      <a:pt x="6454" y="2195"/>
                      <a:pt x="6753" y="2169"/>
                      <a:pt x="7052" y="2153"/>
                    </a:cubicBezTo>
                    <a:cubicBezTo>
                      <a:pt x="7262" y="2132"/>
                      <a:pt x="7457" y="2096"/>
                      <a:pt x="7618" y="2096"/>
                    </a:cubicBezTo>
                    <a:cubicBezTo>
                      <a:pt x="7690" y="2096"/>
                      <a:pt x="7756" y="2103"/>
                      <a:pt x="7812" y="2122"/>
                    </a:cubicBezTo>
                    <a:cubicBezTo>
                      <a:pt x="7934" y="2122"/>
                      <a:pt x="7994" y="2031"/>
                      <a:pt x="7994" y="1970"/>
                    </a:cubicBezTo>
                    <a:cubicBezTo>
                      <a:pt x="7994" y="1849"/>
                      <a:pt x="7934" y="1758"/>
                      <a:pt x="7842" y="1758"/>
                    </a:cubicBezTo>
                    <a:cubicBezTo>
                      <a:pt x="7794" y="1749"/>
                      <a:pt x="7736" y="1746"/>
                      <a:pt x="7671" y="1746"/>
                    </a:cubicBezTo>
                    <a:cubicBezTo>
                      <a:pt x="7495" y="1746"/>
                      <a:pt x="7267" y="1774"/>
                      <a:pt x="7022" y="1818"/>
                    </a:cubicBezTo>
                    <a:cubicBezTo>
                      <a:pt x="6807" y="1840"/>
                      <a:pt x="6531" y="1861"/>
                      <a:pt x="6291" y="1861"/>
                    </a:cubicBezTo>
                    <a:cubicBezTo>
                      <a:pt x="6192" y="1861"/>
                      <a:pt x="6099" y="1858"/>
                      <a:pt x="6019" y="1849"/>
                    </a:cubicBezTo>
                    <a:cubicBezTo>
                      <a:pt x="6323" y="1666"/>
                      <a:pt x="6627" y="1423"/>
                      <a:pt x="6931" y="1241"/>
                    </a:cubicBezTo>
                    <a:cubicBezTo>
                      <a:pt x="7052" y="1226"/>
                      <a:pt x="7174" y="1218"/>
                      <a:pt x="7292" y="1218"/>
                    </a:cubicBezTo>
                    <a:cubicBezTo>
                      <a:pt x="7409" y="1218"/>
                      <a:pt x="7523" y="1226"/>
                      <a:pt x="7630" y="1241"/>
                    </a:cubicBezTo>
                    <a:cubicBezTo>
                      <a:pt x="7721" y="1241"/>
                      <a:pt x="7812" y="1210"/>
                      <a:pt x="7842" y="1089"/>
                    </a:cubicBezTo>
                    <a:cubicBezTo>
                      <a:pt x="7842" y="967"/>
                      <a:pt x="7812" y="906"/>
                      <a:pt x="7691" y="846"/>
                    </a:cubicBezTo>
                    <a:lnTo>
                      <a:pt x="7569" y="846"/>
                    </a:lnTo>
                    <a:cubicBezTo>
                      <a:pt x="7630" y="815"/>
                      <a:pt x="7660" y="815"/>
                      <a:pt x="7691" y="785"/>
                    </a:cubicBezTo>
                    <a:cubicBezTo>
                      <a:pt x="7782" y="724"/>
                      <a:pt x="7812" y="633"/>
                      <a:pt x="7782" y="511"/>
                    </a:cubicBezTo>
                    <a:cubicBezTo>
                      <a:pt x="7736" y="443"/>
                      <a:pt x="7673" y="409"/>
                      <a:pt x="7594" y="409"/>
                    </a:cubicBezTo>
                    <a:cubicBezTo>
                      <a:pt x="7567" y="409"/>
                      <a:pt x="7539" y="412"/>
                      <a:pt x="7508" y="420"/>
                    </a:cubicBezTo>
                    <a:cubicBezTo>
                      <a:pt x="7265" y="572"/>
                      <a:pt x="7022" y="694"/>
                      <a:pt x="6779" y="846"/>
                    </a:cubicBezTo>
                    <a:cubicBezTo>
                      <a:pt x="6718" y="846"/>
                      <a:pt x="6657" y="876"/>
                      <a:pt x="6627" y="876"/>
                    </a:cubicBezTo>
                    <a:cubicBezTo>
                      <a:pt x="6596" y="663"/>
                      <a:pt x="6627" y="420"/>
                      <a:pt x="6718" y="238"/>
                    </a:cubicBezTo>
                    <a:cubicBezTo>
                      <a:pt x="6748" y="116"/>
                      <a:pt x="6718" y="55"/>
                      <a:pt x="6596" y="25"/>
                    </a:cubicBezTo>
                    <a:cubicBezTo>
                      <a:pt x="6571" y="8"/>
                      <a:pt x="6545" y="0"/>
                      <a:pt x="65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67"/>
              <p:cNvSpPr/>
              <p:nvPr/>
            </p:nvSpPr>
            <p:spPr>
              <a:xfrm>
                <a:off x="13786250" y="6992775"/>
                <a:ext cx="183900" cy="260225"/>
              </a:xfrm>
              <a:custGeom>
                <a:avLst/>
                <a:gdLst/>
                <a:ahLst/>
                <a:cxnLst/>
                <a:rect l="l" t="t" r="r" b="b"/>
                <a:pathLst>
                  <a:path w="7356" h="10409" extrusionOk="0">
                    <a:moveTo>
                      <a:pt x="5102" y="1"/>
                    </a:moveTo>
                    <a:cubicBezTo>
                      <a:pt x="4620" y="1"/>
                      <a:pt x="4064" y="553"/>
                      <a:pt x="3769" y="822"/>
                    </a:cubicBezTo>
                    <a:cubicBezTo>
                      <a:pt x="2766" y="1551"/>
                      <a:pt x="2006" y="2463"/>
                      <a:pt x="1337" y="3436"/>
                    </a:cubicBezTo>
                    <a:cubicBezTo>
                      <a:pt x="152" y="5108"/>
                      <a:pt x="0" y="6992"/>
                      <a:pt x="61" y="8968"/>
                    </a:cubicBezTo>
                    <a:cubicBezTo>
                      <a:pt x="122" y="9454"/>
                      <a:pt x="61" y="10062"/>
                      <a:pt x="517" y="10275"/>
                    </a:cubicBezTo>
                    <a:cubicBezTo>
                      <a:pt x="705" y="10369"/>
                      <a:pt x="919" y="10409"/>
                      <a:pt x="1148" y="10409"/>
                    </a:cubicBezTo>
                    <a:cubicBezTo>
                      <a:pt x="2026" y="10409"/>
                      <a:pt x="3118" y="9822"/>
                      <a:pt x="3769" y="9485"/>
                    </a:cubicBezTo>
                    <a:cubicBezTo>
                      <a:pt x="5806" y="8390"/>
                      <a:pt x="7325" y="6080"/>
                      <a:pt x="7356" y="3709"/>
                    </a:cubicBezTo>
                    <a:cubicBezTo>
                      <a:pt x="7356" y="2524"/>
                      <a:pt x="6869" y="518"/>
                      <a:pt x="5289" y="32"/>
                    </a:cubicBezTo>
                    <a:cubicBezTo>
                      <a:pt x="5228" y="10"/>
                      <a:pt x="5166" y="1"/>
                      <a:pt x="51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67"/>
              <p:cNvSpPr/>
              <p:nvPr/>
            </p:nvSpPr>
            <p:spPr>
              <a:xfrm>
                <a:off x="13775600" y="6993250"/>
                <a:ext cx="203675" cy="288475"/>
              </a:xfrm>
              <a:custGeom>
                <a:avLst/>
                <a:gdLst/>
                <a:ahLst/>
                <a:cxnLst/>
                <a:rect l="l" t="t" r="r" b="b"/>
                <a:pathLst>
                  <a:path w="8147" h="11539" extrusionOk="0">
                    <a:moveTo>
                      <a:pt x="6754" y="1"/>
                    </a:moveTo>
                    <a:cubicBezTo>
                      <a:pt x="6679" y="1"/>
                      <a:pt x="6602" y="23"/>
                      <a:pt x="6536" y="73"/>
                    </a:cubicBezTo>
                    <a:cubicBezTo>
                      <a:pt x="6323" y="377"/>
                      <a:pt x="6080" y="742"/>
                      <a:pt x="5867" y="1046"/>
                    </a:cubicBezTo>
                    <a:cubicBezTo>
                      <a:pt x="5776" y="1076"/>
                      <a:pt x="5715" y="1137"/>
                      <a:pt x="5654" y="1198"/>
                    </a:cubicBezTo>
                    <a:cubicBezTo>
                      <a:pt x="5472" y="924"/>
                      <a:pt x="5411" y="590"/>
                      <a:pt x="5411" y="347"/>
                    </a:cubicBezTo>
                    <a:cubicBezTo>
                      <a:pt x="5411" y="222"/>
                      <a:pt x="5329" y="118"/>
                      <a:pt x="5216" y="118"/>
                    </a:cubicBezTo>
                    <a:cubicBezTo>
                      <a:pt x="5191" y="118"/>
                      <a:pt x="5165" y="123"/>
                      <a:pt x="5137" y="134"/>
                    </a:cubicBezTo>
                    <a:cubicBezTo>
                      <a:pt x="4985" y="134"/>
                      <a:pt x="4864" y="225"/>
                      <a:pt x="4894" y="377"/>
                    </a:cubicBezTo>
                    <a:cubicBezTo>
                      <a:pt x="4955" y="773"/>
                      <a:pt x="5107" y="1380"/>
                      <a:pt x="5472" y="1715"/>
                    </a:cubicBezTo>
                    <a:cubicBezTo>
                      <a:pt x="5289" y="2049"/>
                      <a:pt x="5046" y="2353"/>
                      <a:pt x="4864" y="2718"/>
                    </a:cubicBezTo>
                    <a:cubicBezTo>
                      <a:pt x="4560" y="2414"/>
                      <a:pt x="4256" y="1380"/>
                      <a:pt x="4134" y="1046"/>
                    </a:cubicBezTo>
                    <a:lnTo>
                      <a:pt x="4104" y="894"/>
                    </a:lnTo>
                    <a:cubicBezTo>
                      <a:pt x="4077" y="762"/>
                      <a:pt x="3959" y="676"/>
                      <a:pt x="3848" y="676"/>
                    </a:cubicBezTo>
                    <a:cubicBezTo>
                      <a:pt x="3832" y="676"/>
                      <a:pt x="3816" y="677"/>
                      <a:pt x="3800" y="681"/>
                    </a:cubicBezTo>
                    <a:cubicBezTo>
                      <a:pt x="3648" y="742"/>
                      <a:pt x="3587" y="894"/>
                      <a:pt x="3618" y="985"/>
                    </a:cubicBezTo>
                    <a:lnTo>
                      <a:pt x="3648" y="1137"/>
                    </a:lnTo>
                    <a:cubicBezTo>
                      <a:pt x="3891" y="1958"/>
                      <a:pt x="4134" y="2809"/>
                      <a:pt x="4590" y="3174"/>
                    </a:cubicBezTo>
                    <a:cubicBezTo>
                      <a:pt x="4438" y="3417"/>
                      <a:pt x="4286" y="3660"/>
                      <a:pt x="4195" y="3934"/>
                    </a:cubicBezTo>
                    <a:cubicBezTo>
                      <a:pt x="4073" y="4146"/>
                      <a:pt x="3922" y="4390"/>
                      <a:pt x="3800" y="4602"/>
                    </a:cubicBezTo>
                    <a:cubicBezTo>
                      <a:pt x="3618" y="4116"/>
                      <a:pt x="3435" y="3508"/>
                      <a:pt x="3496" y="3204"/>
                    </a:cubicBezTo>
                    <a:cubicBezTo>
                      <a:pt x="3526" y="3052"/>
                      <a:pt x="3466" y="2931"/>
                      <a:pt x="3314" y="2900"/>
                    </a:cubicBezTo>
                    <a:cubicBezTo>
                      <a:pt x="3288" y="2895"/>
                      <a:pt x="3264" y="2893"/>
                      <a:pt x="3240" y="2893"/>
                    </a:cubicBezTo>
                    <a:cubicBezTo>
                      <a:pt x="3123" y="2893"/>
                      <a:pt x="3030" y="2956"/>
                      <a:pt x="2979" y="3083"/>
                    </a:cubicBezTo>
                    <a:cubicBezTo>
                      <a:pt x="2827" y="3630"/>
                      <a:pt x="3070" y="4390"/>
                      <a:pt x="3344" y="4998"/>
                    </a:cubicBezTo>
                    <a:cubicBezTo>
                      <a:pt x="3374" y="5058"/>
                      <a:pt x="3435" y="5149"/>
                      <a:pt x="3435" y="5210"/>
                    </a:cubicBezTo>
                    <a:cubicBezTo>
                      <a:pt x="3162" y="5636"/>
                      <a:pt x="2918" y="6061"/>
                      <a:pt x="2675" y="6456"/>
                    </a:cubicBezTo>
                    <a:cubicBezTo>
                      <a:pt x="2615" y="6365"/>
                      <a:pt x="2584" y="6244"/>
                      <a:pt x="2584" y="6122"/>
                    </a:cubicBezTo>
                    <a:cubicBezTo>
                      <a:pt x="2554" y="6061"/>
                      <a:pt x="2554" y="5940"/>
                      <a:pt x="2523" y="5849"/>
                    </a:cubicBezTo>
                    <a:cubicBezTo>
                      <a:pt x="2463" y="5666"/>
                      <a:pt x="2432" y="5514"/>
                      <a:pt x="2402" y="5332"/>
                    </a:cubicBezTo>
                    <a:cubicBezTo>
                      <a:pt x="2219" y="4633"/>
                      <a:pt x="2007" y="3873"/>
                      <a:pt x="2250" y="3265"/>
                    </a:cubicBezTo>
                    <a:cubicBezTo>
                      <a:pt x="2280" y="3113"/>
                      <a:pt x="2250" y="3022"/>
                      <a:pt x="2098" y="2931"/>
                    </a:cubicBezTo>
                    <a:cubicBezTo>
                      <a:pt x="2070" y="2924"/>
                      <a:pt x="2042" y="2920"/>
                      <a:pt x="2013" y="2920"/>
                    </a:cubicBezTo>
                    <a:cubicBezTo>
                      <a:pt x="1912" y="2920"/>
                      <a:pt x="1811" y="2965"/>
                      <a:pt x="1763" y="3083"/>
                    </a:cubicBezTo>
                    <a:cubicBezTo>
                      <a:pt x="1490" y="3842"/>
                      <a:pt x="1672" y="4694"/>
                      <a:pt x="1855" y="5453"/>
                    </a:cubicBezTo>
                    <a:cubicBezTo>
                      <a:pt x="1885" y="5636"/>
                      <a:pt x="1946" y="5788"/>
                      <a:pt x="1976" y="5970"/>
                    </a:cubicBezTo>
                    <a:cubicBezTo>
                      <a:pt x="1976" y="6061"/>
                      <a:pt x="2007" y="6153"/>
                      <a:pt x="2067" y="6244"/>
                    </a:cubicBezTo>
                    <a:cubicBezTo>
                      <a:pt x="2128" y="6456"/>
                      <a:pt x="2219" y="6821"/>
                      <a:pt x="2159" y="6973"/>
                    </a:cubicBezTo>
                    <a:cubicBezTo>
                      <a:pt x="2128" y="7034"/>
                      <a:pt x="2159" y="7125"/>
                      <a:pt x="2189" y="7186"/>
                    </a:cubicBezTo>
                    <a:lnTo>
                      <a:pt x="1642" y="8219"/>
                    </a:lnTo>
                    <a:cubicBezTo>
                      <a:pt x="1611" y="8280"/>
                      <a:pt x="1551" y="8371"/>
                      <a:pt x="1520" y="8402"/>
                    </a:cubicBezTo>
                    <a:cubicBezTo>
                      <a:pt x="1490" y="8280"/>
                      <a:pt x="1429" y="8219"/>
                      <a:pt x="1399" y="8098"/>
                    </a:cubicBezTo>
                    <a:cubicBezTo>
                      <a:pt x="1368" y="8037"/>
                      <a:pt x="1368" y="7946"/>
                      <a:pt x="1338" y="7885"/>
                    </a:cubicBezTo>
                    <a:cubicBezTo>
                      <a:pt x="1034" y="6882"/>
                      <a:pt x="912" y="5697"/>
                      <a:pt x="1034" y="4572"/>
                    </a:cubicBezTo>
                    <a:cubicBezTo>
                      <a:pt x="1034" y="4420"/>
                      <a:pt x="943" y="4298"/>
                      <a:pt x="791" y="4298"/>
                    </a:cubicBezTo>
                    <a:cubicBezTo>
                      <a:pt x="639" y="4298"/>
                      <a:pt x="548" y="4390"/>
                      <a:pt x="548" y="4542"/>
                    </a:cubicBezTo>
                    <a:cubicBezTo>
                      <a:pt x="426" y="5757"/>
                      <a:pt x="548" y="7004"/>
                      <a:pt x="852" y="8037"/>
                    </a:cubicBezTo>
                    <a:cubicBezTo>
                      <a:pt x="882" y="8098"/>
                      <a:pt x="882" y="8189"/>
                      <a:pt x="912" y="8250"/>
                    </a:cubicBezTo>
                    <a:cubicBezTo>
                      <a:pt x="1004" y="8493"/>
                      <a:pt x="1064" y="8675"/>
                      <a:pt x="1064" y="8888"/>
                    </a:cubicBezTo>
                    <a:cubicBezTo>
                      <a:pt x="1064" y="8979"/>
                      <a:pt x="1064" y="9040"/>
                      <a:pt x="1156" y="9101"/>
                    </a:cubicBezTo>
                    <a:cubicBezTo>
                      <a:pt x="1064" y="9192"/>
                      <a:pt x="1034" y="9314"/>
                      <a:pt x="943" y="9405"/>
                    </a:cubicBezTo>
                    <a:lnTo>
                      <a:pt x="852" y="9618"/>
                    </a:lnTo>
                    <a:cubicBezTo>
                      <a:pt x="548" y="10104"/>
                      <a:pt x="244" y="10651"/>
                      <a:pt x="31" y="11229"/>
                    </a:cubicBezTo>
                    <a:cubicBezTo>
                      <a:pt x="0" y="11381"/>
                      <a:pt x="92" y="11472"/>
                      <a:pt x="183" y="11533"/>
                    </a:cubicBezTo>
                    <a:cubicBezTo>
                      <a:pt x="202" y="11536"/>
                      <a:pt x="222" y="11538"/>
                      <a:pt x="240" y="11538"/>
                    </a:cubicBezTo>
                    <a:cubicBezTo>
                      <a:pt x="365" y="11538"/>
                      <a:pt x="460" y="11452"/>
                      <a:pt x="487" y="11320"/>
                    </a:cubicBezTo>
                    <a:cubicBezTo>
                      <a:pt x="639" y="10803"/>
                      <a:pt x="943" y="10347"/>
                      <a:pt x="1216" y="9861"/>
                    </a:cubicBezTo>
                    <a:lnTo>
                      <a:pt x="1368" y="9618"/>
                    </a:lnTo>
                    <a:cubicBezTo>
                      <a:pt x="1459" y="9466"/>
                      <a:pt x="1551" y="9314"/>
                      <a:pt x="1642" y="9131"/>
                    </a:cubicBezTo>
                    <a:cubicBezTo>
                      <a:pt x="1726" y="9134"/>
                      <a:pt x="1810" y="9135"/>
                      <a:pt x="1895" y="9135"/>
                    </a:cubicBezTo>
                    <a:cubicBezTo>
                      <a:pt x="2943" y="9135"/>
                      <a:pt x="4040" y="8968"/>
                      <a:pt x="5137" y="8827"/>
                    </a:cubicBezTo>
                    <a:cubicBezTo>
                      <a:pt x="5411" y="8797"/>
                      <a:pt x="5624" y="8736"/>
                      <a:pt x="5897" y="8706"/>
                    </a:cubicBezTo>
                    <a:cubicBezTo>
                      <a:pt x="6049" y="8675"/>
                      <a:pt x="6110" y="8554"/>
                      <a:pt x="6110" y="8402"/>
                    </a:cubicBezTo>
                    <a:cubicBezTo>
                      <a:pt x="6080" y="8250"/>
                      <a:pt x="5958" y="8189"/>
                      <a:pt x="5806" y="8189"/>
                    </a:cubicBezTo>
                    <a:cubicBezTo>
                      <a:pt x="5563" y="8219"/>
                      <a:pt x="5320" y="8250"/>
                      <a:pt x="5046" y="8280"/>
                    </a:cubicBezTo>
                    <a:cubicBezTo>
                      <a:pt x="4043" y="8432"/>
                      <a:pt x="2979" y="8584"/>
                      <a:pt x="1946" y="8584"/>
                    </a:cubicBezTo>
                    <a:lnTo>
                      <a:pt x="2067" y="8371"/>
                    </a:lnTo>
                    <a:cubicBezTo>
                      <a:pt x="2280" y="7976"/>
                      <a:pt x="2523" y="7581"/>
                      <a:pt x="2736" y="7156"/>
                    </a:cubicBezTo>
                    <a:cubicBezTo>
                      <a:pt x="4225" y="6912"/>
                      <a:pt x="5897" y="6700"/>
                      <a:pt x="7478" y="6548"/>
                    </a:cubicBezTo>
                    <a:cubicBezTo>
                      <a:pt x="7521" y="6557"/>
                      <a:pt x="7561" y="6562"/>
                      <a:pt x="7597" y="6562"/>
                    </a:cubicBezTo>
                    <a:cubicBezTo>
                      <a:pt x="7786" y="6562"/>
                      <a:pt x="7868" y="6442"/>
                      <a:pt x="7843" y="6365"/>
                    </a:cubicBezTo>
                    <a:cubicBezTo>
                      <a:pt x="7843" y="6229"/>
                      <a:pt x="7721" y="6117"/>
                      <a:pt x="7608" y="6117"/>
                    </a:cubicBezTo>
                    <a:cubicBezTo>
                      <a:pt x="7595" y="6117"/>
                      <a:pt x="7582" y="6119"/>
                      <a:pt x="7569" y="6122"/>
                    </a:cubicBezTo>
                    <a:cubicBezTo>
                      <a:pt x="6080" y="6274"/>
                      <a:pt x="4560" y="6456"/>
                      <a:pt x="3192" y="6669"/>
                    </a:cubicBezTo>
                    <a:cubicBezTo>
                      <a:pt x="3405" y="6305"/>
                      <a:pt x="3618" y="5970"/>
                      <a:pt x="3830" y="5605"/>
                    </a:cubicBezTo>
                    <a:lnTo>
                      <a:pt x="3891" y="5605"/>
                    </a:lnTo>
                    <a:cubicBezTo>
                      <a:pt x="4073" y="5545"/>
                      <a:pt x="4225" y="5514"/>
                      <a:pt x="4408" y="5453"/>
                    </a:cubicBezTo>
                    <a:cubicBezTo>
                      <a:pt x="4761" y="5345"/>
                      <a:pt x="5090" y="5236"/>
                      <a:pt x="5373" y="5236"/>
                    </a:cubicBezTo>
                    <a:cubicBezTo>
                      <a:pt x="5407" y="5236"/>
                      <a:pt x="5440" y="5237"/>
                      <a:pt x="5472" y="5241"/>
                    </a:cubicBezTo>
                    <a:cubicBezTo>
                      <a:pt x="5624" y="5241"/>
                      <a:pt x="5745" y="5149"/>
                      <a:pt x="5745" y="5028"/>
                    </a:cubicBezTo>
                    <a:cubicBezTo>
                      <a:pt x="5745" y="4876"/>
                      <a:pt x="5624" y="4754"/>
                      <a:pt x="5502" y="4754"/>
                    </a:cubicBezTo>
                    <a:cubicBezTo>
                      <a:pt x="5467" y="4752"/>
                      <a:pt x="5432" y="4750"/>
                      <a:pt x="5397" y="4750"/>
                    </a:cubicBezTo>
                    <a:cubicBezTo>
                      <a:pt x="5027" y="4750"/>
                      <a:pt x="4616" y="4887"/>
                      <a:pt x="4256" y="4998"/>
                    </a:cubicBezTo>
                    <a:cubicBezTo>
                      <a:pt x="4225" y="4998"/>
                      <a:pt x="4225" y="4998"/>
                      <a:pt x="4195" y="5028"/>
                    </a:cubicBezTo>
                    <a:lnTo>
                      <a:pt x="4651" y="4238"/>
                    </a:lnTo>
                    <a:cubicBezTo>
                      <a:pt x="4803" y="3934"/>
                      <a:pt x="4985" y="3660"/>
                      <a:pt x="5137" y="3356"/>
                    </a:cubicBezTo>
                    <a:cubicBezTo>
                      <a:pt x="5654" y="3356"/>
                      <a:pt x="6353" y="2931"/>
                      <a:pt x="6991" y="2566"/>
                    </a:cubicBezTo>
                    <a:cubicBezTo>
                      <a:pt x="7387" y="2323"/>
                      <a:pt x="7721" y="2140"/>
                      <a:pt x="7903" y="2049"/>
                    </a:cubicBezTo>
                    <a:cubicBezTo>
                      <a:pt x="8055" y="2019"/>
                      <a:pt x="8147" y="1867"/>
                      <a:pt x="8055" y="1715"/>
                    </a:cubicBezTo>
                    <a:cubicBezTo>
                      <a:pt x="8033" y="1602"/>
                      <a:pt x="7943" y="1540"/>
                      <a:pt x="7837" y="1540"/>
                    </a:cubicBezTo>
                    <a:cubicBezTo>
                      <a:pt x="7800" y="1540"/>
                      <a:pt x="7760" y="1547"/>
                      <a:pt x="7721" y="1563"/>
                    </a:cubicBezTo>
                    <a:cubicBezTo>
                      <a:pt x="7447" y="1654"/>
                      <a:pt x="7113" y="1867"/>
                      <a:pt x="6688" y="2110"/>
                    </a:cubicBezTo>
                    <a:cubicBezTo>
                      <a:pt x="6323" y="2323"/>
                      <a:pt x="5806" y="2596"/>
                      <a:pt x="5441" y="2748"/>
                    </a:cubicBezTo>
                    <a:cubicBezTo>
                      <a:pt x="5715" y="2292"/>
                      <a:pt x="5958" y="1867"/>
                      <a:pt x="6232" y="1441"/>
                    </a:cubicBezTo>
                    <a:cubicBezTo>
                      <a:pt x="6505" y="1259"/>
                      <a:pt x="6840" y="1107"/>
                      <a:pt x="7113" y="1046"/>
                    </a:cubicBezTo>
                    <a:cubicBezTo>
                      <a:pt x="7265" y="985"/>
                      <a:pt x="7326" y="833"/>
                      <a:pt x="7295" y="742"/>
                    </a:cubicBezTo>
                    <a:cubicBezTo>
                      <a:pt x="7269" y="610"/>
                      <a:pt x="7150" y="524"/>
                      <a:pt x="7040" y="524"/>
                    </a:cubicBezTo>
                    <a:cubicBezTo>
                      <a:pt x="7023" y="524"/>
                      <a:pt x="7007" y="525"/>
                      <a:pt x="6991" y="529"/>
                    </a:cubicBezTo>
                    <a:cubicBezTo>
                      <a:pt x="6961" y="529"/>
                      <a:pt x="6931" y="590"/>
                      <a:pt x="6840" y="590"/>
                    </a:cubicBezTo>
                    <a:cubicBezTo>
                      <a:pt x="6870" y="529"/>
                      <a:pt x="6931" y="469"/>
                      <a:pt x="6961" y="438"/>
                    </a:cubicBezTo>
                    <a:cubicBezTo>
                      <a:pt x="7022" y="317"/>
                      <a:pt x="7022" y="165"/>
                      <a:pt x="6931" y="43"/>
                    </a:cubicBezTo>
                    <a:cubicBezTo>
                      <a:pt x="6876" y="16"/>
                      <a:pt x="6815" y="1"/>
                      <a:pt x="67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67"/>
              <p:cNvSpPr/>
              <p:nvPr/>
            </p:nvSpPr>
            <p:spPr>
              <a:xfrm>
                <a:off x="13733050" y="7713525"/>
                <a:ext cx="126150" cy="193100"/>
              </a:xfrm>
              <a:custGeom>
                <a:avLst/>
                <a:gdLst/>
                <a:ahLst/>
                <a:cxnLst/>
                <a:rect l="l" t="t" r="r" b="b"/>
                <a:pathLst>
                  <a:path w="5046" h="7724" extrusionOk="0">
                    <a:moveTo>
                      <a:pt x="1674" y="0"/>
                    </a:moveTo>
                    <a:cubicBezTo>
                      <a:pt x="1634" y="0"/>
                      <a:pt x="1592" y="5"/>
                      <a:pt x="1550" y="17"/>
                    </a:cubicBezTo>
                    <a:cubicBezTo>
                      <a:pt x="882" y="290"/>
                      <a:pt x="578" y="1506"/>
                      <a:pt x="426" y="2114"/>
                    </a:cubicBezTo>
                    <a:cubicBezTo>
                      <a:pt x="0" y="3755"/>
                      <a:pt x="487" y="5640"/>
                      <a:pt x="1702" y="6825"/>
                    </a:cubicBezTo>
                    <a:cubicBezTo>
                      <a:pt x="2125" y="7226"/>
                      <a:pt x="2955" y="7724"/>
                      <a:pt x="3763" y="7724"/>
                    </a:cubicBezTo>
                    <a:cubicBezTo>
                      <a:pt x="4059" y="7724"/>
                      <a:pt x="4352" y="7657"/>
                      <a:pt x="4620" y="7494"/>
                    </a:cubicBezTo>
                    <a:cubicBezTo>
                      <a:pt x="4985" y="7342"/>
                      <a:pt x="4924" y="6612"/>
                      <a:pt x="4985" y="6309"/>
                    </a:cubicBezTo>
                    <a:cubicBezTo>
                      <a:pt x="5046" y="5427"/>
                      <a:pt x="4985" y="4606"/>
                      <a:pt x="4772" y="3755"/>
                    </a:cubicBezTo>
                    <a:cubicBezTo>
                      <a:pt x="4468" y="2327"/>
                      <a:pt x="3557" y="1354"/>
                      <a:pt x="2462" y="442"/>
                    </a:cubicBezTo>
                    <a:cubicBezTo>
                      <a:pt x="2223" y="256"/>
                      <a:pt x="1960" y="0"/>
                      <a:pt x="16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67"/>
              <p:cNvSpPr/>
              <p:nvPr/>
            </p:nvSpPr>
            <p:spPr>
              <a:xfrm>
                <a:off x="13729250" y="7687050"/>
                <a:ext cx="133750" cy="231325"/>
              </a:xfrm>
              <a:custGeom>
                <a:avLst/>
                <a:gdLst/>
                <a:ahLst/>
                <a:cxnLst/>
                <a:rect l="l" t="t" r="r" b="b"/>
                <a:pathLst>
                  <a:path w="5350" h="9253" extrusionOk="0">
                    <a:moveTo>
                      <a:pt x="1466" y="0"/>
                    </a:moveTo>
                    <a:cubicBezTo>
                      <a:pt x="1444" y="0"/>
                      <a:pt x="1421" y="4"/>
                      <a:pt x="1399" y="12"/>
                    </a:cubicBezTo>
                    <a:cubicBezTo>
                      <a:pt x="1338" y="73"/>
                      <a:pt x="1277" y="164"/>
                      <a:pt x="1338" y="285"/>
                    </a:cubicBezTo>
                    <a:cubicBezTo>
                      <a:pt x="1520" y="620"/>
                      <a:pt x="1642" y="1015"/>
                      <a:pt x="1733" y="1380"/>
                    </a:cubicBezTo>
                    <a:lnTo>
                      <a:pt x="1794" y="1592"/>
                    </a:lnTo>
                    <a:cubicBezTo>
                      <a:pt x="1824" y="1684"/>
                      <a:pt x="1854" y="1836"/>
                      <a:pt x="1885" y="1957"/>
                    </a:cubicBezTo>
                    <a:cubicBezTo>
                      <a:pt x="1338" y="2565"/>
                      <a:pt x="821" y="3264"/>
                      <a:pt x="365" y="3933"/>
                    </a:cubicBezTo>
                    <a:cubicBezTo>
                      <a:pt x="274" y="4085"/>
                      <a:pt x="183" y="4237"/>
                      <a:pt x="61" y="4389"/>
                    </a:cubicBezTo>
                    <a:cubicBezTo>
                      <a:pt x="0" y="4480"/>
                      <a:pt x="31" y="4571"/>
                      <a:pt x="122" y="4662"/>
                    </a:cubicBezTo>
                    <a:cubicBezTo>
                      <a:pt x="145" y="4686"/>
                      <a:pt x="177" y="4695"/>
                      <a:pt x="211" y="4695"/>
                    </a:cubicBezTo>
                    <a:cubicBezTo>
                      <a:pt x="267" y="4695"/>
                      <a:pt x="328" y="4669"/>
                      <a:pt x="365" y="4632"/>
                    </a:cubicBezTo>
                    <a:cubicBezTo>
                      <a:pt x="487" y="4480"/>
                      <a:pt x="578" y="4328"/>
                      <a:pt x="669" y="4176"/>
                    </a:cubicBezTo>
                    <a:cubicBezTo>
                      <a:pt x="1095" y="3568"/>
                      <a:pt x="1520" y="2899"/>
                      <a:pt x="2006" y="2383"/>
                    </a:cubicBezTo>
                    <a:cubicBezTo>
                      <a:pt x="2037" y="2443"/>
                      <a:pt x="2037" y="2504"/>
                      <a:pt x="2098" y="2565"/>
                    </a:cubicBezTo>
                    <a:cubicBezTo>
                      <a:pt x="2189" y="2869"/>
                      <a:pt x="2310" y="3173"/>
                      <a:pt x="2402" y="3507"/>
                    </a:cubicBezTo>
                    <a:cubicBezTo>
                      <a:pt x="1794" y="4389"/>
                      <a:pt x="1095" y="5392"/>
                      <a:pt x="426" y="6304"/>
                    </a:cubicBezTo>
                    <a:cubicBezTo>
                      <a:pt x="304" y="6456"/>
                      <a:pt x="304" y="6577"/>
                      <a:pt x="426" y="6608"/>
                    </a:cubicBezTo>
                    <a:cubicBezTo>
                      <a:pt x="449" y="6631"/>
                      <a:pt x="481" y="6641"/>
                      <a:pt x="515" y="6641"/>
                    </a:cubicBezTo>
                    <a:cubicBezTo>
                      <a:pt x="571" y="6641"/>
                      <a:pt x="631" y="6615"/>
                      <a:pt x="669" y="6577"/>
                    </a:cubicBezTo>
                    <a:cubicBezTo>
                      <a:pt x="1338" y="5726"/>
                      <a:pt x="1946" y="4814"/>
                      <a:pt x="2493" y="4024"/>
                    </a:cubicBezTo>
                    <a:cubicBezTo>
                      <a:pt x="2584" y="4298"/>
                      <a:pt x="2645" y="4602"/>
                      <a:pt x="2736" y="4845"/>
                    </a:cubicBezTo>
                    <a:lnTo>
                      <a:pt x="2736" y="4905"/>
                    </a:lnTo>
                    <a:cubicBezTo>
                      <a:pt x="2645" y="4997"/>
                      <a:pt x="2614" y="5118"/>
                      <a:pt x="2554" y="5240"/>
                    </a:cubicBezTo>
                    <a:cubicBezTo>
                      <a:pt x="2432" y="5513"/>
                      <a:pt x="2310" y="5726"/>
                      <a:pt x="2128" y="5909"/>
                    </a:cubicBezTo>
                    <a:cubicBezTo>
                      <a:pt x="2037" y="6000"/>
                      <a:pt x="2037" y="6121"/>
                      <a:pt x="2128" y="6182"/>
                    </a:cubicBezTo>
                    <a:cubicBezTo>
                      <a:pt x="2158" y="6228"/>
                      <a:pt x="2204" y="6250"/>
                      <a:pt x="2253" y="6250"/>
                    </a:cubicBezTo>
                    <a:cubicBezTo>
                      <a:pt x="2303" y="6250"/>
                      <a:pt x="2356" y="6228"/>
                      <a:pt x="2402" y="6182"/>
                    </a:cubicBezTo>
                    <a:cubicBezTo>
                      <a:pt x="2614" y="6000"/>
                      <a:pt x="2766" y="5696"/>
                      <a:pt x="2888" y="5422"/>
                    </a:cubicBezTo>
                    <a:cubicBezTo>
                      <a:pt x="2888" y="5422"/>
                      <a:pt x="2888" y="5392"/>
                      <a:pt x="2918" y="5392"/>
                    </a:cubicBezTo>
                    <a:cubicBezTo>
                      <a:pt x="3010" y="5605"/>
                      <a:pt x="3070" y="5817"/>
                      <a:pt x="3101" y="6030"/>
                    </a:cubicBezTo>
                    <a:lnTo>
                      <a:pt x="3344" y="6729"/>
                    </a:lnTo>
                    <a:cubicBezTo>
                      <a:pt x="3101" y="7033"/>
                      <a:pt x="2949" y="7550"/>
                      <a:pt x="2858" y="8097"/>
                    </a:cubicBezTo>
                    <a:cubicBezTo>
                      <a:pt x="2766" y="8401"/>
                      <a:pt x="2736" y="8644"/>
                      <a:pt x="2645" y="8796"/>
                    </a:cubicBezTo>
                    <a:cubicBezTo>
                      <a:pt x="2614" y="8887"/>
                      <a:pt x="2645" y="9009"/>
                      <a:pt x="2736" y="9039"/>
                    </a:cubicBezTo>
                    <a:cubicBezTo>
                      <a:pt x="2751" y="9047"/>
                      <a:pt x="2770" y="9051"/>
                      <a:pt x="2791" y="9051"/>
                    </a:cubicBezTo>
                    <a:cubicBezTo>
                      <a:pt x="2852" y="9051"/>
                      <a:pt x="2926" y="9016"/>
                      <a:pt x="2949" y="8948"/>
                    </a:cubicBezTo>
                    <a:cubicBezTo>
                      <a:pt x="3040" y="8766"/>
                      <a:pt x="3101" y="8492"/>
                      <a:pt x="3192" y="8158"/>
                    </a:cubicBezTo>
                    <a:cubicBezTo>
                      <a:pt x="3253" y="7854"/>
                      <a:pt x="3344" y="7489"/>
                      <a:pt x="3465" y="7155"/>
                    </a:cubicBezTo>
                    <a:cubicBezTo>
                      <a:pt x="3557" y="7519"/>
                      <a:pt x="3648" y="7854"/>
                      <a:pt x="3739" y="8219"/>
                    </a:cubicBezTo>
                    <a:cubicBezTo>
                      <a:pt x="3709" y="8462"/>
                      <a:pt x="3648" y="8735"/>
                      <a:pt x="3526" y="8887"/>
                    </a:cubicBezTo>
                    <a:cubicBezTo>
                      <a:pt x="3496" y="8948"/>
                      <a:pt x="3526" y="9070"/>
                      <a:pt x="3617" y="9161"/>
                    </a:cubicBezTo>
                    <a:cubicBezTo>
                      <a:pt x="3633" y="9168"/>
                      <a:pt x="3652" y="9172"/>
                      <a:pt x="3673" y="9172"/>
                    </a:cubicBezTo>
                    <a:cubicBezTo>
                      <a:pt x="3735" y="9172"/>
                      <a:pt x="3815" y="9138"/>
                      <a:pt x="3861" y="9070"/>
                    </a:cubicBezTo>
                    <a:cubicBezTo>
                      <a:pt x="3861" y="9039"/>
                      <a:pt x="3921" y="8978"/>
                      <a:pt x="3921" y="8978"/>
                    </a:cubicBezTo>
                    <a:cubicBezTo>
                      <a:pt x="3921" y="9039"/>
                      <a:pt x="3921" y="9070"/>
                      <a:pt x="3952" y="9100"/>
                    </a:cubicBezTo>
                    <a:cubicBezTo>
                      <a:pt x="3952" y="9222"/>
                      <a:pt x="4043" y="9252"/>
                      <a:pt x="4165" y="9252"/>
                    </a:cubicBezTo>
                    <a:cubicBezTo>
                      <a:pt x="4286" y="9252"/>
                      <a:pt x="4317" y="9130"/>
                      <a:pt x="4317" y="9039"/>
                    </a:cubicBezTo>
                    <a:cubicBezTo>
                      <a:pt x="4286" y="8766"/>
                      <a:pt x="4225" y="8462"/>
                      <a:pt x="4134" y="8188"/>
                    </a:cubicBezTo>
                    <a:lnTo>
                      <a:pt x="4134" y="8006"/>
                    </a:lnTo>
                    <a:cubicBezTo>
                      <a:pt x="4347" y="8036"/>
                      <a:pt x="4590" y="8158"/>
                      <a:pt x="4712" y="8279"/>
                    </a:cubicBezTo>
                    <a:cubicBezTo>
                      <a:pt x="4733" y="8301"/>
                      <a:pt x="4762" y="8311"/>
                      <a:pt x="4795" y="8311"/>
                    </a:cubicBezTo>
                    <a:cubicBezTo>
                      <a:pt x="4855" y="8311"/>
                      <a:pt x="4926" y="8277"/>
                      <a:pt x="4985" y="8219"/>
                    </a:cubicBezTo>
                    <a:cubicBezTo>
                      <a:pt x="5046" y="8158"/>
                      <a:pt x="5016" y="8036"/>
                      <a:pt x="4924" y="7975"/>
                    </a:cubicBezTo>
                    <a:cubicBezTo>
                      <a:pt x="4727" y="7778"/>
                      <a:pt x="4374" y="7607"/>
                      <a:pt x="4033" y="7607"/>
                    </a:cubicBezTo>
                    <a:cubicBezTo>
                      <a:pt x="4006" y="7607"/>
                      <a:pt x="3979" y="7608"/>
                      <a:pt x="3952" y="7611"/>
                    </a:cubicBezTo>
                    <a:lnTo>
                      <a:pt x="3709" y="6820"/>
                    </a:lnTo>
                    <a:cubicBezTo>
                      <a:pt x="3722" y="6819"/>
                      <a:pt x="3736" y="6818"/>
                      <a:pt x="3750" y="6818"/>
                    </a:cubicBezTo>
                    <a:cubicBezTo>
                      <a:pt x="4072" y="6818"/>
                      <a:pt x="4721" y="7131"/>
                      <a:pt x="4924" y="7276"/>
                    </a:cubicBezTo>
                    <a:lnTo>
                      <a:pt x="5046" y="7307"/>
                    </a:lnTo>
                    <a:cubicBezTo>
                      <a:pt x="5073" y="7325"/>
                      <a:pt x="5099" y="7332"/>
                      <a:pt x="5126" y="7332"/>
                    </a:cubicBezTo>
                    <a:cubicBezTo>
                      <a:pt x="5191" y="7332"/>
                      <a:pt x="5255" y="7289"/>
                      <a:pt x="5320" y="7246"/>
                    </a:cubicBezTo>
                    <a:cubicBezTo>
                      <a:pt x="5350" y="7155"/>
                      <a:pt x="5320" y="7064"/>
                      <a:pt x="5228" y="6972"/>
                    </a:cubicBezTo>
                    <a:lnTo>
                      <a:pt x="5137" y="6942"/>
                    </a:lnTo>
                    <a:cubicBezTo>
                      <a:pt x="4663" y="6705"/>
                      <a:pt x="4167" y="6468"/>
                      <a:pt x="3786" y="6468"/>
                    </a:cubicBezTo>
                    <a:cubicBezTo>
                      <a:pt x="3727" y="6468"/>
                      <a:pt x="3670" y="6474"/>
                      <a:pt x="3617" y="6486"/>
                    </a:cubicBezTo>
                    <a:cubicBezTo>
                      <a:pt x="3526" y="6304"/>
                      <a:pt x="3496" y="6061"/>
                      <a:pt x="3405" y="5878"/>
                    </a:cubicBezTo>
                    <a:cubicBezTo>
                      <a:pt x="3344" y="5696"/>
                      <a:pt x="3313" y="5544"/>
                      <a:pt x="3222" y="5331"/>
                    </a:cubicBezTo>
                    <a:lnTo>
                      <a:pt x="3222" y="5331"/>
                    </a:lnTo>
                    <a:cubicBezTo>
                      <a:pt x="3557" y="5483"/>
                      <a:pt x="3982" y="5635"/>
                      <a:pt x="4104" y="5878"/>
                    </a:cubicBezTo>
                    <a:cubicBezTo>
                      <a:pt x="4125" y="5921"/>
                      <a:pt x="4208" y="5964"/>
                      <a:pt x="4286" y="5964"/>
                    </a:cubicBezTo>
                    <a:cubicBezTo>
                      <a:pt x="4319" y="5964"/>
                      <a:pt x="4351" y="5957"/>
                      <a:pt x="4377" y="5939"/>
                    </a:cubicBezTo>
                    <a:cubicBezTo>
                      <a:pt x="4438" y="5909"/>
                      <a:pt x="4469" y="5787"/>
                      <a:pt x="4438" y="5696"/>
                    </a:cubicBezTo>
                    <a:cubicBezTo>
                      <a:pt x="4256" y="5331"/>
                      <a:pt x="3678" y="5118"/>
                      <a:pt x="3253" y="4966"/>
                    </a:cubicBezTo>
                    <a:cubicBezTo>
                      <a:pt x="3192" y="4936"/>
                      <a:pt x="3161" y="4936"/>
                      <a:pt x="3101" y="4875"/>
                    </a:cubicBezTo>
                    <a:cubicBezTo>
                      <a:pt x="3010" y="4541"/>
                      <a:pt x="2918" y="4206"/>
                      <a:pt x="2797" y="3872"/>
                    </a:cubicBezTo>
                    <a:lnTo>
                      <a:pt x="2797" y="3872"/>
                    </a:lnTo>
                    <a:lnTo>
                      <a:pt x="3040" y="3963"/>
                    </a:lnTo>
                    <a:cubicBezTo>
                      <a:pt x="3101" y="4024"/>
                      <a:pt x="3161" y="4054"/>
                      <a:pt x="3192" y="4054"/>
                    </a:cubicBezTo>
                    <a:cubicBezTo>
                      <a:pt x="3313" y="4115"/>
                      <a:pt x="3405" y="4176"/>
                      <a:pt x="3526" y="4237"/>
                    </a:cubicBezTo>
                    <a:cubicBezTo>
                      <a:pt x="3982" y="4480"/>
                      <a:pt x="4469" y="4723"/>
                      <a:pt x="4681" y="5149"/>
                    </a:cubicBezTo>
                    <a:cubicBezTo>
                      <a:pt x="4704" y="5217"/>
                      <a:pt x="4778" y="5251"/>
                      <a:pt x="4852" y="5251"/>
                    </a:cubicBezTo>
                    <a:cubicBezTo>
                      <a:pt x="4877" y="5251"/>
                      <a:pt x="4902" y="5247"/>
                      <a:pt x="4924" y="5240"/>
                    </a:cubicBezTo>
                    <a:cubicBezTo>
                      <a:pt x="5016" y="5179"/>
                      <a:pt x="5046" y="5088"/>
                      <a:pt x="5016" y="4966"/>
                    </a:cubicBezTo>
                    <a:cubicBezTo>
                      <a:pt x="4742" y="4480"/>
                      <a:pt x="4225" y="4176"/>
                      <a:pt x="3709" y="3902"/>
                    </a:cubicBezTo>
                    <a:cubicBezTo>
                      <a:pt x="3617" y="3811"/>
                      <a:pt x="3496" y="3781"/>
                      <a:pt x="3374" y="3720"/>
                    </a:cubicBezTo>
                    <a:cubicBezTo>
                      <a:pt x="3344" y="3659"/>
                      <a:pt x="3253" y="3629"/>
                      <a:pt x="3192" y="3598"/>
                    </a:cubicBezTo>
                    <a:cubicBezTo>
                      <a:pt x="3040" y="3507"/>
                      <a:pt x="2797" y="3416"/>
                      <a:pt x="2766" y="3295"/>
                    </a:cubicBezTo>
                    <a:cubicBezTo>
                      <a:pt x="2736" y="3264"/>
                      <a:pt x="2706" y="3203"/>
                      <a:pt x="2614" y="3203"/>
                    </a:cubicBezTo>
                    <a:cubicBezTo>
                      <a:pt x="2554" y="2960"/>
                      <a:pt x="2432" y="2687"/>
                      <a:pt x="2341" y="2413"/>
                    </a:cubicBezTo>
                    <a:cubicBezTo>
                      <a:pt x="2341" y="2383"/>
                      <a:pt x="2310" y="2291"/>
                      <a:pt x="2310" y="2261"/>
                    </a:cubicBezTo>
                    <a:lnTo>
                      <a:pt x="2310" y="2261"/>
                    </a:lnTo>
                    <a:lnTo>
                      <a:pt x="2554" y="2383"/>
                    </a:lnTo>
                    <a:cubicBezTo>
                      <a:pt x="2584" y="2413"/>
                      <a:pt x="2645" y="2413"/>
                      <a:pt x="2706" y="2443"/>
                    </a:cubicBezTo>
                    <a:cubicBezTo>
                      <a:pt x="3374" y="2747"/>
                      <a:pt x="4013" y="3295"/>
                      <a:pt x="4590" y="3902"/>
                    </a:cubicBezTo>
                    <a:cubicBezTo>
                      <a:pt x="4636" y="3933"/>
                      <a:pt x="4681" y="3948"/>
                      <a:pt x="4727" y="3948"/>
                    </a:cubicBezTo>
                    <a:cubicBezTo>
                      <a:pt x="4772" y="3948"/>
                      <a:pt x="4818" y="3933"/>
                      <a:pt x="4864" y="3902"/>
                    </a:cubicBezTo>
                    <a:cubicBezTo>
                      <a:pt x="4924" y="3811"/>
                      <a:pt x="4924" y="3720"/>
                      <a:pt x="4864" y="3629"/>
                    </a:cubicBezTo>
                    <a:cubicBezTo>
                      <a:pt x="4286" y="2991"/>
                      <a:pt x="3557" y="2443"/>
                      <a:pt x="2858" y="2109"/>
                    </a:cubicBezTo>
                    <a:cubicBezTo>
                      <a:pt x="2797" y="2079"/>
                      <a:pt x="2736" y="2079"/>
                      <a:pt x="2706" y="2048"/>
                    </a:cubicBezTo>
                    <a:cubicBezTo>
                      <a:pt x="2554" y="1957"/>
                      <a:pt x="2402" y="1927"/>
                      <a:pt x="2310" y="1805"/>
                    </a:cubicBezTo>
                    <a:cubicBezTo>
                      <a:pt x="2280" y="1775"/>
                      <a:pt x="2250" y="1744"/>
                      <a:pt x="2189" y="1744"/>
                    </a:cubicBezTo>
                    <a:cubicBezTo>
                      <a:pt x="2158" y="1653"/>
                      <a:pt x="2158" y="1592"/>
                      <a:pt x="2128" y="1471"/>
                    </a:cubicBezTo>
                    <a:lnTo>
                      <a:pt x="2098" y="1288"/>
                    </a:lnTo>
                    <a:cubicBezTo>
                      <a:pt x="1976" y="863"/>
                      <a:pt x="1854" y="437"/>
                      <a:pt x="1642" y="103"/>
                    </a:cubicBezTo>
                    <a:cubicBezTo>
                      <a:pt x="1596" y="35"/>
                      <a:pt x="1533" y="0"/>
                      <a:pt x="14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67"/>
              <p:cNvSpPr/>
              <p:nvPr/>
            </p:nvSpPr>
            <p:spPr>
              <a:xfrm>
                <a:off x="13690500" y="7419300"/>
                <a:ext cx="107925" cy="152700"/>
              </a:xfrm>
              <a:custGeom>
                <a:avLst/>
                <a:gdLst/>
                <a:ahLst/>
                <a:cxnLst/>
                <a:rect l="l" t="t" r="r" b="b"/>
                <a:pathLst>
                  <a:path w="4317" h="6108" extrusionOk="0">
                    <a:moveTo>
                      <a:pt x="2995" y="1"/>
                    </a:moveTo>
                    <a:cubicBezTo>
                      <a:pt x="2733" y="1"/>
                      <a:pt x="2406" y="345"/>
                      <a:pt x="2219" y="478"/>
                    </a:cubicBezTo>
                    <a:cubicBezTo>
                      <a:pt x="1672" y="904"/>
                      <a:pt x="1216" y="1421"/>
                      <a:pt x="790" y="1998"/>
                    </a:cubicBezTo>
                    <a:cubicBezTo>
                      <a:pt x="91" y="3001"/>
                      <a:pt x="0" y="4065"/>
                      <a:pt x="61" y="5220"/>
                    </a:cubicBezTo>
                    <a:cubicBezTo>
                      <a:pt x="61" y="5494"/>
                      <a:pt x="61" y="5889"/>
                      <a:pt x="335" y="6041"/>
                    </a:cubicBezTo>
                    <a:cubicBezTo>
                      <a:pt x="434" y="6088"/>
                      <a:pt x="548" y="6107"/>
                      <a:pt x="670" y="6107"/>
                    </a:cubicBezTo>
                    <a:cubicBezTo>
                      <a:pt x="1183" y="6107"/>
                      <a:pt x="1845" y="5757"/>
                      <a:pt x="2189" y="5585"/>
                    </a:cubicBezTo>
                    <a:cubicBezTo>
                      <a:pt x="3404" y="4916"/>
                      <a:pt x="4286" y="3609"/>
                      <a:pt x="4316" y="2181"/>
                    </a:cubicBezTo>
                    <a:cubicBezTo>
                      <a:pt x="4316" y="1512"/>
                      <a:pt x="4043" y="327"/>
                      <a:pt x="3101" y="23"/>
                    </a:cubicBezTo>
                    <a:cubicBezTo>
                      <a:pt x="3067" y="8"/>
                      <a:pt x="3032" y="1"/>
                      <a:pt x="29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67"/>
              <p:cNvSpPr/>
              <p:nvPr/>
            </p:nvSpPr>
            <p:spPr>
              <a:xfrm>
                <a:off x="13687450" y="7420150"/>
                <a:ext cx="117800" cy="170900"/>
              </a:xfrm>
              <a:custGeom>
                <a:avLst/>
                <a:gdLst/>
                <a:ahLst/>
                <a:cxnLst/>
                <a:rect l="l" t="t" r="r" b="b"/>
                <a:pathLst>
                  <a:path w="4712" h="6836" extrusionOk="0">
                    <a:moveTo>
                      <a:pt x="3983" y="1"/>
                    </a:moveTo>
                    <a:cubicBezTo>
                      <a:pt x="3934" y="1"/>
                      <a:pt x="3888" y="22"/>
                      <a:pt x="3830" y="80"/>
                    </a:cubicBezTo>
                    <a:cubicBezTo>
                      <a:pt x="3678" y="262"/>
                      <a:pt x="3557" y="444"/>
                      <a:pt x="3405" y="627"/>
                    </a:cubicBezTo>
                    <a:cubicBezTo>
                      <a:pt x="3374" y="688"/>
                      <a:pt x="3344" y="718"/>
                      <a:pt x="3314" y="718"/>
                    </a:cubicBezTo>
                    <a:cubicBezTo>
                      <a:pt x="3192" y="566"/>
                      <a:pt x="3162" y="384"/>
                      <a:pt x="3162" y="232"/>
                    </a:cubicBezTo>
                    <a:cubicBezTo>
                      <a:pt x="3162" y="141"/>
                      <a:pt x="3071" y="80"/>
                      <a:pt x="3010" y="80"/>
                    </a:cubicBezTo>
                    <a:cubicBezTo>
                      <a:pt x="2919" y="80"/>
                      <a:pt x="2858" y="141"/>
                      <a:pt x="2858" y="232"/>
                    </a:cubicBezTo>
                    <a:cubicBezTo>
                      <a:pt x="2858" y="444"/>
                      <a:pt x="2949" y="779"/>
                      <a:pt x="3192" y="1022"/>
                    </a:cubicBezTo>
                    <a:lnTo>
                      <a:pt x="2858" y="1600"/>
                    </a:lnTo>
                    <a:cubicBezTo>
                      <a:pt x="2645" y="1387"/>
                      <a:pt x="2493" y="840"/>
                      <a:pt x="2432" y="596"/>
                    </a:cubicBezTo>
                    <a:lnTo>
                      <a:pt x="2402" y="536"/>
                    </a:lnTo>
                    <a:cubicBezTo>
                      <a:pt x="2341" y="444"/>
                      <a:pt x="2280" y="414"/>
                      <a:pt x="2189" y="414"/>
                    </a:cubicBezTo>
                    <a:cubicBezTo>
                      <a:pt x="2128" y="444"/>
                      <a:pt x="2098" y="536"/>
                      <a:pt x="2098" y="596"/>
                    </a:cubicBezTo>
                    <a:lnTo>
                      <a:pt x="2128" y="688"/>
                    </a:lnTo>
                    <a:cubicBezTo>
                      <a:pt x="2250" y="1144"/>
                      <a:pt x="2432" y="1660"/>
                      <a:pt x="2706" y="1843"/>
                    </a:cubicBezTo>
                    <a:cubicBezTo>
                      <a:pt x="2615" y="1995"/>
                      <a:pt x="2554" y="2147"/>
                      <a:pt x="2432" y="2299"/>
                    </a:cubicBezTo>
                    <a:cubicBezTo>
                      <a:pt x="2341" y="2451"/>
                      <a:pt x="2280" y="2572"/>
                      <a:pt x="2189" y="2724"/>
                    </a:cubicBezTo>
                    <a:cubicBezTo>
                      <a:pt x="2098" y="2420"/>
                      <a:pt x="1976" y="2086"/>
                      <a:pt x="2037" y="1903"/>
                    </a:cubicBezTo>
                    <a:cubicBezTo>
                      <a:pt x="2098" y="1812"/>
                      <a:pt x="2007" y="1751"/>
                      <a:pt x="1946" y="1691"/>
                    </a:cubicBezTo>
                    <a:cubicBezTo>
                      <a:pt x="1933" y="1687"/>
                      <a:pt x="1922" y="1685"/>
                      <a:pt x="1910" y="1685"/>
                    </a:cubicBezTo>
                    <a:cubicBezTo>
                      <a:pt x="1838" y="1685"/>
                      <a:pt x="1786" y="1760"/>
                      <a:pt x="1733" y="1812"/>
                    </a:cubicBezTo>
                    <a:cubicBezTo>
                      <a:pt x="1672" y="2116"/>
                      <a:pt x="1824" y="2572"/>
                      <a:pt x="1976" y="2907"/>
                    </a:cubicBezTo>
                    <a:cubicBezTo>
                      <a:pt x="1976" y="2967"/>
                      <a:pt x="2007" y="2998"/>
                      <a:pt x="2007" y="3058"/>
                    </a:cubicBezTo>
                    <a:cubicBezTo>
                      <a:pt x="1855" y="3332"/>
                      <a:pt x="1703" y="3575"/>
                      <a:pt x="1551" y="3788"/>
                    </a:cubicBezTo>
                    <a:cubicBezTo>
                      <a:pt x="1551" y="3727"/>
                      <a:pt x="1520" y="3636"/>
                      <a:pt x="1520" y="3606"/>
                    </a:cubicBezTo>
                    <a:cubicBezTo>
                      <a:pt x="1520" y="3575"/>
                      <a:pt x="1490" y="3484"/>
                      <a:pt x="1490" y="3454"/>
                    </a:cubicBezTo>
                    <a:cubicBezTo>
                      <a:pt x="1429" y="3332"/>
                      <a:pt x="1429" y="3210"/>
                      <a:pt x="1399" y="3150"/>
                    </a:cubicBezTo>
                    <a:cubicBezTo>
                      <a:pt x="1277" y="2755"/>
                      <a:pt x="1186" y="2299"/>
                      <a:pt x="1338" y="1934"/>
                    </a:cubicBezTo>
                    <a:cubicBezTo>
                      <a:pt x="1368" y="1843"/>
                      <a:pt x="1338" y="1782"/>
                      <a:pt x="1247" y="1751"/>
                    </a:cubicBezTo>
                    <a:cubicBezTo>
                      <a:pt x="1229" y="1734"/>
                      <a:pt x="1209" y="1726"/>
                      <a:pt x="1188" y="1726"/>
                    </a:cubicBezTo>
                    <a:cubicBezTo>
                      <a:pt x="1138" y="1726"/>
                      <a:pt x="1086" y="1769"/>
                      <a:pt x="1064" y="1812"/>
                    </a:cubicBezTo>
                    <a:cubicBezTo>
                      <a:pt x="912" y="2268"/>
                      <a:pt x="1034" y="2755"/>
                      <a:pt x="1125" y="3180"/>
                    </a:cubicBezTo>
                    <a:cubicBezTo>
                      <a:pt x="1186" y="3302"/>
                      <a:pt x="1186" y="3423"/>
                      <a:pt x="1216" y="3484"/>
                    </a:cubicBezTo>
                    <a:cubicBezTo>
                      <a:pt x="1216" y="3514"/>
                      <a:pt x="1247" y="3606"/>
                      <a:pt x="1247" y="3636"/>
                    </a:cubicBezTo>
                    <a:cubicBezTo>
                      <a:pt x="1277" y="3788"/>
                      <a:pt x="1338" y="3970"/>
                      <a:pt x="1338" y="4062"/>
                    </a:cubicBezTo>
                    <a:cubicBezTo>
                      <a:pt x="1338" y="4092"/>
                      <a:pt x="1338" y="4183"/>
                      <a:pt x="1368" y="4214"/>
                    </a:cubicBezTo>
                    <a:cubicBezTo>
                      <a:pt x="1247" y="4396"/>
                      <a:pt x="1125" y="4578"/>
                      <a:pt x="1034" y="4821"/>
                    </a:cubicBezTo>
                    <a:cubicBezTo>
                      <a:pt x="973" y="4852"/>
                      <a:pt x="973" y="4882"/>
                      <a:pt x="943" y="4943"/>
                    </a:cubicBezTo>
                    <a:cubicBezTo>
                      <a:pt x="943" y="4852"/>
                      <a:pt x="912" y="4821"/>
                      <a:pt x="852" y="4730"/>
                    </a:cubicBezTo>
                    <a:cubicBezTo>
                      <a:pt x="852" y="4700"/>
                      <a:pt x="821" y="4669"/>
                      <a:pt x="821" y="4639"/>
                    </a:cubicBezTo>
                    <a:cubicBezTo>
                      <a:pt x="639" y="4062"/>
                      <a:pt x="608" y="3362"/>
                      <a:pt x="639" y="2694"/>
                    </a:cubicBezTo>
                    <a:cubicBezTo>
                      <a:pt x="639" y="2603"/>
                      <a:pt x="608" y="2542"/>
                      <a:pt x="487" y="2542"/>
                    </a:cubicBezTo>
                    <a:cubicBezTo>
                      <a:pt x="396" y="2542"/>
                      <a:pt x="335" y="2572"/>
                      <a:pt x="335" y="2694"/>
                    </a:cubicBezTo>
                    <a:cubicBezTo>
                      <a:pt x="244" y="3423"/>
                      <a:pt x="335" y="4122"/>
                      <a:pt x="517" y="4730"/>
                    </a:cubicBezTo>
                    <a:cubicBezTo>
                      <a:pt x="517" y="4791"/>
                      <a:pt x="548" y="4852"/>
                      <a:pt x="548" y="4882"/>
                    </a:cubicBezTo>
                    <a:cubicBezTo>
                      <a:pt x="608" y="5004"/>
                      <a:pt x="639" y="5156"/>
                      <a:pt x="639" y="5277"/>
                    </a:cubicBezTo>
                    <a:cubicBezTo>
                      <a:pt x="639" y="5308"/>
                      <a:pt x="639" y="5338"/>
                      <a:pt x="669" y="5399"/>
                    </a:cubicBezTo>
                    <a:cubicBezTo>
                      <a:pt x="639" y="5460"/>
                      <a:pt x="608" y="5490"/>
                      <a:pt x="548" y="5581"/>
                    </a:cubicBezTo>
                    <a:lnTo>
                      <a:pt x="487" y="5673"/>
                    </a:lnTo>
                    <a:cubicBezTo>
                      <a:pt x="305" y="5976"/>
                      <a:pt x="153" y="6311"/>
                      <a:pt x="31" y="6645"/>
                    </a:cubicBezTo>
                    <a:cubicBezTo>
                      <a:pt x="1" y="6706"/>
                      <a:pt x="61" y="6797"/>
                      <a:pt x="153" y="6828"/>
                    </a:cubicBezTo>
                    <a:cubicBezTo>
                      <a:pt x="163" y="6833"/>
                      <a:pt x="175" y="6835"/>
                      <a:pt x="187" y="6835"/>
                    </a:cubicBezTo>
                    <a:cubicBezTo>
                      <a:pt x="244" y="6835"/>
                      <a:pt x="310" y="6781"/>
                      <a:pt x="335" y="6706"/>
                    </a:cubicBezTo>
                    <a:cubicBezTo>
                      <a:pt x="396" y="6402"/>
                      <a:pt x="608" y="6159"/>
                      <a:pt x="760" y="5855"/>
                    </a:cubicBezTo>
                    <a:lnTo>
                      <a:pt x="821" y="5733"/>
                    </a:lnTo>
                    <a:cubicBezTo>
                      <a:pt x="852" y="5642"/>
                      <a:pt x="943" y="5551"/>
                      <a:pt x="973" y="5460"/>
                    </a:cubicBezTo>
                    <a:cubicBezTo>
                      <a:pt x="1672" y="5460"/>
                      <a:pt x="2341" y="5399"/>
                      <a:pt x="3040" y="5277"/>
                    </a:cubicBezTo>
                    <a:cubicBezTo>
                      <a:pt x="3192" y="5247"/>
                      <a:pt x="3344" y="5247"/>
                      <a:pt x="3496" y="5186"/>
                    </a:cubicBezTo>
                    <a:cubicBezTo>
                      <a:pt x="3557" y="5186"/>
                      <a:pt x="3648" y="5125"/>
                      <a:pt x="3587" y="5004"/>
                    </a:cubicBezTo>
                    <a:cubicBezTo>
                      <a:pt x="3587" y="4929"/>
                      <a:pt x="3546" y="4874"/>
                      <a:pt x="3464" y="4874"/>
                    </a:cubicBezTo>
                    <a:cubicBezTo>
                      <a:pt x="3446" y="4874"/>
                      <a:pt x="3426" y="4877"/>
                      <a:pt x="3405" y="4882"/>
                    </a:cubicBezTo>
                    <a:cubicBezTo>
                      <a:pt x="3253" y="4943"/>
                      <a:pt x="3101" y="4943"/>
                      <a:pt x="2949" y="4973"/>
                    </a:cubicBezTo>
                    <a:cubicBezTo>
                      <a:pt x="2341" y="5034"/>
                      <a:pt x="1733" y="5156"/>
                      <a:pt x="1125" y="5156"/>
                    </a:cubicBezTo>
                    <a:cubicBezTo>
                      <a:pt x="1156" y="5125"/>
                      <a:pt x="1156" y="5095"/>
                      <a:pt x="1216" y="5034"/>
                    </a:cubicBezTo>
                    <a:cubicBezTo>
                      <a:pt x="1308" y="4821"/>
                      <a:pt x="1460" y="4578"/>
                      <a:pt x="1581" y="4335"/>
                    </a:cubicBezTo>
                    <a:cubicBezTo>
                      <a:pt x="2463" y="4214"/>
                      <a:pt x="3405" y="4062"/>
                      <a:pt x="4347" y="3970"/>
                    </a:cubicBezTo>
                    <a:cubicBezTo>
                      <a:pt x="4438" y="3879"/>
                      <a:pt x="4469" y="3788"/>
                      <a:pt x="4469" y="3727"/>
                    </a:cubicBezTo>
                    <a:cubicBezTo>
                      <a:pt x="4469" y="3636"/>
                      <a:pt x="4408" y="3575"/>
                      <a:pt x="4317" y="3575"/>
                    </a:cubicBezTo>
                    <a:cubicBezTo>
                      <a:pt x="3466" y="3636"/>
                      <a:pt x="2584" y="3758"/>
                      <a:pt x="1794" y="3879"/>
                    </a:cubicBezTo>
                    <a:cubicBezTo>
                      <a:pt x="1885" y="3666"/>
                      <a:pt x="2037" y="3454"/>
                      <a:pt x="2159" y="3271"/>
                    </a:cubicBezTo>
                    <a:lnTo>
                      <a:pt x="2189" y="3271"/>
                    </a:lnTo>
                    <a:cubicBezTo>
                      <a:pt x="2311" y="3210"/>
                      <a:pt x="2371" y="3210"/>
                      <a:pt x="2493" y="3180"/>
                    </a:cubicBezTo>
                    <a:cubicBezTo>
                      <a:pt x="2693" y="3105"/>
                      <a:pt x="2873" y="3051"/>
                      <a:pt x="3032" y="3051"/>
                    </a:cubicBezTo>
                    <a:cubicBezTo>
                      <a:pt x="3066" y="3051"/>
                      <a:pt x="3099" y="3053"/>
                      <a:pt x="3131" y="3058"/>
                    </a:cubicBezTo>
                    <a:cubicBezTo>
                      <a:pt x="3223" y="3058"/>
                      <a:pt x="3314" y="2998"/>
                      <a:pt x="3314" y="2907"/>
                    </a:cubicBezTo>
                    <a:cubicBezTo>
                      <a:pt x="3314" y="2846"/>
                      <a:pt x="3223" y="2755"/>
                      <a:pt x="3131" y="2755"/>
                    </a:cubicBezTo>
                    <a:cubicBezTo>
                      <a:pt x="2919" y="2755"/>
                      <a:pt x="2645" y="2846"/>
                      <a:pt x="2432" y="2907"/>
                    </a:cubicBezTo>
                    <a:lnTo>
                      <a:pt x="2371" y="2907"/>
                    </a:lnTo>
                    <a:cubicBezTo>
                      <a:pt x="2463" y="2755"/>
                      <a:pt x="2584" y="2603"/>
                      <a:pt x="2645" y="2451"/>
                    </a:cubicBezTo>
                    <a:cubicBezTo>
                      <a:pt x="2767" y="2299"/>
                      <a:pt x="2858" y="2116"/>
                      <a:pt x="2949" y="1964"/>
                    </a:cubicBezTo>
                    <a:cubicBezTo>
                      <a:pt x="3253" y="1964"/>
                      <a:pt x="3678" y="1751"/>
                      <a:pt x="4074" y="1508"/>
                    </a:cubicBezTo>
                    <a:cubicBezTo>
                      <a:pt x="4286" y="1387"/>
                      <a:pt x="4469" y="1265"/>
                      <a:pt x="4590" y="1204"/>
                    </a:cubicBezTo>
                    <a:cubicBezTo>
                      <a:pt x="4682" y="1174"/>
                      <a:pt x="4712" y="1083"/>
                      <a:pt x="4712" y="1022"/>
                    </a:cubicBezTo>
                    <a:cubicBezTo>
                      <a:pt x="4682" y="931"/>
                      <a:pt x="4590" y="900"/>
                      <a:pt x="4530" y="900"/>
                    </a:cubicBezTo>
                    <a:cubicBezTo>
                      <a:pt x="4378" y="931"/>
                      <a:pt x="4134" y="1083"/>
                      <a:pt x="3922" y="1204"/>
                    </a:cubicBezTo>
                    <a:cubicBezTo>
                      <a:pt x="3678" y="1326"/>
                      <a:pt x="3405" y="1508"/>
                      <a:pt x="3192" y="1600"/>
                    </a:cubicBezTo>
                    <a:cubicBezTo>
                      <a:pt x="3344" y="1326"/>
                      <a:pt x="3496" y="1083"/>
                      <a:pt x="3648" y="840"/>
                    </a:cubicBezTo>
                    <a:cubicBezTo>
                      <a:pt x="3800" y="718"/>
                      <a:pt x="4013" y="627"/>
                      <a:pt x="4165" y="596"/>
                    </a:cubicBezTo>
                    <a:cubicBezTo>
                      <a:pt x="4256" y="566"/>
                      <a:pt x="4286" y="475"/>
                      <a:pt x="4286" y="414"/>
                    </a:cubicBezTo>
                    <a:cubicBezTo>
                      <a:pt x="4256" y="323"/>
                      <a:pt x="4165" y="293"/>
                      <a:pt x="4104" y="293"/>
                    </a:cubicBezTo>
                    <a:cubicBezTo>
                      <a:pt x="4074" y="293"/>
                      <a:pt x="4074" y="293"/>
                      <a:pt x="4013" y="323"/>
                    </a:cubicBezTo>
                    <a:cubicBezTo>
                      <a:pt x="4074" y="293"/>
                      <a:pt x="4074" y="262"/>
                      <a:pt x="4104" y="262"/>
                    </a:cubicBezTo>
                    <a:cubicBezTo>
                      <a:pt x="4134" y="171"/>
                      <a:pt x="4134" y="110"/>
                      <a:pt x="4074" y="19"/>
                    </a:cubicBezTo>
                    <a:cubicBezTo>
                      <a:pt x="4040" y="8"/>
                      <a:pt x="4011" y="1"/>
                      <a:pt x="39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67"/>
              <p:cNvSpPr/>
              <p:nvPr/>
            </p:nvSpPr>
            <p:spPr>
              <a:xfrm>
                <a:off x="13935925" y="6554700"/>
                <a:ext cx="152025" cy="122925"/>
              </a:xfrm>
              <a:custGeom>
                <a:avLst/>
                <a:gdLst/>
                <a:ahLst/>
                <a:cxnLst/>
                <a:rect l="l" t="t" r="r" b="b"/>
                <a:pathLst>
                  <a:path w="6081" h="4917" extrusionOk="0">
                    <a:moveTo>
                      <a:pt x="5027" y="1"/>
                    </a:moveTo>
                    <a:cubicBezTo>
                      <a:pt x="4782" y="1"/>
                      <a:pt x="4481" y="117"/>
                      <a:pt x="4317" y="138"/>
                    </a:cubicBezTo>
                    <a:cubicBezTo>
                      <a:pt x="3588" y="290"/>
                      <a:pt x="2980" y="594"/>
                      <a:pt x="2311" y="989"/>
                    </a:cubicBezTo>
                    <a:cubicBezTo>
                      <a:pt x="1278" y="1597"/>
                      <a:pt x="730" y="2570"/>
                      <a:pt x="275" y="3694"/>
                    </a:cubicBezTo>
                    <a:cubicBezTo>
                      <a:pt x="153" y="3937"/>
                      <a:pt x="1" y="4302"/>
                      <a:pt x="183" y="4515"/>
                    </a:cubicBezTo>
                    <a:cubicBezTo>
                      <a:pt x="471" y="4869"/>
                      <a:pt x="1112" y="4917"/>
                      <a:pt x="1627" y="4917"/>
                    </a:cubicBezTo>
                    <a:cubicBezTo>
                      <a:pt x="1820" y="4917"/>
                      <a:pt x="1996" y="4910"/>
                      <a:pt x="2129" y="4910"/>
                    </a:cubicBezTo>
                    <a:cubicBezTo>
                      <a:pt x="3527" y="4819"/>
                      <a:pt x="4895" y="3907"/>
                      <a:pt x="5563" y="2630"/>
                    </a:cubicBezTo>
                    <a:cubicBezTo>
                      <a:pt x="5898" y="1992"/>
                      <a:pt x="6080" y="807"/>
                      <a:pt x="5320" y="108"/>
                    </a:cubicBezTo>
                    <a:cubicBezTo>
                      <a:pt x="5251" y="28"/>
                      <a:pt x="5145" y="1"/>
                      <a:pt x="50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67"/>
              <p:cNvSpPr/>
              <p:nvPr/>
            </p:nvSpPr>
            <p:spPr>
              <a:xfrm>
                <a:off x="13926825" y="6552825"/>
                <a:ext cx="167200" cy="126725"/>
              </a:xfrm>
              <a:custGeom>
                <a:avLst/>
                <a:gdLst/>
                <a:ahLst/>
                <a:cxnLst/>
                <a:rect l="l" t="t" r="r" b="b"/>
                <a:pathLst>
                  <a:path w="6688" h="5069" extrusionOk="0">
                    <a:moveTo>
                      <a:pt x="4620" y="0"/>
                    </a:moveTo>
                    <a:cubicBezTo>
                      <a:pt x="4560" y="0"/>
                      <a:pt x="4468" y="31"/>
                      <a:pt x="4438" y="152"/>
                    </a:cubicBezTo>
                    <a:lnTo>
                      <a:pt x="4438" y="274"/>
                    </a:lnTo>
                    <a:cubicBezTo>
                      <a:pt x="4377" y="760"/>
                      <a:pt x="4286" y="1277"/>
                      <a:pt x="4468" y="1581"/>
                    </a:cubicBezTo>
                    <a:cubicBezTo>
                      <a:pt x="4316" y="1702"/>
                      <a:pt x="4164" y="1794"/>
                      <a:pt x="4073" y="1885"/>
                    </a:cubicBezTo>
                    <a:cubicBezTo>
                      <a:pt x="3952" y="1976"/>
                      <a:pt x="3800" y="2067"/>
                      <a:pt x="3678" y="2158"/>
                    </a:cubicBezTo>
                    <a:cubicBezTo>
                      <a:pt x="3708" y="1854"/>
                      <a:pt x="3708" y="1490"/>
                      <a:pt x="3860" y="1307"/>
                    </a:cubicBezTo>
                    <a:cubicBezTo>
                      <a:pt x="3921" y="1246"/>
                      <a:pt x="3921" y="1186"/>
                      <a:pt x="3860" y="1094"/>
                    </a:cubicBezTo>
                    <a:cubicBezTo>
                      <a:pt x="3830" y="1079"/>
                      <a:pt x="3792" y="1072"/>
                      <a:pt x="3754" y="1072"/>
                    </a:cubicBezTo>
                    <a:cubicBezTo>
                      <a:pt x="3716" y="1072"/>
                      <a:pt x="3678" y="1079"/>
                      <a:pt x="3648" y="1094"/>
                    </a:cubicBezTo>
                    <a:cubicBezTo>
                      <a:pt x="3405" y="1368"/>
                      <a:pt x="3374" y="1854"/>
                      <a:pt x="3374" y="2219"/>
                    </a:cubicBezTo>
                    <a:lnTo>
                      <a:pt x="3374" y="2371"/>
                    </a:lnTo>
                    <a:cubicBezTo>
                      <a:pt x="3161" y="2584"/>
                      <a:pt x="2888" y="2736"/>
                      <a:pt x="2645" y="2888"/>
                    </a:cubicBezTo>
                    <a:cubicBezTo>
                      <a:pt x="2645" y="2797"/>
                      <a:pt x="2675" y="2736"/>
                      <a:pt x="2675" y="2645"/>
                    </a:cubicBezTo>
                    <a:cubicBezTo>
                      <a:pt x="2675" y="2584"/>
                      <a:pt x="2675" y="2523"/>
                      <a:pt x="2736" y="2493"/>
                    </a:cubicBezTo>
                    <a:cubicBezTo>
                      <a:pt x="2766" y="2371"/>
                      <a:pt x="2766" y="2280"/>
                      <a:pt x="2797" y="2158"/>
                    </a:cubicBezTo>
                    <a:cubicBezTo>
                      <a:pt x="2888" y="1733"/>
                      <a:pt x="2949" y="1277"/>
                      <a:pt x="3222" y="1003"/>
                    </a:cubicBezTo>
                    <a:cubicBezTo>
                      <a:pt x="3283" y="942"/>
                      <a:pt x="3283" y="851"/>
                      <a:pt x="3222" y="790"/>
                    </a:cubicBezTo>
                    <a:cubicBezTo>
                      <a:pt x="3167" y="772"/>
                      <a:pt x="3123" y="742"/>
                      <a:pt x="3076" y="742"/>
                    </a:cubicBezTo>
                    <a:cubicBezTo>
                      <a:pt x="3046" y="742"/>
                      <a:pt x="3015" y="755"/>
                      <a:pt x="2979" y="790"/>
                    </a:cubicBezTo>
                    <a:cubicBezTo>
                      <a:pt x="2645" y="1125"/>
                      <a:pt x="2584" y="1672"/>
                      <a:pt x="2493" y="2128"/>
                    </a:cubicBezTo>
                    <a:cubicBezTo>
                      <a:pt x="2462" y="2219"/>
                      <a:pt x="2462" y="2341"/>
                      <a:pt x="2432" y="2432"/>
                    </a:cubicBezTo>
                    <a:cubicBezTo>
                      <a:pt x="2432" y="2462"/>
                      <a:pt x="2401" y="2523"/>
                      <a:pt x="2401" y="2614"/>
                    </a:cubicBezTo>
                    <a:cubicBezTo>
                      <a:pt x="2341" y="2766"/>
                      <a:pt x="2341" y="2949"/>
                      <a:pt x="2280" y="3040"/>
                    </a:cubicBezTo>
                    <a:cubicBezTo>
                      <a:pt x="2249" y="3070"/>
                      <a:pt x="2249" y="3101"/>
                      <a:pt x="2249" y="3192"/>
                    </a:cubicBezTo>
                    <a:cubicBezTo>
                      <a:pt x="2037" y="3344"/>
                      <a:pt x="1854" y="3435"/>
                      <a:pt x="1672" y="3587"/>
                    </a:cubicBezTo>
                    <a:cubicBezTo>
                      <a:pt x="1642" y="3648"/>
                      <a:pt x="1581" y="3648"/>
                      <a:pt x="1550" y="3678"/>
                    </a:cubicBezTo>
                    <a:cubicBezTo>
                      <a:pt x="1550" y="3587"/>
                      <a:pt x="1550" y="3556"/>
                      <a:pt x="1581" y="3496"/>
                    </a:cubicBezTo>
                    <a:lnTo>
                      <a:pt x="1581" y="3344"/>
                    </a:lnTo>
                    <a:cubicBezTo>
                      <a:pt x="1672" y="2736"/>
                      <a:pt x="1885" y="2037"/>
                      <a:pt x="2249" y="1429"/>
                    </a:cubicBezTo>
                    <a:cubicBezTo>
                      <a:pt x="2280" y="1368"/>
                      <a:pt x="2249" y="1277"/>
                      <a:pt x="2158" y="1216"/>
                    </a:cubicBezTo>
                    <a:cubicBezTo>
                      <a:pt x="2141" y="1198"/>
                      <a:pt x="2120" y="1191"/>
                      <a:pt x="2099" y="1191"/>
                    </a:cubicBezTo>
                    <a:cubicBezTo>
                      <a:pt x="2047" y="1191"/>
                      <a:pt x="1989" y="1234"/>
                      <a:pt x="1946" y="1277"/>
                    </a:cubicBezTo>
                    <a:cubicBezTo>
                      <a:pt x="1550" y="1946"/>
                      <a:pt x="1338" y="2614"/>
                      <a:pt x="1246" y="3283"/>
                    </a:cubicBezTo>
                    <a:lnTo>
                      <a:pt x="1246" y="3435"/>
                    </a:lnTo>
                    <a:cubicBezTo>
                      <a:pt x="1246" y="3587"/>
                      <a:pt x="1216" y="3708"/>
                      <a:pt x="1186" y="3830"/>
                    </a:cubicBezTo>
                    <a:cubicBezTo>
                      <a:pt x="1125" y="3860"/>
                      <a:pt x="1125" y="3891"/>
                      <a:pt x="1186" y="3952"/>
                    </a:cubicBezTo>
                    <a:cubicBezTo>
                      <a:pt x="1094" y="3982"/>
                      <a:pt x="1064" y="4012"/>
                      <a:pt x="973" y="4043"/>
                    </a:cubicBezTo>
                    <a:lnTo>
                      <a:pt x="882" y="4134"/>
                    </a:lnTo>
                    <a:cubicBezTo>
                      <a:pt x="578" y="4316"/>
                      <a:pt x="274" y="4560"/>
                      <a:pt x="31" y="4803"/>
                    </a:cubicBezTo>
                    <a:cubicBezTo>
                      <a:pt x="0" y="4894"/>
                      <a:pt x="0" y="4955"/>
                      <a:pt x="31" y="5046"/>
                    </a:cubicBezTo>
                    <a:cubicBezTo>
                      <a:pt x="76" y="5061"/>
                      <a:pt x="114" y="5069"/>
                      <a:pt x="152" y="5069"/>
                    </a:cubicBezTo>
                    <a:cubicBezTo>
                      <a:pt x="190" y="5069"/>
                      <a:pt x="228" y="5061"/>
                      <a:pt x="274" y="5046"/>
                    </a:cubicBezTo>
                    <a:cubicBezTo>
                      <a:pt x="456" y="4803"/>
                      <a:pt x="760" y="4590"/>
                      <a:pt x="1034" y="4408"/>
                    </a:cubicBezTo>
                    <a:lnTo>
                      <a:pt x="1125" y="4316"/>
                    </a:lnTo>
                    <a:cubicBezTo>
                      <a:pt x="1216" y="4256"/>
                      <a:pt x="1338" y="4195"/>
                      <a:pt x="1398" y="4134"/>
                    </a:cubicBezTo>
                    <a:cubicBezTo>
                      <a:pt x="2006" y="4438"/>
                      <a:pt x="2736" y="4620"/>
                      <a:pt x="3374" y="4803"/>
                    </a:cubicBezTo>
                    <a:cubicBezTo>
                      <a:pt x="3526" y="4863"/>
                      <a:pt x="3678" y="4894"/>
                      <a:pt x="3800" y="4924"/>
                    </a:cubicBezTo>
                    <a:cubicBezTo>
                      <a:pt x="3810" y="4930"/>
                      <a:pt x="3822" y="4932"/>
                      <a:pt x="3834" y="4932"/>
                    </a:cubicBezTo>
                    <a:cubicBezTo>
                      <a:pt x="3891" y="4932"/>
                      <a:pt x="3957" y="4878"/>
                      <a:pt x="3982" y="4803"/>
                    </a:cubicBezTo>
                    <a:cubicBezTo>
                      <a:pt x="4012" y="4742"/>
                      <a:pt x="3952" y="4651"/>
                      <a:pt x="3860" y="4620"/>
                    </a:cubicBezTo>
                    <a:lnTo>
                      <a:pt x="3405" y="4499"/>
                    </a:lnTo>
                    <a:cubicBezTo>
                      <a:pt x="2797" y="4316"/>
                      <a:pt x="2189" y="4164"/>
                      <a:pt x="1642" y="3891"/>
                    </a:cubicBezTo>
                    <a:cubicBezTo>
                      <a:pt x="1672" y="3860"/>
                      <a:pt x="1702" y="3830"/>
                      <a:pt x="1733" y="3830"/>
                    </a:cubicBezTo>
                    <a:cubicBezTo>
                      <a:pt x="1976" y="3678"/>
                      <a:pt x="2189" y="3496"/>
                      <a:pt x="2432" y="3344"/>
                    </a:cubicBezTo>
                    <a:cubicBezTo>
                      <a:pt x="3253" y="3556"/>
                      <a:pt x="4256" y="3860"/>
                      <a:pt x="5167" y="4164"/>
                    </a:cubicBezTo>
                    <a:cubicBezTo>
                      <a:pt x="5184" y="4246"/>
                      <a:pt x="5226" y="4275"/>
                      <a:pt x="5262" y="4275"/>
                    </a:cubicBezTo>
                    <a:cubicBezTo>
                      <a:pt x="5293" y="4275"/>
                      <a:pt x="5319" y="4253"/>
                      <a:pt x="5319" y="4225"/>
                    </a:cubicBezTo>
                    <a:cubicBezTo>
                      <a:pt x="5350" y="4134"/>
                      <a:pt x="5319" y="4073"/>
                      <a:pt x="5198" y="4012"/>
                    </a:cubicBezTo>
                    <a:cubicBezTo>
                      <a:pt x="4377" y="3708"/>
                      <a:pt x="3496" y="3465"/>
                      <a:pt x="2705" y="3222"/>
                    </a:cubicBezTo>
                    <a:cubicBezTo>
                      <a:pt x="2888" y="3070"/>
                      <a:pt x="3101" y="2949"/>
                      <a:pt x="3313" y="2797"/>
                    </a:cubicBezTo>
                    <a:lnTo>
                      <a:pt x="3344" y="2797"/>
                    </a:lnTo>
                    <a:cubicBezTo>
                      <a:pt x="3435" y="2827"/>
                      <a:pt x="3557" y="2827"/>
                      <a:pt x="3678" y="2827"/>
                    </a:cubicBezTo>
                    <a:cubicBezTo>
                      <a:pt x="3921" y="2888"/>
                      <a:pt x="4134" y="2918"/>
                      <a:pt x="4316" y="2979"/>
                    </a:cubicBezTo>
                    <a:cubicBezTo>
                      <a:pt x="4343" y="2997"/>
                      <a:pt x="4367" y="3004"/>
                      <a:pt x="4390" y="3004"/>
                    </a:cubicBezTo>
                    <a:cubicBezTo>
                      <a:pt x="4446" y="3004"/>
                      <a:pt x="4495" y="2961"/>
                      <a:pt x="4560" y="2918"/>
                    </a:cubicBezTo>
                    <a:cubicBezTo>
                      <a:pt x="4590" y="2827"/>
                      <a:pt x="4560" y="2766"/>
                      <a:pt x="4468" y="2675"/>
                    </a:cubicBezTo>
                    <a:cubicBezTo>
                      <a:pt x="4256" y="2584"/>
                      <a:pt x="3982" y="2523"/>
                      <a:pt x="3708" y="2493"/>
                    </a:cubicBezTo>
                    <a:lnTo>
                      <a:pt x="3678" y="2493"/>
                    </a:lnTo>
                    <a:lnTo>
                      <a:pt x="4134" y="2158"/>
                    </a:lnTo>
                    <a:cubicBezTo>
                      <a:pt x="4286" y="2037"/>
                      <a:pt x="4438" y="1915"/>
                      <a:pt x="4620" y="1824"/>
                    </a:cubicBezTo>
                    <a:cubicBezTo>
                      <a:pt x="4772" y="1870"/>
                      <a:pt x="4962" y="1885"/>
                      <a:pt x="5171" y="1885"/>
                    </a:cubicBezTo>
                    <a:cubicBezTo>
                      <a:pt x="5380" y="1885"/>
                      <a:pt x="5608" y="1870"/>
                      <a:pt x="5836" y="1854"/>
                    </a:cubicBezTo>
                    <a:cubicBezTo>
                      <a:pt x="6110" y="1824"/>
                      <a:pt x="6353" y="1824"/>
                      <a:pt x="6505" y="1824"/>
                    </a:cubicBezTo>
                    <a:cubicBezTo>
                      <a:pt x="6566" y="1824"/>
                      <a:pt x="6657" y="1763"/>
                      <a:pt x="6687" y="1672"/>
                    </a:cubicBezTo>
                    <a:cubicBezTo>
                      <a:pt x="6687" y="1581"/>
                      <a:pt x="6657" y="1520"/>
                      <a:pt x="6535" y="1459"/>
                    </a:cubicBezTo>
                    <a:cubicBezTo>
                      <a:pt x="6495" y="1451"/>
                      <a:pt x="6445" y="1447"/>
                      <a:pt x="6389" y="1447"/>
                    </a:cubicBezTo>
                    <a:cubicBezTo>
                      <a:pt x="6237" y="1447"/>
                      <a:pt x="6036" y="1475"/>
                      <a:pt x="5836" y="1520"/>
                    </a:cubicBezTo>
                    <a:cubicBezTo>
                      <a:pt x="5664" y="1541"/>
                      <a:pt x="5432" y="1563"/>
                      <a:pt x="5235" y="1563"/>
                    </a:cubicBezTo>
                    <a:cubicBezTo>
                      <a:pt x="5153" y="1563"/>
                      <a:pt x="5078" y="1559"/>
                      <a:pt x="5016" y="1550"/>
                    </a:cubicBezTo>
                    <a:cubicBezTo>
                      <a:pt x="5289" y="1368"/>
                      <a:pt x="5502" y="1216"/>
                      <a:pt x="5775" y="1064"/>
                    </a:cubicBezTo>
                    <a:cubicBezTo>
                      <a:pt x="5867" y="1049"/>
                      <a:pt x="5973" y="1041"/>
                      <a:pt x="6076" y="1041"/>
                    </a:cubicBezTo>
                    <a:cubicBezTo>
                      <a:pt x="6178" y="1041"/>
                      <a:pt x="6277" y="1049"/>
                      <a:pt x="6353" y="1064"/>
                    </a:cubicBezTo>
                    <a:cubicBezTo>
                      <a:pt x="6414" y="1064"/>
                      <a:pt x="6505" y="1034"/>
                      <a:pt x="6535" y="942"/>
                    </a:cubicBezTo>
                    <a:cubicBezTo>
                      <a:pt x="6535" y="882"/>
                      <a:pt x="6505" y="790"/>
                      <a:pt x="6414" y="760"/>
                    </a:cubicBezTo>
                    <a:lnTo>
                      <a:pt x="6353" y="760"/>
                    </a:lnTo>
                    <a:cubicBezTo>
                      <a:pt x="6383" y="760"/>
                      <a:pt x="6414" y="730"/>
                      <a:pt x="6444" y="730"/>
                    </a:cubicBezTo>
                    <a:cubicBezTo>
                      <a:pt x="6535" y="669"/>
                      <a:pt x="6566" y="578"/>
                      <a:pt x="6535" y="487"/>
                    </a:cubicBezTo>
                    <a:cubicBezTo>
                      <a:pt x="6514" y="444"/>
                      <a:pt x="6447" y="401"/>
                      <a:pt x="6377" y="401"/>
                    </a:cubicBezTo>
                    <a:cubicBezTo>
                      <a:pt x="6348" y="401"/>
                      <a:pt x="6319" y="408"/>
                      <a:pt x="6292" y="426"/>
                    </a:cubicBezTo>
                    <a:cubicBezTo>
                      <a:pt x="6110" y="517"/>
                      <a:pt x="5897" y="639"/>
                      <a:pt x="5684" y="760"/>
                    </a:cubicBezTo>
                    <a:cubicBezTo>
                      <a:pt x="5654" y="760"/>
                      <a:pt x="5593" y="790"/>
                      <a:pt x="5532" y="790"/>
                    </a:cubicBezTo>
                    <a:cubicBezTo>
                      <a:pt x="5502" y="608"/>
                      <a:pt x="5532" y="426"/>
                      <a:pt x="5623" y="274"/>
                    </a:cubicBezTo>
                    <a:cubicBezTo>
                      <a:pt x="5654" y="183"/>
                      <a:pt x="5623" y="122"/>
                      <a:pt x="5532" y="61"/>
                    </a:cubicBezTo>
                    <a:cubicBezTo>
                      <a:pt x="5517" y="53"/>
                      <a:pt x="5500" y="50"/>
                      <a:pt x="5482" y="50"/>
                    </a:cubicBezTo>
                    <a:cubicBezTo>
                      <a:pt x="5430" y="50"/>
                      <a:pt x="5373" y="84"/>
                      <a:pt x="5350" y="152"/>
                    </a:cubicBezTo>
                    <a:cubicBezTo>
                      <a:pt x="5289" y="365"/>
                      <a:pt x="5198" y="730"/>
                      <a:pt x="5319" y="1034"/>
                    </a:cubicBezTo>
                    <a:cubicBezTo>
                      <a:pt x="5137" y="1125"/>
                      <a:pt x="4924" y="1277"/>
                      <a:pt x="4742" y="1398"/>
                    </a:cubicBezTo>
                    <a:cubicBezTo>
                      <a:pt x="4620" y="1186"/>
                      <a:pt x="4742" y="517"/>
                      <a:pt x="4772" y="304"/>
                    </a:cubicBezTo>
                    <a:lnTo>
                      <a:pt x="4772" y="183"/>
                    </a:lnTo>
                    <a:cubicBezTo>
                      <a:pt x="4772" y="122"/>
                      <a:pt x="4742" y="31"/>
                      <a:pt x="46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67"/>
              <p:cNvSpPr/>
              <p:nvPr/>
            </p:nvSpPr>
            <p:spPr>
              <a:xfrm>
                <a:off x="14167700" y="7049775"/>
                <a:ext cx="129200" cy="68425"/>
              </a:xfrm>
              <a:custGeom>
                <a:avLst/>
                <a:gdLst/>
                <a:ahLst/>
                <a:cxnLst/>
                <a:rect l="l" t="t" r="r" b="b"/>
                <a:pathLst>
                  <a:path w="5168" h="2737" extrusionOk="0">
                    <a:moveTo>
                      <a:pt x="4729" y="0"/>
                    </a:moveTo>
                    <a:cubicBezTo>
                      <a:pt x="4578" y="0"/>
                      <a:pt x="4424" y="104"/>
                      <a:pt x="4378" y="244"/>
                    </a:cubicBezTo>
                    <a:cubicBezTo>
                      <a:pt x="4286" y="396"/>
                      <a:pt x="4256" y="609"/>
                      <a:pt x="4226" y="730"/>
                    </a:cubicBezTo>
                    <a:cubicBezTo>
                      <a:pt x="4195" y="974"/>
                      <a:pt x="4104" y="1156"/>
                      <a:pt x="4043" y="1308"/>
                    </a:cubicBezTo>
                    <a:cubicBezTo>
                      <a:pt x="3800" y="1733"/>
                      <a:pt x="3466" y="1916"/>
                      <a:pt x="2979" y="1977"/>
                    </a:cubicBezTo>
                    <a:cubicBezTo>
                      <a:pt x="2827" y="1987"/>
                      <a:pt x="2685" y="1992"/>
                      <a:pt x="2551" y="1992"/>
                    </a:cubicBezTo>
                    <a:cubicBezTo>
                      <a:pt x="1882" y="1992"/>
                      <a:pt x="1434" y="1865"/>
                      <a:pt x="1156" y="1612"/>
                    </a:cubicBezTo>
                    <a:cubicBezTo>
                      <a:pt x="913" y="1399"/>
                      <a:pt x="761" y="1004"/>
                      <a:pt x="761" y="457"/>
                    </a:cubicBezTo>
                    <a:cubicBezTo>
                      <a:pt x="761" y="214"/>
                      <a:pt x="578" y="62"/>
                      <a:pt x="396" y="62"/>
                    </a:cubicBezTo>
                    <a:cubicBezTo>
                      <a:pt x="153" y="62"/>
                      <a:pt x="1" y="214"/>
                      <a:pt x="1" y="457"/>
                    </a:cubicBezTo>
                    <a:cubicBezTo>
                      <a:pt x="1" y="1217"/>
                      <a:pt x="244" y="1764"/>
                      <a:pt x="639" y="2159"/>
                    </a:cubicBezTo>
                    <a:cubicBezTo>
                      <a:pt x="1065" y="2524"/>
                      <a:pt x="1672" y="2737"/>
                      <a:pt x="2523" y="2737"/>
                    </a:cubicBezTo>
                    <a:cubicBezTo>
                      <a:pt x="2675" y="2737"/>
                      <a:pt x="2858" y="2676"/>
                      <a:pt x="3040" y="2676"/>
                    </a:cubicBezTo>
                    <a:cubicBezTo>
                      <a:pt x="3770" y="2645"/>
                      <a:pt x="4347" y="2311"/>
                      <a:pt x="4712" y="1703"/>
                    </a:cubicBezTo>
                    <a:cubicBezTo>
                      <a:pt x="4864" y="1429"/>
                      <a:pt x="4955" y="1156"/>
                      <a:pt x="4986" y="882"/>
                    </a:cubicBezTo>
                    <a:cubicBezTo>
                      <a:pt x="5016" y="730"/>
                      <a:pt x="5046" y="639"/>
                      <a:pt x="5107" y="518"/>
                    </a:cubicBezTo>
                    <a:cubicBezTo>
                      <a:pt x="5168" y="335"/>
                      <a:pt x="5046" y="92"/>
                      <a:pt x="4864" y="31"/>
                    </a:cubicBezTo>
                    <a:cubicBezTo>
                      <a:pt x="4821" y="10"/>
                      <a:pt x="4775" y="0"/>
                      <a:pt x="4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67"/>
              <p:cNvSpPr/>
              <p:nvPr/>
            </p:nvSpPr>
            <p:spPr>
              <a:xfrm>
                <a:off x="14467100" y="7049775"/>
                <a:ext cx="129200" cy="68425"/>
              </a:xfrm>
              <a:custGeom>
                <a:avLst/>
                <a:gdLst/>
                <a:ahLst/>
                <a:cxnLst/>
                <a:rect l="l" t="t" r="r" b="b"/>
                <a:pathLst>
                  <a:path w="5168" h="2737" extrusionOk="0">
                    <a:moveTo>
                      <a:pt x="439" y="0"/>
                    </a:moveTo>
                    <a:cubicBezTo>
                      <a:pt x="393" y="0"/>
                      <a:pt x="347" y="10"/>
                      <a:pt x="305" y="31"/>
                    </a:cubicBezTo>
                    <a:cubicBezTo>
                      <a:pt x="122" y="92"/>
                      <a:pt x="1" y="335"/>
                      <a:pt x="61" y="518"/>
                    </a:cubicBezTo>
                    <a:cubicBezTo>
                      <a:pt x="153" y="639"/>
                      <a:pt x="153" y="730"/>
                      <a:pt x="183" y="882"/>
                    </a:cubicBezTo>
                    <a:cubicBezTo>
                      <a:pt x="244" y="1156"/>
                      <a:pt x="305" y="1429"/>
                      <a:pt x="456" y="1703"/>
                    </a:cubicBezTo>
                    <a:cubicBezTo>
                      <a:pt x="821" y="2311"/>
                      <a:pt x="1399" y="2645"/>
                      <a:pt x="2128" y="2676"/>
                    </a:cubicBezTo>
                    <a:cubicBezTo>
                      <a:pt x="2311" y="2737"/>
                      <a:pt x="2523" y="2737"/>
                      <a:pt x="2675" y="2737"/>
                    </a:cubicBezTo>
                    <a:cubicBezTo>
                      <a:pt x="3526" y="2737"/>
                      <a:pt x="4104" y="2524"/>
                      <a:pt x="4530" y="2159"/>
                    </a:cubicBezTo>
                    <a:cubicBezTo>
                      <a:pt x="4925" y="1764"/>
                      <a:pt x="5168" y="1217"/>
                      <a:pt x="5168" y="457"/>
                    </a:cubicBezTo>
                    <a:cubicBezTo>
                      <a:pt x="5168" y="244"/>
                      <a:pt x="5016" y="62"/>
                      <a:pt x="4773" y="62"/>
                    </a:cubicBezTo>
                    <a:cubicBezTo>
                      <a:pt x="4590" y="62"/>
                      <a:pt x="4408" y="244"/>
                      <a:pt x="4408" y="457"/>
                    </a:cubicBezTo>
                    <a:cubicBezTo>
                      <a:pt x="4408" y="1004"/>
                      <a:pt x="4286" y="1399"/>
                      <a:pt x="4013" y="1612"/>
                    </a:cubicBezTo>
                    <a:cubicBezTo>
                      <a:pt x="3734" y="1865"/>
                      <a:pt x="3287" y="1992"/>
                      <a:pt x="2618" y="1992"/>
                    </a:cubicBezTo>
                    <a:cubicBezTo>
                      <a:pt x="2484" y="1992"/>
                      <a:pt x="2341" y="1987"/>
                      <a:pt x="2189" y="1977"/>
                    </a:cubicBezTo>
                    <a:cubicBezTo>
                      <a:pt x="1703" y="1916"/>
                      <a:pt x="1368" y="1733"/>
                      <a:pt x="1125" y="1308"/>
                    </a:cubicBezTo>
                    <a:cubicBezTo>
                      <a:pt x="1034" y="1156"/>
                      <a:pt x="973" y="943"/>
                      <a:pt x="943" y="730"/>
                    </a:cubicBezTo>
                    <a:cubicBezTo>
                      <a:pt x="912" y="609"/>
                      <a:pt x="882" y="396"/>
                      <a:pt x="791" y="244"/>
                    </a:cubicBezTo>
                    <a:cubicBezTo>
                      <a:pt x="744" y="104"/>
                      <a:pt x="591" y="0"/>
                      <a:pt x="4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67"/>
              <p:cNvSpPr/>
              <p:nvPr/>
            </p:nvSpPr>
            <p:spPr>
              <a:xfrm>
                <a:off x="14351600" y="7134900"/>
                <a:ext cx="62325" cy="34200"/>
              </a:xfrm>
              <a:custGeom>
                <a:avLst/>
                <a:gdLst/>
                <a:ahLst/>
                <a:cxnLst/>
                <a:rect l="l" t="t" r="r" b="b"/>
                <a:pathLst>
                  <a:path w="2493" h="1368" extrusionOk="0">
                    <a:moveTo>
                      <a:pt x="183" y="0"/>
                    </a:moveTo>
                    <a:cubicBezTo>
                      <a:pt x="61" y="0"/>
                      <a:pt x="0" y="91"/>
                      <a:pt x="0" y="183"/>
                    </a:cubicBezTo>
                    <a:cubicBezTo>
                      <a:pt x="0" y="912"/>
                      <a:pt x="426" y="1338"/>
                      <a:pt x="1368" y="1368"/>
                    </a:cubicBezTo>
                    <a:lnTo>
                      <a:pt x="1429" y="1368"/>
                    </a:lnTo>
                    <a:cubicBezTo>
                      <a:pt x="1763" y="1368"/>
                      <a:pt x="2037" y="1246"/>
                      <a:pt x="2159" y="1064"/>
                    </a:cubicBezTo>
                    <a:cubicBezTo>
                      <a:pt x="2371" y="882"/>
                      <a:pt x="2493" y="578"/>
                      <a:pt x="2493" y="243"/>
                    </a:cubicBezTo>
                    <a:cubicBezTo>
                      <a:pt x="2493" y="122"/>
                      <a:pt x="2402" y="31"/>
                      <a:pt x="2310" y="31"/>
                    </a:cubicBezTo>
                    <a:cubicBezTo>
                      <a:pt x="2189" y="31"/>
                      <a:pt x="2128" y="122"/>
                      <a:pt x="2128" y="243"/>
                    </a:cubicBezTo>
                    <a:cubicBezTo>
                      <a:pt x="2128" y="335"/>
                      <a:pt x="2128" y="608"/>
                      <a:pt x="1915" y="790"/>
                    </a:cubicBezTo>
                    <a:cubicBezTo>
                      <a:pt x="1824" y="942"/>
                      <a:pt x="1611" y="1003"/>
                      <a:pt x="1368" y="1003"/>
                    </a:cubicBezTo>
                    <a:cubicBezTo>
                      <a:pt x="639" y="942"/>
                      <a:pt x="335" y="730"/>
                      <a:pt x="365" y="183"/>
                    </a:cubicBezTo>
                    <a:cubicBezTo>
                      <a:pt x="365" y="91"/>
                      <a:pt x="304" y="0"/>
                      <a:pt x="1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67"/>
              <p:cNvSpPr/>
              <p:nvPr/>
            </p:nvSpPr>
            <p:spPr>
              <a:xfrm>
                <a:off x="13868300" y="7232925"/>
                <a:ext cx="1096550" cy="1095775"/>
              </a:xfrm>
              <a:custGeom>
                <a:avLst/>
                <a:gdLst/>
                <a:ahLst/>
                <a:cxnLst/>
                <a:rect l="l" t="t" r="r" b="b"/>
                <a:pathLst>
                  <a:path w="43862" h="43831" extrusionOk="0">
                    <a:moveTo>
                      <a:pt x="21946" y="0"/>
                    </a:moveTo>
                    <a:cubicBezTo>
                      <a:pt x="9819" y="0"/>
                      <a:pt x="1" y="9818"/>
                      <a:pt x="1" y="21915"/>
                    </a:cubicBezTo>
                    <a:cubicBezTo>
                      <a:pt x="1" y="34013"/>
                      <a:pt x="9819" y="43831"/>
                      <a:pt x="21946" y="43831"/>
                    </a:cubicBezTo>
                    <a:cubicBezTo>
                      <a:pt x="34044" y="43831"/>
                      <a:pt x="43862" y="34013"/>
                      <a:pt x="43862" y="21915"/>
                    </a:cubicBezTo>
                    <a:cubicBezTo>
                      <a:pt x="43862" y="9818"/>
                      <a:pt x="34044" y="0"/>
                      <a:pt x="219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67"/>
              <p:cNvSpPr/>
              <p:nvPr/>
            </p:nvSpPr>
            <p:spPr>
              <a:xfrm>
                <a:off x="13991400" y="7770925"/>
                <a:ext cx="61575" cy="23500"/>
              </a:xfrm>
              <a:custGeom>
                <a:avLst/>
                <a:gdLst/>
                <a:ahLst/>
                <a:cxnLst/>
                <a:rect l="l" t="t" r="r" b="b"/>
                <a:pathLst>
                  <a:path w="2463" h="940" extrusionOk="0">
                    <a:moveTo>
                      <a:pt x="670" y="0"/>
                    </a:moveTo>
                    <a:cubicBezTo>
                      <a:pt x="578" y="0"/>
                      <a:pt x="518" y="0"/>
                      <a:pt x="487" y="61"/>
                    </a:cubicBezTo>
                    <a:cubicBezTo>
                      <a:pt x="457" y="61"/>
                      <a:pt x="487" y="91"/>
                      <a:pt x="487" y="122"/>
                    </a:cubicBezTo>
                    <a:cubicBezTo>
                      <a:pt x="487" y="152"/>
                      <a:pt x="518" y="152"/>
                      <a:pt x="578" y="152"/>
                    </a:cubicBezTo>
                    <a:cubicBezTo>
                      <a:pt x="599" y="152"/>
                      <a:pt x="632" y="139"/>
                      <a:pt x="653" y="139"/>
                    </a:cubicBezTo>
                    <a:cubicBezTo>
                      <a:pt x="663" y="139"/>
                      <a:pt x="670" y="142"/>
                      <a:pt x="670" y="152"/>
                    </a:cubicBezTo>
                    <a:lnTo>
                      <a:pt x="670" y="274"/>
                    </a:lnTo>
                    <a:cubicBezTo>
                      <a:pt x="670" y="304"/>
                      <a:pt x="670" y="365"/>
                      <a:pt x="700" y="395"/>
                    </a:cubicBezTo>
                    <a:cubicBezTo>
                      <a:pt x="761" y="395"/>
                      <a:pt x="791" y="426"/>
                      <a:pt x="791" y="426"/>
                    </a:cubicBezTo>
                    <a:cubicBezTo>
                      <a:pt x="791" y="456"/>
                      <a:pt x="761" y="456"/>
                      <a:pt x="761" y="517"/>
                    </a:cubicBezTo>
                    <a:lnTo>
                      <a:pt x="852" y="608"/>
                    </a:lnTo>
                    <a:lnTo>
                      <a:pt x="518" y="608"/>
                    </a:lnTo>
                    <a:cubicBezTo>
                      <a:pt x="502" y="593"/>
                      <a:pt x="464" y="593"/>
                      <a:pt x="426" y="593"/>
                    </a:cubicBezTo>
                    <a:cubicBezTo>
                      <a:pt x="388" y="593"/>
                      <a:pt x="350" y="593"/>
                      <a:pt x="335" y="578"/>
                    </a:cubicBezTo>
                    <a:cubicBezTo>
                      <a:pt x="305" y="578"/>
                      <a:pt x="305" y="578"/>
                      <a:pt x="214" y="547"/>
                    </a:cubicBezTo>
                    <a:lnTo>
                      <a:pt x="62" y="547"/>
                    </a:lnTo>
                    <a:cubicBezTo>
                      <a:pt x="62" y="578"/>
                      <a:pt x="1" y="669"/>
                      <a:pt x="62" y="669"/>
                    </a:cubicBezTo>
                    <a:cubicBezTo>
                      <a:pt x="153" y="669"/>
                      <a:pt x="214" y="699"/>
                      <a:pt x="214" y="730"/>
                    </a:cubicBezTo>
                    <a:cubicBezTo>
                      <a:pt x="214" y="760"/>
                      <a:pt x="183" y="821"/>
                      <a:pt x="214" y="821"/>
                    </a:cubicBezTo>
                    <a:lnTo>
                      <a:pt x="335" y="821"/>
                    </a:lnTo>
                    <a:lnTo>
                      <a:pt x="396" y="730"/>
                    </a:lnTo>
                    <a:cubicBezTo>
                      <a:pt x="457" y="699"/>
                      <a:pt x="457" y="699"/>
                      <a:pt x="487" y="699"/>
                    </a:cubicBezTo>
                    <a:cubicBezTo>
                      <a:pt x="502" y="715"/>
                      <a:pt x="525" y="715"/>
                      <a:pt x="548" y="715"/>
                    </a:cubicBezTo>
                    <a:cubicBezTo>
                      <a:pt x="571" y="715"/>
                      <a:pt x="594" y="715"/>
                      <a:pt x="609" y="730"/>
                    </a:cubicBezTo>
                    <a:cubicBezTo>
                      <a:pt x="615" y="736"/>
                      <a:pt x="620" y="738"/>
                      <a:pt x="624" y="738"/>
                    </a:cubicBezTo>
                    <a:cubicBezTo>
                      <a:pt x="642" y="738"/>
                      <a:pt x="651" y="699"/>
                      <a:pt x="700" y="699"/>
                    </a:cubicBezTo>
                    <a:lnTo>
                      <a:pt x="943" y="699"/>
                    </a:lnTo>
                    <a:cubicBezTo>
                      <a:pt x="943" y="699"/>
                      <a:pt x="974" y="699"/>
                      <a:pt x="1034" y="730"/>
                    </a:cubicBezTo>
                    <a:cubicBezTo>
                      <a:pt x="1065" y="760"/>
                      <a:pt x="1125" y="730"/>
                      <a:pt x="1125" y="821"/>
                    </a:cubicBezTo>
                    <a:cubicBezTo>
                      <a:pt x="1125" y="851"/>
                      <a:pt x="1095" y="882"/>
                      <a:pt x="1156" y="912"/>
                    </a:cubicBezTo>
                    <a:cubicBezTo>
                      <a:pt x="1176" y="932"/>
                      <a:pt x="1190" y="939"/>
                      <a:pt x="1200" y="939"/>
                    </a:cubicBezTo>
                    <a:cubicBezTo>
                      <a:pt x="1220" y="939"/>
                      <a:pt x="1227" y="912"/>
                      <a:pt x="1247" y="912"/>
                    </a:cubicBezTo>
                    <a:cubicBezTo>
                      <a:pt x="1338" y="912"/>
                      <a:pt x="1338" y="912"/>
                      <a:pt x="1369" y="882"/>
                    </a:cubicBezTo>
                    <a:cubicBezTo>
                      <a:pt x="1399" y="882"/>
                      <a:pt x="1429" y="821"/>
                      <a:pt x="1429" y="760"/>
                    </a:cubicBezTo>
                    <a:cubicBezTo>
                      <a:pt x="1429" y="730"/>
                      <a:pt x="1399" y="699"/>
                      <a:pt x="1429" y="699"/>
                    </a:cubicBezTo>
                    <a:cubicBezTo>
                      <a:pt x="1490" y="715"/>
                      <a:pt x="1528" y="715"/>
                      <a:pt x="1559" y="715"/>
                    </a:cubicBezTo>
                    <a:cubicBezTo>
                      <a:pt x="1589" y="715"/>
                      <a:pt x="1612" y="715"/>
                      <a:pt x="1642" y="730"/>
                    </a:cubicBezTo>
                    <a:cubicBezTo>
                      <a:pt x="1673" y="791"/>
                      <a:pt x="1703" y="791"/>
                      <a:pt x="1733" y="791"/>
                    </a:cubicBezTo>
                    <a:cubicBezTo>
                      <a:pt x="1794" y="730"/>
                      <a:pt x="1825" y="730"/>
                      <a:pt x="1825" y="699"/>
                    </a:cubicBezTo>
                    <a:cubicBezTo>
                      <a:pt x="1855" y="669"/>
                      <a:pt x="1855" y="639"/>
                      <a:pt x="1855" y="639"/>
                    </a:cubicBezTo>
                    <a:cubicBezTo>
                      <a:pt x="1870" y="654"/>
                      <a:pt x="1939" y="654"/>
                      <a:pt x="2007" y="654"/>
                    </a:cubicBezTo>
                    <a:cubicBezTo>
                      <a:pt x="2075" y="654"/>
                      <a:pt x="2144" y="654"/>
                      <a:pt x="2159" y="669"/>
                    </a:cubicBezTo>
                    <a:cubicBezTo>
                      <a:pt x="2174" y="684"/>
                      <a:pt x="2197" y="684"/>
                      <a:pt x="2220" y="684"/>
                    </a:cubicBezTo>
                    <a:cubicBezTo>
                      <a:pt x="2243" y="684"/>
                      <a:pt x="2265" y="684"/>
                      <a:pt x="2281" y="699"/>
                    </a:cubicBezTo>
                    <a:cubicBezTo>
                      <a:pt x="2311" y="699"/>
                      <a:pt x="2341" y="699"/>
                      <a:pt x="2372" y="669"/>
                    </a:cubicBezTo>
                    <a:cubicBezTo>
                      <a:pt x="2433" y="669"/>
                      <a:pt x="2463" y="639"/>
                      <a:pt x="2463" y="578"/>
                    </a:cubicBezTo>
                    <a:cubicBezTo>
                      <a:pt x="2463" y="547"/>
                      <a:pt x="2433" y="487"/>
                      <a:pt x="2372" y="487"/>
                    </a:cubicBezTo>
                    <a:cubicBezTo>
                      <a:pt x="2341" y="426"/>
                      <a:pt x="2341" y="395"/>
                      <a:pt x="2311" y="395"/>
                    </a:cubicBezTo>
                    <a:lnTo>
                      <a:pt x="2037" y="395"/>
                    </a:lnTo>
                    <a:cubicBezTo>
                      <a:pt x="2007" y="395"/>
                      <a:pt x="1916" y="365"/>
                      <a:pt x="1977" y="365"/>
                    </a:cubicBezTo>
                    <a:cubicBezTo>
                      <a:pt x="2007" y="365"/>
                      <a:pt x="2068" y="365"/>
                      <a:pt x="2037" y="304"/>
                    </a:cubicBezTo>
                    <a:cubicBezTo>
                      <a:pt x="2037" y="274"/>
                      <a:pt x="2037" y="274"/>
                      <a:pt x="2007" y="274"/>
                    </a:cubicBezTo>
                    <a:cubicBezTo>
                      <a:pt x="1946" y="274"/>
                      <a:pt x="1912" y="287"/>
                      <a:pt x="1888" y="287"/>
                    </a:cubicBezTo>
                    <a:cubicBezTo>
                      <a:pt x="1875" y="287"/>
                      <a:pt x="1865" y="284"/>
                      <a:pt x="1855" y="274"/>
                    </a:cubicBezTo>
                    <a:cubicBezTo>
                      <a:pt x="1855" y="243"/>
                      <a:pt x="1825" y="274"/>
                      <a:pt x="1825" y="213"/>
                    </a:cubicBezTo>
                    <a:cubicBezTo>
                      <a:pt x="1825" y="152"/>
                      <a:pt x="1825" y="122"/>
                      <a:pt x="1733" y="122"/>
                    </a:cubicBezTo>
                    <a:cubicBezTo>
                      <a:pt x="1713" y="122"/>
                      <a:pt x="1693" y="108"/>
                      <a:pt x="1664" y="108"/>
                    </a:cubicBezTo>
                    <a:cubicBezTo>
                      <a:pt x="1649" y="108"/>
                      <a:pt x="1632" y="112"/>
                      <a:pt x="1612" y="122"/>
                    </a:cubicBezTo>
                    <a:cubicBezTo>
                      <a:pt x="1581" y="122"/>
                      <a:pt x="1551" y="91"/>
                      <a:pt x="1551" y="91"/>
                    </a:cubicBezTo>
                    <a:cubicBezTo>
                      <a:pt x="1551" y="91"/>
                      <a:pt x="1521" y="91"/>
                      <a:pt x="1460" y="61"/>
                    </a:cubicBezTo>
                    <a:cubicBezTo>
                      <a:pt x="1429" y="0"/>
                      <a:pt x="1399" y="0"/>
                      <a:pt x="1399" y="0"/>
                    </a:cubicBezTo>
                    <a:lnTo>
                      <a:pt x="1125" y="61"/>
                    </a:lnTo>
                    <a:cubicBezTo>
                      <a:pt x="1095" y="61"/>
                      <a:pt x="1095" y="91"/>
                      <a:pt x="1004" y="91"/>
                    </a:cubicBezTo>
                    <a:lnTo>
                      <a:pt x="913" y="91"/>
                    </a:lnTo>
                    <a:cubicBezTo>
                      <a:pt x="822" y="91"/>
                      <a:pt x="852" y="61"/>
                      <a:pt x="791" y="61"/>
                    </a:cubicBezTo>
                    <a:cubicBezTo>
                      <a:pt x="700" y="61"/>
                      <a:pt x="791" y="0"/>
                      <a:pt x="6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67"/>
              <p:cNvSpPr/>
              <p:nvPr/>
            </p:nvSpPr>
            <p:spPr>
              <a:xfrm>
                <a:off x="14837925" y="7565000"/>
                <a:ext cx="24350" cy="19675"/>
              </a:xfrm>
              <a:custGeom>
                <a:avLst/>
                <a:gdLst/>
                <a:ahLst/>
                <a:cxnLst/>
                <a:rect l="l" t="t" r="r" b="b"/>
                <a:pathLst>
                  <a:path w="974" h="787" extrusionOk="0">
                    <a:moveTo>
                      <a:pt x="183" y="0"/>
                    </a:moveTo>
                    <a:cubicBezTo>
                      <a:pt x="153" y="0"/>
                      <a:pt x="153" y="61"/>
                      <a:pt x="92" y="61"/>
                    </a:cubicBezTo>
                    <a:cubicBezTo>
                      <a:pt x="92" y="91"/>
                      <a:pt x="61" y="91"/>
                      <a:pt x="61" y="91"/>
                    </a:cubicBezTo>
                    <a:lnTo>
                      <a:pt x="31" y="122"/>
                    </a:lnTo>
                    <a:cubicBezTo>
                      <a:pt x="1" y="122"/>
                      <a:pt x="1" y="152"/>
                      <a:pt x="1" y="213"/>
                    </a:cubicBezTo>
                    <a:cubicBezTo>
                      <a:pt x="1" y="243"/>
                      <a:pt x="31" y="274"/>
                      <a:pt x="31" y="274"/>
                    </a:cubicBezTo>
                    <a:cubicBezTo>
                      <a:pt x="61" y="304"/>
                      <a:pt x="61" y="304"/>
                      <a:pt x="92" y="304"/>
                    </a:cubicBezTo>
                    <a:lnTo>
                      <a:pt x="183" y="304"/>
                    </a:lnTo>
                    <a:cubicBezTo>
                      <a:pt x="213" y="304"/>
                      <a:pt x="213" y="365"/>
                      <a:pt x="244" y="395"/>
                    </a:cubicBezTo>
                    <a:lnTo>
                      <a:pt x="335" y="456"/>
                    </a:lnTo>
                    <a:cubicBezTo>
                      <a:pt x="365" y="517"/>
                      <a:pt x="396" y="517"/>
                      <a:pt x="457" y="547"/>
                    </a:cubicBezTo>
                    <a:cubicBezTo>
                      <a:pt x="487" y="578"/>
                      <a:pt x="487" y="578"/>
                      <a:pt x="517" y="578"/>
                    </a:cubicBezTo>
                    <a:cubicBezTo>
                      <a:pt x="548" y="578"/>
                      <a:pt x="548" y="578"/>
                      <a:pt x="609" y="608"/>
                    </a:cubicBezTo>
                    <a:cubicBezTo>
                      <a:pt x="639" y="608"/>
                      <a:pt x="639" y="669"/>
                      <a:pt x="669" y="699"/>
                    </a:cubicBezTo>
                    <a:lnTo>
                      <a:pt x="761" y="760"/>
                    </a:lnTo>
                    <a:cubicBezTo>
                      <a:pt x="771" y="780"/>
                      <a:pt x="777" y="787"/>
                      <a:pt x="783" y="787"/>
                    </a:cubicBezTo>
                    <a:cubicBezTo>
                      <a:pt x="794" y="787"/>
                      <a:pt x="801" y="760"/>
                      <a:pt x="821" y="760"/>
                    </a:cubicBezTo>
                    <a:lnTo>
                      <a:pt x="943" y="760"/>
                    </a:lnTo>
                    <a:cubicBezTo>
                      <a:pt x="973" y="760"/>
                      <a:pt x="943" y="730"/>
                      <a:pt x="943" y="730"/>
                    </a:cubicBezTo>
                    <a:lnTo>
                      <a:pt x="943" y="608"/>
                    </a:lnTo>
                    <a:cubicBezTo>
                      <a:pt x="943" y="578"/>
                      <a:pt x="913" y="547"/>
                      <a:pt x="913" y="517"/>
                    </a:cubicBezTo>
                    <a:cubicBezTo>
                      <a:pt x="852" y="456"/>
                      <a:pt x="913" y="456"/>
                      <a:pt x="852" y="426"/>
                    </a:cubicBezTo>
                    <a:cubicBezTo>
                      <a:pt x="821" y="395"/>
                      <a:pt x="852" y="395"/>
                      <a:pt x="852" y="365"/>
                    </a:cubicBezTo>
                    <a:lnTo>
                      <a:pt x="852" y="243"/>
                    </a:lnTo>
                    <a:lnTo>
                      <a:pt x="852" y="122"/>
                    </a:lnTo>
                    <a:lnTo>
                      <a:pt x="852" y="91"/>
                    </a:lnTo>
                    <a:cubicBezTo>
                      <a:pt x="821" y="91"/>
                      <a:pt x="791" y="61"/>
                      <a:pt x="761" y="61"/>
                    </a:cubicBezTo>
                    <a:lnTo>
                      <a:pt x="669" y="61"/>
                    </a:lnTo>
                    <a:lnTo>
                      <a:pt x="609" y="91"/>
                    </a:lnTo>
                    <a:cubicBezTo>
                      <a:pt x="609" y="91"/>
                      <a:pt x="517" y="122"/>
                      <a:pt x="487" y="122"/>
                    </a:cubicBezTo>
                    <a:lnTo>
                      <a:pt x="365" y="122"/>
                    </a:lnTo>
                    <a:cubicBezTo>
                      <a:pt x="335" y="122"/>
                      <a:pt x="335" y="91"/>
                      <a:pt x="305" y="61"/>
                    </a:cubicBezTo>
                    <a:cubicBezTo>
                      <a:pt x="244" y="0"/>
                      <a:pt x="213" y="0"/>
                      <a:pt x="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67"/>
              <p:cNvSpPr/>
              <p:nvPr/>
            </p:nvSpPr>
            <p:spPr>
              <a:xfrm>
                <a:off x="14703425" y="7317275"/>
                <a:ext cx="30425" cy="21600"/>
              </a:xfrm>
              <a:custGeom>
                <a:avLst/>
                <a:gdLst/>
                <a:ahLst/>
                <a:cxnLst/>
                <a:rect l="l" t="t" r="r" b="b"/>
                <a:pathLst>
                  <a:path w="1217" h="864" extrusionOk="0">
                    <a:moveTo>
                      <a:pt x="122" y="0"/>
                    </a:moveTo>
                    <a:lnTo>
                      <a:pt x="61" y="91"/>
                    </a:lnTo>
                    <a:cubicBezTo>
                      <a:pt x="1" y="122"/>
                      <a:pt x="61" y="122"/>
                      <a:pt x="92" y="152"/>
                    </a:cubicBezTo>
                    <a:cubicBezTo>
                      <a:pt x="122" y="183"/>
                      <a:pt x="92" y="183"/>
                      <a:pt x="92" y="243"/>
                    </a:cubicBezTo>
                    <a:cubicBezTo>
                      <a:pt x="92" y="259"/>
                      <a:pt x="99" y="259"/>
                      <a:pt x="111" y="259"/>
                    </a:cubicBezTo>
                    <a:cubicBezTo>
                      <a:pt x="122" y="259"/>
                      <a:pt x="137" y="259"/>
                      <a:pt x="153" y="274"/>
                    </a:cubicBezTo>
                    <a:cubicBezTo>
                      <a:pt x="213" y="274"/>
                      <a:pt x="244" y="243"/>
                      <a:pt x="244" y="183"/>
                    </a:cubicBezTo>
                    <a:cubicBezTo>
                      <a:pt x="254" y="172"/>
                      <a:pt x="264" y="169"/>
                      <a:pt x="273" y="169"/>
                    </a:cubicBezTo>
                    <a:cubicBezTo>
                      <a:pt x="291" y="169"/>
                      <a:pt x="305" y="183"/>
                      <a:pt x="305" y="183"/>
                    </a:cubicBezTo>
                    <a:cubicBezTo>
                      <a:pt x="365" y="183"/>
                      <a:pt x="365" y="243"/>
                      <a:pt x="305" y="274"/>
                    </a:cubicBezTo>
                    <a:lnTo>
                      <a:pt x="305" y="334"/>
                    </a:lnTo>
                    <a:lnTo>
                      <a:pt x="274" y="395"/>
                    </a:lnTo>
                    <a:lnTo>
                      <a:pt x="274" y="456"/>
                    </a:lnTo>
                    <a:cubicBezTo>
                      <a:pt x="274" y="456"/>
                      <a:pt x="305" y="547"/>
                      <a:pt x="365" y="547"/>
                    </a:cubicBezTo>
                    <a:cubicBezTo>
                      <a:pt x="396" y="547"/>
                      <a:pt x="426" y="608"/>
                      <a:pt x="426" y="608"/>
                    </a:cubicBezTo>
                    <a:cubicBezTo>
                      <a:pt x="426" y="638"/>
                      <a:pt x="457" y="638"/>
                      <a:pt x="517" y="638"/>
                    </a:cubicBezTo>
                    <a:cubicBezTo>
                      <a:pt x="548" y="638"/>
                      <a:pt x="578" y="699"/>
                      <a:pt x="578" y="699"/>
                    </a:cubicBezTo>
                    <a:lnTo>
                      <a:pt x="609" y="760"/>
                    </a:lnTo>
                    <a:cubicBezTo>
                      <a:pt x="609" y="760"/>
                      <a:pt x="730" y="790"/>
                      <a:pt x="761" y="790"/>
                    </a:cubicBezTo>
                    <a:cubicBezTo>
                      <a:pt x="821" y="790"/>
                      <a:pt x="852" y="790"/>
                      <a:pt x="852" y="851"/>
                    </a:cubicBezTo>
                    <a:cubicBezTo>
                      <a:pt x="882" y="851"/>
                      <a:pt x="912" y="790"/>
                      <a:pt x="912" y="790"/>
                    </a:cubicBezTo>
                    <a:cubicBezTo>
                      <a:pt x="912" y="790"/>
                      <a:pt x="973" y="790"/>
                      <a:pt x="1004" y="851"/>
                    </a:cubicBezTo>
                    <a:cubicBezTo>
                      <a:pt x="1012" y="859"/>
                      <a:pt x="1018" y="863"/>
                      <a:pt x="1023" y="863"/>
                    </a:cubicBezTo>
                    <a:cubicBezTo>
                      <a:pt x="1036" y="863"/>
                      <a:pt x="1042" y="835"/>
                      <a:pt x="1064" y="790"/>
                    </a:cubicBezTo>
                    <a:cubicBezTo>
                      <a:pt x="1125" y="790"/>
                      <a:pt x="1156" y="760"/>
                      <a:pt x="1186" y="760"/>
                    </a:cubicBezTo>
                    <a:lnTo>
                      <a:pt x="1216" y="730"/>
                    </a:lnTo>
                    <a:cubicBezTo>
                      <a:pt x="882" y="456"/>
                      <a:pt x="517" y="243"/>
                      <a:pt x="1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67"/>
              <p:cNvSpPr/>
              <p:nvPr/>
            </p:nvSpPr>
            <p:spPr>
              <a:xfrm>
                <a:off x="14915450" y="7594625"/>
                <a:ext cx="19000" cy="10675"/>
              </a:xfrm>
              <a:custGeom>
                <a:avLst/>
                <a:gdLst/>
                <a:ahLst/>
                <a:cxnLst/>
                <a:rect l="l" t="t" r="r" b="b"/>
                <a:pathLst>
                  <a:path w="760" h="427" extrusionOk="0">
                    <a:moveTo>
                      <a:pt x="30" y="1"/>
                    </a:moveTo>
                    <a:cubicBezTo>
                      <a:pt x="30" y="1"/>
                      <a:pt x="0" y="31"/>
                      <a:pt x="0" y="122"/>
                    </a:cubicBezTo>
                    <a:cubicBezTo>
                      <a:pt x="0" y="153"/>
                      <a:pt x="0" y="213"/>
                      <a:pt x="91" y="213"/>
                    </a:cubicBezTo>
                    <a:cubicBezTo>
                      <a:pt x="152" y="213"/>
                      <a:pt x="182" y="274"/>
                      <a:pt x="243" y="274"/>
                    </a:cubicBezTo>
                    <a:cubicBezTo>
                      <a:pt x="261" y="274"/>
                      <a:pt x="278" y="254"/>
                      <a:pt x="295" y="254"/>
                    </a:cubicBezTo>
                    <a:cubicBezTo>
                      <a:pt x="308" y="254"/>
                      <a:pt x="321" y="265"/>
                      <a:pt x="334" y="304"/>
                    </a:cubicBezTo>
                    <a:cubicBezTo>
                      <a:pt x="334" y="335"/>
                      <a:pt x="334" y="365"/>
                      <a:pt x="395" y="426"/>
                    </a:cubicBezTo>
                    <a:lnTo>
                      <a:pt x="486" y="426"/>
                    </a:lnTo>
                    <a:cubicBezTo>
                      <a:pt x="547" y="426"/>
                      <a:pt x="578" y="365"/>
                      <a:pt x="578" y="365"/>
                    </a:cubicBezTo>
                    <a:lnTo>
                      <a:pt x="638" y="365"/>
                    </a:lnTo>
                    <a:cubicBezTo>
                      <a:pt x="699" y="365"/>
                      <a:pt x="730" y="335"/>
                      <a:pt x="730" y="335"/>
                    </a:cubicBezTo>
                    <a:cubicBezTo>
                      <a:pt x="760" y="304"/>
                      <a:pt x="760" y="304"/>
                      <a:pt x="760" y="274"/>
                    </a:cubicBezTo>
                    <a:lnTo>
                      <a:pt x="699" y="183"/>
                    </a:lnTo>
                    <a:lnTo>
                      <a:pt x="608" y="183"/>
                    </a:lnTo>
                    <a:cubicBezTo>
                      <a:pt x="588" y="183"/>
                      <a:pt x="581" y="210"/>
                      <a:pt x="570" y="210"/>
                    </a:cubicBezTo>
                    <a:cubicBezTo>
                      <a:pt x="564" y="210"/>
                      <a:pt x="557" y="203"/>
                      <a:pt x="547" y="183"/>
                    </a:cubicBezTo>
                    <a:lnTo>
                      <a:pt x="456" y="122"/>
                    </a:lnTo>
                    <a:cubicBezTo>
                      <a:pt x="426" y="92"/>
                      <a:pt x="426" y="92"/>
                      <a:pt x="365" y="92"/>
                    </a:cubicBezTo>
                    <a:lnTo>
                      <a:pt x="274" y="92"/>
                    </a:lnTo>
                    <a:cubicBezTo>
                      <a:pt x="243" y="31"/>
                      <a:pt x="243" y="31"/>
                      <a:pt x="182" y="31"/>
                    </a:cubicBezTo>
                    <a:cubicBezTo>
                      <a:pt x="152" y="31"/>
                      <a:pt x="122" y="1"/>
                      <a:pt x="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67"/>
              <p:cNvSpPr/>
              <p:nvPr/>
            </p:nvSpPr>
            <p:spPr>
              <a:xfrm>
                <a:off x="14799925" y="7510275"/>
                <a:ext cx="9900" cy="18600"/>
              </a:xfrm>
              <a:custGeom>
                <a:avLst/>
                <a:gdLst/>
                <a:ahLst/>
                <a:cxnLst/>
                <a:rect l="l" t="t" r="r" b="b"/>
                <a:pathLst>
                  <a:path w="396" h="744" extrusionOk="0">
                    <a:moveTo>
                      <a:pt x="214" y="1"/>
                    </a:moveTo>
                    <a:cubicBezTo>
                      <a:pt x="214" y="1"/>
                      <a:pt x="244" y="122"/>
                      <a:pt x="183" y="122"/>
                    </a:cubicBezTo>
                    <a:cubicBezTo>
                      <a:pt x="92" y="153"/>
                      <a:pt x="92" y="153"/>
                      <a:pt x="62" y="183"/>
                    </a:cubicBezTo>
                    <a:lnTo>
                      <a:pt x="1" y="274"/>
                    </a:lnTo>
                    <a:lnTo>
                      <a:pt x="1" y="335"/>
                    </a:lnTo>
                    <a:cubicBezTo>
                      <a:pt x="1" y="335"/>
                      <a:pt x="62" y="365"/>
                      <a:pt x="62" y="426"/>
                    </a:cubicBezTo>
                    <a:lnTo>
                      <a:pt x="62" y="487"/>
                    </a:lnTo>
                    <a:cubicBezTo>
                      <a:pt x="62" y="517"/>
                      <a:pt x="62" y="578"/>
                      <a:pt x="92" y="578"/>
                    </a:cubicBezTo>
                    <a:cubicBezTo>
                      <a:pt x="92" y="609"/>
                      <a:pt x="183" y="609"/>
                      <a:pt x="183" y="639"/>
                    </a:cubicBezTo>
                    <a:cubicBezTo>
                      <a:pt x="183" y="669"/>
                      <a:pt x="183" y="730"/>
                      <a:pt x="214" y="730"/>
                    </a:cubicBezTo>
                    <a:cubicBezTo>
                      <a:pt x="234" y="730"/>
                      <a:pt x="241" y="744"/>
                      <a:pt x="261" y="744"/>
                    </a:cubicBezTo>
                    <a:cubicBezTo>
                      <a:pt x="271" y="744"/>
                      <a:pt x="285" y="740"/>
                      <a:pt x="305" y="730"/>
                    </a:cubicBezTo>
                    <a:cubicBezTo>
                      <a:pt x="335" y="730"/>
                      <a:pt x="366" y="730"/>
                      <a:pt x="366" y="669"/>
                    </a:cubicBezTo>
                    <a:cubicBezTo>
                      <a:pt x="366" y="639"/>
                      <a:pt x="396" y="578"/>
                      <a:pt x="366" y="517"/>
                    </a:cubicBezTo>
                    <a:cubicBezTo>
                      <a:pt x="335" y="487"/>
                      <a:pt x="335" y="487"/>
                      <a:pt x="335" y="457"/>
                    </a:cubicBezTo>
                    <a:cubicBezTo>
                      <a:pt x="335" y="426"/>
                      <a:pt x="366" y="426"/>
                      <a:pt x="366" y="365"/>
                    </a:cubicBezTo>
                    <a:lnTo>
                      <a:pt x="366" y="274"/>
                    </a:lnTo>
                    <a:cubicBezTo>
                      <a:pt x="366" y="213"/>
                      <a:pt x="335" y="213"/>
                      <a:pt x="335" y="213"/>
                    </a:cubicBezTo>
                    <a:lnTo>
                      <a:pt x="305" y="153"/>
                    </a:lnTo>
                    <a:lnTo>
                      <a:pt x="305" y="122"/>
                    </a:lnTo>
                    <a:lnTo>
                      <a:pt x="305" y="61"/>
                    </a:lnTo>
                    <a:cubicBezTo>
                      <a:pt x="305" y="31"/>
                      <a:pt x="244" y="1"/>
                      <a:pt x="2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67"/>
              <p:cNvSpPr/>
              <p:nvPr/>
            </p:nvSpPr>
            <p:spPr>
              <a:xfrm>
                <a:off x="14654025" y="7343100"/>
                <a:ext cx="266750" cy="257625"/>
              </a:xfrm>
              <a:custGeom>
                <a:avLst/>
                <a:gdLst/>
                <a:ahLst/>
                <a:cxnLst/>
                <a:rect l="l" t="t" r="r" b="b"/>
                <a:pathLst>
                  <a:path w="10670" h="10305" extrusionOk="0">
                    <a:moveTo>
                      <a:pt x="10438" y="8984"/>
                    </a:moveTo>
                    <a:cubicBezTo>
                      <a:pt x="10435" y="8988"/>
                      <a:pt x="10431" y="8993"/>
                      <a:pt x="10427" y="8998"/>
                    </a:cubicBezTo>
                    <a:cubicBezTo>
                      <a:pt x="10427" y="9004"/>
                      <a:pt x="10425" y="9006"/>
                      <a:pt x="10425" y="9006"/>
                    </a:cubicBezTo>
                    <a:cubicBezTo>
                      <a:pt x="10426" y="9006"/>
                      <a:pt x="10430" y="9000"/>
                      <a:pt x="10454" y="8994"/>
                    </a:cubicBezTo>
                    <a:lnTo>
                      <a:pt x="10454" y="8994"/>
                    </a:lnTo>
                    <a:cubicBezTo>
                      <a:pt x="10455" y="8996"/>
                      <a:pt x="10456" y="8997"/>
                      <a:pt x="10457" y="8998"/>
                    </a:cubicBezTo>
                    <a:cubicBezTo>
                      <a:pt x="10487" y="9028"/>
                      <a:pt x="10518" y="9028"/>
                      <a:pt x="10518" y="9089"/>
                    </a:cubicBezTo>
                    <a:cubicBezTo>
                      <a:pt x="10518" y="9119"/>
                      <a:pt x="10609" y="9150"/>
                      <a:pt x="10639" y="9150"/>
                    </a:cubicBezTo>
                    <a:cubicBezTo>
                      <a:pt x="10670" y="9150"/>
                      <a:pt x="10639" y="9089"/>
                      <a:pt x="10639" y="8998"/>
                    </a:cubicBezTo>
                    <a:cubicBezTo>
                      <a:pt x="10588" y="8991"/>
                      <a:pt x="10549" y="8989"/>
                      <a:pt x="10519" y="8989"/>
                    </a:cubicBezTo>
                    <a:cubicBezTo>
                      <a:pt x="10488" y="8989"/>
                      <a:pt x="10468" y="8991"/>
                      <a:pt x="10454" y="8994"/>
                    </a:cubicBezTo>
                    <a:lnTo>
                      <a:pt x="10454" y="8994"/>
                    </a:lnTo>
                    <a:cubicBezTo>
                      <a:pt x="10449" y="8990"/>
                      <a:pt x="10444" y="8987"/>
                      <a:pt x="10438" y="8984"/>
                    </a:cubicBezTo>
                    <a:close/>
                    <a:moveTo>
                      <a:pt x="3648" y="1"/>
                    </a:moveTo>
                    <a:lnTo>
                      <a:pt x="3648" y="61"/>
                    </a:lnTo>
                    <a:cubicBezTo>
                      <a:pt x="3648" y="97"/>
                      <a:pt x="3644" y="110"/>
                      <a:pt x="3636" y="110"/>
                    </a:cubicBezTo>
                    <a:cubicBezTo>
                      <a:pt x="3625" y="110"/>
                      <a:pt x="3606" y="80"/>
                      <a:pt x="3588" y="61"/>
                    </a:cubicBezTo>
                    <a:lnTo>
                      <a:pt x="3557" y="61"/>
                    </a:lnTo>
                    <a:cubicBezTo>
                      <a:pt x="3557" y="61"/>
                      <a:pt x="3466" y="92"/>
                      <a:pt x="3466" y="153"/>
                    </a:cubicBezTo>
                    <a:lnTo>
                      <a:pt x="3466" y="244"/>
                    </a:lnTo>
                    <a:cubicBezTo>
                      <a:pt x="3466" y="305"/>
                      <a:pt x="3466" y="305"/>
                      <a:pt x="3496" y="305"/>
                    </a:cubicBezTo>
                    <a:cubicBezTo>
                      <a:pt x="3557" y="305"/>
                      <a:pt x="3588" y="244"/>
                      <a:pt x="3588" y="244"/>
                    </a:cubicBezTo>
                    <a:cubicBezTo>
                      <a:pt x="3588" y="213"/>
                      <a:pt x="3618" y="213"/>
                      <a:pt x="3618" y="213"/>
                    </a:cubicBezTo>
                    <a:cubicBezTo>
                      <a:pt x="3618" y="213"/>
                      <a:pt x="3632" y="200"/>
                      <a:pt x="3659" y="200"/>
                    </a:cubicBezTo>
                    <a:cubicBezTo>
                      <a:pt x="3672" y="200"/>
                      <a:pt x="3689" y="203"/>
                      <a:pt x="3709" y="213"/>
                    </a:cubicBezTo>
                    <a:lnTo>
                      <a:pt x="3740" y="244"/>
                    </a:lnTo>
                    <a:cubicBezTo>
                      <a:pt x="3770" y="305"/>
                      <a:pt x="3740" y="305"/>
                      <a:pt x="3740" y="305"/>
                    </a:cubicBezTo>
                    <a:lnTo>
                      <a:pt x="3648" y="305"/>
                    </a:lnTo>
                    <a:cubicBezTo>
                      <a:pt x="3618" y="305"/>
                      <a:pt x="3648" y="335"/>
                      <a:pt x="3648" y="365"/>
                    </a:cubicBezTo>
                    <a:cubicBezTo>
                      <a:pt x="3648" y="381"/>
                      <a:pt x="3641" y="388"/>
                      <a:pt x="3629" y="388"/>
                    </a:cubicBezTo>
                    <a:cubicBezTo>
                      <a:pt x="3618" y="388"/>
                      <a:pt x="3603" y="381"/>
                      <a:pt x="3588" y="365"/>
                    </a:cubicBezTo>
                    <a:cubicBezTo>
                      <a:pt x="3579" y="356"/>
                      <a:pt x="3567" y="353"/>
                      <a:pt x="3555" y="353"/>
                    </a:cubicBezTo>
                    <a:cubicBezTo>
                      <a:pt x="3527" y="353"/>
                      <a:pt x="3496" y="374"/>
                      <a:pt x="3496" y="396"/>
                    </a:cubicBezTo>
                    <a:cubicBezTo>
                      <a:pt x="3466" y="457"/>
                      <a:pt x="3496" y="396"/>
                      <a:pt x="3527" y="487"/>
                    </a:cubicBezTo>
                    <a:cubicBezTo>
                      <a:pt x="3588" y="548"/>
                      <a:pt x="3527" y="548"/>
                      <a:pt x="3527" y="609"/>
                    </a:cubicBezTo>
                    <a:cubicBezTo>
                      <a:pt x="3527" y="639"/>
                      <a:pt x="3527" y="669"/>
                      <a:pt x="3588" y="700"/>
                    </a:cubicBezTo>
                    <a:lnTo>
                      <a:pt x="3648" y="791"/>
                    </a:lnTo>
                    <a:cubicBezTo>
                      <a:pt x="3679" y="821"/>
                      <a:pt x="3679" y="852"/>
                      <a:pt x="3679" y="912"/>
                    </a:cubicBezTo>
                    <a:cubicBezTo>
                      <a:pt x="3679" y="943"/>
                      <a:pt x="3770" y="1004"/>
                      <a:pt x="3800" y="1004"/>
                    </a:cubicBezTo>
                    <a:cubicBezTo>
                      <a:pt x="3831" y="1004"/>
                      <a:pt x="3831" y="1064"/>
                      <a:pt x="3892" y="1095"/>
                    </a:cubicBezTo>
                    <a:cubicBezTo>
                      <a:pt x="3922" y="1125"/>
                      <a:pt x="3922" y="1125"/>
                      <a:pt x="3952" y="1125"/>
                    </a:cubicBezTo>
                    <a:cubicBezTo>
                      <a:pt x="4044" y="1125"/>
                      <a:pt x="3983" y="1156"/>
                      <a:pt x="3952" y="1216"/>
                    </a:cubicBezTo>
                    <a:cubicBezTo>
                      <a:pt x="3952" y="1247"/>
                      <a:pt x="3922" y="1247"/>
                      <a:pt x="3922" y="1277"/>
                    </a:cubicBezTo>
                    <a:cubicBezTo>
                      <a:pt x="3922" y="1292"/>
                      <a:pt x="3922" y="1300"/>
                      <a:pt x="3930" y="1300"/>
                    </a:cubicBezTo>
                    <a:cubicBezTo>
                      <a:pt x="3937" y="1300"/>
                      <a:pt x="3952" y="1292"/>
                      <a:pt x="3983" y="1277"/>
                    </a:cubicBezTo>
                    <a:cubicBezTo>
                      <a:pt x="4001" y="1271"/>
                      <a:pt x="4014" y="1269"/>
                      <a:pt x="4024" y="1269"/>
                    </a:cubicBezTo>
                    <a:cubicBezTo>
                      <a:pt x="4064" y="1269"/>
                      <a:pt x="4050" y="1308"/>
                      <a:pt x="4074" y="1308"/>
                    </a:cubicBezTo>
                    <a:cubicBezTo>
                      <a:pt x="4104" y="1308"/>
                      <a:pt x="4074" y="1368"/>
                      <a:pt x="4074" y="1399"/>
                    </a:cubicBezTo>
                    <a:lnTo>
                      <a:pt x="4074" y="1551"/>
                    </a:lnTo>
                    <a:cubicBezTo>
                      <a:pt x="4074" y="1581"/>
                      <a:pt x="4082" y="1589"/>
                      <a:pt x="4097" y="1589"/>
                    </a:cubicBezTo>
                    <a:cubicBezTo>
                      <a:pt x="4112" y="1589"/>
                      <a:pt x="4135" y="1581"/>
                      <a:pt x="4165" y="1581"/>
                    </a:cubicBezTo>
                    <a:cubicBezTo>
                      <a:pt x="4196" y="1581"/>
                      <a:pt x="4196" y="1612"/>
                      <a:pt x="4226" y="1672"/>
                    </a:cubicBezTo>
                    <a:cubicBezTo>
                      <a:pt x="4256" y="1672"/>
                      <a:pt x="4226" y="1733"/>
                      <a:pt x="4226" y="1733"/>
                    </a:cubicBezTo>
                    <a:cubicBezTo>
                      <a:pt x="4226" y="1764"/>
                      <a:pt x="4196" y="1764"/>
                      <a:pt x="4196" y="1824"/>
                    </a:cubicBezTo>
                    <a:cubicBezTo>
                      <a:pt x="4196" y="1855"/>
                      <a:pt x="4196" y="1855"/>
                      <a:pt x="4165" y="1885"/>
                    </a:cubicBezTo>
                    <a:cubicBezTo>
                      <a:pt x="4104" y="1885"/>
                      <a:pt x="4074" y="1855"/>
                      <a:pt x="4044" y="1824"/>
                    </a:cubicBezTo>
                    <a:lnTo>
                      <a:pt x="3952" y="1824"/>
                    </a:lnTo>
                    <a:cubicBezTo>
                      <a:pt x="3922" y="1824"/>
                      <a:pt x="3922" y="1764"/>
                      <a:pt x="3892" y="1764"/>
                    </a:cubicBezTo>
                    <a:cubicBezTo>
                      <a:pt x="3861" y="1764"/>
                      <a:pt x="3861" y="1824"/>
                      <a:pt x="3800" y="1855"/>
                    </a:cubicBezTo>
                    <a:cubicBezTo>
                      <a:pt x="3800" y="1885"/>
                      <a:pt x="3800" y="1916"/>
                      <a:pt x="3770" y="1976"/>
                    </a:cubicBezTo>
                    <a:cubicBezTo>
                      <a:pt x="3740" y="1976"/>
                      <a:pt x="3740" y="1916"/>
                      <a:pt x="3709" y="1916"/>
                    </a:cubicBezTo>
                    <a:lnTo>
                      <a:pt x="3588" y="1916"/>
                    </a:lnTo>
                    <a:lnTo>
                      <a:pt x="3466" y="1976"/>
                    </a:lnTo>
                    <a:lnTo>
                      <a:pt x="3436" y="2037"/>
                    </a:lnTo>
                    <a:cubicBezTo>
                      <a:pt x="3405" y="2128"/>
                      <a:pt x="3405" y="2128"/>
                      <a:pt x="3344" y="2159"/>
                    </a:cubicBezTo>
                    <a:cubicBezTo>
                      <a:pt x="3329" y="2189"/>
                      <a:pt x="3322" y="2197"/>
                      <a:pt x="3314" y="2197"/>
                    </a:cubicBezTo>
                    <a:cubicBezTo>
                      <a:pt x="3306" y="2197"/>
                      <a:pt x="3299" y="2189"/>
                      <a:pt x="3284" y="2189"/>
                    </a:cubicBezTo>
                    <a:cubicBezTo>
                      <a:pt x="3253" y="2189"/>
                      <a:pt x="3192" y="2189"/>
                      <a:pt x="3192" y="2219"/>
                    </a:cubicBezTo>
                    <a:cubicBezTo>
                      <a:pt x="3162" y="2280"/>
                      <a:pt x="3192" y="2280"/>
                      <a:pt x="3253" y="2311"/>
                    </a:cubicBezTo>
                    <a:cubicBezTo>
                      <a:pt x="3284" y="2341"/>
                      <a:pt x="3192" y="2371"/>
                      <a:pt x="3253" y="2432"/>
                    </a:cubicBezTo>
                    <a:cubicBezTo>
                      <a:pt x="3284" y="2463"/>
                      <a:pt x="3253" y="2493"/>
                      <a:pt x="3253" y="2523"/>
                    </a:cubicBezTo>
                    <a:cubicBezTo>
                      <a:pt x="3253" y="2584"/>
                      <a:pt x="3192" y="2615"/>
                      <a:pt x="3192" y="2645"/>
                    </a:cubicBezTo>
                    <a:lnTo>
                      <a:pt x="3162" y="2675"/>
                    </a:lnTo>
                    <a:cubicBezTo>
                      <a:pt x="3162" y="2736"/>
                      <a:pt x="3192" y="2736"/>
                      <a:pt x="3192" y="2797"/>
                    </a:cubicBezTo>
                    <a:cubicBezTo>
                      <a:pt x="3192" y="2812"/>
                      <a:pt x="3192" y="2812"/>
                      <a:pt x="3189" y="2812"/>
                    </a:cubicBezTo>
                    <a:cubicBezTo>
                      <a:pt x="3185" y="2812"/>
                      <a:pt x="3177" y="2812"/>
                      <a:pt x="3162" y="2827"/>
                    </a:cubicBezTo>
                    <a:cubicBezTo>
                      <a:pt x="3153" y="2846"/>
                      <a:pt x="3146" y="2853"/>
                      <a:pt x="3142" y="2853"/>
                    </a:cubicBezTo>
                    <a:cubicBezTo>
                      <a:pt x="3132" y="2853"/>
                      <a:pt x="3132" y="2818"/>
                      <a:pt x="3132" y="2797"/>
                    </a:cubicBezTo>
                    <a:cubicBezTo>
                      <a:pt x="3132" y="2787"/>
                      <a:pt x="3122" y="2783"/>
                      <a:pt x="3108" y="2783"/>
                    </a:cubicBezTo>
                    <a:cubicBezTo>
                      <a:pt x="3081" y="2783"/>
                      <a:pt x="3040" y="2797"/>
                      <a:pt x="3040" y="2797"/>
                    </a:cubicBezTo>
                    <a:cubicBezTo>
                      <a:pt x="3040" y="2797"/>
                      <a:pt x="3040" y="2888"/>
                      <a:pt x="3101" y="2919"/>
                    </a:cubicBezTo>
                    <a:cubicBezTo>
                      <a:pt x="3101" y="2949"/>
                      <a:pt x="3040" y="2949"/>
                      <a:pt x="3010" y="2949"/>
                    </a:cubicBezTo>
                    <a:lnTo>
                      <a:pt x="2949" y="2949"/>
                    </a:lnTo>
                    <a:cubicBezTo>
                      <a:pt x="2888" y="2949"/>
                      <a:pt x="2888" y="2979"/>
                      <a:pt x="2888" y="3071"/>
                    </a:cubicBezTo>
                    <a:cubicBezTo>
                      <a:pt x="2888" y="3101"/>
                      <a:pt x="2873" y="3109"/>
                      <a:pt x="2847" y="3109"/>
                    </a:cubicBezTo>
                    <a:cubicBezTo>
                      <a:pt x="2820" y="3109"/>
                      <a:pt x="2782" y="3101"/>
                      <a:pt x="2737" y="3101"/>
                    </a:cubicBezTo>
                    <a:cubicBezTo>
                      <a:pt x="2676" y="3101"/>
                      <a:pt x="2676" y="3131"/>
                      <a:pt x="2645" y="3192"/>
                    </a:cubicBezTo>
                    <a:cubicBezTo>
                      <a:pt x="2585" y="3223"/>
                      <a:pt x="2645" y="3344"/>
                      <a:pt x="2645" y="3344"/>
                    </a:cubicBezTo>
                    <a:cubicBezTo>
                      <a:pt x="2645" y="3344"/>
                      <a:pt x="2676" y="3405"/>
                      <a:pt x="2676" y="3435"/>
                    </a:cubicBezTo>
                    <a:cubicBezTo>
                      <a:pt x="2676" y="3496"/>
                      <a:pt x="2706" y="3496"/>
                      <a:pt x="2706" y="3496"/>
                    </a:cubicBezTo>
                    <a:cubicBezTo>
                      <a:pt x="2706" y="3496"/>
                      <a:pt x="2706" y="3526"/>
                      <a:pt x="2676" y="3557"/>
                    </a:cubicBezTo>
                    <a:cubicBezTo>
                      <a:pt x="2645" y="3587"/>
                      <a:pt x="2645" y="3587"/>
                      <a:pt x="2585" y="3587"/>
                    </a:cubicBezTo>
                    <a:cubicBezTo>
                      <a:pt x="2554" y="3587"/>
                      <a:pt x="2585" y="3648"/>
                      <a:pt x="2585" y="3648"/>
                    </a:cubicBezTo>
                    <a:cubicBezTo>
                      <a:pt x="2585" y="3648"/>
                      <a:pt x="2554" y="3678"/>
                      <a:pt x="2524" y="3678"/>
                    </a:cubicBezTo>
                    <a:cubicBezTo>
                      <a:pt x="2493" y="3678"/>
                      <a:pt x="2493" y="3709"/>
                      <a:pt x="2433" y="3709"/>
                    </a:cubicBezTo>
                    <a:cubicBezTo>
                      <a:pt x="2402" y="3709"/>
                      <a:pt x="2402" y="3739"/>
                      <a:pt x="2402" y="3739"/>
                    </a:cubicBezTo>
                    <a:cubicBezTo>
                      <a:pt x="2402" y="3739"/>
                      <a:pt x="2402" y="3800"/>
                      <a:pt x="2433" y="3830"/>
                    </a:cubicBezTo>
                    <a:lnTo>
                      <a:pt x="2433" y="3861"/>
                    </a:lnTo>
                    <a:lnTo>
                      <a:pt x="2372" y="3861"/>
                    </a:lnTo>
                    <a:cubicBezTo>
                      <a:pt x="2341" y="3861"/>
                      <a:pt x="2281" y="3891"/>
                      <a:pt x="2250" y="3891"/>
                    </a:cubicBezTo>
                    <a:lnTo>
                      <a:pt x="2068" y="3891"/>
                    </a:lnTo>
                    <a:cubicBezTo>
                      <a:pt x="2007" y="3891"/>
                      <a:pt x="2037" y="3861"/>
                      <a:pt x="2037" y="3830"/>
                    </a:cubicBezTo>
                    <a:cubicBezTo>
                      <a:pt x="2037" y="3800"/>
                      <a:pt x="1977" y="3800"/>
                      <a:pt x="1977" y="3739"/>
                    </a:cubicBezTo>
                    <a:cubicBezTo>
                      <a:pt x="1977" y="3724"/>
                      <a:pt x="1969" y="3724"/>
                      <a:pt x="1961" y="3724"/>
                    </a:cubicBezTo>
                    <a:cubicBezTo>
                      <a:pt x="1954" y="3724"/>
                      <a:pt x="1946" y="3724"/>
                      <a:pt x="1946" y="3709"/>
                    </a:cubicBezTo>
                    <a:lnTo>
                      <a:pt x="1764" y="3709"/>
                    </a:lnTo>
                    <a:cubicBezTo>
                      <a:pt x="1673" y="3709"/>
                      <a:pt x="1733" y="3739"/>
                      <a:pt x="1794" y="3800"/>
                    </a:cubicBezTo>
                    <a:lnTo>
                      <a:pt x="1885" y="3861"/>
                    </a:lnTo>
                    <a:lnTo>
                      <a:pt x="1916" y="3891"/>
                    </a:lnTo>
                    <a:lnTo>
                      <a:pt x="1977" y="3982"/>
                    </a:lnTo>
                    <a:cubicBezTo>
                      <a:pt x="1977" y="3982"/>
                      <a:pt x="2037" y="4013"/>
                      <a:pt x="2037" y="4043"/>
                    </a:cubicBezTo>
                    <a:cubicBezTo>
                      <a:pt x="2037" y="4104"/>
                      <a:pt x="2068" y="4134"/>
                      <a:pt x="2068" y="4134"/>
                    </a:cubicBezTo>
                    <a:cubicBezTo>
                      <a:pt x="2068" y="4134"/>
                      <a:pt x="2098" y="4195"/>
                      <a:pt x="2068" y="4256"/>
                    </a:cubicBezTo>
                    <a:cubicBezTo>
                      <a:pt x="2058" y="4266"/>
                      <a:pt x="2054" y="4269"/>
                      <a:pt x="2053" y="4269"/>
                    </a:cubicBezTo>
                    <a:cubicBezTo>
                      <a:pt x="2051" y="4269"/>
                      <a:pt x="2058" y="4256"/>
                      <a:pt x="2037" y="4256"/>
                    </a:cubicBezTo>
                    <a:lnTo>
                      <a:pt x="1794" y="4256"/>
                    </a:lnTo>
                    <a:cubicBezTo>
                      <a:pt x="1764" y="4256"/>
                      <a:pt x="1764" y="4286"/>
                      <a:pt x="1733" y="4286"/>
                    </a:cubicBezTo>
                    <a:cubicBezTo>
                      <a:pt x="1673" y="4286"/>
                      <a:pt x="1642" y="4256"/>
                      <a:pt x="1642" y="4256"/>
                    </a:cubicBezTo>
                    <a:cubicBezTo>
                      <a:pt x="1642" y="4256"/>
                      <a:pt x="1612" y="4195"/>
                      <a:pt x="1642" y="4165"/>
                    </a:cubicBezTo>
                    <a:cubicBezTo>
                      <a:pt x="1642" y="4134"/>
                      <a:pt x="1581" y="4134"/>
                      <a:pt x="1581" y="4134"/>
                    </a:cubicBezTo>
                    <a:lnTo>
                      <a:pt x="1460" y="4134"/>
                    </a:lnTo>
                    <a:lnTo>
                      <a:pt x="1369" y="4195"/>
                    </a:lnTo>
                    <a:lnTo>
                      <a:pt x="1308" y="4256"/>
                    </a:lnTo>
                    <a:lnTo>
                      <a:pt x="1217" y="4195"/>
                    </a:lnTo>
                    <a:lnTo>
                      <a:pt x="1156" y="4195"/>
                    </a:lnTo>
                    <a:cubicBezTo>
                      <a:pt x="1126" y="4195"/>
                      <a:pt x="1126" y="4286"/>
                      <a:pt x="1126" y="4286"/>
                    </a:cubicBezTo>
                    <a:lnTo>
                      <a:pt x="1004" y="4286"/>
                    </a:lnTo>
                    <a:lnTo>
                      <a:pt x="974" y="4347"/>
                    </a:lnTo>
                    <a:cubicBezTo>
                      <a:pt x="974" y="4347"/>
                      <a:pt x="1004" y="4438"/>
                      <a:pt x="1034" y="4438"/>
                    </a:cubicBezTo>
                    <a:cubicBezTo>
                      <a:pt x="1065" y="4448"/>
                      <a:pt x="1075" y="4452"/>
                      <a:pt x="1076" y="4452"/>
                    </a:cubicBezTo>
                    <a:cubicBezTo>
                      <a:pt x="1078" y="4452"/>
                      <a:pt x="1044" y="4438"/>
                      <a:pt x="1065" y="4438"/>
                    </a:cubicBezTo>
                    <a:cubicBezTo>
                      <a:pt x="1126" y="4438"/>
                      <a:pt x="1126" y="4469"/>
                      <a:pt x="1126" y="4499"/>
                    </a:cubicBezTo>
                    <a:cubicBezTo>
                      <a:pt x="1126" y="4560"/>
                      <a:pt x="1126" y="4590"/>
                      <a:pt x="1156" y="4590"/>
                    </a:cubicBezTo>
                    <a:cubicBezTo>
                      <a:pt x="1186" y="4621"/>
                      <a:pt x="1186" y="4651"/>
                      <a:pt x="1186" y="4651"/>
                    </a:cubicBezTo>
                    <a:lnTo>
                      <a:pt x="1247" y="4712"/>
                    </a:lnTo>
                    <a:cubicBezTo>
                      <a:pt x="1308" y="4712"/>
                      <a:pt x="1308" y="4742"/>
                      <a:pt x="1338" y="4742"/>
                    </a:cubicBezTo>
                    <a:cubicBezTo>
                      <a:pt x="1369" y="4742"/>
                      <a:pt x="1430" y="4712"/>
                      <a:pt x="1430" y="4712"/>
                    </a:cubicBezTo>
                    <a:cubicBezTo>
                      <a:pt x="1430" y="4712"/>
                      <a:pt x="1460" y="4742"/>
                      <a:pt x="1490" y="4742"/>
                    </a:cubicBezTo>
                    <a:cubicBezTo>
                      <a:pt x="1505" y="4758"/>
                      <a:pt x="1528" y="4758"/>
                      <a:pt x="1547" y="4758"/>
                    </a:cubicBezTo>
                    <a:cubicBezTo>
                      <a:pt x="1566" y="4758"/>
                      <a:pt x="1581" y="4758"/>
                      <a:pt x="1581" y="4773"/>
                    </a:cubicBezTo>
                    <a:cubicBezTo>
                      <a:pt x="1612" y="4833"/>
                      <a:pt x="1642" y="4833"/>
                      <a:pt x="1642" y="4833"/>
                    </a:cubicBezTo>
                    <a:lnTo>
                      <a:pt x="1916" y="4833"/>
                    </a:lnTo>
                    <a:cubicBezTo>
                      <a:pt x="1946" y="4833"/>
                      <a:pt x="1946" y="4864"/>
                      <a:pt x="1946" y="4894"/>
                    </a:cubicBezTo>
                    <a:cubicBezTo>
                      <a:pt x="1977" y="4925"/>
                      <a:pt x="1946" y="4985"/>
                      <a:pt x="1977" y="4985"/>
                    </a:cubicBezTo>
                    <a:cubicBezTo>
                      <a:pt x="1992" y="5001"/>
                      <a:pt x="1999" y="5001"/>
                      <a:pt x="2011" y="5001"/>
                    </a:cubicBezTo>
                    <a:cubicBezTo>
                      <a:pt x="2022" y="5001"/>
                      <a:pt x="2037" y="5001"/>
                      <a:pt x="2068" y="5016"/>
                    </a:cubicBezTo>
                    <a:cubicBezTo>
                      <a:pt x="2098" y="5046"/>
                      <a:pt x="2068" y="5046"/>
                      <a:pt x="2098" y="5077"/>
                    </a:cubicBezTo>
                    <a:cubicBezTo>
                      <a:pt x="2129" y="5137"/>
                      <a:pt x="2098" y="5137"/>
                      <a:pt x="2129" y="5198"/>
                    </a:cubicBezTo>
                    <a:cubicBezTo>
                      <a:pt x="2129" y="5229"/>
                      <a:pt x="2129" y="5229"/>
                      <a:pt x="2159" y="5229"/>
                    </a:cubicBezTo>
                    <a:cubicBezTo>
                      <a:pt x="2220" y="5229"/>
                      <a:pt x="2159" y="5289"/>
                      <a:pt x="2220" y="5289"/>
                    </a:cubicBezTo>
                    <a:cubicBezTo>
                      <a:pt x="2250" y="5320"/>
                      <a:pt x="2281" y="5320"/>
                      <a:pt x="2311" y="5350"/>
                    </a:cubicBezTo>
                    <a:cubicBezTo>
                      <a:pt x="2331" y="5360"/>
                      <a:pt x="2345" y="5364"/>
                      <a:pt x="2356" y="5364"/>
                    </a:cubicBezTo>
                    <a:cubicBezTo>
                      <a:pt x="2379" y="5364"/>
                      <a:pt x="2392" y="5350"/>
                      <a:pt x="2433" y="5350"/>
                    </a:cubicBezTo>
                    <a:cubicBezTo>
                      <a:pt x="2463" y="5350"/>
                      <a:pt x="2524" y="5381"/>
                      <a:pt x="2554" y="5381"/>
                    </a:cubicBezTo>
                    <a:cubicBezTo>
                      <a:pt x="2585" y="5441"/>
                      <a:pt x="2554" y="5441"/>
                      <a:pt x="2554" y="5472"/>
                    </a:cubicBezTo>
                    <a:lnTo>
                      <a:pt x="2554" y="5593"/>
                    </a:lnTo>
                    <a:lnTo>
                      <a:pt x="2554" y="5685"/>
                    </a:lnTo>
                    <a:cubicBezTo>
                      <a:pt x="2554" y="5745"/>
                      <a:pt x="2615" y="5745"/>
                      <a:pt x="2676" y="5776"/>
                    </a:cubicBezTo>
                    <a:cubicBezTo>
                      <a:pt x="2706" y="5806"/>
                      <a:pt x="2615" y="5837"/>
                      <a:pt x="2615" y="5837"/>
                    </a:cubicBezTo>
                    <a:lnTo>
                      <a:pt x="2615" y="5897"/>
                    </a:lnTo>
                    <a:cubicBezTo>
                      <a:pt x="2615" y="5928"/>
                      <a:pt x="2585" y="5958"/>
                      <a:pt x="2585" y="5958"/>
                    </a:cubicBezTo>
                    <a:lnTo>
                      <a:pt x="2585" y="6049"/>
                    </a:lnTo>
                    <a:cubicBezTo>
                      <a:pt x="2585" y="6080"/>
                      <a:pt x="2615" y="6110"/>
                      <a:pt x="2615" y="6110"/>
                    </a:cubicBezTo>
                    <a:cubicBezTo>
                      <a:pt x="2676" y="6140"/>
                      <a:pt x="2615" y="6140"/>
                      <a:pt x="2615" y="6201"/>
                    </a:cubicBezTo>
                    <a:lnTo>
                      <a:pt x="2615" y="6292"/>
                    </a:lnTo>
                    <a:cubicBezTo>
                      <a:pt x="2615" y="6353"/>
                      <a:pt x="2615" y="6384"/>
                      <a:pt x="2676" y="6414"/>
                    </a:cubicBezTo>
                    <a:cubicBezTo>
                      <a:pt x="2706" y="6444"/>
                      <a:pt x="2676" y="6505"/>
                      <a:pt x="2676" y="6536"/>
                    </a:cubicBezTo>
                    <a:cubicBezTo>
                      <a:pt x="2676" y="6566"/>
                      <a:pt x="2676" y="6657"/>
                      <a:pt x="2706" y="6688"/>
                    </a:cubicBezTo>
                    <a:cubicBezTo>
                      <a:pt x="2706" y="6718"/>
                      <a:pt x="2676" y="6718"/>
                      <a:pt x="2676" y="6748"/>
                    </a:cubicBezTo>
                    <a:cubicBezTo>
                      <a:pt x="2615" y="6809"/>
                      <a:pt x="2585" y="6809"/>
                      <a:pt x="2554" y="6809"/>
                    </a:cubicBezTo>
                    <a:cubicBezTo>
                      <a:pt x="2524" y="6809"/>
                      <a:pt x="2433" y="6840"/>
                      <a:pt x="2433" y="6840"/>
                    </a:cubicBezTo>
                    <a:lnTo>
                      <a:pt x="2220" y="6840"/>
                    </a:lnTo>
                    <a:cubicBezTo>
                      <a:pt x="2159" y="6840"/>
                      <a:pt x="2159" y="6809"/>
                      <a:pt x="2159" y="6809"/>
                    </a:cubicBezTo>
                    <a:cubicBezTo>
                      <a:pt x="2159" y="6779"/>
                      <a:pt x="2136" y="6779"/>
                      <a:pt x="2106" y="6779"/>
                    </a:cubicBezTo>
                    <a:cubicBezTo>
                      <a:pt x="2075" y="6779"/>
                      <a:pt x="2037" y="6779"/>
                      <a:pt x="2007" y="6748"/>
                    </a:cubicBezTo>
                    <a:cubicBezTo>
                      <a:pt x="1977" y="6718"/>
                      <a:pt x="1946" y="6718"/>
                      <a:pt x="1916" y="6718"/>
                    </a:cubicBezTo>
                    <a:cubicBezTo>
                      <a:pt x="1855" y="6718"/>
                      <a:pt x="1855" y="6748"/>
                      <a:pt x="1855" y="6748"/>
                    </a:cubicBezTo>
                    <a:cubicBezTo>
                      <a:pt x="1855" y="6769"/>
                      <a:pt x="1848" y="6775"/>
                      <a:pt x="1838" y="6775"/>
                    </a:cubicBezTo>
                    <a:cubicBezTo>
                      <a:pt x="1818" y="6775"/>
                      <a:pt x="1784" y="6748"/>
                      <a:pt x="1764" y="6748"/>
                    </a:cubicBezTo>
                    <a:cubicBezTo>
                      <a:pt x="1673" y="6748"/>
                      <a:pt x="1612" y="6748"/>
                      <a:pt x="1551" y="6809"/>
                    </a:cubicBezTo>
                    <a:cubicBezTo>
                      <a:pt x="1521" y="6809"/>
                      <a:pt x="1460" y="6718"/>
                      <a:pt x="1460" y="6718"/>
                    </a:cubicBezTo>
                    <a:lnTo>
                      <a:pt x="1308" y="6718"/>
                    </a:lnTo>
                    <a:cubicBezTo>
                      <a:pt x="1308" y="6718"/>
                      <a:pt x="1217" y="6688"/>
                      <a:pt x="1186" y="6688"/>
                    </a:cubicBezTo>
                    <a:lnTo>
                      <a:pt x="1095" y="6688"/>
                    </a:lnTo>
                    <a:cubicBezTo>
                      <a:pt x="1065" y="6688"/>
                      <a:pt x="1034" y="6718"/>
                      <a:pt x="1004" y="6718"/>
                    </a:cubicBezTo>
                    <a:cubicBezTo>
                      <a:pt x="943" y="6718"/>
                      <a:pt x="791" y="6718"/>
                      <a:pt x="761" y="6748"/>
                    </a:cubicBezTo>
                    <a:cubicBezTo>
                      <a:pt x="755" y="6761"/>
                      <a:pt x="750" y="6765"/>
                      <a:pt x="746" y="6765"/>
                    </a:cubicBezTo>
                    <a:cubicBezTo>
                      <a:pt x="729" y="6765"/>
                      <a:pt x="724" y="6688"/>
                      <a:pt x="700" y="6688"/>
                    </a:cubicBezTo>
                    <a:cubicBezTo>
                      <a:pt x="670" y="6657"/>
                      <a:pt x="609" y="6657"/>
                      <a:pt x="609" y="6657"/>
                    </a:cubicBezTo>
                    <a:cubicBezTo>
                      <a:pt x="601" y="6642"/>
                      <a:pt x="594" y="6636"/>
                      <a:pt x="586" y="6636"/>
                    </a:cubicBezTo>
                    <a:cubicBezTo>
                      <a:pt x="565" y="6636"/>
                      <a:pt x="548" y="6688"/>
                      <a:pt x="548" y="6688"/>
                    </a:cubicBezTo>
                    <a:cubicBezTo>
                      <a:pt x="487" y="6688"/>
                      <a:pt x="487" y="6657"/>
                      <a:pt x="487" y="6657"/>
                    </a:cubicBezTo>
                    <a:lnTo>
                      <a:pt x="426" y="6596"/>
                    </a:lnTo>
                    <a:lnTo>
                      <a:pt x="335" y="6657"/>
                    </a:lnTo>
                    <a:cubicBezTo>
                      <a:pt x="305" y="6657"/>
                      <a:pt x="335" y="6718"/>
                      <a:pt x="335" y="6748"/>
                    </a:cubicBezTo>
                    <a:lnTo>
                      <a:pt x="335" y="6809"/>
                    </a:lnTo>
                    <a:lnTo>
                      <a:pt x="183" y="6809"/>
                    </a:lnTo>
                    <a:cubicBezTo>
                      <a:pt x="183" y="6809"/>
                      <a:pt x="163" y="6789"/>
                      <a:pt x="146" y="6789"/>
                    </a:cubicBezTo>
                    <a:cubicBezTo>
                      <a:pt x="134" y="6789"/>
                      <a:pt x="122" y="6801"/>
                      <a:pt x="122" y="6840"/>
                    </a:cubicBezTo>
                    <a:cubicBezTo>
                      <a:pt x="107" y="6870"/>
                      <a:pt x="84" y="6878"/>
                      <a:pt x="65" y="6878"/>
                    </a:cubicBezTo>
                    <a:cubicBezTo>
                      <a:pt x="46" y="6878"/>
                      <a:pt x="31" y="6870"/>
                      <a:pt x="31" y="6870"/>
                    </a:cubicBezTo>
                    <a:cubicBezTo>
                      <a:pt x="1" y="6870"/>
                      <a:pt x="1" y="6900"/>
                      <a:pt x="1" y="6900"/>
                    </a:cubicBezTo>
                    <a:lnTo>
                      <a:pt x="1" y="6992"/>
                    </a:lnTo>
                    <a:cubicBezTo>
                      <a:pt x="1" y="6992"/>
                      <a:pt x="31" y="7022"/>
                      <a:pt x="92" y="7022"/>
                    </a:cubicBezTo>
                    <a:cubicBezTo>
                      <a:pt x="92" y="7032"/>
                      <a:pt x="95" y="7035"/>
                      <a:pt x="100" y="7035"/>
                    </a:cubicBezTo>
                    <a:cubicBezTo>
                      <a:pt x="109" y="7035"/>
                      <a:pt x="122" y="7022"/>
                      <a:pt x="122" y="7022"/>
                    </a:cubicBezTo>
                    <a:lnTo>
                      <a:pt x="153" y="7052"/>
                    </a:lnTo>
                    <a:lnTo>
                      <a:pt x="183" y="7113"/>
                    </a:lnTo>
                    <a:lnTo>
                      <a:pt x="244" y="7144"/>
                    </a:lnTo>
                    <a:cubicBezTo>
                      <a:pt x="244" y="7144"/>
                      <a:pt x="274" y="7174"/>
                      <a:pt x="274" y="7204"/>
                    </a:cubicBezTo>
                    <a:lnTo>
                      <a:pt x="274" y="7296"/>
                    </a:lnTo>
                    <a:cubicBezTo>
                      <a:pt x="274" y="7326"/>
                      <a:pt x="274" y="7326"/>
                      <a:pt x="305" y="7356"/>
                    </a:cubicBezTo>
                    <a:lnTo>
                      <a:pt x="305" y="7448"/>
                    </a:lnTo>
                    <a:lnTo>
                      <a:pt x="274" y="7508"/>
                    </a:lnTo>
                    <a:cubicBezTo>
                      <a:pt x="274" y="7569"/>
                      <a:pt x="305" y="7569"/>
                      <a:pt x="335" y="7599"/>
                    </a:cubicBezTo>
                    <a:cubicBezTo>
                      <a:pt x="396" y="7630"/>
                      <a:pt x="335" y="7630"/>
                      <a:pt x="335" y="7660"/>
                    </a:cubicBezTo>
                    <a:cubicBezTo>
                      <a:pt x="335" y="7721"/>
                      <a:pt x="335" y="7721"/>
                      <a:pt x="396" y="7751"/>
                    </a:cubicBezTo>
                    <a:lnTo>
                      <a:pt x="426" y="7782"/>
                    </a:lnTo>
                    <a:cubicBezTo>
                      <a:pt x="457" y="7812"/>
                      <a:pt x="426" y="7812"/>
                      <a:pt x="426" y="7812"/>
                    </a:cubicBezTo>
                    <a:lnTo>
                      <a:pt x="426" y="7903"/>
                    </a:lnTo>
                    <a:lnTo>
                      <a:pt x="426" y="7964"/>
                    </a:lnTo>
                    <a:lnTo>
                      <a:pt x="426" y="8086"/>
                    </a:lnTo>
                    <a:lnTo>
                      <a:pt x="426" y="8207"/>
                    </a:lnTo>
                    <a:lnTo>
                      <a:pt x="426" y="8329"/>
                    </a:lnTo>
                    <a:lnTo>
                      <a:pt x="426" y="8420"/>
                    </a:lnTo>
                    <a:lnTo>
                      <a:pt x="426" y="8511"/>
                    </a:lnTo>
                    <a:cubicBezTo>
                      <a:pt x="426" y="8511"/>
                      <a:pt x="396" y="8542"/>
                      <a:pt x="335" y="8542"/>
                    </a:cubicBezTo>
                    <a:cubicBezTo>
                      <a:pt x="305" y="8542"/>
                      <a:pt x="305" y="8572"/>
                      <a:pt x="305" y="8572"/>
                    </a:cubicBezTo>
                    <a:cubicBezTo>
                      <a:pt x="274" y="8572"/>
                      <a:pt x="305" y="8633"/>
                      <a:pt x="305" y="8663"/>
                    </a:cubicBezTo>
                    <a:lnTo>
                      <a:pt x="305" y="8724"/>
                    </a:lnTo>
                    <a:cubicBezTo>
                      <a:pt x="305" y="8785"/>
                      <a:pt x="274" y="8846"/>
                      <a:pt x="274" y="8846"/>
                    </a:cubicBezTo>
                    <a:cubicBezTo>
                      <a:pt x="274" y="8846"/>
                      <a:pt x="274" y="8876"/>
                      <a:pt x="305" y="8937"/>
                    </a:cubicBezTo>
                    <a:cubicBezTo>
                      <a:pt x="335" y="8967"/>
                      <a:pt x="305" y="8937"/>
                      <a:pt x="335" y="8998"/>
                    </a:cubicBezTo>
                    <a:cubicBezTo>
                      <a:pt x="357" y="9030"/>
                      <a:pt x="363" y="9039"/>
                      <a:pt x="365" y="9039"/>
                    </a:cubicBezTo>
                    <a:cubicBezTo>
                      <a:pt x="367" y="9039"/>
                      <a:pt x="361" y="9022"/>
                      <a:pt x="376" y="9022"/>
                    </a:cubicBezTo>
                    <a:cubicBezTo>
                      <a:pt x="380" y="9022"/>
                      <a:pt x="387" y="9023"/>
                      <a:pt x="396" y="9028"/>
                    </a:cubicBezTo>
                    <a:cubicBezTo>
                      <a:pt x="406" y="9048"/>
                      <a:pt x="413" y="9055"/>
                      <a:pt x="419" y="9055"/>
                    </a:cubicBezTo>
                    <a:cubicBezTo>
                      <a:pt x="430" y="9055"/>
                      <a:pt x="437" y="9028"/>
                      <a:pt x="457" y="9028"/>
                    </a:cubicBezTo>
                    <a:cubicBezTo>
                      <a:pt x="487" y="9028"/>
                      <a:pt x="457" y="9089"/>
                      <a:pt x="487" y="9119"/>
                    </a:cubicBezTo>
                    <a:cubicBezTo>
                      <a:pt x="548" y="9150"/>
                      <a:pt x="548" y="9150"/>
                      <a:pt x="548" y="9180"/>
                    </a:cubicBezTo>
                    <a:cubicBezTo>
                      <a:pt x="578" y="9241"/>
                      <a:pt x="548" y="9271"/>
                      <a:pt x="487" y="9271"/>
                    </a:cubicBezTo>
                    <a:cubicBezTo>
                      <a:pt x="487" y="9302"/>
                      <a:pt x="487" y="9332"/>
                      <a:pt x="548" y="9393"/>
                    </a:cubicBezTo>
                    <a:cubicBezTo>
                      <a:pt x="548" y="9423"/>
                      <a:pt x="578" y="9423"/>
                      <a:pt x="578" y="9454"/>
                    </a:cubicBezTo>
                    <a:lnTo>
                      <a:pt x="578" y="9545"/>
                    </a:lnTo>
                    <a:cubicBezTo>
                      <a:pt x="578" y="9575"/>
                      <a:pt x="548" y="9606"/>
                      <a:pt x="548" y="9606"/>
                    </a:cubicBezTo>
                    <a:cubicBezTo>
                      <a:pt x="548" y="9606"/>
                      <a:pt x="578" y="9697"/>
                      <a:pt x="578" y="9727"/>
                    </a:cubicBezTo>
                    <a:cubicBezTo>
                      <a:pt x="594" y="9742"/>
                      <a:pt x="601" y="9742"/>
                      <a:pt x="609" y="9742"/>
                    </a:cubicBezTo>
                    <a:cubicBezTo>
                      <a:pt x="616" y="9742"/>
                      <a:pt x="624" y="9742"/>
                      <a:pt x="639" y="9758"/>
                    </a:cubicBezTo>
                    <a:cubicBezTo>
                      <a:pt x="659" y="9768"/>
                      <a:pt x="666" y="9771"/>
                      <a:pt x="668" y="9771"/>
                    </a:cubicBezTo>
                    <a:cubicBezTo>
                      <a:pt x="673" y="9771"/>
                      <a:pt x="659" y="9758"/>
                      <a:pt x="700" y="9758"/>
                    </a:cubicBezTo>
                    <a:cubicBezTo>
                      <a:pt x="730" y="9758"/>
                      <a:pt x="730" y="9758"/>
                      <a:pt x="761" y="9727"/>
                    </a:cubicBezTo>
                    <a:cubicBezTo>
                      <a:pt x="770" y="9718"/>
                      <a:pt x="776" y="9715"/>
                      <a:pt x="782" y="9715"/>
                    </a:cubicBezTo>
                    <a:cubicBezTo>
                      <a:pt x="796" y="9715"/>
                      <a:pt x="809" y="9736"/>
                      <a:pt x="852" y="9758"/>
                    </a:cubicBezTo>
                    <a:cubicBezTo>
                      <a:pt x="882" y="9758"/>
                      <a:pt x="943" y="9788"/>
                      <a:pt x="1004" y="9849"/>
                    </a:cubicBezTo>
                    <a:cubicBezTo>
                      <a:pt x="1020" y="9857"/>
                      <a:pt x="1032" y="9861"/>
                      <a:pt x="1041" y="9861"/>
                    </a:cubicBezTo>
                    <a:cubicBezTo>
                      <a:pt x="1067" y="9861"/>
                      <a:pt x="1073" y="9832"/>
                      <a:pt x="1095" y="9788"/>
                    </a:cubicBezTo>
                    <a:cubicBezTo>
                      <a:pt x="1156" y="9758"/>
                      <a:pt x="1156" y="9758"/>
                      <a:pt x="1217" y="9727"/>
                    </a:cubicBezTo>
                    <a:cubicBezTo>
                      <a:pt x="1226" y="9718"/>
                      <a:pt x="1232" y="9715"/>
                      <a:pt x="1238" y="9715"/>
                    </a:cubicBezTo>
                    <a:cubicBezTo>
                      <a:pt x="1252" y="9715"/>
                      <a:pt x="1265" y="9736"/>
                      <a:pt x="1308" y="9758"/>
                    </a:cubicBezTo>
                    <a:cubicBezTo>
                      <a:pt x="1338" y="9788"/>
                      <a:pt x="1399" y="9788"/>
                      <a:pt x="1399" y="9849"/>
                    </a:cubicBezTo>
                    <a:cubicBezTo>
                      <a:pt x="1460" y="9879"/>
                      <a:pt x="1521" y="9910"/>
                      <a:pt x="1521" y="9910"/>
                    </a:cubicBezTo>
                    <a:lnTo>
                      <a:pt x="1521" y="10031"/>
                    </a:lnTo>
                    <a:cubicBezTo>
                      <a:pt x="1521" y="10062"/>
                      <a:pt x="1612" y="10062"/>
                      <a:pt x="1612" y="10092"/>
                    </a:cubicBezTo>
                    <a:cubicBezTo>
                      <a:pt x="1642" y="10153"/>
                      <a:pt x="1612" y="10183"/>
                      <a:pt x="1612" y="10183"/>
                    </a:cubicBezTo>
                    <a:cubicBezTo>
                      <a:pt x="1612" y="10183"/>
                      <a:pt x="1673" y="10244"/>
                      <a:pt x="1703" y="10244"/>
                    </a:cubicBezTo>
                    <a:cubicBezTo>
                      <a:pt x="1764" y="10244"/>
                      <a:pt x="1794" y="10244"/>
                      <a:pt x="1794" y="10305"/>
                    </a:cubicBezTo>
                    <a:cubicBezTo>
                      <a:pt x="1825" y="10305"/>
                      <a:pt x="1855" y="10305"/>
                      <a:pt x="1916" y="10244"/>
                    </a:cubicBezTo>
                    <a:cubicBezTo>
                      <a:pt x="1931" y="10229"/>
                      <a:pt x="1931" y="10229"/>
                      <a:pt x="1927" y="10229"/>
                    </a:cubicBezTo>
                    <a:cubicBezTo>
                      <a:pt x="1923" y="10229"/>
                      <a:pt x="1916" y="10229"/>
                      <a:pt x="1916" y="10214"/>
                    </a:cubicBezTo>
                    <a:cubicBezTo>
                      <a:pt x="1916" y="10183"/>
                      <a:pt x="1946" y="10153"/>
                      <a:pt x="1977" y="10153"/>
                    </a:cubicBezTo>
                    <a:lnTo>
                      <a:pt x="2007" y="10092"/>
                    </a:lnTo>
                    <a:cubicBezTo>
                      <a:pt x="2016" y="10088"/>
                      <a:pt x="2023" y="10086"/>
                      <a:pt x="2030" y="10086"/>
                    </a:cubicBezTo>
                    <a:cubicBezTo>
                      <a:pt x="2068" y="10086"/>
                      <a:pt x="2072" y="10153"/>
                      <a:pt x="2098" y="10153"/>
                    </a:cubicBezTo>
                    <a:cubicBezTo>
                      <a:pt x="2129" y="10153"/>
                      <a:pt x="2129" y="10092"/>
                      <a:pt x="2159" y="10062"/>
                    </a:cubicBezTo>
                    <a:lnTo>
                      <a:pt x="2250" y="10001"/>
                    </a:lnTo>
                    <a:cubicBezTo>
                      <a:pt x="2265" y="9970"/>
                      <a:pt x="2273" y="9970"/>
                      <a:pt x="2281" y="9970"/>
                    </a:cubicBezTo>
                    <a:cubicBezTo>
                      <a:pt x="2288" y="9970"/>
                      <a:pt x="2296" y="9970"/>
                      <a:pt x="2311" y="9940"/>
                    </a:cubicBezTo>
                    <a:lnTo>
                      <a:pt x="2402" y="9940"/>
                    </a:lnTo>
                    <a:cubicBezTo>
                      <a:pt x="2422" y="9940"/>
                      <a:pt x="2429" y="9967"/>
                      <a:pt x="2440" y="9967"/>
                    </a:cubicBezTo>
                    <a:cubicBezTo>
                      <a:pt x="2446" y="9967"/>
                      <a:pt x="2453" y="9960"/>
                      <a:pt x="2463" y="9940"/>
                    </a:cubicBezTo>
                    <a:cubicBezTo>
                      <a:pt x="2524" y="9940"/>
                      <a:pt x="2554" y="9910"/>
                      <a:pt x="2585" y="9910"/>
                    </a:cubicBezTo>
                    <a:cubicBezTo>
                      <a:pt x="2615" y="9910"/>
                      <a:pt x="2676" y="9910"/>
                      <a:pt x="2706" y="9940"/>
                    </a:cubicBezTo>
                    <a:cubicBezTo>
                      <a:pt x="2721" y="9970"/>
                      <a:pt x="2729" y="9986"/>
                      <a:pt x="2744" y="9986"/>
                    </a:cubicBezTo>
                    <a:cubicBezTo>
                      <a:pt x="2759" y="9986"/>
                      <a:pt x="2782" y="9970"/>
                      <a:pt x="2828" y="9940"/>
                    </a:cubicBezTo>
                    <a:cubicBezTo>
                      <a:pt x="2888" y="9940"/>
                      <a:pt x="2858" y="9910"/>
                      <a:pt x="2888" y="9910"/>
                    </a:cubicBezTo>
                    <a:cubicBezTo>
                      <a:pt x="2919" y="9899"/>
                      <a:pt x="2939" y="9896"/>
                      <a:pt x="2954" y="9896"/>
                    </a:cubicBezTo>
                    <a:cubicBezTo>
                      <a:pt x="2983" y="9896"/>
                      <a:pt x="2990" y="9910"/>
                      <a:pt x="3010" y="9910"/>
                    </a:cubicBezTo>
                    <a:cubicBezTo>
                      <a:pt x="3040" y="9910"/>
                      <a:pt x="3132" y="9849"/>
                      <a:pt x="3132" y="9849"/>
                    </a:cubicBezTo>
                    <a:cubicBezTo>
                      <a:pt x="3132" y="9849"/>
                      <a:pt x="3162" y="9697"/>
                      <a:pt x="3192" y="9636"/>
                    </a:cubicBezTo>
                    <a:cubicBezTo>
                      <a:pt x="3223" y="9606"/>
                      <a:pt x="3223" y="9575"/>
                      <a:pt x="3223" y="9545"/>
                    </a:cubicBezTo>
                    <a:cubicBezTo>
                      <a:pt x="3223" y="9525"/>
                      <a:pt x="3230" y="9518"/>
                      <a:pt x="3240" y="9518"/>
                    </a:cubicBezTo>
                    <a:cubicBezTo>
                      <a:pt x="3260" y="9518"/>
                      <a:pt x="3294" y="9545"/>
                      <a:pt x="3314" y="9545"/>
                    </a:cubicBezTo>
                    <a:lnTo>
                      <a:pt x="3436" y="9545"/>
                    </a:lnTo>
                    <a:cubicBezTo>
                      <a:pt x="3466" y="9545"/>
                      <a:pt x="3466" y="9484"/>
                      <a:pt x="3466" y="9454"/>
                    </a:cubicBezTo>
                    <a:cubicBezTo>
                      <a:pt x="3466" y="9423"/>
                      <a:pt x="3466" y="9393"/>
                      <a:pt x="3496" y="9332"/>
                    </a:cubicBezTo>
                    <a:cubicBezTo>
                      <a:pt x="3496" y="9302"/>
                      <a:pt x="3527" y="9271"/>
                      <a:pt x="3588" y="9180"/>
                    </a:cubicBezTo>
                    <a:cubicBezTo>
                      <a:pt x="3618" y="9119"/>
                      <a:pt x="3648" y="9119"/>
                      <a:pt x="3648" y="9119"/>
                    </a:cubicBezTo>
                    <a:cubicBezTo>
                      <a:pt x="3648" y="9089"/>
                      <a:pt x="3679" y="9089"/>
                      <a:pt x="3740" y="9028"/>
                    </a:cubicBezTo>
                    <a:cubicBezTo>
                      <a:pt x="3750" y="9018"/>
                      <a:pt x="3756" y="9015"/>
                      <a:pt x="3762" y="9015"/>
                    </a:cubicBezTo>
                    <a:cubicBezTo>
                      <a:pt x="3773" y="9015"/>
                      <a:pt x="3780" y="9028"/>
                      <a:pt x="3800" y="9028"/>
                    </a:cubicBezTo>
                    <a:cubicBezTo>
                      <a:pt x="3831" y="9028"/>
                      <a:pt x="3831" y="8967"/>
                      <a:pt x="3831" y="8967"/>
                    </a:cubicBezTo>
                    <a:cubicBezTo>
                      <a:pt x="3831" y="8967"/>
                      <a:pt x="3831" y="8937"/>
                      <a:pt x="3800" y="8937"/>
                    </a:cubicBezTo>
                    <a:cubicBezTo>
                      <a:pt x="3770" y="8937"/>
                      <a:pt x="3770" y="8876"/>
                      <a:pt x="3740" y="8876"/>
                    </a:cubicBezTo>
                    <a:cubicBezTo>
                      <a:pt x="3679" y="8876"/>
                      <a:pt x="3679" y="8815"/>
                      <a:pt x="3648" y="8815"/>
                    </a:cubicBezTo>
                    <a:cubicBezTo>
                      <a:pt x="3618" y="8815"/>
                      <a:pt x="3618" y="8785"/>
                      <a:pt x="3618" y="8724"/>
                    </a:cubicBezTo>
                    <a:cubicBezTo>
                      <a:pt x="3588" y="8694"/>
                      <a:pt x="3588" y="8694"/>
                      <a:pt x="3588" y="8633"/>
                    </a:cubicBezTo>
                    <a:cubicBezTo>
                      <a:pt x="3527" y="8572"/>
                      <a:pt x="3588" y="8572"/>
                      <a:pt x="3588" y="8511"/>
                    </a:cubicBezTo>
                    <a:cubicBezTo>
                      <a:pt x="3588" y="8420"/>
                      <a:pt x="3648" y="8420"/>
                      <a:pt x="3648" y="8420"/>
                    </a:cubicBezTo>
                    <a:cubicBezTo>
                      <a:pt x="3648" y="8420"/>
                      <a:pt x="3679" y="8390"/>
                      <a:pt x="3679" y="8359"/>
                    </a:cubicBezTo>
                    <a:cubicBezTo>
                      <a:pt x="3679" y="8329"/>
                      <a:pt x="3740" y="8329"/>
                      <a:pt x="3770" y="8268"/>
                    </a:cubicBezTo>
                    <a:cubicBezTo>
                      <a:pt x="3800" y="8238"/>
                      <a:pt x="3770" y="8238"/>
                      <a:pt x="3800" y="8177"/>
                    </a:cubicBezTo>
                    <a:cubicBezTo>
                      <a:pt x="3800" y="8122"/>
                      <a:pt x="3811" y="8111"/>
                      <a:pt x="3833" y="8111"/>
                    </a:cubicBezTo>
                    <a:cubicBezTo>
                      <a:pt x="3848" y="8111"/>
                      <a:pt x="3867" y="8116"/>
                      <a:pt x="3892" y="8116"/>
                    </a:cubicBezTo>
                    <a:cubicBezTo>
                      <a:pt x="3922" y="8086"/>
                      <a:pt x="3922" y="8086"/>
                      <a:pt x="3922" y="8055"/>
                    </a:cubicBezTo>
                    <a:cubicBezTo>
                      <a:pt x="3922" y="8025"/>
                      <a:pt x="3922" y="7964"/>
                      <a:pt x="3892" y="7934"/>
                    </a:cubicBezTo>
                    <a:cubicBezTo>
                      <a:pt x="3831" y="7903"/>
                      <a:pt x="3922" y="7812"/>
                      <a:pt x="3922" y="7812"/>
                    </a:cubicBezTo>
                    <a:cubicBezTo>
                      <a:pt x="3922" y="7782"/>
                      <a:pt x="3983" y="7782"/>
                      <a:pt x="3983" y="7782"/>
                    </a:cubicBezTo>
                    <a:lnTo>
                      <a:pt x="4074" y="7751"/>
                    </a:lnTo>
                    <a:lnTo>
                      <a:pt x="4196" y="7751"/>
                    </a:lnTo>
                    <a:cubicBezTo>
                      <a:pt x="4204" y="7760"/>
                      <a:pt x="4213" y="7764"/>
                      <a:pt x="4221" y="7764"/>
                    </a:cubicBezTo>
                    <a:cubicBezTo>
                      <a:pt x="4241" y="7764"/>
                      <a:pt x="4256" y="7743"/>
                      <a:pt x="4256" y="7721"/>
                    </a:cubicBezTo>
                    <a:cubicBezTo>
                      <a:pt x="4256" y="7660"/>
                      <a:pt x="4347" y="7660"/>
                      <a:pt x="4347" y="7630"/>
                    </a:cubicBezTo>
                    <a:cubicBezTo>
                      <a:pt x="4378" y="7599"/>
                      <a:pt x="4378" y="7599"/>
                      <a:pt x="4378" y="7569"/>
                    </a:cubicBezTo>
                    <a:cubicBezTo>
                      <a:pt x="4378" y="7508"/>
                      <a:pt x="4408" y="7508"/>
                      <a:pt x="4439" y="7478"/>
                    </a:cubicBezTo>
                    <a:lnTo>
                      <a:pt x="4530" y="7417"/>
                    </a:lnTo>
                    <a:lnTo>
                      <a:pt x="4530" y="7326"/>
                    </a:lnTo>
                    <a:lnTo>
                      <a:pt x="4530" y="7265"/>
                    </a:lnTo>
                    <a:cubicBezTo>
                      <a:pt x="4499" y="7204"/>
                      <a:pt x="4530" y="7204"/>
                      <a:pt x="4530" y="7174"/>
                    </a:cubicBezTo>
                    <a:cubicBezTo>
                      <a:pt x="4530" y="7144"/>
                      <a:pt x="4499" y="7144"/>
                      <a:pt x="4499" y="7144"/>
                    </a:cubicBezTo>
                    <a:cubicBezTo>
                      <a:pt x="4439" y="7144"/>
                      <a:pt x="4499" y="7113"/>
                      <a:pt x="4408" y="7052"/>
                    </a:cubicBezTo>
                    <a:cubicBezTo>
                      <a:pt x="4378" y="7037"/>
                      <a:pt x="4378" y="7037"/>
                      <a:pt x="4382" y="7037"/>
                    </a:cubicBezTo>
                    <a:cubicBezTo>
                      <a:pt x="4385" y="7037"/>
                      <a:pt x="4393" y="7037"/>
                      <a:pt x="4378" y="7022"/>
                    </a:cubicBezTo>
                    <a:cubicBezTo>
                      <a:pt x="4347" y="6992"/>
                      <a:pt x="4378" y="6961"/>
                      <a:pt x="4378" y="6900"/>
                    </a:cubicBezTo>
                    <a:cubicBezTo>
                      <a:pt x="4378" y="6870"/>
                      <a:pt x="4378" y="6840"/>
                      <a:pt x="4408" y="6840"/>
                    </a:cubicBezTo>
                    <a:cubicBezTo>
                      <a:pt x="4408" y="6809"/>
                      <a:pt x="4378" y="6748"/>
                      <a:pt x="4408" y="6748"/>
                    </a:cubicBezTo>
                    <a:lnTo>
                      <a:pt x="4499" y="6748"/>
                    </a:lnTo>
                    <a:cubicBezTo>
                      <a:pt x="4530" y="6748"/>
                      <a:pt x="4530" y="6718"/>
                      <a:pt x="4560" y="6718"/>
                    </a:cubicBezTo>
                    <a:cubicBezTo>
                      <a:pt x="4591" y="6688"/>
                      <a:pt x="4560" y="6688"/>
                      <a:pt x="4560" y="6657"/>
                    </a:cubicBezTo>
                    <a:cubicBezTo>
                      <a:pt x="4560" y="6627"/>
                      <a:pt x="4560" y="6627"/>
                      <a:pt x="4564" y="6627"/>
                    </a:cubicBezTo>
                    <a:cubicBezTo>
                      <a:pt x="4568" y="6627"/>
                      <a:pt x="4575" y="6627"/>
                      <a:pt x="4591" y="6596"/>
                    </a:cubicBezTo>
                    <a:cubicBezTo>
                      <a:pt x="4600" y="6592"/>
                      <a:pt x="4608" y="6590"/>
                      <a:pt x="4616" y="6590"/>
                    </a:cubicBezTo>
                    <a:cubicBezTo>
                      <a:pt x="4647" y="6590"/>
                      <a:pt x="4669" y="6618"/>
                      <a:pt x="4688" y="6618"/>
                    </a:cubicBezTo>
                    <a:cubicBezTo>
                      <a:pt x="4696" y="6618"/>
                      <a:pt x="4704" y="6612"/>
                      <a:pt x="4712" y="6596"/>
                    </a:cubicBezTo>
                    <a:cubicBezTo>
                      <a:pt x="4743" y="6596"/>
                      <a:pt x="4743" y="6657"/>
                      <a:pt x="4803" y="6657"/>
                    </a:cubicBezTo>
                    <a:cubicBezTo>
                      <a:pt x="4834" y="6688"/>
                      <a:pt x="4834" y="6688"/>
                      <a:pt x="4864" y="6688"/>
                    </a:cubicBezTo>
                    <a:cubicBezTo>
                      <a:pt x="4895" y="6688"/>
                      <a:pt x="4955" y="6657"/>
                      <a:pt x="4986" y="6657"/>
                    </a:cubicBezTo>
                    <a:cubicBezTo>
                      <a:pt x="5016" y="6657"/>
                      <a:pt x="5047" y="6688"/>
                      <a:pt x="5047" y="6688"/>
                    </a:cubicBezTo>
                    <a:cubicBezTo>
                      <a:pt x="5047" y="6688"/>
                      <a:pt x="5107" y="6718"/>
                      <a:pt x="5138" y="6718"/>
                    </a:cubicBezTo>
                    <a:cubicBezTo>
                      <a:pt x="5168" y="6718"/>
                      <a:pt x="5199" y="6748"/>
                      <a:pt x="5199" y="6748"/>
                    </a:cubicBezTo>
                    <a:cubicBezTo>
                      <a:pt x="5259" y="6809"/>
                      <a:pt x="5259" y="6809"/>
                      <a:pt x="5290" y="6809"/>
                    </a:cubicBezTo>
                    <a:cubicBezTo>
                      <a:pt x="5320" y="6809"/>
                      <a:pt x="5351" y="6809"/>
                      <a:pt x="5351" y="6748"/>
                    </a:cubicBezTo>
                    <a:cubicBezTo>
                      <a:pt x="5411" y="6718"/>
                      <a:pt x="5442" y="6718"/>
                      <a:pt x="5442" y="6718"/>
                    </a:cubicBezTo>
                    <a:cubicBezTo>
                      <a:pt x="5442" y="6688"/>
                      <a:pt x="5472" y="6688"/>
                      <a:pt x="5472" y="6688"/>
                    </a:cubicBezTo>
                    <a:lnTo>
                      <a:pt x="5563" y="6596"/>
                    </a:lnTo>
                    <a:cubicBezTo>
                      <a:pt x="5594" y="6566"/>
                      <a:pt x="5594" y="6536"/>
                      <a:pt x="5624" y="6505"/>
                    </a:cubicBezTo>
                    <a:cubicBezTo>
                      <a:pt x="5634" y="6485"/>
                      <a:pt x="5641" y="6478"/>
                      <a:pt x="5648" y="6478"/>
                    </a:cubicBezTo>
                    <a:cubicBezTo>
                      <a:pt x="5661" y="6478"/>
                      <a:pt x="5675" y="6505"/>
                      <a:pt x="5715" y="6505"/>
                    </a:cubicBezTo>
                    <a:cubicBezTo>
                      <a:pt x="5746" y="6505"/>
                      <a:pt x="5746" y="6536"/>
                      <a:pt x="5806" y="6536"/>
                    </a:cubicBezTo>
                    <a:cubicBezTo>
                      <a:pt x="5867" y="6536"/>
                      <a:pt x="5898" y="6505"/>
                      <a:pt x="5898" y="6444"/>
                    </a:cubicBezTo>
                    <a:lnTo>
                      <a:pt x="5898" y="6384"/>
                    </a:lnTo>
                    <a:lnTo>
                      <a:pt x="5898" y="6262"/>
                    </a:lnTo>
                    <a:cubicBezTo>
                      <a:pt x="5898" y="6232"/>
                      <a:pt x="5928" y="6201"/>
                      <a:pt x="5958" y="6201"/>
                    </a:cubicBezTo>
                    <a:lnTo>
                      <a:pt x="6110" y="6201"/>
                    </a:lnTo>
                    <a:cubicBezTo>
                      <a:pt x="6171" y="6201"/>
                      <a:pt x="6202" y="6232"/>
                      <a:pt x="6202" y="6232"/>
                    </a:cubicBezTo>
                    <a:lnTo>
                      <a:pt x="6262" y="6292"/>
                    </a:lnTo>
                    <a:cubicBezTo>
                      <a:pt x="6323" y="6353"/>
                      <a:pt x="6354" y="6353"/>
                      <a:pt x="6384" y="6353"/>
                    </a:cubicBezTo>
                    <a:cubicBezTo>
                      <a:pt x="6414" y="6353"/>
                      <a:pt x="6475" y="6384"/>
                      <a:pt x="6506" y="6414"/>
                    </a:cubicBezTo>
                    <a:cubicBezTo>
                      <a:pt x="6536" y="6414"/>
                      <a:pt x="6536" y="6505"/>
                      <a:pt x="6536" y="6505"/>
                    </a:cubicBezTo>
                    <a:lnTo>
                      <a:pt x="6536" y="6566"/>
                    </a:lnTo>
                    <a:cubicBezTo>
                      <a:pt x="6536" y="6596"/>
                      <a:pt x="6566" y="6657"/>
                      <a:pt x="6566" y="6657"/>
                    </a:cubicBezTo>
                    <a:lnTo>
                      <a:pt x="6658" y="6688"/>
                    </a:lnTo>
                    <a:cubicBezTo>
                      <a:pt x="6658" y="6688"/>
                      <a:pt x="6688" y="6748"/>
                      <a:pt x="6688" y="6809"/>
                    </a:cubicBezTo>
                    <a:cubicBezTo>
                      <a:pt x="6688" y="6840"/>
                      <a:pt x="6718" y="6870"/>
                      <a:pt x="6779" y="6870"/>
                    </a:cubicBezTo>
                    <a:cubicBezTo>
                      <a:pt x="6810" y="6900"/>
                      <a:pt x="6810" y="6992"/>
                      <a:pt x="6810" y="6992"/>
                    </a:cubicBezTo>
                    <a:cubicBezTo>
                      <a:pt x="6810" y="7022"/>
                      <a:pt x="6840" y="7052"/>
                      <a:pt x="6870" y="7052"/>
                    </a:cubicBezTo>
                    <a:cubicBezTo>
                      <a:pt x="6870" y="7113"/>
                      <a:pt x="6962" y="7113"/>
                      <a:pt x="6962" y="7113"/>
                    </a:cubicBezTo>
                    <a:lnTo>
                      <a:pt x="7022" y="7113"/>
                    </a:lnTo>
                    <a:cubicBezTo>
                      <a:pt x="7083" y="7113"/>
                      <a:pt x="7083" y="7144"/>
                      <a:pt x="7113" y="7174"/>
                    </a:cubicBezTo>
                    <a:cubicBezTo>
                      <a:pt x="7113" y="7204"/>
                      <a:pt x="7174" y="7204"/>
                      <a:pt x="7235" y="7265"/>
                    </a:cubicBezTo>
                    <a:cubicBezTo>
                      <a:pt x="7265" y="7296"/>
                      <a:pt x="7265" y="7326"/>
                      <a:pt x="7265" y="7326"/>
                    </a:cubicBezTo>
                    <a:cubicBezTo>
                      <a:pt x="7265" y="7326"/>
                      <a:pt x="7387" y="7448"/>
                      <a:pt x="7387" y="7478"/>
                    </a:cubicBezTo>
                    <a:cubicBezTo>
                      <a:pt x="7417" y="7508"/>
                      <a:pt x="7448" y="7569"/>
                      <a:pt x="7448" y="7599"/>
                    </a:cubicBezTo>
                    <a:cubicBezTo>
                      <a:pt x="7478" y="7630"/>
                      <a:pt x="7478" y="7660"/>
                      <a:pt x="7539" y="7660"/>
                    </a:cubicBezTo>
                    <a:lnTo>
                      <a:pt x="7721" y="7660"/>
                    </a:lnTo>
                    <a:cubicBezTo>
                      <a:pt x="7752" y="7660"/>
                      <a:pt x="7752" y="7721"/>
                      <a:pt x="7752" y="7721"/>
                    </a:cubicBezTo>
                    <a:lnTo>
                      <a:pt x="7782" y="7751"/>
                    </a:lnTo>
                    <a:cubicBezTo>
                      <a:pt x="7782" y="7751"/>
                      <a:pt x="7843" y="7782"/>
                      <a:pt x="7843" y="7812"/>
                    </a:cubicBezTo>
                    <a:lnTo>
                      <a:pt x="7873" y="7873"/>
                    </a:lnTo>
                    <a:cubicBezTo>
                      <a:pt x="7904" y="7873"/>
                      <a:pt x="7904" y="7903"/>
                      <a:pt x="7934" y="7903"/>
                    </a:cubicBezTo>
                    <a:cubicBezTo>
                      <a:pt x="7995" y="7903"/>
                      <a:pt x="7995" y="7934"/>
                      <a:pt x="7995" y="7964"/>
                    </a:cubicBezTo>
                    <a:cubicBezTo>
                      <a:pt x="7995" y="8025"/>
                      <a:pt x="8025" y="8025"/>
                      <a:pt x="8056" y="8025"/>
                    </a:cubicBezTo>
                    <a:lnTo>
                      <a:pt x="8147" y="8025"/>
                    </a:lnTo>
                    <a:cubicBezTo>
                      <a:pt x="8177" y="8025"/>
                      <a:pt x="8177" y="8055"/>
                      <a:pt x="8208" y="8086"/>
                    </a:cubicBezTo>
                    <a:cubicBezTo>
                      <a:pt x="8238" y="8116"/>
                      <a:pt x="8238" y="8177"/>
                      <a:pt x="8238" y="8207"/>
                    </a:cubicBezTo>
                    <a:cubicBezTo>
                      <a:pt x="8299" y="8238"/>
                      <a:pt x="8329" y="8238"/>
                      <a:pt x="8329" y="8268"/>
                    </a:cubicBezTo>
                    <a:cubicBezTo>
                      <a:pt x="8360" y="8268"/>
                      <a:pt x="8360" y="8329"/>
                      <a:pt x="8390" y="8329"/>
                    </a:cubicBezTo>
                    <a:cubicBezTo>
                      <a:pt x="8451" y="8329"/>
                      <a:pt x="8451" y="8390"/>
                      <a:pt x="8451" y="8390"/>
                    </a:cubicBezTo>
                    <a:lnTo>
                      <a:pt x="8481" y="8481"/>
                    </a:lnTo>
                    <a:cubicBezTo>
                      <a:pt x="8481" y="8511"/>
                      <a:pt x="8542" y="8542"/>
                      <a:pt x="8542" y="8572"/>
                    </a:cubicBezTo>
                    <a:cubicBezTo>
                      <a:pt x="8603" y="8633"/>
                      <a:pt x="8603" y="8663"/>
                      <a:pt x="8603" y="8694"/>
                    </a:cubicBezTo>
                    <a:cubicBezTo>
                      <a:pt x="8603" y="8724"/>
                      <a:pt x="8633" y="8724"/>
                      <a:pt x="8633" y="8785"/>
                    </a:cubicBezTo>
                    <a:cubicBezTo>
                      <a:pt x="8664" y="8815"/>
                      <a:pt x="8603" y="8846"/>
                      <a:pt x="8603" y="8846"/>
                    </a:cubicBezTo>
                    <a:cubicBezTo>
                      <a:pt x="8603" y="8846"/>
                      <a:pt x="8542" y="8876"/>
                      <a:pt x="8603" y="8937"/>
                    </a:cubicBezTo>
                    <a:cubicBezTo>
                      <a:pt x="8603" y="8967"/>
                      <a:pt x="8603" y="9089"/>
                      <a:pt x="8542" y="9089"/>
                    </a:cubicBezTo>
                    <a:cubicBezTo>
                      <a:pt x="8512" y="9119"/>
                      <a:pt x="8542" y="9119"/>
                      <a:pt x="8542" y="9119"/>
                    </a:cubicBezTo>
                    <a:cubicBezTo>
                      <a:pt x="8542" y="9150"/>
                      <a:pt x="8603" y="9150"/>
                      <a:pt x="8633" y="9180"/>
                    </a:cubicBezTo>
                    <a:cubicBezTo>
                      <a:pt x="8664" y="9180"/>
                      <a:pt x="8664" y="9180"/>
                      <a:pt x="8694" y="9150"/>
                    </a:cubicBezTo>
                    <a:cubicBezTo>
                      <a:pt x="8755" y="9119"/>
                      <a:pt x="8755" y="9119"/>
                      <a:pt x="8755" y="9089"/>
                    </a:cubicBezTo>
                    <a:cubicBezTo>
                      <a:pt x="8755" y="9028"/>
                      <a:pt x="8755" y="9028"/>
                      <a:pt x="8785" y="8998"/>
                    </a:cubicBezTo>
                    <a:cubicBezTo>
                      <a:pt x="8785" y="8967"/>
                      <a:pt x="8816" y="8967"/>
                      <a:pt x="8816" y="8937"/>
                    </a:cubicBezTo>
                    <a:lnTo>
                      <a:pt x="8816" y="8876"/>
                    </a:lnTo>
                    <a:cubicBezTo>
                      <a:pt x="8816" y="8876"/>
                      <a:pt x="8816" y="8846"/>
                      <a:pt x="8785" y="8815"/>
                    </a:cubicBezTo>
                    <a:lnTo>
                      <a:pt x="8785" y="8785"/>
                    </a:lnTo>
                    <a:cubicBezTo>
                      <a:pt x="8785" y="8724"/>
                      <a:pt x="8816" y="8724"/>
                      <a:pt x="8816" y="8724"/>
                    </a:cubicBezTo>
                    <a:lnTo>
                      <a:pt x="8907" y="8663"/>
                    </a:lnTo>
                    <a:cubicBezTo>
                      <a:pt x="8922" y="8648"/>
                      <a:pt x="8922" y="8648"/>
                      <a:pt x="8918" y="8648"/>
                    </a:cubicBezTo>
                    <a:cubicBezTo>
                      <a:pt x="8914" y="8648"/>
                      <a:pt x="8907" y="8648"/>
                      <a:pt x="8907" y="8633"/>
                    </a:cubicBezTo>
                    <a:cubicBezTo>
                      <a:pt x="8907" y="8572"/>
                      <a:pt x="8907" y="8572"/>
                      <a:pt x="8846" y="8542"/>
                    </a:cubicBezTo>
                    <a:cubicBezTo>
                      <a:pt x="8846" y="8511"/>
                      <a:pt x="8816" y="8481"/>
                      <a:pt x="8785" y="8481"/>
                    </a:cubicBezTo>
                    <a:cubicBezTo>
                      <a:pt x="8755" y="8420"/>
                      <a:pt x="8785" y="8390"/>
                      <a:pt x="8755" y="8390"/>
                    </a:cubicBezTo>
                    <a:cubicBezTo>
                      <a:pt x="8694" y="8390"/>
                      <a:pt x="8664" y="8359"/>
                      <a:pt x="8633" y="8329"/>
                    </a:cubicBezTo>
                    <a:cubicBezTo>
                      <a:pt x="8603" y="8268"/>
                      <a:pt x="8603" y="8268"/>
                      <a:pt x="8633" y="8238"/>
                    </a:cubicBezTo>
                    <a:cubicBezTo>
                      <a:pt x="8633" y="8207"/>
                      <a:pt x="8633" y="8177"/>
                      <a:pt x="8603" y="8177"/>
                    </a:cubicBezTo>
                    <a:cubicBezTo>
                      <a:pt x="8542" y="8116"/>
                      <a:pt x="8603" y="8116"/>
                      <a:pt x="8603" y="8086"/>
                    </a:cubicBezTo>
                    <a:cubicBezTo>
                      <a:pt x="8603" y="8055"/>
                      <a:pt x="8633" y="8025"/>
                      <a:pt x="8664" y="7964"/>
                    </a:cubicBezTo>
                    <a:cubicBezTo>
                      <a:pt x="8667" y="7961"/>
                      <a:pt x="8670" y="7959"/>
                      <a:pt x="8673" y="7959"/>
                    </a:cubicBezTo>
                    <a:cubicBezTo>
                      <a:pt x="8694" y="7959"/>
                      <a:pt x="8694" y="8055"/>
                      <a:pt x="8694" y="8055"/>
                    </a:cubicBezTo>
                    <a:cubicBezTo>
                      <a:pt x="8755" y="8055"/>
                      <a:pt x="8755" y="8086"/>
                      <a:pt x="8785" y="8086"/>
                    </a:cubicBezTo>
                    <a:cubicBezTo>
                      <a:pt x="8816" y="8086"/>
                      <a:pt x="8816" y="8116"/>
                      <a:pt x="8846" y="8177"/>
                    </a:cubicBezTo>
                    <a:cubicBezTo>
                      <a:pt x="8846" y="8207"/>
                      <a:pt x="8937" y="8207"/>
                      <a:pt x="8937" y="8207"/>
                    </a:cubicBezTo>
                    <a:cubicBezTo>
                      <a:pt x="8968" y="8207"/>
                      <a:pt x="8968" y="8238"/>
                      <a:pt x="8968" y="8268"/>
                    </a:cubicBezTo>
                    <a:cubicBezTo>
                      <a:pt x="8968" y="8329"/>
                      <a:pt x="8968" y="8329"/>
                      <a:pt x="8998" y="8359"/>
                    </a:cubicBezTo>
                    <a:cubicBezTo>
                      <a:pt x="9016" y="8368"/>
                      <a:pt x="9031" y="8372"/>
                      <a:pt x="9044" y="8372"/>
                    </a:cubicBezTo>
                    <a:cubicBezTo>
                      <a:pt x="9077" y="8372"/>
                      <a:pt x="9098" y="8350"/>
                      <a:pt x="9120" y="8329"/>
                    </a:cubicBezTo>
                    <a:lnTo>
                      <a:pt x="9150" y="8268"/>
                    </a:lnTo>
                    <a:lnTo>
                      <a:pt x="9120" y="8177"/>
                    </a:lnTo>
                    <a:cubicBezTo>
                      <a:pt x="9120" y="8177"/>
                      <a:pt x="9120" y="8116"/>
                      <a:pt x="9089" y="8086"/>
                    </a:cubicBezTo>
                    <a:cubicBezTo>
                      <a:pt x="9059" y="8086"/>
                      <a:pt x="9059" y="8055"/>
                      <a:pt x="8998" y="8055"/>
                    </a:cubicBezTo>
                    <a:cubicBezTo>
                      <a:pt x="8968" y="8055"/>
                      <a:pt x="8937" y="7964"/>
                      <a:pt x="8937" y="7964"/>
                    </a:cubicBezTo>
                    <a:cubicBezTo>
                      <a:pt x="8907" y="7934"/>
                      <a:pt x="8846" y="7903"/>
                      <a:pt x="8816" y="7903"/>
                    </a:cubicBezTo>
                    <a:cubicBezTo>
                      <a:pt x="8785" y="7903"/>
                      <a:pt x="8785" y="7873"/>
                      <a:pt x="8755" y="7812"/>
                    </a:cubicBezTo>
                    <a:cubicBezTo>
                      <a:pt x="8694" y="7782"/>
                      <a:pt x="8664" y="7782"/>
                      <a:pt x="8633" y="7751"/>
                    </a:cubicBezTo>
                    <a:cubicBezTo>
                      <a:pt x="8603" y="7721"/>
                      <a:pt x="8512" y="7660"/>
                      <a:pt x="8481" y="7660"/>
                    </a:cubicBezTo>
                    <a:cubicBezTo>
                      <a:pt x="8390" y="7660"/>
                      <a:pt x="8390" y="7630"/>
                      <a:pt x="8360" y="7599"/>
                    </a:cubicBezTo>
                    <a:cubicBezTo>
                      <a:pt x="8329" y="7569"/>
                      <a:pt x="8329" y="7508"/>
                      <a:pt x="8360" y="7478"/>
                    </a:cubicBezTo>
                    <a:lnTo>
                      <a:pt x="8360" y="7356"/>
                    </a:lnTo>
                    <a:lnTo>
                      <a:pt x="8177" y="7356"/>
                    </a:lnTo>
                    <a:cubicBezTo>
                      <a:pt x="8147" y="7356"/>
                      <a:pt x="8086" y="7356"/>
                      <a:pt x="8056" y="7326"/>
                    </a:cubicBezTo>
                    <a:cubicBezTo>
                      <a:pt x="8025" y="7296"/>
                      <a:pt x="7995" y="7296"/>
                      <a:pt x="7934" y="7204"/>
                    </a:cubicBezTo>
                    <a:cubicBezTo>
                      <a:pt x="7904" y="7144"/>
                      <a:pt x="7782" y="7144"/>
                      <a:pt x="7752" y="7113"/>
                    </a:cubicBezTo>
                    <a:cubicBezTo>
                      <a:pt x="7721" y="7113"/>
                      <a:pt x="7691" y="7052"/>
                      <a:pt x="7691" y="7052"/>
                    </a:cubicBezTo>
                    <a:cubicBezTo>
                      <a:pt x="7691" y="7052"/>
                      <a:pt x="7630" y="6992"/>
                      <a:pt x="7630" y="6961"/>
                    </a:cubicBezTo>
                    <a:cubicBezTo>
                      <a:pt x="7630" y="6900"/>
                      <a:pt x="7600" y="6870"/>
                      <a:pt x="7600" y="6840"/>
                    </a:cubicBezTo>
                    <a:cubicBezTo>
                      <a:pt x="7600" y="6809"/>
                      <a:pt x="7569" y="6748"/>
                      <a:pt x="7539" y="6718"/>
                    </a:cubicBezTo>
                    <a:cubicBezTo>
                      <a:pt x="7539" y="6688"/>
                      <a:pt x="7478" y="6688"/>
                      <a:pt x="7448" y="6657"/>
                    </a:cubicBezTo>
                    <a:cubicBezTo>
                      <a:pt x="7417" y="6596"/>
                      <a:pt x="7417" y="6566"/>
                      <a:pt x="7326" y="6536"/>
                    </a:cubicBezTo>
                    <a:cubicBezTo>
                      <a:pt x="7265" y="6505"/>
                      <a:pt x="7296" y="6505"/>
                      <a:pt x="7265" y="6444"/>
                    </a:cubicBezTo>
                    <a:cubicBezTo>
                      <a:pt x="7235" y="6414"/>
                      <a:pt x="7174" y="6414"/>
                      <a:pt x="7144" y="6384"/>
                    </a:cubicBezTo>
                    <a:cubicBezTo>
                      <a:pt x="7113" y="6353"/>
                      <a:pt x="7113" y="6292"/>
                      <a:pt x="7083" y="6292"/>
                    </a:cubicBezTo>
                    <a:cubicBezTo>
                      <a:pt x="6992" y="6292"/>
                      <a:pt x="7022" y="6262"/>
                      <a:pt x="6992" y="6262"/>
                    </a:cubicBezTo>
                    <a:cubicBezTo>
                      <a:pt x="6962" y="6262"/>
                      <a:pt x="6962" y="6201"/>
                      <a:pt x="6962" y="6201"/>
                    </a:cubicBezTo>
                    <a:cubicBezTo>
                      <a:pt x="6962" y="6201"/>
                      <a:pt x="6931" y="6049"/>
                      <a:pt x="6931" y="5958"/>
                    </a:cubicBezTo>
                    <a:cubicBezTo>
                      <a:pt x="6931" y="5897"/>
                      <a:pt x="6931" y="5897"/>
                      <a:pt x="6870" y="5897"/>
                    </a:cubicBezTo>
                    <a:cubicBezTo>
                      <a:pt x="6840" y="5897"/>
                      <a:pt x="6810" y="5837"/>
                      <a:pt x="6779" y="5806"/>
                    </a:cubicBezTo>
                    <a:cubicBezTo>
                      <a:pt x="6718" y="5806"/>
                      <a:pt x="6779" y="5745"/>
                      <a:pt x="6779" y="5745"/>
                    </a:cubicBezTo>
                    <a:cubicBezTo>
                      <a:pt x="6779" y="5745"/>
                      <a:pt x="6840" y="5745"/>
                      <a:pt x="6870" y="5685"/>
                    </a:cubicBezTo>
                    <a:lnTo>
                      <a:pt x="6931" y="5624"/>
                    </a:lnTo>
                    <a:cubicBezTo>
                      <a:pt x="6931" y="5624"/>
                      <a:pt x="6958" y="5610"/>
                      <a:pt x="7012" y="5610"/>
                    </a:cubicBezTo>
                    <a:cubicBezTo>
                      <a:pt x="7039" y="5610"/>
                      <a:pt x="7073" y="5614"/>
                      <a:pt x="7113" y="5624"/>
                    </a:cubicBezTo>
                    <a:cubicBezTo>
                      <a:pt x="7113" y="5624"/>
                      <a:pt x="7083" y="5685"/>
                      <a:pt x="7113" y="5776"/>
                    </a:cubicBezTo>
                    <a:cubicBezTo>
                      <a:pt x="7125" y="5798"/>
                      <a:pt x="7128" y="5804"/>
                      <a:pt x="7128" y="5804"/>
                    </a:cubicBezTo>
                    <a:cubicBezTo>
                      <a:pt x="7129" y="5804"/>
                      <a:pt x="7128" y="5797"/>
                      <a:pt x="7131" y="5797"/>
                    </a:cubicBezTo>
                    <a:cubicBezTo>
                      <a:pt x="7133" y="5797"/>
                      <a:pt x="7137" y="5799"/>
                      <a:pt x="7144" y="5806"/>
                    </a:cubicBezTo>
                    <a:cubicBezTo>
                      <a:pt x="7174" y="5837"/>
                      <a:pt x="7174" y="5837"/>
                      <a:pt x="7174" y="5897"/>
                    </a:cubicBezTo>
                    <a:cubicBezTo>
                      <a:pt x="7174" y="5928"/>
                      <a:pt x="7235" y="5958"/>
                      <a:pt x="7265" y="6049"/>
                    </a:cubicBezTo>
                    <a:cubicBezTo>
                      <a:pt x="7265" y="6060"/>
                      <a:pt x="7270" y="6067"/>
                      <a:pt x="7276" y="6067"/>
                    </a:cubicBezTo>
                    <a:cubicBezTo>
                      <a:pt x="7288" y="6067"/>
                      <a:pt x="7307" y="6046"/>
                      <a:pt x="7326" y="5989"/>
                    </a:cubicBezTo>
                    <a:cubicBezTo>
                      <a:pt x="7357" y="5958"/>
                      <a:pt x="7357" y="5958"/>
                      <a:pt x="7349" y="5958"/>
                    </a:cubicBezTo>
                    <a:cubicBezTo>
                      <a:pt x="7341" y="5958"/>
                      <a:pt x="7326" y="5958"/>
                      <a:pt x="7326" y="5928"/>
                    </a:cubicBezTo>
                    <a:lnTo>
                      <a:pt x="7326" y="5745"/>
                    </a:lnTo>
                    <a:cubicBezTo>
                      <a:pt x="7326" y="5730"/>
                      <a:pt x="7332" y="5724"/>
                      <a:pt x="7341" y="5724"/>
                    </a:cubicBezTo>
                    <a:cubicBezTo>
                      <a:pt x="7366" y="5724"/>
                      <a:pt x="7417" y="5776"/>
                      <a:pt x="7417" y="5776"/>
                    </a:cubicBezTo>
                    <a:cubicBezTo>
                      <a:pt x="7417" y="5776"/>
                      <a:pt x="7448" y="5837"/>
                      <a:pt x="7478" y="5897"/>
                    </a:cubicBezTo>
                    <a:cubicBezTo>
                      <a:pt x="7539" y="5928"/>
                      <a:pt x="7539" y="5989"/>
                      <a:pt x="7569" y="6049"/>
                    </a:cubicBezTo>
                    <a:cubicBezTo>
                      <a:pt x="7600" y="6080"/>
                      <a:pt x="7600" y="6110"/>
                      <a:pt x="7630" y="6140"/>
                    </a:cubicBezTo>
                    <a:cubicBezTo>
                      <a:pt x="7691" y="6201"/>
                      <a:pt x="7721" y="6292"/>
                      <a:pt x="7721" y="6292"/>
                    </a:cubicBezTo>
                    <a:lnTo>
                      <a:pt x="7752" y="6384"/>
                    </a:lnTo>
                    <a:cubicBezTo>
                      <a:pt x="7752" y="6384"/>
                      <a:pt x="7782" y="6414"/>
                      <a:pt x="7873" y="6444"/>
                    </a:cubicBezTo>
                    <a:cubicBezTo>
                      <a:pt x="7934" y="6505"/>
                      <a:pt x="7934" y="6505"/>
                      <a:pt x="7995" y="6505"/>
                    </a:cubicBezTo>
                    <a:cubicBezTo>
                      <a:pt x="8025" y="6505"/>
                      <a:pt x="8056" y="6596"/>
                      <a:pt x="8056" y="6596"/>
                    </a:cubicBezTo>
                    <a:cubicBezTo>
                      <a:pt x="8056" y="6596"/>
                      <a:pt x="8147" y="6657"/>
                      <a:pt x="8177" y="6688"/>
                    </a:cubicBezTo>
                    <a:cubicBezTo>
                      <a:pt x="8208" y="6718"/>
                      <a:pt x="8238" y="6718"/>
                      <a:pt x="8329" y="6748"/>
                    </a:cubicBezTo>
                    <a:cubicBezTo>
                      <a:pt x="8390" y="6809"/>
                      <a:pt x="8329" y="6840"/>
                      <a:pt x="8329" y="6840"/>
                    </a:cubicBezTo>
                    <a:cubicBezTo>
                      <a:pt x="8329" y="6840"/>
                      <a:pt x="8360" y="6870"/>
                      <a:pt x="8451" y="6870"/>
                    </a:cubicBezTo>
                    <a:cubicBezTo>
                      <a:pt x="8512" y="6900"/>
                      <a:pt x="8481" y="6900"/>
                      <a:pt x="8512" y="6961"/>
                    </a:cubicBezTo>
                    <a:cubicBezTo>
                      <a:pt x="8542" y="6992"/>
                      <a:pt x="8664" y="6992"/>
                      <a:pt x="8694" y="7022"/>
                    </a:cubicBezTo>
                    <a:cubicBezTo>
                      <a:pt x="8755" y="7052"/>
                      <a:pt x="8785" y="7113"/>
                      <a:pt x="8846" y="7113"/>
                    </a:cubicBezTo>
                    <a:cubicBezTo>
                      <a:pt x="8937" y="7113"/>
                      <a:pt x="9059" y="7296"/>
                      <a:pt x="9089" y="7326"/>
                    </a:cubicBezTo>
                    <a:cubicBezTo>
                      <a:pt x="9120" y="7356"/>
                      <a:pt x="9120" y="7417"/>
                      <a:pt x="9120" y="7448"/>
                    </a:cubicBezTo>
                    <a:cubicBezTo>
                      <a:pt x="9120" y="7478"/>
                      <a:pt x="9120" y="7508"/>
                      <a:pt x="9150" y="7599"/>
                    </a:cubicBezTo>
                    <a:lnTo>
                      <a:pt x="9150" y="7782"/>
                    </a:lnTo>
                    <a:lnTo>
                      <a:pt x="9150" y="7934"/>
                    </a:lnTo>
                    <a:cubicBezTo>
                      <a:pt x="9150" y="7964"/>
                      <a:pt x="9241" y="7964"/>
                      <a:pt x="9241" y="8025"/>
                    </a:cubicBezTo>
                    <a:lnTo>
                      <a:pt x="9241" y="8116"/>
                    </a:lnTo>
                    <a:cubicBezTo>
                      <a:pt x="9241" y="8147"/>
                      <a:pt x="9249" y="8147"/>
                      <a:pt x="9260" y="8147"/>
                    </a:cubicBezTo>
                    <a:cubicBezTo>
                      <a:pt x="9272" y="8147"/>
                      <a:pt x="9287" y="8147"/>
                      <a:pt x="9302" y="8177"/>
                    </a:cubicBezTo>
                    <a:cubicBezTo>
                      <a:pt x="9363" y="8207"/>
                      <a:pt x="9302" y="8207"/>
                      <a:pt x="9363" y="8238"/>
                    </a:cubicBezTo>
                    <a:cubicBezTo>
                      <a:pt x="9393" y="8268"/>
                      <a:pt x="9363" y="8268"/>
                      <a:pt x="9424" y="8329"/>
                    </a:cubicBezTo>
                    <a:cubicBezTo>
                      <a:pt x="9454" y="8359"/>
                      <a:pt x="9515" y="8359"/>
                      <a:pt x="9545" y="8390"/>
                    </a:cubicBezTo>
                    <a:cubicBezTo>
                      <a:pt x="9576" y="8390"/>
                      <a:pt x="9545" y="8481"/>
                      <a:pt x="9545" y="8542"/>
                    </a:cubicBezTo>
                    <a:cubicBezTo>
                      <a:pt x="9545" y="8633"/>
                      <a:pt x="9606" y="8633"/>
                      <a:pt x="9697" y="8694"/>
                    </a:cubicBezTo>
                    <a:cubicBezTo>
                      <a:pt x="9758" y="8724"/>
                      <a:pt x="9667" y="8785"/>
                      <a:pt x="9697" y="8815"/>
                    </a:cubicBezTo>
                    <a:cubicBezTo>
                      <a:pt x="9697" y="8846"/>
                      <a:pt x="9819" y="8846"/>
                      <a:pt x="9819" y="8937"/>
                    </a:cubicBezTo>
                    <a:cubicBezTo>
                      <a:pt x="9819" y="8998"/>
                      <a:pt x="9880" y="8998"/>
                      <a:pt x="10001" y="8998"/>
                    </a:cubicBezTo>
                    <a:cubicBezTo>
                      <a:pt x="10062" y="9028"/>
                      <a:pt x="9971" y="9089"/>
                      <a:pt x="9971" y="9089"/>
                    </a:cubicBezTo>
                    <a:lnTo>
                      <a:pt x="9880" y="9150"/>
                    </a:lnTo>
                    <a:cubicBezTo>
                      <a:pt x="9880" y="9180"/>
                      <a:pt x="9880" y="9241"/>
                      <a:pt x="9971" y="9241"/>
                    </a:cubicBezTo>
                    <a:cubicBezTo>
                      <a:pt x="10001" y="9271"/>
                      <a:pt x="9971" y="9302"/>
                      <a:pt x="9971" y="9302"/>
                    </a:cubicBezTo>
                    <a:cubicBezTo>
                      <a:pt x="9971" y="9332"/>
                      <a:pt x="10031" y="9393"/>
                      <a:pt x="10031" y="9393"/>
                    </a:cubicBezTo>
                    <a:cubicBezTo>
                      <a:pt x="10031" y="9423"/>
                      <a:pt x="10062" y="9423"/>
                      <a:pt x="10062" y="9454"/>
                    </a:cubicBezTo>
                    <a:lnTo>
                      <a:pt x="10062" y="9575"/>
                    </a:lnTo>
                    <a:cubicBezTo>
                      <a:pt x="10062" y="9590"/>
                      <a:pt x="10077" y="9598"/>
                      <a:pt x="10100" y="9598"/>
                    </a:cubicBezTo>
                    <a:cubicBezTo>
                      <a:pt x="10123" y="9598"/>
                      <a:pt x="10153" y="9590"/>
                      <a:pt x="10183" y="9575"/>
                    </a:cubicBezTo>
                    <a:cubicBezTo>
                      <a:pt x="10275" y="9575"/>
                      <a:pt x="10275" y="9606"/>
                      <a:pt x="10275" y="9606"/>
                    </a:cubicBezTo>
                    <a:cubicBezTo>
                      <a:pt x="10275" y="9606"/>
                      <a:pt x="10275" y="9636"/>
                      <a:pt x="10335" y="9697"/>
                    </a:cubicBezTo>
                    <a:cubicBezTo>
                      <a:pt x="10348" y="9701"/>
                      <a:pt x="10358" y="9703"/>
                      <a:pt x="10366" y="9703"/>
                    </a:cubicBezTo>
                    <a:cubicBezTo>
                      <a:pt x="10412" y="9703"/>
                      <a:pt x="10379" y="9636"/>
                      <a:pt x="10457" y="9636"/>
                    </a:cubicBezTo>
                    <a:cubicBezTo>
                      <a:pt x="10518" y="9636"/>
                      <a:pt x="10487" y="9758"/>
                      <a:pt x="10518" y="9758"/>
                    </a:cubicBezTo>
                    <a:cubicBezTo>
                      <a:pt x="10579" y="9758"/>
                      <a:pt x="10579" y="9727"/>
                      <a:pt x="10579" y="9697"/>
                    </a:cubicBezTo>
                    <a:cubicBezTo>
                      <a:pt x="10579" y="9636"/>
                      <a:pt x="10609" y="9636"/>
                      <a:pt x="10579" y="9575"/>
                    </a:cubicBezTo>
                    <a:cubicBezTo>
                      <a:pt x="10518" y="9484"/>
                      <a:pt x="10487" y="9484"/>
                      <a:pt x="10487" y="9484"/>
                    </a:cubicBezTo>
                    <a:cubicBezTo>
                      <a:pt x="10487" y="9484"/>
                      <a:pt x="10487" y="9454"/>
                      <a:pt x="10457" y="9423"/>
                    </a:cubicBezTo>
                    <a:cubicBezTo>
                      <a:pt x="10457" y="9393"/>
                      <a:pt x="10427" y="9393"/>
                      <a:pt x="10366" y="9302"/>
                    </a:cubicBezTo>
                    <a:cubicBezTo>
                      <a:pt x="10366" y="9286"/>
                      <a:pt x="10372" y="9281"/>
                      <a:pt x="10381" y="9281"/>
                    </a:cubicBezTo>
                    <a:cubicBezTo>
                      <a:pt x="10408" y="9281"/>
                      <a:pt x="10465" y="9332"/>
                      <a:pt x="10487" y="9332"/>
                    </a:cubicBezTo>
                    <a:cubicBezTo>
                      <a:pt x="10518" y="9332"/>
                      <a:pt x="10579" y="9271"/>
                      <a:pt x="10579" y="9271"/>
                    </a:cubicBezTo>
                    <a:lnTo>
                      <a:pt x="10457" y="9150"/>
                    </a:lnTo>
                    <a:cubicBezTo>
                      <a:pt x="10427" y="9119"/>
                      <a:pt x="10457" y="9089"/>
                      <a:pt x="10366" y="9089"/>
                    </a:cubicBezTo>
                    <a:cubicBezTo>
                      <a:pt x="10335" y="9089"/>
                      <a:pt x="10305" y="9028"/>
                      <a:pt x="10305" y="8998"/>
                    </a:cubicBezTo>
                    <a:cubicBezTo>
                      <a:pt x="10295" y="8988"/>
                      <a:pt x="10281" y="8984"/>
                      <a:pt x="10268" y="8984"/>
                    </a:cubicBezTo>
                    <a:cubicBezTo>
                      <a:pt x="10241" y="8984"/>
                      <a:pt x="10214" y="8998"/>
                      <a:pt x="10214" y="8998"/>
                    </a:cubicBezTo>
                    <a:cubicBezTo>
                      <a:pt x="10183" y="8998"/>
                      <a:pt x="10153" y="8967"/>
                      <a:pt x="10153" y="8937"/>
                    </a:cubicBezTo>
                    <a:cubicBezTo>
                      <a:pt x="10123" y="8937"/>
                      <a:pt x="10153" y="8846"/>
                      <a:pt x="10183" y="8846"/>
                    </a:cubicBezTo>
                    <a:cubicBezTo>
                      <a:pt x="10214" y="8846"/>
                      <a:pt x="10305" y="8876"/>
                      <a:pt x="10305" y="8876"/>
                    </a:cubicBezTo>
                    <a:cubicBezTo>
                      <a:pt x="10305" y="8876"/>
                      <a:pt x="10366" y="8876"/>
                      <a:pt x="10366" y="8937"/>
                    </a:cubicBezTo>
                    <a:cubicBezTo>
                      <a:pt x="10366" y="8962"/>
                      <a:pt x="10407" y="8966"/>
                      <a:pt x="10438" y="8984"/>
                    </a:cubicBezTo>
                    <a:lnTo>
                      <a:pt x="10438" y="8984"/>
                    </a:lnTo>
                    <a:cubicBezTo>
                      <a:pt x="10456" y="8959"/>
                      <a:pt x="10452" y="8937"/>
                      <a:pt x="10427" y="8937"/>
                    </a:cubicBezTo>
                    <a:cubicBezTo>
                      <a:pt x="10396" y="8937"/>
                      <a:pt x="10396" y="8876"/>
                      <a:pt x="10396" y="8846"/>
                    </a:cubicBezTo>
                    <a:cubicBezTo>
                      <a:pt x="10396" y="8815"/>
                      <a:pt x="10427" y="8755"/>
                      <a:pt x="10396" y="8724"/>
                    </a:cubicBezTo>
                    <a:cubicBezTo>
                      <a:pt x="10335" y="8694"/>
                      <a:pt x="10335" y="8694"/>
                      <a:pt x="10305" y="8694"/>
                    </a:cubicBezTo>
                    <a:cubicBezTo>
                      <a:pt x="10275" y="8694"/>
                      <a:pt x="10275" y="8663"/>
                      <a:pt x="10244" y="8633"/>
                    </a:cubicBezTo>
                    <a:lnTo>
                      <a:pt x="10153" y="8542"/>
                    </a:lnTo>
                    <a:cubicBezTo>
                      <a:pt x="10147" y="8535"/>
                      <a:pt x="10136" y="8533"/>
                      <a:pt x="10124" y="8533"/>
                    </a:cubicBezTo>
                    <a:cubicBezTo>
                      <a:pt x="10090" y="8533"/>
                      <a:pt x="10044" y="8551"/>
                      <a:pt x="10030" y="8551"/>
                    </a:cubicBezTo>
                    <a:cubicBezTo>
                      <a:pt x="10025" y="8551"/>
                      <a:pt x="10025" y="8548"/>
                      <a:pt x="10031" y="8542"/>
                    </a:cubicBezTo>
                    <a:cubicBezTo>
                      <a:pt x="10031" y="8542"/>
                      <a:pt x="10031" y="8511"/>
                      <a:pt x="10062" y="8420"/>
                    </a:cubicBezTo>
                    <a:cubicBezTo>
                      <a:pt x="10123" y="8359"/>
                      <a:pt x="10062" y="8359"/>
                      <a:pt x="10062" y="8359"/>
                    </a:cubicBezTo>
                    <a:cubicBezTo>
                      <a:pt x="10062" y="8299"/>
                      <a:pt x="10001" y="8299"/>
                      <a:pt x="10001" y="8299"/>
                    </a:cubicBezTo>
                    <a:cubicBezTo>
                      <a:pt x="9971" y="8299"/>
                      <a:pt x="9971" y="8238"/>
                      <a:pt x="9910" y="8207"/>
                    </a:cubicBezTo>
                    <a:cubicBezTo>
                      <a:pt x="9910" y="8147"/>
                      <a:pt x="9910" y="8147"/>
                      <a:pt x="9849" y="8116"/>
                    </a:cubicBezTo>
                    <a:cubicBezTo>
                      <a:pt x="9819" y="8086"/>
                      <a:pt x="9819" y="8086"/>
                      <a:pt x="9819" y="8055"/>
                    </a:cubicBezTo>
                    <a:cubicBezTo>
                      <a:pt x="9819" y="7995"/>
                      <a:pt x="9819" y="7964"/>
                      <a:pt x="9880" y="7964"/>
                    </a:cubicBezTo>
                    <a:cubicBezTo>
                      <a:pt x="9910" y="7964"/>
                      <a:pt x="9910" y="7995"/>
                      <a:pt x="9910" y="8055"/>
                    </a:cubicBezTo>
                    <a:cubicBezTo>
                      <a:pt x="9971" y="8055"/>
                      <a:pt x="9971" y="8086"/>
                      <a:pt x="10001" y="8116"/>
                    </a:cubicBezTo>
                    <a:cubicBezTo>
                      <a:pt x="10011" y="8126"/>
                      <a:pt x="10021" y="8130"/>
                      <a:pt x="10030" y="8130"/>
                    </a:cubicBezTo>
                    <a:cubicBezTo>
                      <a:pt x="10048" y="8130"/>
                      <a:pt x="10062" y="8116"/>
                      <a:pt x="10062" y="8116"/>
                    </a:cubicBezTo>
                    <a:cubicBezTo>
                      <a:pt x="10123" y="8116"/>
                      <a:pt x="10153" y="8116"/>
                      <a:pt x="10153" y="8086"/>
                    </a:cubicBezTo>
                    <a:cubicBezTo>
                      <a:pt x="10183" y="7995"/>
                      <a:pt x="10153" y="8055"/>
                      <a:pt x="10153" y="7995"/>
                    </a:cubicBezTo>
                    <a:cubicBezTo>
                      <a:pt x="10153" y="7964"/>
                      <a:pt x="10123" y="7934"/>
                      <a:pt x="10123" y="7934"/>
                    </a:cubicBezTo>
                    <a:lnTo>
                      <a:pt x="10031" y="7903"/>
                    </a:lnTo>
                    <a:lnTo>
                      <a:pt x="10062" y="7812"/>
                    </a:lnTo>
                    <a:lnTo>
                      <a:pt x="10123" y="7812"/>
                    </a:lnTo>
                    <a:cubicBezTo>
                      <a:pt x="8968" y="5533"/>
                      <a:pt x="7448" y="3435"/>
                      <a:pt x="5624" y="1703"/>
                    </a:cubicBezTo>
                    <a:lnTo>
                      <a:pt x="5594" y="1703"/>
                    </a:lnTo>
                    <a:lnTo>
                      <a:pt x="5563" y="1672"/>
                    </a:lnTo>
                    <a:cubicBezTo>
                      <a:pt x="5563" y="1612"/>
                      <a:pt x="5472" y="1581"/>
                      <a:pt x="5442" y="1581"/>
                    </a:cubicBezTo>
                    <a:cubicBezTo>
                      <a:pt x="5411" y="1551"/>
                      <a:pt x="5411" y="1551"/>
                      <a:pt x="5320" y="1551"/>
                    </a:cubicBezTo>
                    <a:cubicBezTo>
                      <a:pt x="5259" y="1551"/>
                      <a:pt x="5259" y="1551"/>
                      <a:pt x="5259" y="1520"/>
                    </a:cubicBezTo>
                    <a:cubicBezTo>
                      <a:pt x="5229" y="1520"/>
                      <a:pt x="5259" y="1460"/>
                      <a:pt x="5229" y="1429"/>
                    </a:cubicBezTo>
                    <a:cubicBezTo>
                      <a:pt x="5229" y="1414"/>
                      <a:pt x="5214" y="1414"/>
                      <a:pt x="5195" y="1414"/>
                    </a:cubicBezTo>
                    <a:cubicBezTo>
                      <a:pt x="5176" y="1414"/>
                      <a:pt x="5153" y="1414"/>
                      <a:pt x="5138" y="1399"/>
                    </a:cubicBezTo>
                    <a:lnTo>
                      <a:pt x="5077" y="1399"/>
                    </a:lnTo>
                    <a:cubicBezTo>
                      <a:pt x="5016" y="1399"/>
                      <a:pt x="5016" y="1429"/>
                      <a:pt x="4986" y="1460"/>
                    </a:cubicBezTo>
                    <a:cubicBezTo>
                      <a:pt x="4986" y="1495"/>
                      <a:pt x="4981" y="1503"/>
                      <a:pt x="4974" y="1503"/>
                    </a:cubicBezTo>
                    <a:cubicBezTo>
                      <a:pt x="4968" y="1503"/>
                      <a:pt x="4960" y="1498"/>
                      <a:pt x="4951" y="1498"/>
                    </a:cubicBezTo>
                    <a:cubicBezTo>
                      <a:pt x="4943" y="1498"/>
                      <a:pt x="4934" y="1502"/>
                      <a:pt x="4925" y="1520"/>
                    </a:cubicBezTo>
                    <a:cubicBezTo>
                      <a:pt x="4864" y="1551"/>
                      <a:pt x="4864" y="1551"/>
                      <a:pt x="4864" y="1581"/>
                    </a:cubicBezTo>
                    <a:cubicBezTo>
                      <a:pt x="4834" y="1612"/>
                      <a:pt x="4803" y="1612"/>
                      <a:pt x="4773" y="1612"/>
                    </a:cubicBezTo>
                    <a:cubicBezTo>
                      <a:pt x="4712" y="1612"/>
                      <a:pt x="4682" y="1581"/>
                      <a:pt x="4682" y="1581"/>
                    </a:cubicBezTo>
                    <a:lnTo>
                      <a:pt x="4682" y="1460"/>
                    </a:lnTo>
                    <a:cubicBezTo>
                      <a:pt x="4682" y="1460"/>
                      <a:pt x="4651" y="1429"/>
                      <a:pt x="4651" y="1399"/>
                    </a:cubicBezTo>
                    <a:lnTo>
                      <a:pt x="4621" y="1399"/>
                    </a:lnTo>
                    <a:cubicBezTo>
                      <a:pt x="4560" y="1399"/>
                      <a:pt x="4560" y="1399"/>
                      <a:pt x="4530" y="1368"/>
                    </a:cubicBezTo>
                    <a:lnTo>
                      <a:pt x="4469" y="1368"/>
                    </a:lnTo>
                    <a:lnTo>
                      <a:pt x="4408" y="1308"/>
                    </a:lnTo>
                    <a:lnTo>
                      <a:pt x="4408" y="1247"/>
                    </a:lnTo>
                    <a:cubicBezTo>
                      <a:pt x="4408" y="1232"/>
                      <a:pt x="4401" y="1232"/>
                      <a:pt x="4389" y="1232"/>
                    </a:cubicBezTo>
                    <a:cubicBezTo>
                      <a:pt x="4378" y="1232"/>
                      <a:pt x="4363" y="1232"/>
                      <a:pt x="4347" y="1216"/>
                    </a:cubicBezTo>
                    <a:lnTo>
                      <a:pt x="4317" y="1156"/>
                    </a:lnTo>
                    <a:cubicBezTo>
                      <a:pt x="4317" y="1156"/>
                      <a:pt x="4256" y="1125"/>
                      <a:pt x="4226" y="1125"/>
                    </a:cubicBezTo>
                    <a:cubicBezTo>
                      <a:pt x="4196" y="1095"/>
                      <a:pt x="4196" y="1095"/>
                      <a:pt x="4165" y="1095"/>
                    </a:cubicBezTo>
                    <a:lnTo>
                      <a:pt x="4104" y="1095"/>
                    </a:lnTo>
                    <a:cubicBezTo>
                      <a:pt x="4074" y="1095"/>
                      <a:pt x="4104" y="1064"/>
                      <a:pt x="4074" y="973"/>
                    </a:cubicBezTo>
                    <a:lnTo>
                      <a:pt x="4044" y="912"/>
                    </a:lnTo>
                    <a:lnTo>
                      <a:pt x="4165" y="943"/>
                    </a:lnTo>
                    <a:lnTo>
                      <a:pt x="4165" y="973"/>
                    </a:lnTo>
                    <a:cubicBezTo>
                      <a:pt x="4165" y="1004"/>
                      <a:pt x="4196" y="1064"/>
                      <a:pt x="4226" y="1064"/>
                    </a:cubicBezTo>
                    <a:cubicBezTo>
                      <a:pt x="4256" y="1064"/>
                      <a:pt x="4317" y="1095"/>
                      <a:pt x="4347" y="1125"/>
                    </a:cubicBezTo>
                    <a:cubicBezTo>
                      <a:pt x="4378" y="1156"/>
                      <a:pt x="4408" y="1156"/>
                      <a:pt x="4469" y="1156"/>
                    </a:cubicBezTo>
                    <a:cubicBezTo>
                      <a:pt x="4499" y="1156"/>
                      <a:pt x="4469" y="1125"/>
                      <a:pt x="4469" y="1125"/>
                    </a:cubicBezTo>
                    <a:lnTo>
                      <a:pt x="4469" y="1064"/>
                    </a:lnTo>
                    <a:cubicBezTo>
                      <a:pt x="4469" y="1004"/>
                      <a:pt x="4408" y="1004"/>
                      <a:pt x="4408" y="973"/>
                    </a:cubicBezTo>
                    <a:lnTo>
                      <a:pt x="4378" y="943"/>
                    </a:lnTo>
                    <a:lnTo>
                      <a:pt x="4347" y="912"/>
                    </a:lnTo>
                    <a:cubicBezTo>
                      <a:pt x="4317" y="912"/>
                      <a:pt x="4256" y="852"/>
                      <a:pt x="4226" y="852"/>
                    </a:cubicBezTo>
                    <a:cubicBezTo>
                      <a:pt x="4196" y="852"/>
                      <a:pt x="4196" y="852"/>
                      <a:pt x="4165" y="821"/>
                    </a:cubicBezTo>
                    <a:cubicBezTo>
                      <a:pt x="4104" y="791"/>
                      <a:pt x="4074" y="791"/>
                      <a:pt x="4074" y="791"/>
                    </a:cubicBezTo>
                    <a:cubicBezTo>
                      <a:pt x="4074" y="791"/>
                      <a:pt x="4104" y="760"/>
                      <a:pt x="4104" y="700"/>
                    </a:cubicBezTo>
                    <a:cubicBezTo>
                      <a:pt x="4165" y="669"/>
                      <a:pt x="4104" y="669"/>
                      <a:pt x="4104" y="639"/>
                    </a:cubicBezTo>
                    <a:cubicBezTo>
                      <a:pt x="4104" y="609"/>
                      <a:pt x="4104" y="609"/>
                      <a:pt x="4196" y="609"/>
                    </a:cubicBezTo>
                    <a:cubicBezTo>
                      <a:pt x="4226" y="609"/>
                      <a:pt x="4226" y="517"/>
                      <a:pt x="4226" y="517"/>
                    </a:cubicBezTo>
                    <a:cubicBezTo>
                      <a:pt x="4226" y="517"/>
                      <a:pt x="4256" y="487"/>
                      <a:pt x="4256" y="457"/>
                    </a:cubicBezTo>
                    <a:cubicBezTo>
                      <a:pt x="4226" y="457"/>
                      <a:pt x="4226" y="396"/>
                      <a:pt x="4196" y="396"/>
                    </a:cubicBezTo>
                    <a:cubicBezTo>
                      <a:pt x="4186" y="415"/>
                      <a:pt x="4174" y="422"/>
                      <a:pt x="4160" y="422"/>
                    </a:cubicBezTo>
                    <a:cubicBezTo>
                      <a:pt x="4130" y="422"/>
                      <a:pt x="4095" y="386"/>
                      <a:pt x="4074" y="365"/>
                    </a:cubicBezTo>
                    <a:cubicBezTo>
                      <a:pt x="4044" y="365"/>
                      <a:pt x="4013" y="305"/>
                      <a:pt x="4013" y="305"/>
                    </a:cubicBezTo>
                    <a:lnTo>
                      <a:pt x="4013" y="244"/>
                    </a:lnTo>
                    <a:cubicBezTo>
                      <a:pt x="3892" y="183"/>
                      <a:pt x="3770" y="61"/>
                      <a:pt x="36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67"/>
              <p:cNvSpPr/>
              <p:nvPr/>
            </p:nvSpPr>
            <p:spPr>
              <a:xfrm>
                <a:off x="14800700" y="7531550"/>
                <a:ext cx="17500" cy="28150"/>
              </a:xfrm>
              <a:custGeom>
                <a:avLst/>
                <a:gdLst/>
                <a:ahLst/>
                <a:cxnLst/>
                <a:rect l="l" t="t" r="r" b="b"/>
                <a:pathLst>
                  <a:path w="700" h="1126" extrusionOk="0">
                    <a:moveTo>
                      <a:pt x="183" y="882"/>
                    </a:moveTo>
                    <a:cubicBezTo>
                      <a:pt x="183" y="928"/>
                      <a:pt x="200" y="939"/>
                      <a:pt x="195" y="955"/>
                    </a:cubicBezTo>
                    <a:lnTo>
                      <a:pt x="195" y="955"/>
                    </a:lnTo>
                    <a:cubicBezTo>
                      <a:pt x="183" y="939"/>
                      <a:pt x="183" y="928"/>
                      <a:pt x="183" y="882"/>
                    </a:cubicBezTo>
                    <a:close/>
                    <a:moveTo>
                      <a:pt x="335" y="1"/>
                    </a:moveTo>
                    <a:cubicBezTo>
                      <a:pt x="304" y="1"/>
                      <a:pt x="304" y="61"/>
                      <a:pt x="274" y="61"/>
                    </a:cubicBezTo>
                    <a:cubicBezTo>
                      <a:pt x="213" y="61"/>
                      <a:pt x="274" y="92"/>
                      <a:pt x="213" y="122"/>
                    </a:cubicBezTo>
                    <a:lnTo>
                      <a:pt x="183" y="153"/>
                    </a:lnTo>
                    <a:cubicBezTo>
                      <a:pt x="152" y="153"/>
                      <a:pt x="152" y="153"/>
                      <a:pt x="122" y="213"/>
                    </a:cubicBezTo>
                    <a:cubicBezTo>
                      <a:pt x="61" y="213"/>
                      <a:pt x="61" y="244"/>
                      <a:pt x="31" y="244"/>
                    </a:cubicBezTo>
                    <a:cubicBezTo>
                      <a:pt x="0" y="244"/>
                      <a:pt x="0" y="274"/>
                      <a:pt x="0" y="305"/>
                    </a:cubicBezTo>
                    <a:cubicBezTo>
                      <a:pt x="0" y="365"/>
                      <a:pt x="0" y="365"/>
                      <a:pt x="31" y="396"/>
                    </a:cubicBezTo>
                    <a:cubicBezTo>
                      <a:pt x="31" y="396"/>
                      <a:pt x="61" y="396"/>
                      <a:pt x="61" y="426"/>
                    </a:cubicBezTo>
                    <a:lnTo>
                      <a:pt x="61" y="517"/>
                    </a:lnTo>
                    <a:cubicBezTo>
                      <a:pt x="61" y="548"/>
                      <a:pt x="61" y="548"/>
                      <a:pt x="122" y="548"/>
                    </a:cubicBezTo>
                    <a:cubicBezTo>
                      <a:pt x="152" y="578"/>
                      <a:pt x="152" y="639"/>
                      <a:pt x="152" y="639"/>
                    </a:cubicBezTo>
                    <a:cubicBezTo>
                      <a:pt x="152" y="669"/>
                      <a:pt x="122" y="669"/>
                      <a:pt x="152" y="700"/>
                    </a:cubicBezTo>
                    <a:cubicBezTo>
                      <a:pt x="183" y="700"/>
                      <a:pt x="183" y="730"/>
                      <a:pt x="183" y="730"/>
                    </a:cubicBezTo>
                    <a:cubicBezTo>
                      <a:pt x="183" y="791"/>
                      <a:pt x="213" y="791"/>
                      <a:pt x="183" y="821"/>
                    </a:cubicBezTo>
                    <a:lnTo>
                      <a:pt x="183" y="882"/>
                    </a:lnTo>
                    <a:cubicBezTo>
                      <a:pt x="173" y="882"/>
                      <a:pt x="169" y="879"/>
                      <a:pt x="169" y="879"/>
                    </a:cubicBezTo>
                    <a:lnTo>
                      <a:pt x="169" y="879"/>
                    </a:lnTo>
                    <a:cubicBezTo>
                      <a:pt x="169" y="879"/>
                      <a:pt x="183" y="893"/>
                      <a:pt x="183" y="973"/>
                    </a:cubicBezTo>
                    <a:cubicBezTo>
                      <a:pt x="190" y="966"/>
                      <a:pt x="194" y="960"/>
                      <a:pt x="195" y="955"/>
                    </a:cubicBezTo>
                    <a:lnTo>
                      <a:pt x="195" y="955"/>
                    </a:lnTo>
                    <a:cubicBezTo>
                      <a:pt x="200" y="960"/>
                      <a:pt x="205" y="966"/>
                      <a:pt x="213" y="973"/>
                    </a:cubicBezTo>
                    <a:cubicBezTo>
                      <a:pt x="213" y="973"/>
                      <a:pt x="213" y="1004"/>
                      <a:pt x="243" y="1004"/>
                    </a:cubicBezTo>
                    <a:cubicBezTo>
                      <a:pt x="243" y="1004"/>
                      <a:pt x="304" y="1004"/>
                      <a:pt x="304" y="1034"/>
                    </a:cubicBezTo>
                    <a:cubicBezTo>
                      <a:pt x="304" y="1095"/>
                      <a:pt x="304" y="1125"/>
                      <a:pt x="335" y="1125"/>
                    </a:cubicBezTo>
                    <a:lnTo>
                      <a:pt x="395" y="1125"/>
                    </a:lnTo>
                    <a:cubicBezTo>
                      <a:pt x="456" y="1125"/>
                      <a:pt x="456" y="1125"/>
                      <a:pt x="487" y="1095"/>
                    </a:cubicBezTo>
                    <a:lnTo>
                      <a:pt x="487" y="1004"/>
                    </a:lnTo>
                    <a:cubicBezTo>
                      <a:pt x="517" y="973"/>
                      <a:pt x="517" y="973"/>
                      <a:pt x="547" y="973"/>
                    </a:cubicBezTo>
                    <a:lnTo>
                      <a:pt x="639" y="973"/>
                    </a:lnTo>
                    <a:cubicBezTo>
                      <a:pt x="669" y="973"/>
                      <a:pt x="669" y="973"/>
                      <a:pt x="699" y="943"/>
                    </a:cubicBezTo>
                    <a:cubicBezTo>
                      <a:pt x="699" y="882"/>
                      <a:pt x="669" y="882"/>
                      <a:pt x="669" y="852"/>
                    </a:cubicBezTo>
                    <a:lnTo>
                      <a:pt x="669" y="791"/>
                    </a:lnTo>
                    <a:lnTo>
                      <a:pt x="669" y="700"/>
                    </a:lnTo>
                    <a:lnTo>
                      <a:pt x="669" y="609"/>
                    </a:lnTo>
                    <a:cubicBezTo>
                      <a:pt x="669" y="578"/>
                      <a:pt x="669" y="578"/>
                      <a:pt x="639" y="578"/>
                    </a:cubicBezTo>
                    <a:cubicBezTo>
                      <a:pt x="639" y="578"/>
                      <a:pt x="608" y="578"/>
                      <a:pt x="608" y="548"/>
                    </a:cubicBezTo>
                    <a:cubicBezTo>
                      <a:pt x="608" y="541"/>
                      <a:pt x="607" y="539"/>
                      <a:pt x="605" y="539"/>
                    </a:cubicBezTo>
                    <a:cubicBezTo>
                      <a:pt x="601" y="539"/>
                      <a:pt x="596" y="546"/>
                      <a:pt x="595" y="546"/>
                    </a:cubicBezTo>
                    <a:cubicBezTo>
                      <a:pt x="594" y="546"/>
                      <a:pt x="597" y="540"/>
                      <a:pt x="608" y="517"/>
                    </a:cubicBezTo>
                    <a:cubicBezTo>
                      <a:pt x="639" y="426"/>
                      <a:pt x="639" y="426"/>
                      <a:pt x="639" y="396"/>
                    </a:cubicBezTo>
                    <a:cubicBezTo>
                      <a:pt x="639" y="381"/>
                      <a:pt x="639" y="381"/>
                      <a:pt x="635" y="381"/>
                    </a:cubicBezTo>
                    <a:cubicBezTo>
                      <a:pt x="631" y="381"/>
                      <a:pt x="623" y="381"/>
                      <a:pt x="608" y="365"/>
                    </a:cubicBezTo>
                    <a:cubicBezTo>
                      <a:pt x="608" y="305"/>
                      <a:pt x="608" y="305"/>
                      <a:pt x="578" y="274"/>
                    </a:cubicBezTo>
                    <a:cubicBezTo>
                      <a:pt x="578" y="259"/>
                      <a:pt x="563" y="259"/>
                      <a:pt x="547" y="259"/>
                    </a:cubicBezTo>
                    <a:cubicBezTo>
                      <a:pt x="532" y="259"/>
                      <a:pt x="517" y="259"/>
                      <a:pt x="517" y="244"/>
                    </a:cubicBezTo>
                    <a:cubicBezTo>
                      <a:pt x="517" y="213"/>
                      <a:pt x="487" y="213"/>
                      <a:pt x="487" y="153"/>
                    </a:cubicBezTo>
                    <a:cubicBezTo>
                      <a:pt x="487" y="122"/>
                      <a:pt x="426" y="122"/>
                      <a:pt x="426" y="92"/>
                    </a:cubicBezTo>
                    <a:cubicBezTo>
                      <a:pt x="426" y="61"/>
                      <a:pt x="365" y="61"/>
                      <a:pt x="3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67"/>
              <p:cNvSpPr/>
              <p:nvPr/>
            </p:nvSpPr>
            <p:spPr>
              <a:xfrm>
                <a:off x="14763450" y="7359825"/>
                <a:ext cx="14475" cy="15025"/>
              </a:xfrm>
              <a:custGeom>
                <a:avLst/>
                <a:gdLst/>
                <a:ahLst/>
                <a:cxnLst/>
                <a:rect l="l" t="t" r="r" b="b"/>
                <a:pathLst>
                  <a:path w="579" h="601" extrusionOk="0">
                    <a:moveTo>
                      <a:pt x="122" y="0"/>
                    </a:moveTo>
                    <a:cubicBezTo>
                      <a:pt x="122" y="0"/>
                      <a:pt x="122" y="91"/>
                      <a:pt x="92" y="91"/>
                    </a:cubicBezTo>
                    <a:cubicBezTo>
                      <a:pt x="31" y="91"/>
                      <a:pt x="31" y="91"/>
                      <a:pt x="1" y="122"/>
                    </a:cubicBezTo>
                    <a:cubicBezTo>
                      <a:pt x="1" y="152"/>
                      <a:pt x="1" y="213"/>
                      <a:pt x="31" y="243"/>
                    </a:cubicBezTo>
                    <a:cubicBezTo>
                      <a:pt x="92" y="274"/>
                      <a:pt x="92" y="274"/>
                      <a:pt x="122" y="274"/>
                    </a:cubicBezTo>
                    <a:cubicBezTo>
                      <a:pt x="183" y="304"/>
                      <a:pt x="153" y="365"/>
                      <a:pt x="153" y="365"/>
                    </a:cubicBezTo>
                    <a:cubicBezTo>
                      <a:pt x="153" y="395"/>
                      <a:pt x="183" y="426"/>
                      <a:pt x="183" y="426"/>
                    </a:cubicBezTo>
                    <a:cubicBezTo>
                      <a:pt x="183" y="426"/>
                      <a:pt x="214" y="426"/>
                      <a:pt x="274" y="395"/>
                    </a:cubicBezTo>
                    <a:cubicBezTo>
                      <a:pt x="285" y="385"/>
                      <a:pt x="295" y="382"/>
                      <a:pt x="304" y="382"/>
                    </a:cubicBezTo>
                    <a:cubicBezTo>
                      <a:pt x="322" y="382"/>
                      <a:pt x="335" y="395"/>
                      <a:pt x="335" y="395"/>
                    </a:cubicBezTo>
                    <a:lnTo>
                      <a:pt x="426" y="456"/>
                    </a:lnTo>
                    <a:cubicBezTo>
                      <a:pt x="426" y="456"/>
                      <a:pt x="426" y="517"/>
                      <a:pt x="396" y="517"/>
                    </a:cubicBezTo>
                    <a:cubicBezTo>
                      <a:pt x="335" y="517"/>
                      <a:pt x="335" y="456"/>
                      <a:pt x="305" y="426"/>
                    </a:cubicBezTo>
                    <a:lnTo>
                      <a:pt x="244" y="456"/>
                    </a:lnTo>
                    <a:lnTo>
                      <a:pt x="274" y="547"/>
                    </a:lnTo>
                    <a:cubicBezTo>
                      <a:pt x="285" y="558"/>
                      <a:pt x="291" y="561"/>
                      <a:pt x="296" y="561"/>
                    </a:cubicBezTo>
                    <a:cubicBezTo>
                      <a:pt x="305" y="561"/>
                      <a:pt x="305" y="547"/>
                      <a:pt x="305" y="547"/>
                    </a:cubicBezTo>
                    <a:cubicBezTo>
                      <a:pt x="335" y="547"/>
                      <a:pt x="335" y="547"/>
                      <a:pt x="335" y="578"/>
                    </a:cubicBezTo>
                    <a:cubicBezTo>
                      <a:pt x="335" y="593"/>
                      <a:pt x="343" y="601"/>
                      <a:pt x="358" y="601"/>
                    </a:cubicBezTo>
                    <a:cubicBezTo>
                      <a:pt x="373" y="601"/>
                      <a:pt x="396" y="593"/>
                      <a:pt x="426" y="578"/>
                    </a:cubicBezTo>
                    <a:cubicBezTo>
                      <a:pt x="457" y="578"/>
                      <a:pt x="457" y="547"/>
                      <a:pt x="457" y="547"/>
                    </a:cubicBezTo>
                    <a:cubicBezTo>
                      <a:pt x="457" y="537"/>
                      <a:pt x="464" y="534"/>
                      <a:pt x="473" y="534"/>
                    </a:cubicBezTo>
                    <a:cubicBezTo>
                      <a:pt x="491" y="534"/>
                      <a:pt x="518" y="547"/>
                      <a:pt x="518" y="547"/>
                    </a:cubicBezTo>
                    <a:lnTo>
                      <a:pt x="578" y="517"/>
                    </a:lnTo>
                    <a:cubicBezTo>
                      <a:pt x="578" y="456"/>
                      <a:pt x="578" y="456"/>
                      <a:pt x="518" y="426"/>
                    </a:cubicBezTo>
                    <a:lnTo>
                      <a:pt x="487" y="395"/>
                    </a:lnTo>
                    <a:cubicBezTo>
                      <a:pt x="457" y="365"/>
                      <a:pt x="487" y="365"/>
                      <a:pt x="487" y="365"/>
                    </a:cubicBezTo>
                    <a:cubicBezTo>
                      <a:pt x="457" y="304"/>
                      <a:pt x="518" y="304"/>
                      <a:pt x="518" y="274"/>
                    </a:cubicBezTo>
                    <a:cubicBezTo>
                      <a:pt x="426" y="243"/>
                      <a:pt x="305" y="152"/>
                      <a:pt x="244" y="91"/>
                    </a:cubicBezTo>
                    <a:cubicBezTo>
                      <a:pt x="183" y="61"/>
                      <a:pt x="153" y="0"/>
                      <a:pt x="1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67"/>
              <p:cNvSpPr/>
              <p:nvPr/>
            </p:nvSpPr>
            <p:spPr>
              <a:xfrm>
                <a:off x="14617550" y="7370150"/>
                <a:ext cx="36500" cy="43525"/>
              </a:xfrm>
              <a:custGeom>
                <a:avLst/>
                <a:gdLst/>
                <a:ahLst/>
                <a:cxnLst/>
                <a:rect l="l" t="t" r="r" b="b"/>
                <a:pathLst>
                  <a:path w="1460" h="1741" extrusionOk="0">
                    <a:moveTo>
                      <a:pt x="941" y="0"/>
                    </a:moveTo>
                    <a:cubicBezTo>
                      <a:pt x="910" y="0"/>
                      <a:pt x="873" y="22"/>
                      <a:pt x="852" y="43"/>
                    </a:cubicBezTo>
                    <a:cubicBezTo>
                      <a:pt x="822" y="43"/>
                      <a:pt x="822" y="43"/>
                      <a:pt x="791" y="74"/>
                    </a:cubicBezTo>
                    <a:cubicBezTo>
                      <a:pt x="761" y="74"/>
                      <a:pt x="761" y="43"/>
                      <a:pt x="761" y="43"/>
                    </a:cubicBezTo>
                    <a:cubicBezTo>
                      <a:pt x="761" y="43"/>
                      <a:pt x="700" y="13"/>
                      <a:pt x="670" y="13"/>
                    </a:cubicBezTo>
                    <a:cubicBezTo>
                      <a:pt x="664" y="7"/>
                      <a:pt x="659" y="5"/>
                      <a:pt x="655" y="5"/>
                    </a:cubicBezTo>
                    <a:cubicBezTo>
                      <a:pt x="639" y="5"/>
                      <a:pt x="639" y="49"/>
                      <a:pt x="639" y="74"/>
                    </a:cubicBezTo>
                    <a:cubicBezTo>
                      <a:pt x="639" y="94"/>
                      <a:pt x="636" y="101"/>
                      <a:pt x="629" y="101"/>
                    </a:cubicBezTo>
                    <a:cubicBezTo>
                      <a:pt x="616" y="101"/>
                      <a:pt x="589" y="74"/>
                      <a:pt x="548" y="74"/>
                    </a:cubicBezTo>
                    <a:lnTo>
                      <a:pt x="366" y="74"/>
                    </a:lnTo>
                    <a:cubicBezTo>
                      <a:pt x="335" y="74"/>
                      <a:pt x="335" y="134"/>
                      <a:pt x="335" y="165"/>
                    </a:cubicBezTo>
                    <a:cubicBezTo>
                      <a:pt x="335" y="165"/>
                      <a:pt x="335" y="195"/>
                      <a:pt x="366" y="226"/>
                    </a:cubicBezTo>
                    <a:lnTo>
                      <a:pt x="366" y="286"/>
                    </a:lnTo>
                    <a:lnTo>
                      <a:pt x="366" y="347"/>
                    </a:lnTo>
                    <a:cubicBezTo>
                      <a:pt x="366" y="357"/>
                      <a:pt x="369" y="361"/>
                      <a:pt x="374" y="361"/>
                    </a:cubicBezTo>
                    <a:cubicBezTo>
                      <a:pt x="383" y="361"/>
                      <a:pt x="396" y="347"/>
                      <a:pt x="396" y="347"/>
                    </a:cubicBezTo>
                    <a:cubicBezTo>
                      <a:pt x="426" y="347"/>
                      <a:pt x="487" y="378"/>
                      <a:pt x="518" y="378"/>
                    </a:cubicBezTo>
                    <a:cubicBezTo>
                      <a:pt x="548" y="378"/>
                      <a:pt x="518" y="438"/>
                      <a:pt x="487" y="438"/>
                    </a:cubicBezTo>
                    <a:cubicBezTo>
                      <a:pt x="457" y="438"/>
                      <a:pt x="457" y="469"/>
                      <a:pt x="457" y="469"/>
                    </a:cubicBezTo>
                    <a:cubicBezTo>
                      <a:pt x="396" y="469"/>
                      <a:pt x="366" y="499"/>
                      <a:pt x="366" y="499"/>
                    </a:cubicBezTo>
                    <a:lnTo>
                      <a:pt x="335" y="590"/>
                    </a:lnTo>
                    <a:cubicBezTo>
                      <a:pt x="305" y="590"/>
                      <a:pt x="305" y="590"/>
                      <a:pt x="305" y="560"/>
                    </a:cubicBezTo>
                    <a:cubicBezTo>
                      <a:pt x="274" y="530"/>
                      <a:pt x="259" y="514"/>
                      <a:pt x="252" y="514"/>
                    </a:cubicBezTo>
                    <a:cubicBezTo>
                      <a:pt x="244" y="514"/>
                      <a:pt x="244" y="530"/>
                      <a:pt x="244" y="560"/>
                    </a:cubicBezTo>
                    <a:cubicBezTo>
                      <a:pt x="214" y="560"/>
                      <a:pt x="214" y="590"/>
                      <a:pt x="183" y="590"/>
                    </a:cubicBezTo>
                    <a:cubicBezTo>
                      <a:pt x="153" y="590"/>
                      <a:pt x="183" y="560"/>
                      <a:pt x="153" y="560"/>
                    </a:cubicBezTo>
                    <a:cubicBezTo>
                      <a:pt x="122" y="530"/>
                      <a:pt x="100" y="530"/>
                      <a:pt x="84" y="530"/>
                    </a:cubicBezTo>
                    <a:cubicBezTo>
                      <a:pt x="69" y="530"/>
                      <a:pt x="62" y="530"/>
                      <a:pt x="62" y="499"/>
                    </a:cubicBezTo>
                    <a:cubicBezTo>
                      <a:pt x="31" y="499"/>
                      <a:pt x="31" y="560"/>
                      <a:pt x="31" y="560"/>
                    </a:cubicBezTo>
                    <a:cubicBezTo>
                      <a:pt x="31" y="590"/>
                      <a:pt x="1" y="590"/>
                      <a:pt x="1" y="590"/>
                    </a:cubicBezTo>
                    <a:cubicBezTo>
                      <a:pt x="1" y="590"/>
                      <a:pt x="1" y="621"/>
                      <a:pt x="31" y="651"/>
                    </a:cubicBezTo>
                    <a:cubicBezTo>
                      <a:pt x="47" y="682"/>
                      <a:pt x="54" y="682"/>
                      <a:pt x="58" y="682"/>
                    </a:cubicBezTo>
                    <a:cubicBezTo>
                      <a:pt x="62" y="682"/>
                      <a:pt x="62" y="682"/>
                      <a:pt x="62" y="712"/>
                    </a:cubicBezTo>
                    <a:cubicBezTo>
                      <a:pt x="62" y="742"/>
                      <a:pt x="62" y="773"/>
                      <a:pt x="92" y="773"/>
                    </a:cubicBezTo>
                    <a:cubicBezTo>
                      <a:pt x="92" y="773"/>
                      <a:pt x="153" y="803"/>
                      <a:pt x="183" y="803"/>
                    </a:cubicBezTo>
                    <a:lnTo>
                      <a:pt x="153" y="864"/>
                    </a:lnTo>
                    <a:cubicBezTo>
                      <a:pt x="153" y="894"/>
                      <a:pt x="92" y="894"/>
                      <a:pt x="62" y="894"/>
                    </a:cubicBezTo>
                    <a:cubicBezTo>
                      <a:pt x="62" y="894"/>
                      <a:pt x="62" y="925"/>
                      <a:pt x="92" y="955"/>
                    </a:cubicBezTo>
                    <a:cubicBezTo>
                      <a:pt x="92" y="1016"/>
                      <a:pt x="153" y="1016"/>
                      <a:pt x="153" y="1016"/>
                    </a:cubicBezTo>
                    <a:cubicBezTo>
                      <a:pt x="183" y="1016"/>
                      <a:pt x="183" y="1046"/>
                      <a:pt x="214" y="1046"/>
                    </a:cubicBezTo>
                    <a:cubicBezTo>
                      <a:pt x="244" y="1046"/>
                      <a:pt x="244" y="1046"/>
                      <a:pt x="305" y="1016"/>
                    </a:cubicBezTo>
                    <a:cubicBezTo>
                      <a:pt x="335" y="1016"/>
                      <a:pt x="335" y="1016"/>
                      <a:pt x="335" y="1046"/>
                    </a:cubicBezTo>
                    <a:cubicBezTo>
                      <a:pt x="335" y="1046"/>
                      <a:pt x="335" y="1077"/>
                      <a:pt x="366" y="1077"/>
                    </a:cubicBezTo>
                    <a:cubicBezTo>
                      <a:pt x="396" y="1077"/>
                      <a:pt x="457" y="1046"/>
                      <a:pt x="457" y="1046"/>
                    </a:cubicBezTo>
                    <a:cubicBezTo>
                      <a:pt x="457" y="1046"/>
                      <a:pt x="487" y="1077"/>
                      <a:pt x="457" y="1107"/>
                    </a:cubicBezTo>
                    <a:cubicBezTo>
                      <a:pt x="426" y="1137"/>
                      <a:pt x="411" y="1137"/>
                      <a:pt x="404" y="1137"/>
                    </a:cubicBezTo>
                    <a:cubicBezTo>
                      <a:pt x="396" y="1137"/>
                      <a:pt x="396" y="1137"/>
                      <a:pt x="396" y="1168"/>
                    </a:cubicBezTo>
                    <a:lnTo>
                      <a:pt x="396" y="1229"/>
                    </a:lnTo>
                    <a:cubicBezTo>
                      <a:pt x="396" y="1259"/>
                      <a:pt x="366" y="1259"/>
                      <a:pt x="335" y="1259"/>
                    </a:cubicBezTo>
                    <a:cubicBezTo>
                      <a:pt x="305" y="1259"/>
                      <a:pt x="335" y="1350"/>
                      <a:pt x="335" y="1350"/>
                    </a:cubicBezTo>
                    <a:cubicBezTo>
                      <a:pt x="335" y="1381"/>
                      <a:pt x="366" y="1381"/>
                      <a:pt x="366" y="1381"/>
                    </a:cubicBezTo>
                    <a:cubicBezTo>
                      <a:pt x="366" y="1396"/>
                      <a:pt x="358" y="1396"/>
                      <a:pt x="350" y="1396"/>
                    </a:cubicBezTo>
                    <a:cubicBezTo>
                      <a:pt x="343" y="1396"/>
                      <a:pt x="335" y="1396"/>
                      <a:pt x="335" y="1411"/>
                    </a:cubicBezTo>
                    <a:lnTo>
                      <a:pt x="335" y="1502"/>
                    </a:lnTo>
                    <a:cubicBezTo>
                      <a:pt x="335" y="1512"/>
                      <a:pt x="332" y="1516"/>
                      <a:pt x="325" y="1516"/>
                    </a:cubicBezTo>
                    <a:cubicBezTo>
                      <a:pt x="312" y="1516"/>
                      <a:pt x="285" y="1502"/>
                      <a:pt x="244" y="1502"/>
                    </a:cubicBezTo>
                    <a:cubicBezTo>
                      <a:pt x="214" y="1502"/>
                      <a:pt x="214" y="1502"/>
                      <a:pt x="214" y="1533"/>
                    </a:cubicBezTo>
                    <a:lnTo>
                      <a:pt x="214" y="1583"/>
                    </a:lnTo>
                    <a:lnTo>
                      <a:pt x="214" y="1583"/>
                    </a:lnTo>
                    <a:cubicBezTo>
                      <a:pt x="194" y="1559"/>
                      <a:pt x="169" y="1533"/>
                      <a:pt x="153" y="1533"/>
                    </a:cubicBezTo>
                    <a:cubicBezTo>
                      <a:pt x="136" y="1533"/>
                      <a:pt x="123" y="1530"/>
                      <a:pt x="117" y="1530"/>
                    </a:cubicBezTo>
                    <a:cubicBezTo>
                      <a:pt x="102" y="1530"/>
                      <a:pt x="127" y="1546"/>
                      <a:pt x="214" y="1654"/>
                    </a:cubicBezTo>
                    <a:lnTo>
                      <a:pt x="214" y="1583"/>
                    </a:lnTo>
                    <a:lnTo>
                      <a:pt x="214" y="1583"/>
                    </a:lnTo>
                    <a:cubicBezTo>
                      <a:pt x="231" y="1604"/>
                      <a:pt x="244" y="1624"/>
                      <a:pt x="244" y="1624"/>
                    </a:cubicBezTo>
                    <a:cubicBezTo>
                      <a:pt x="244" y="1624"/>
                      <a:pt x="305" y="1654"/>
                      <a:pt x="335" y="1654"/>
                    </a:cubicBezTo>
                    <a:lnTo>
                      <a:pt x="487" y="1654"/>
                    </a:lnTo>
                    <a:cubicBezTo>
                      <a:pt x="548" y="1654"/>
                      <a:pt x="518" y="1685"/>
                      <a:pt x="518" y="1715"/>
                    </a:cubicBezTo>
                    <a:cubicBezTo>
                      <a:pt x="527" y="1734"/>
                      <a:pt x="539" y="1741"/>
                      <a:pt x="553" y="1741"/>
                    </a:cubicBezTo>
                    <a:cubicBezTo>
                      <a:pt x="583" y="1741"/>
                      <a:pt x="618" y="1706"/>
                      <a:pt x="639" y="1685"/>
                    </a:cubicBezTo>
                    <a:cubicBezTo>
                      <a:pt x="670" y="1654"/>
                      <a:pt x="685" y="1647"/>
                      <a:pt x="692" y="1647"/>
                    </a:cubicBezTo>
                    <a:cubicBezTo>
                      <a:pt x="700" y="1647"/>
                      <a:pt x="700" y="1654"/>
                      <a:pt x="700" y="1654"/>
                    </a:cubicBezTo>
                    <a:cubicBezTo>
                      <a:pt x="700" y="1654"/>
                      <a:pt x="791" y="1624"/>
                      <a:pt x="822" y="1563"/>
                    </a:cubicBezTo>
                    <a:cubicBezTo>
                      <a:pt x="852" y="1533"/>
                      <a:pt x="913" y="1533"/>
                      <a:pt x="913" y="1533"/>
                    </a:cubicBezTo>
                    <a:lnTo>
                      <a:pt x="1004" y="1533"/>
                    </a:lnTo>
                    <a:cubicBezTo>
                      <a:pt x="1065" y="1533"/>
                      <a:pt x="1095" y="1502"/>
                      <a:pt x="1095" y="1472"/>
                    </a:cubicBezTo>
                    <a:cubicBezTo>
                      <a:pt x="1126" y="1411"/>
                      <a:pt x="1156" y="1411"/>
                      <a:pt x="1156" y="1411"/>
                    </a:cubicBezTo>
                    <a:cubicBezTo>
                      <a:pt x="1156" y="1411"/>
                      <a:pt x="1171" y="1406"/>
                      <a:pt x="1192" y="1406"/>
                    </a:cubicBezTo>
                    <a:cubicBezTo>
                      <a:pt x="1224" y="1406"/>
                      <a:pt x="1271" y="1417"/>
                      <a:pt x="1308" y="1472"/>
                    </a:cubicBezTo>
                    <a:cubicBezTo>
                      <a:pt x="1321" y="1476"/>
                      <a:pt x="1332" y="1478"/>
                      <a:pt x="1343" y="1478"/>
                    </a:cubicBezTo>
                    <a:cubicBezTo>
                      <a:pt x="1407" y="1478"/>
                      <a:pt x="1430" y="1407"/>
                      <a:pt x="1430" y="1381"/>
                    </a:cubicBezTo>
                    <a:cubicBezTo>
                      <a:pt x="1460" y="1350"/>
                      <a:pt x="1430" y="1289"/>
                      <a:pt x="1430" y="1229"/>
                    </a:cubicBezTo>
                    <a:cubicBezTo>
                      <a:pt x="1430" y="1137"/>
                      <a:pt x="1460" y="1137"/>
                      <a:pt x="1460" y="1077"/>
                    </a:cubicBezTo>
                    <a:cubicBezTo>
                      <a:pt x="1460" y="985"/>
                      <a:pt x="1430" y="955"/>
                      <a:pt x="1399" y="955"/>
                    </a:cubicBezTo>
                    <a:cubicBezTo>
                      <a:pt x="1369" y="925"/>
                      <a:pt x="1399" y="925"/>
                      <a:pt x="1308" y="894"/>
                    </a:cubicBezTo>
                    <a:cubicBezTo>
                      <a:pt x="1278" y="834"/>
                      <a:pt x="1308" y="894"/>
                      <a:pt x="1308" y="803"/>
                    </a:cubicBezTo>
                    <a:cubicBezTo>
                      <a:pt x="1308" y="742"/>
                      <a:pt x="1278" y="742"/>
                      <a:pt x="1217" y="742"/>
                    </a:cubicBezTo>
                    <a:cubicBezTo>
                      <a:pt x="1126" y="742"/>
                      <a:pt x="1126" y="621"/>
                      <a:pt x="1126" y="621"/>
                    </a:cubicBezTo>
                    <a:lnTo>
                      <a:pt x="1247" y="621"/>
                    </a:lnTo>
                    <a:cubicBezTo>
                      <a:pt x="1278" y="621"/>
                      <a:pt x="1278" y="590"/>
                      <a:pt x="1278" y="530"/>
                    </a:cubicBezTo>
                    <a:cubicBezTo>
                      <a:pt x="1278" y="499"/>
                      <a:pt x="1308" y="499"/>
                      <a:pt x="1369" y="499"/>
                    </a:cubicBezTo>
                    <a:cubicBezTo>
                      <a:pt x="1399" y="469"/>
                      <a:pt x="1369" y="438"/>
                      <a:pt x="1399" y="378"/>
                    </a:cubicBezTo>
                    <a:lnTo>
                      <a:pt x="1399" y="317"/>
                    </a:lnTo>
                    <a:cubicBezTo>
                      <a:pt x="1399" y="286"/>
                      <a:pt x="1308" y="286"/>
                      <a:pt x="1278" y="286"/>
                    </a:cubicBezTo>
                    <a:cubicBezTo>
                      <a:pt x="1247" y="286"/>
                      <a:pt x="1247" y="226"/>
                      <a:pt x="1186" y="195"/>
                    </a:cubicBezTo>
                    <a:cubicBezTo>
                      <a:pt x="1186" y="165"/>
                      <a:pt x="1156" y="165"/>
                      <a:pt x="1095" y="165"/>
                    </a:cubicBezTo>
                    <a:cubicBezTo>
                      <a:pt x="1065" y="165"/>
                      <a:pt x="1065" y="134"/>
                      <a:pt x="1065" y="74"/>
                    </a:cubicBezTo>
                    <a:cubicBezTo>
                      <a:pt x="1065" y="43"/>
                      <a:pt x="1004" y="43"/>
                      <a:pt x="974" y="13"/>
                    </a:cubicBezTo>
                    <a:cubicBezTo>
                      <a:pt x="965" y="4"/>
                      <a:pt x="953" y="0"/>
                      <a:pt x="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67"/>
              <p:cNvSpPr/>
              <p:nvPr/>
            </p:nvSpPr>
            <p:spPr>
              <a:xfrm>
                <a:off x="14631250" y="7343100"/>
                <a:ext cx="9125" cy="7200"/>
              </a:xfrm>
              <a:custGeom>
                <a:avLst/>
                <a:gdLst/>
                <a:ahLst/>
                <a:cxnLst/>
                <a:rect l="l" t="t" r="r" b="b"/>
                <a:pathLst>
                  <a:path w="365" h="288" extrusionOk="0">
                    <a:moveTo>
                      <a:pt x="61" y="1"/>
                    </a:moveTo>
                    <a:lnTo>
                      <a:pt x="0" y="31"/>
                    </a:lnTo>
                    <a:lnTo>
                      <a:pt x="0" y="122"/>
                    </a:lnTo>
                    <a:cubicBezTo>
                      <a:pt x="0" y="153"/>
                      <a:pt x="61" y="153"/>
                      <a:pt x="91" y="153"/>
                    </a:cubicBezTo>
                    <a:cubicBezTo>
                      <a:pt x="122" y="153"/>
                      <a:pt x="122" y="153"/>
                      <a:pt x="122" y="183"/>
                    </a:cubicBezTo>
                    <a:lnTo>
                      <a:pt x="122" y="274"/>
                    </a:lnTo>
                    <a:cubicBezTo>
                      <a:pt x="122" y="284"/>
                      <a:pt x="125" y="288"/>
                      <a:pt x="132" y="288"/>
                    </a:cubicBezTo>
                    <a:cubicBezTo>
                      <a:pt x="145" y="288"/>
                      <a:pt x="172" y="274"/>
                      <a:pt x="213" y="274"/>
                    </a:cubicBezTo>
                    <a:lnTo>
                      <a:pt x="304" y="274"/>
                    </a:lnTo>
                    <a:cubicBezTo>
                      <a:pt x="365" y="274"/>
                      <a:pt x="304" y="183"/>
                      <a:pt x="304" y="183"/>
                    </a:cubicBezTo>
                    <a:cubicBezTo>
                      <a:pt x="289" y="168"/>
                      <a:pt x="281" y="160"/>
                      <a:pt x="277" y="160"/>
                    </a:cubicBezTo>
                    <a:cubicBezTo>
                      <a:pt x="274" y="160"/>
                      <a:pt x="274" y="168"/>
                      <a:pt x="274" y="183"/>
                    </a:cubicBezTo>
                    <a:lnTo>
                      <a:pt x="243" y="153"/>
                    </a:lnTo>
                    <a:cubicBezTo>
                      <a:pt x="243" y="153"/>
                      <a:pt x="213" y="31"/>
                      <a:pt x="152" y="31"/>
                    </a:cubicBezTo>
                    <a:cubicBezTo>
                      <a:pt x="152" y="1"/>
                      <a:pt x="122" y="1"/>
                      <a:pt x="1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67"/>
              <p:cNvSpPr/>
              <p:nvPr/>
            </p:nvSpPr>
            <p:spPr>
              <a:xfrm>
                <a:off x="14623650" y="7330950"/>
                <a:ext cx="9125" cy="9900"/>
              </a:xfrm>
              <a:custGeom>
                <a:avLst/>
                <a:gdLst/>
                <a:ahLst/>
                <a:cxnLst/>
                <a:rect l="l" t="t" r="r" b="b"/>
                <a:pathLst>
                  <a:path w="365" h="396" extrusionOk="0">
                    <a:moveTo>
                      <a:pt x="274" y="0"/>
                    </a:moveTo>
                    <a:cubicBezTo>
                      <a:pt x="243" y="0"/>
                      <a:pt x="213" y="0"/>
                      <a:pt x="213" y="31"/>
                    </a:cubicBezTo>
                    <a:cubicBezTo>
                      <a:pt x="213" y="31"/>
                      <a:pt x="243" y="91"/>
                      <a:pt x="213" y="91"/>
                    </a:cubicBezTo>
                    <a:cubicBezTo>
                      <a:pt x="152" y="152"/>
                      <a:pt x="122" y="183"/>
                      <a:pt x="91" y="183"/>
                    </a:cubicBezTo>
                    <a:cubicBezTo>
                      <a:pt x="61" y="183"/>
                      <a:pt x="61" y="183"/>
                      <a:pt x="61" y="213"/>
                    </a:cubicBezTo>
                    <a:cubicBezTo>
                      <a:pt x="61" y="243"/>
                      <a:pt x="0" y="304"/>
                      <a:pt x="0" y="304"/>
                    </a:cubicBezTo>
                    <a:cubicBezTo>
                      <a:pt x="61" y="304"/>
                      <a:pt x="152" y="304"/>
                      <a:pt x="122" y="335"/>
                    </a:cubicBezTo>
                    <a:cubicBezTo>
                      <a:pt x="91" y="365"/>
                      <a:pt x="122" y="395"/>
                      <a:pt x="152" y="395"/>
                    </a:cubicBezTo>
                    <a:cubicBezTo>
                      <a:pt x="213" y="395"/>
                      <a:pt x="243" y="365"/>
                      <a:pt x="243" y="335"/>
                    </a:cubicBezTo>
                    <a:cubicBezTo>
                      <a:pt x="243" y="304"/>
                      <a:pt x="243" y="304"/>
                      <a:pt x="274" y="304"/>
                    </a:cubicBezTo>
                    <a:cubicBezTo>
                      <a:pt x="274" y="304"/>
                      <a:pt x="365" y="243"/>
                      <a:pt x="304" y="213"/>
                    </a:cubicBezTo>
                    <a:lnTo>
                      <a:pt x="304" y="183"/>
                    </a:lnTo>
                    <a:lnTo>
                      <a:pt x="304" y="91"/>
                    </a:lnTo>
                    <a:cubicBezTo>
                      <a:pt x="304" y="61"/>
                      <a:pt x="304" y="31"/>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67"/>
              <p:cNvSpPr/>
              <p:nvPr/>
            </p:nvSpPr>
            <p:spPr>
              <a:xfrm>
                <a:off x="14636550" y="7331700"/>
                <a:ext cx="82100" cy="101850"/>
              </a:xfrm>
              <a:custGeom>
                <a:avLst/>
                <a:gdLst/>
                <a:ahLst/>
                <a:cxnLst/>
                <a:rect l="l" t="t" r="r" b="b"/>
                <a:pathLst>
                  <a:path w="3284" h="4074" extrusionOk="0">
                    <a:moveTo>
                      <a:pt x="335" y="1"/>
                    </a:moveTo>
                    <a:cubicBezTo>
                      <a:pt x="305" y="1"/>
                      <a:pt x="335" y="31"/>
                      <a:pt x="305" y="31"/>
                    </a:cubicBezTo>
                    <a:lnTo>
                      <a:pt x="244" y="61"/>
                    </a:lnTo>
                    <a:cubicBezTo>
                      <a:pt x="244" y="61"/>
                      <a:pt x="244" y="153"/>
                      <a:pt x="214" y="183"/>
                    </a:cubicBezTo>
                    <a:cubicBezTo>
                      <a:pt x="183" y="213"/>
                      <a:pt x="183" y="274"/>
                      <a:pt x="214" y="274"/>
                    </a:cubicBezTo>
                    <a:cubicBezTo>
                      <a:pt x="244" y="274"/>
                      <a:pt x="305" y="305"/>
                      <a:pt x="244" y="305"/>
                    </a:cubicBezTo>
                    <a:lnTo>
                      <a:pt x="62" y="274"/>
                    </a:lnTo>
                    <a:cubicBezTo>
                      <a:pt x="31" y="305"/>
                      <a:pt x="1" y="335"/>
                      <a:pt x="31" y="335"/>
                    </a:cubicBezTo>
                    <a:cubicBezTo>
                      <a:pt x="31" y="335"/>
                      <a:pt x="62" y="365"/>
                      <a:pt x="62" y="426"/>
                    </a:cubicBezTo>
                    <a:cubicBezTo>
                      <a:pt x="62" y="426"/>
                      <a:pt x="62" y="457"/>
                      <a:pt x="92" y="457"/>
                    </a:cubicBezTo>
                    <a:cubicBezTo>
                      <a:pt x="92" y="487"/>
                      <a:pt x="183" y="487"/>
                      <a:pt x="183" y="517"/>
                    </a:cubicBezTo>
                    <a:cubicBezTo>
                      <a:pt x="214" y="517"/>
                      <a:pt x="244" y="578"/>
                      <a:pt x="244" y="578"/>
                    </a:cubicBezTo>
                    <a:cubicBezTo>
                      <a:pt x="244" y="609"/>
                      <a:pt x="305" y="639"/>
                      <a:pt x="244" y="639"/>
                    </a:cubicBezTo>
                    <a:cubicBezTo>
                      <a:pt x="244" y="669"/>
                      <a:pt x="244" y="669"/>
                      <a:pt x="214" y="730"/>
                    </a:cubicBezTo>
                    <a:lnTo>
                      <a:pt x="183" y="761"/>
                    </a:lnTo>
                    <a:lnTo>
                      <a:pt x="153" y="791"/>
                    </a:lnTo>
                    <a:cubicBezTo>
                      <a:pt x="153" y="791"/>
                      <a:pt x="92" y="821"/>
                      <a:pt x="153" y="882"/>
                    </a:cubicBezTo>
                    <a:cubicBezTo>
                      <a:pt x="183" y="913"/>
                      <a:pt x="153" y="913"/>
                      <a:pt x="183" y="943"/>
                    </a:cubicBezTo>
                    <a:cubicBezTo>
                      <a:pt x="214" y="943"/>
                      <a:pt x="214" y="973"/>
                      <a:pt x="214" y="973"/>
                    </a:cubicBezTo>
                    <a:cubicBezTo>
                      <a:pt x="214" y="973"/>
                      <a:pt x="227" y="1000"/>
                      <a:pt x="254" y="1000"/>
                    </a:cubicBezTo>
                    <a:cubicBezTo>
                      <a:pt x="268" y="1000"/>
                      <a:pt x="284" y="994"/>
                      <a:pt x="305" y="973"/>
                    </a:cubicBezTo>
                    <a:cubicBezTo>
                      <a:pt x="335" y="943"/>
                      <a:pt x="305" y="943"/>
                      <a:pt x="335" y="943"/>
                    </a:cubicBezTo>
                    <a:cubicBezTo>
                      <a:pt x="335" y="913"/>
                      <a:pt x="305" y="882"/>
                      <a:pt x="335" y="882"/>
                    </a:cubicBezTo>
                    <a:cubicBezTo>
                      <a:pt x="366" y="882"/>
                      <a:pt x="366" y="821"/>
                      <a:pt x="366" y="821"/>
                    </a:cubicBezTo>
                    <a:lnTo>
                      <a:pt x="366" y="761"/>
                    </a:lnTo>
                    <a:cubicBezTo>
                      <a:pt x="366" y="761"/>
                      <a:pt x="396" y="791"/>
                      <a:pt x="396" y="821"/>
                    </a:cubicBezTo>
                    <a:lnTo>
                      <a:pt x="396" y="913"/>
                    </a:lnTo>
                    <a:cubicBezTo>
                      <a:pt x="366" y="943"/>
                      <a:pt x="366" y="973"/>
                      <a:pt x="366" y="973"/>
                    </a:cubicBezTo>
                    <a:cubicBezTo>
                      <a:pt x="396" y="973"/>
                      <a:pt x="396" y="1034"/>
                      <a:pt x="396" y="1034"/>
                    </a:cubicBezTo>
                    <a:cubicBezTo>
                      <a:pt x="366" y="1065"/>
                      <a:pt x="366" y="1095"/>
                      <a:pt x="366" y="1125"/>
                    </a:cubicBezTo>
                    <a:cubicBezTo>
                      <a:pt x="396" y="1125"/>
                      <a:pt x="396" y="1186"/>
                      <a:pt x="396" y="1216"/>
                    </a:cubicBezTo>
                    <a:cubicBezTo>
                      <a:pt x="396" y="1247"/>
                      <a:pt x="366" y="1277"/>
                      <a:pt x="366" y="1338"/>
                    </a:cubicBezTo>
                    <a:cubicBezTo>
                      <a:pt x="366" y="1338"/>
                      <a:pt x="366" y="1490"/>
                      <a:pt x="396" y="1490"/>
                    </a:cubicBezTo>
                    <a:lnTo>
                      <a:pt x="487" y="1490"/>
                    </a:lnTo>
                    <a:cubicBezTo>
                      <a:pt x="487" y="1490"/>
                      <a:pt x="518" y="1429"/>
                      <a:pt x="487" y="1399"/>
                    </a:cubicBezTo>
                    <a:cubicBezTo>
                      <a:pt x="457" y="1368"/>
                      <a:pt x="396" y="1338"/>
                      <a:pt x="457" y="1338"/>
                    </a:cubicBezTo>
                    <a:cubicBezTo>
                      <a:pt x="487" y="1338"/>
                      <a:pt x="487" y="1277"/>
                      <a:pt x="487" y="1277"/>
                    </a:cubicBezTo>
                    <a:cubicBezTo>
                      <a:pt x="487" y="1247"/>
                      <a:pt x="457" y="1247"/>
                      <a:pt x="457" y="1216"/>
                    </a:cubicBezTo>
                    <a:cubicBezTo>
                      <a:pt x="457" y="1216"/>
                      <a:pt x="396" y="1186"/>
                      <a:pt x="457" y="1186"/>
                    </a:cubicBezTo>
                    <a:cubicBezTo>
                      <a:pt x="487" y="1125"/>
                      <a:pt x="457" y="1125"/>
                      <a:pt x="487" y="1125"/>
                    </a:cubicBezTo>
                    <a:cubicBezTo>
                      <a:pt x="518" y="1125"/>
                      <a:pt x="518" y="1186"/>
                      <a:pt x="548" y="1186"/>
                    </a:cubicBezTo>
                    <a:cubicBezTo>
                      <a:pt x="609" y="1186"/>
                      <a:pt x="609" y="1125"/>
                      <a:pt x="609" y="1125"/>
                    </a:cubicBezTo>
                    <a:cubicBezTo>
                      <a:pt x="609" y="1110"/>
                      <a:pt x="616" y="1102"/>
                      <a:pt x="624" y="1102"/>
                    </a:cubicBezTo>
                    <a:cubicBezTo>
                      <a:pt x="632" y="1102"/>
                      <a:pt x="639" y="1110"/>
                      <a:pt x="639" y="1125"/>
                    </a:cubicBezTo>
                    <a:cubicBezTo>
                      <a:pt x="639" y="1186"/>
                      <a:pt x="609" y="1216"/>
                      <a:pt x="609" y="1216"/>
                    </a:cubicBezTo>
                    <a:cubicBezTo>
                      <a:pt x="609" y="1247"/>
                      <a:pt x="639" y="1247"/>
                      <a:pt x="639" y="1247"/>
                    </a:cubicBezTo>
                    <a:cubicBezTo>
                      <a:pt x="670" y="1247"/>
                      <a:pt x="670" y="1277"/>
                      <a:pt x="700" y="1277"/>
                    </a:cubicBezTo>
                    <a:lnTo>
                      <a:pt x="700" y="1368"/>
                    </a:lnTo>
                    <a:cubicBezTo>
                      <a:pt x="700" y="1368"/>
                      <a:pt x="730" y="1399"/>
                      <a:pt x="700" y="1429"/>
                    </a:cubicBezTo>
                    <a:cubicBezTo>
                      <a:pt x="670" y="1429"/>
                      <a:pt x="670" y="1490"/>
                      <a:pt x="670" y="1520"/>
                    </a:cubicBezTo>
                    <a:lnTo>
                      <a:pt x="670" y="1642"/>
                    </a:lnTo>
                    <a:cubicBezTo>
                      <a:pt x="700" y="1642"/>
                      <a:pt x="700" y="1703"/>
                      <a:pt x="700" y="1703"/>
                    </a:cubicBezTo>
                    <a:lnTo>
                      <a:pt x="821" y="1703"/>
                    </a:lnTo>
                    <a:cubicBezTo>
                      <a:pt x="844" y="1703"/>
                      <a:pt x="850" y="1639"/>
                      <a:pt x="863" y="1639"/>
                    </a:cubicBezTo>
                    <a:cubicBezTo>
                      <a:pt x="868" y="1639"/>
                      <a:pt x="874" y="1648"/>
                      <a:pt x="882" y="1672"/>
                    </a:cubicBezTo>
                    <a:cubicBezTo>
                      <a:pt x="925" y="1715"/>
                      <a:pt x="953" y="1758"/>
                      <a:pt x="966" y="1758"/>
                    </a:cubicBezTo>
                    <a:cubicBezTo>
                      <a:pt x="971" y="1758"/>
                      <a:pt x="973" y="1751"/>
                      <a:pt x="973" y="1733"/>
                    </a:cubicBezTo>
                    <a:cubicBezTo>
                      <a:pt x="1004" y="1733"/>
                      <a:pt x="1004" y="1672"/>
                      <a:pt x="1004" y="1642"/>
                    </a:cubicBezTo>
                    <a:cubicBezTo>
                      <a:pt x="1004" y="1612"/>
                      <a:pt x="1011" y="1596"/>
                      <a:pt x="1027" y="1596"/>
                    </a:cubicBezTo>
                    <a:cubicBezTo>
                      <a:pt x="1042" y="1596"/>
                      <a:pt x="1065" y="1612"/>
                      <a:pt x="1095" y="1642"/>
                    </a:cubicBezTo>
                    <a:lnTo>
                      <a:pt x="1125" y="1672"/>
                    </a:lnTo>
                    <a:cubicBezTo>
                      <a:pt x="1125" y="1662"/>
                      <a:pt x="1132" y="1659"/>
                      <a:pt x="1141" y="1659"/>
                    </a:cubicBezTo>
                    <a:cubicBezTo>
                      <a:pt x="1159" y="1659"/>
                      <a:pt x="1186" y="1672"/>
                      <a:pt x="1186" y="1672"/>
                    </a:cubicBezTo>
                    <a:cubicBezTo>
                      <a:pt x="1156" y="1672"/>
                      <a:pt x="1125" y="1733"/>
                      <a:pt x="1156" y="1824"/>
                    </a:cubicBezTo>
                    <a:cubicBezTo>
                      <a:pt x="1217" y="1885"/>
                      <a:pt x="1186" y="1855"/>
                      <a:pt x="1247" y="1946"/>
                    </a:cubicBezTo>
                    <a:cubicBezTo>
                      <a:pt x="1277" y="2007"/>
                      <a:pt x="1247" y="2007"/>
                      <a:pt x="1277" y="2037"/>
                    </a:cubicBezTo>
                    <a:lnTo>
                      <a:pt x="1369" y="2037"/>
                    </a:lnTo>
                    <a:cubicBezTo>
                      <a:pt x="1389" y="2037"/>
                      <a:pt x="1396" y="2024"/>
                      <a:pt x="1398" y="2024"/>
                    </a:cubicBezTo>
                    <a:cubicBezTo>
                      <a:pt x="1399" y="2024"/>
                      <a:pt x="1399" y="2027"/>
                      <a:pt x="1399" y="2037"/>
                    </a:cubicBezTo>
                    <a:cubicBezTo>
                      <a:pt x="1429" y="2098"/>
                      <a:pt x="1429" y="2098"/>
                      <a:pt x="1429" y="2128"/>
                    </a:cubicBezTo>
                    <a:cubicBezTo>
                      <a:pt x="1429" y="2159"/>
                      <a:pt x="1399" y="2189"/>
                      <a:pt x="1429" y="2189"/>
                    </a:cubicBezTo>
                    <a:cubicBezTo>
                      <a:pt x="1460" y="2250"/>
                      <a:pt x="1460" y="2250"/>
                      <a:pt x="1460" y="2280"/>
                    </a:cubicBezTo>
                    <a:cubicBezTo>
                      <a:pt x="1460" y="2311"/>
                      <a:pt x="1429" y="2311"/>
                      <a:pt x="1429" y="2341"/>
                    </a:cubicBezTo>
                    <a:cubicBezTo>
                      <a:pt x="1460" y="2402"/>
                      <a:pt x="1460" y="2402"/>
                      <a:pt x="1429" y="2402"/>
                    </a:cubicBezTo>
                    <a:lnTo>
                      <a:pt x="1399" y="2432"/>
                    </a:lnTo>
                    <a:cubicBezTo>
                      <a:pt x="1399" y="2402"/>
                      <a:pt x="1308" y="2402"/>
                      <a:pt x="1308" y="2402"/>
                    </a:cubicBezTo>
                    <a:lnTo>
                      <a:pt x="1247" y="2402"/>
                    </a:lnTo>
                    <a:cubicBezTo>
                      <a:pt x="1186" y="2402"/>
                      <a:pt x="1156" y="2432"/>
                      <a:pt x="1156" y="2432"/>
                    </a:cubicBezTo>
                    <a:cubicBezTo>
                      <a:pt x="1156" y="2417"/>
                      <a:pt x="1148" y="2417"/>
                      <a:pt x="1141" y="2417"/>
                    </a:cubicBezTo>
                    <a:cubicBezTo>
                      <a:pt x="1133" y="2417"/>
                      <a:pt x="1125" y="2417"/>
                      <a:pt x="1125" y="2402"/>
                    </a:cubicBezTo>
                    <a:cubicBezTo>
                      <a:pt x="1125" y="2341"/>
                      <a:pt x="1095" y="2341"/>
                      <a:pt x="1034" y="2341"/>
                    </a:cubicBezTo>
                    <a:lnTo>
                      <a:pt x="1004" y="2341"/>
                    </a:lnTo>
                    <a:cubicBezTo>
                      <a:pt x="973" y="2341"/>
                      <a:pt x="973" y="2402"/>
                      <a:pt x="973" y="2402"/>
                    </a:cubicBezTo>
                    <a:cubicBezTo>
                      <a:pt x="973" y="2402"/>
                      <a:pt x="882" y="2432"/>
                      <a:pt x="973" y="2463"/>
                    </a:cubicBezTo>
                    <a:cubicBezTo>
                      <a:pt x="1004" y="2463"/>
                      <a:pt x="1065" y="2493"/>
                      <a:pt x="1065" y="2493"/>
                    </a:cubicBezTo>
                    <a:lnTo>
                      <a:pt x="1065" y="2554"/>
                    </a:lnTo>
                    <a:lnTo>
                      <a:pt x="1095" y="2584"/>
                    </a:lnTo>
                    <a:cubicBezTo>
                      <a:pt x="1065" y="2584"/>
                      <a:pt x="1004" y="2645"/>
                      <a:pt x="1004" y="2645"/>
                    </a:cubicBezTo>
                    <a:cubicBezTo>
                      <a:pt x="1034" y="2645"/>
                      <a:pt x="1034" y="2706"/>
                      <a:pt x="1095" y="2706"/>
                    </a:cubicBezTo>
                    <a:cubicBezTo>
                      <a:pt x="1125" y="2706"/>
                      <a:pt x="1125" y="2706"/>
                      <a:pt x="1156" y="2645"/>
                    </a:cubicBezTo>
                    <a:cubicBezTo>
                      <a:pt x="1176" y="2645"/>
                      <a:pt x="1210" y="2632"/>
                      <a:pt x="1230" y="2632"/>
                    </a:cubicBezTo>
                    <a:cubicBezTo>
                      <a:pt x="1240" y="2632"/>
                      <a:pt x="1247" y="2635"/>
                      <a:pt x="1247" y="2645"/>
                    </a:cubicBezTo>
                    <a:cubicBezTo>
                      <a:pt x="1247" y="2661"/>
                      <a:pt x="1249" y="2666"/>
                      <a:pt x="1252" y="2666"/>
                    </a:cubicBezTo>
                    <a:cubicBezTo>
                      <a:pt x="1259" y="2666"/>
                      <a:pt x="1271" y="2639"/>
                      <a:pt x="1276" y="2639"/>
                    </a:cubicBezTo>
                    <a:cubicBezTo>
                      <a:pt x="1277" y="2639"/>
                      <a:pt x="1277" y="2641"/>
                      <a:pt x="1277" y="2645"/>
                    </a:cubicBezTo>
                    <a:cubicBezTo>
                      <a:pt x="1277" y="2706"/>
                      <a:pt x="1277" y="2767"/>
                      <a:pt x="1247" y="2797"/>
                    </a:cubicBezTo>
                    <a:cubicBezTo>
                      <a:pt x="1247" y="2797"/>
                      <a:pt x="1156" y="2858"/>
                      <a:pt x="1217" y="2888"/>
                    </a:cubicBezTo>
                    <a:cubicBezTo>
                      <a:pt x="1247" y="2919"/>
                      <a:pt x="1247" y="2949"/>
                      <a:pt x="1217" y="2949"/>
                    </a:cubicBezTo>
                    <a:cubicBezTo>
                      <a:pt x="1156" y="2949"/>
                      <a:pt x="1156" y="2949"/>
                      <a:pt x="1125" y="3010"/>
                    </a:cubicBezTo>
                    <a:cubicBezTo>
                      <a:pt x="1095" y="3040"/>
                      <a:pt x="1095" y="3071"/>
                      <a:pt x="1065" y="3071"/>
                    </a:cubicBezTo>
                    <a:cubicBezTo>
                      <a:pt x="1004" y="3071"/>
                      <a:pt x="973" y="3071"/>
                      <a:pt x="973" y="3101"/>
                    </a:cubicBezTo>
                    <a:lnTo>
                      <a:pt x="973" y="3192"/>
                    </a:lnTo>
                    <a:lnTo>
                      <a:pt x="1004" y="3223"/>
                    </a:lnTo>
                    <a:cubicBezTo>
                      <a:pt x="1034" y="3223"/>
                      <a:pt x="1004" y="3253"/>
                      <a:pt x="1034" y="3253"/>
                    </a:cubicBezTo>
                    <a:cubicBezTo>
                      <a:pt x="1075" y="3253"/>
                      <a:pt x="1102" y="3280"/>
                      <a:pt x="1124" y="3280"/>
                    </a:cubicBezTo>
                    <a:cubicBezTo>
                      <a:pt x="1136" y="3280"/>
                      <a:pt x="1146" y="3273"/>
                      <a:pt x="1156" y="3253"/>
                    </a:cubicBezTo>
                    <a:lnTo>
                      <a:pt x="1186" y="3223"/>
                    </a:lnTo>
                    <a:lnTo>
                      <a:pt x="1277" y="3223"/>
                    </a:lnTo>
                    <a:cubicBezTo>
                      <a:pt x="1308" y="3223"/>
                      <a:pt x="1308" y="3223"/>
                      <a:pt x="1308" y="3253"/>
                    </a:cubicBezTo>
                    <a:cubicBezTo>
                      <a:pt x="1308" y="3297"/>
                      <a:pt x="1308" y="3326"/>
                      <a:pt x="1320" y="3326"/>
                    </a:cubicBezTo>
                    <a:cubicBezTo>
                      <a:pt x="1324" y="3326"/>
                      <a:pt x="1330" y="3322"/>
                      <a:pt x="1338" y="3314"/>
                    </a:cubicBezTo>
                    <a:cubicBezTo>
                      <a:pt x="1399" y="3314"/>
                      <a:pt x="1429" y="3253"/>
                      <a:pt x="1429" y="3253"/>
                    </a:cubicBezTo>
                    <a:cubicBezTo>
                      <a:pt x="1460" y="3253"/>
                      <a:pt x="1460" y="3253"/>
                      <a:pt x="1460" y="3314"/>
                    </a:cubicBezTo>
                    <a:cubicBezTo>
                      <a:pt x="1460" y="3344"/>
                      <a:pt x="1460" y="3344"/>
                      <a:pt x="1490" y="3344"/>
                    </a:cubicBezTo>
                    <a:lnTo>
                      <a:pt x="1581" y="3344"/>
                    </a:lnTo>
                    <a:cubicBezTo>
                      <a:pt x="1612" y="3344"/>
                      <a:pt x="1581" y="3344"/>
                      <a:pt x="1612" y="3375"/>
                    </a:cubicBezTo>
                    <a:cubicBezTo>
                      <a:pt x="1632" y="3375"/>
                      <a:pt x="1639" y="3388"/>
                      <a:pt x="1659" y="3388"/>
                    </a:cubicBezTo>
                    <a:cubicBezTo>
                      <a:pt x="1669" y="3388"/>
                      <a:pt x="1683" y="3385"/>
                      <a:pt x="1703" y="3375"/>
                    </a:cubicBezTo>
                    <a:cubicBezTo>
                      <a:pt x="1703" y="3344"/>
                      <a:pt x="1733" y="3314"/>
                      <a:pt x="1733" y="3314"/>
                    </a:cubicBezTo>
                    <a:lnTo>
                      <a:pt x="1794" y="3253"/>
                    </a:lnTo>
                    <a:cubicBezTo>
                      <a:pt x="1794" y="3253"/>
                      <a:pt x="1855" y="3253"/>
                      <a:pt x="1855" y="3314"/>
                    </a:cubicBezTo>
                    <a:cubicBezTo>
                      <a:pt x="1855" y="3344"/>
                      <a:pt x="1764" y="3344"/>
                      <a:pt x="1764" y="3375"/>
                    </a:cubicBezTo>
                    <a:cubicBezTo>
                      <a:pt x="1764" y="3405"/>
                      <a:pt x="1764" y="3466"/>
                      <a:pt x="1733" y="3466"/>
                    </a:cubicBezTo>
                    <a:cubicBezTo>
                      <a:pt x="1713" y="3466"/>
                      <a:pt x="1706" y="3479"/>
                      <a:pt x="1686" y="3479"/>
                    </a:cubicBezTo>
                    <a:cubicBezTo>
                      <a:pt x="1676" y="3479"/>
                      <a:pt x="1662" y="3476"/>
                      <a:pt x="1642" y="3466"/>
                    </a:cubicBezTo>
                    <a:lnTo>
                      <a:pt x="1460" y="3466"/>
                    </a:lnTo>
                    <a:cubicBezTo>
                      <a:pt x="1429" y="3466"/>
                      <a:pt x="1429" y="3496"/>
                      <a:pt x="1399" y="3496"/>
                    </a:cubicBezTo>
                    <a:cubicBezTo>
                      <a:pt x="1338" y="3496"/>
                      <a:pt x="1338" y="3527"/>
                      <a:pt x="1338" y="3527"/>
                    </a:cubicBezTo>
                    <a:cubicBezTo>
                      <a:pt x="1338" y="3527"/>
                      <a:pt x="1338" y="3557"/>
                      <a:pt x="1308" y="3557"/>
                    </a:cubicBezTo>
                    <a:cubicBezTo>
                      <a:pt x="1277" y="3557"/>
                      <a:pt x="1247" y="3557"/>
                      <a:pt x="1247" y="3618"/>
                    </a:cubicBezTo>
                    <a:cubicBezTo>
                      <a:pt x="1247" y="3648"/>
                      <a:pt x="1277" y="3648"/>
                      <a:pt x="1247" y="3679"/>
                    </a:cubicBezTo>
                    <a:cubicBezTo>
                      <a:pt x="1247" y="3679"/>
                      <a:pt x="1247" y="3709"/>
                      <a:pt x="1186" y="3770"/>
                    </a:cubicBezTo>
                    <a:cubicBezTo>
                      <a:pt x="1156" y="3800"/>
                      <a:pt x="1156" y="3800"/>
                      <a:pt x="1156" y="3831"/>
                    </a:cubicBezTo>
                    <a:cubicBezTo>
                      <a:pt x="1125" y="3861"/>
                      <a:pt x="1156" y="3861"/>
                      <a:pt x="1125" y="3861"/>
                    </a:cubicBezTo>
                    <a:cubicBezTo>
                      <a:pt x="1095" y="3861"/>
                      <a:pt x="1095" y="3861"/>
                      <a:pt x="1034" y="3922"/>
                    </a:cubicBezTo>
                    <a:cubicBezTo>
                      <a:pt x="1034" y="3952"/>
                      <a:pt x="1004" y="3952"/>
                      <a:pt x="1034" y="3982"/>
                    </a:cubicBezTo>
                    <a:cubicBezTo>
                      <a:pt x="1034" y="4013"/>
                      <a:pt x="1034" y="4013"/>
                      <a:pt x="1095" y="4074"/>
                    </a:cubicBezTo>
                    <a:lnTo>
                      <a:pt x="1247" y="4074"/>
                    </a:lnTo>
                    <a:cubicBezTo>
                      <a:pt x="1277" y="4013"/>
                      <a:pt x="1308" y="3952"/>
                      <a:pt x="1308" y="3952"/>
                    </a:cubicBezTo>
                    <a:lnTo>
                      <a:pt x="1399" y="3952"/>
                    </a:lnTo>
                    <a:cubicBezTo>
                      <a:pt x="1429" y="3952"/>
                      <a:pt x="1460" y="3861"/>
                      <a:pt x="1460" y="3861"/>
                    </a:cubicBezTo>
                    <a:cubicBezTo>
                      <a:pt x="1460" y="3861"/>
                      <a:pt x="1460" y="3847"/>
                      <a:pt x="1469" y="3847"/>
                    </a:cubicBezTo>
                    <a:cubicBezTo>
                      <a:pt x="1473" y="3847"/>
                      <a:pt x="1480" y="3851"/>
                      <a:pt x="1490" y="3861"/>
                    </a:cubicBezTo>
                    <a:cubicBezTo>
                      <a:pt x="1551" y="3922"/>
                      <a:pt x="1551" y="3922"/>
                      <a:pt x="1581" y="3922"/>
                    </a:cubicBezTo>
                    <a:cubicBezTo>
                      <a:pt x="1612" y="3922"/>
                      <a:pt x="1612" y="3922"/>
                      <a:pt x="1612" y="3952"/>
                    </a:cubicBezTo>
                    <a:cubicBezTo>
                      <a:pt x="1612" y="3982"/>
                      <a:pt x="1612" y="3982"/>
                      <a:pt x="1642" y="3982"/>
                    </a:cubicBezTo>
                    <a:lnTo>
                      <a:pt x="1733" y="3982"/>
                    </a:lnTo>
                    <a:cubicBezTo>
                      <a:pt x="1733" y="3982"/>
                      <a:pt x="1703" y="3952"/>
                      <a:pt x="1703" y="3922"/>
                    </a:cubicBezTo>
                    <a:cubicBezTo>
                      <a:pt x="1703" y="3861"/>
                      <a:pt x="1703" y="3800"/>
                      <a:pt x="1733" y="3800"/>
                    </a:cubicBezTo>
                    <a:cubicBezTo>
                      <a:pt x="1764" y="3800"/>
                      <a:pt x="1764" y="3770"/>
                      <a:pt x="1764" y="3770"/>
                    </a:cubicBezTo>
                    <a:lnTo>
                      <a:pt x="1855" y="3770"/>
                    </a:lnTo>
                    <a:cubicBezTo>
                      <a:pt x="1855" y="3770"/>
                      <a:pt x="1916" y="3770"/>
                      <a:pt x="1916" y="3800"/>
                    </a:cubicBezTo>
                    <a:cubicBezTo>
                      <a:pt x="1916" y="3831"/>
                      <a:pt x="1946" y="3831"/>
                      <a:pt x="2007" y="3831"/>
                    </a:cubicBezTo>
                    <a:lnTo>
                      <a:pt x="2220" y="3831"/>
                    </a:lnTo>
                    <a:cubicBezTo>
                      <a:pt x="2250" y="3831"/>
                      <a:pt x="2311" y="3800"/>
                      <a:pt x="2311" y="3800"/>
                    </a:cubicBezTo>
                    <a:cubicBezTo>
                      <a:pt x="2311" y="3770"/>
                      <a:pt x="2341" y="3770"/>
                      <a:pt x="2372" y="3770"/>
                    </a:cubicBezTo>
                    <a:lnTo>
                      <a:pt x="2493" y="3770"/>
                    </a:lnTo>
                    <a:cubicBezTo>
                      <a:pt x="2493" y="3770"/>
                      <a:pt x="2524" y="3770"/>
                      <a:pt x="2524" y="3800"/>
                    </a:cubicBezTo>
                    <a:cubicBezTo>
                      <a:pt x="2524" y="3800"/>
                      <a:pt x="2543" y="3839"/>
                      <a:pt x="2582" y="3839"/>
                    </a:cubicBezTo>
                    <a:cubicBezTo>
                      <a:pt x="2592" y="3839"/>
                      <a:pt x="2603" y="3837"/>
                      <a:pt x="2615" y="3831"/>
                    </a:cubicBezTo>
                    <a:cubicBezTo>
                      <a:pt x="2645" y="3800"/>
                      <a:pt x="2676" y="3800"/>
                      <a:pt x="2706" y="3800"/>
                    </a:cubicBezTo>
                    <a:lnTo>
                      <a:pt x="2980" y="3800"/>
                    </a:lnTo>
                    <a:cubicBezTo>
                      <a:pt x="3010" y="3800"/>
                      <a:pt x="3071" y="3709"/>
                      <a:pt x="3071" y="3709"/>
                    </a:cubicBezTo>
                    <a:cubicBezTo>
                      <a:pt x="3071" y="3709"/>
                      <a:pt x="3101" y="3679"/>
                      <a:pt x="3162" y="3679"/>
                    </a:cubicBezTo>
                    <a:cubicBezTo>
                      <a:pt x="3223" y="3679"/>
                      <a:pt x="3253" y="3679"/>
                      <a:pt x="3253" y="3618"/>
                    </a:cubicBezTo>
                    <a:cubicBezTo>
                      <a:pt x="3253" y="3557"/>
                      <a:pt x="3284" y="3527"/>
                      <a:pt x="3253" y="3496"/>
                    </a:cubicBezTo>
                    <a:cubicBezTo>
                      <a:pt x="3253" y="3466"/>
                      <a:pt x="3253" y="3466"/>
                      <a:pt x="3223" y="3466"/>
                    </a:cubicBezTo>
                    <a:cubicBezTo>
                      <a:pt x="3162" y="3466"/>
                      <a:pt x="3162" y="3496"/>
                      <a:pt x="3132" y="3496"/>
                    </a:cubicBezTo>
                    <a:cubicBezTo>
                      <a:pt x="3101" y="3496"/>
                      <a:pt x="3071" y="3466"/>
                      <a:pt x="3010" y="3466"/>
                    </a:cubicBezTo>
                    <a:cubicBezTo>
                      <a:pt x="2980" y="3466"/>
                      <a:pt x="2949" y="3496"/>
                      <a:pt x="2949" y="3496"/>
                    </a:cubicBezTo>
                    <a:cubicBezTo>
                      <a:pt x="2919" y="3496"/>
                      <a:pt x="2949" y="3466"/>
                      <a:pt x="2949" y="3466"/>
                    </a:cubicBezTo>
                    <a:cubicBezTo>
                      <a:pt x="2949" y="3466"/>
                      <a:pt x="2919" y="3405"/>
                      <a:pt x="2949" y="3405"/>
                    </a:cubicBezTo>
                    <a:cubicBezTo>
                      <a:pt x="2980" y="3405"/>
                      <a:pt x="3010" y="3405"/>
                      <a:pt x="3010" y="3375"/>
                    </a:cubicBezTo>
                    <a:cubicBezTo>
                      <a:pt x="3010" y="3344"/>
                      <a:pt x="2980" y="3344"/>
                      <a:pt x="3010" y="3344"/>
                    </a:cubicBezTo>
                    <a:cubicBezTo>
                      <a:pt x="3071" y="3344"/>
                      <a:pt x="3071" y="3344"/>
                      <a:pt x="3101" y="3314"/>
                    </a:cubicBezTo>
                    <a:cubicBezTo>
                      <a:pt x="3132" y="3253"/>
                      <a:pt x="3101" y="3253"/>
                      <a:pt x="3132" y="3253"/>
                    </a:cubicBezTo>
                    <a:cubicBezTo>
                      <a:pt x="3132" y="3238"/>
                      <a:pt x="3132" y="3238"/>
                      <a:pt x="3135" y="3238"/>
                    </a:cubicBezTo>
                    <a:cubicBezTo>
                      <a:pt x="3139" y="3238"/>
                      <a:pt x="3147" y="3238"/>
                      <a:pt x="3162" y="3223"/>
                    </a:cubicBezTo>
                    <a:cubicBezTo>
                      <a:pt x="3223" y="3192"/>
                      <a:pt x="3223" y="3223"/>
                      <a:pt x="3223" y="3162"/>
                    </a:cubicBezTo>
                    <a:cubicBezTo>
                      <a:pt x="3223" y="3071"/>
                      <a:pt x="3162" y="3071"/>
                      <a:pt x="3162" y="3040"/>
                    </a:cubicBezTo>
                    <a:cubicBezTo>
                      <a:pt x="3162" y="3010"/>
                      <a:pt x="3223" y="2949"/>
                      <a:pt x="3223" y="2919"/>
                    </a:cubicBezTo>
                    <a:cubicBezTo>
                      <a:pt x="3223" y="2888"/>
                      <a:pt x="3223" y="2888"/>
                      <a:pt x="3162" y="2858"/>
                    </a:cubicBezTo>
                    <a:cubicBezTo>
                      <a:pt x="3132" y="2827"/>
                      <a:pt x="3116" y="2827"/>
                      <a:pt x="3105" y="2827"/>
                    </a:cubicBezTo>
                    <a:cubicBezTo>
                      <a:pt x="3094" y="2827"/>
                      <a:pt x="3086" y="2827"/>
                      <a:pt x="3071" y="2797"/>
                    </a:cubicBezTo>
                    <a:lnTo>
                      <a:pt x="3010" y="2767"/>
                    </a:lnTo>
                    <a:cubicBezTo>
                      <a:pt x="2980" y="2767"/>
                      <a:pt x="2980" y="2797"/>
                      <a:pt x="2919" y="2797"/>
                    </a:cubicBezTo>
                    <a:cubicBezTo>
                      <a:pt x="2828" y="2797"/>
                      <a:pt x="2828" y="2767"/>
                      <a:pt x="2797" y="2767"/>
                    </a:cubicBezTo>
                    <a:cubicBezTo>
                      <a:pt x="2767" y="2767"/>
                      <a:pt x="2797" y="2797"/>
                      <a:pt x="2767" y="2797"/>
                    </a:cubicBezTo>
                    <a:cubicBezTo>
                      <a:pt x="2715" y="2797"/>
                      <a:pt x="2685" y="2864"/>
                      <a:pt x="2677" y="2864"/>
                    </a:cubicBezTo>
                    <a:cubicBezTo>
                      <a:pt x="2676" y="2864"/>
                      <a:pt x="2676" y="2862"/>
                      <a:pt x="2676" y="2858"/>
                    </a:cubicBezTo>
                    <a:cubicBezTo>
                      <a:pt x="2676" y="2797"/>
                      <a:pt x="2645" y="2797"/>
                      <a:pt x="2676" y="2767"/>
                    </a:cubicBezTo>
                    <a:lnTo>
                      <a:pt x="2706" y="2736"/>
                    </a:lnTo>
                    <a:cubicBezTo>
                      <a:pt x="2706" y="2706"/>
                      <a:pt x="2676" y="2706"/>
                      <a:pt x="2676" y="2645"/>
                    </a:cubicBezTo>
                    <a:cubicBezTo>
                      <a:pt x="2676" y="2615"/>
                      <a:pt x="2676" y="2615"/>
                      <a:pt x="2645" y="2584"/>
                    </a:cubicBezTo>
                    <a:cubicBezTo>
                      <a:pt x="2630" y="2569"/>
                      <a:pt x="2607" y="2569"/>
                      <a:pt x="2588" y="2569"/>
                    </a:cubicBezTo>
                    <a:cubicBezTo>
                      <a:pt x="2569" y="2569"/>
                      <a:pt x="2554" y="2569"/>
                      <a:pt x="2554" y="2554"/>
                    </a:cubicBezTo>
                    <a:cubicBezTo>
                      <a:pt x="2554" y="2493"/>
                      <a:pt x="2554" y="2463"/>
                      <a:pt x="2524" y="2463"/>
                    </a:cubicBezTo>
                    <a:cubicBezTo>
                      <a:pt x="2493" y="2463"/>
                      <a:pt x="2463" y="2463"/>
                      <a:pt x="2463" y="2402"/>
                    </a:cubicBezTo>
                    <a:cubicBezTo>
                      <a:pt x="2463" y="2341"/>
                      <a:pt x="2402" y="2250"/>
                      <a:pt x="2402" y="2250"/>
                    </a:cubicBezTo>
                    <a:cubicBezTo>
                      <a:pt x="2402" y="2250"/>
                      <a:pt x="2341" y="2250"/>
                      <a:pt x="2341" y="2189"/>
                    </a:cubicBezTo>
                    <a:cubicBezTo>
                      <a:pt x="2311" y="2159"/>
                      <a:pt x="2250" y="2128"/>
                      <a:pt x="2250" y="2098"/>
                    </a:cubicBezTo>
                    <a:cubicBezTo>
                      <a:pt x="2250" y="2068"/>
                      <a:pt x="2250" y="2068"/>
                      <a:pt x="2246" y="2068"/>
                    </a:cubicBezTo>
                    <a:cubicBezTo>
                      <a:pt x="2242" y="2068"/>
                      <a:pt x="2235" y="2068"/>
                      <a:pt x="2220" y="2037"/>
                    </a:cubicBezTo>
                    <a:cubicBezTo>
                      <a:pt x="2189" y="2037"/>
                      <a:pt x="2189" y="2007"/>
                      <a:pt x="2159" y="2007"/>
                    </a:cubicBezTo>
                    <a:lnTo>
                      <a:pt x="2068" y="2007"/>
                    </a:lnTo>
                    <a:cubicBezTo>
                      <a:pt x="2047" y="2007"/>
                      <a:pt x="2027" y="2020"/>
                      <a:pt x="2016" y="2020"/>
                    </a:cubicBezTo>
                    <a:cubicBezTo>
                      <a:pt x="2010" y="2020"/>
                      <a:pt x="2007" y="2017"/>
                      <a:pt x="2007" y="2007"/>
                    </a:cubicBezTo>
                    <a:lnTo>
                      <a:pt x="2007" y="1946"/>
                    </a:lnTo>
                    <a:cubicBezTo>
                      <a:pt x="2007" y="1885"/>
                      <a:pt x="1946" y="1885"/>
                      <a:pt x="1946" y="1855"/>
                    </a:cubicBezTo>
                    <a:cubicBezTo>
                      <a:pt x="1946" y="1824"/>
                      <a:pt x="1885" y="1794"/>
                      <a:pt x="1885" y="1794"/>
                    </a:cubicBezTo>
                    <a:cubicBezTo>
                      <a:pt x="1885" y="1733"/>
                      <a:pt x="1794" y="1703"/>
                      <a:pt x="1794" y="1672"/>
                    </a:cubicBezTo>
                    <a:cubicBezTo>
                      <a:pt x="1794" y="1642"/>
                      <a:pt x="1794" y="1581"/>
                      <a:pt x="1764" y="1581"/>
                    </a:cubicBezTo>
                    <a:cubicBezTo>
                      <a:pt x="1764" y="1551"/>
                      <a:pt x="1733" y="1551"/>
                      <a:pt x="1733" y="1520"/>
                    </a:cubicBezTo>
                    <a:cubicBezTo>
                      <a:pt x="1703" y="1490"/>
                      <a:pt x="1703" y="1429"/>
                      <a:pt x="1642" y="1429"/>
                    </a:cubicBezTo>
                    <a:cubicBezTo>
                      <a:pt x="1612" y="1429"/>
                      <a:pt x="1581" y="1399"/>
                      <a:pt x="1551" y="1399"/>
                    </a:cubicBezTo>
                    <a:lnTo>
                      <a:pt x="1521" y="1368"/>
                    </a:lnTo>
                    <a:lnTo>
                      <a:pt x="1369" y="1368"/>
                    </a:lnTo>
                    <a:lnTo>
                      <a:pt x="1308" y="1399"/>
                    </a:lnTo>
                    <a:cubicBezTo>
                      <a:pt x="1308" y="1399"/>
                      <a:pt x="1277" y="1399"/>
                      <a:pt x="1277" y="1368"/>
                    </a:cubicBezTo>
                    <a:lnTo>
                      <a:pt x="1277" y="1338"/>
                    </a:lnTo>
                    <a:lnTo>
                      <a:pt x="1369" y="1338"/>
                    </a:lnTo>
                    <a:cubicBezTo>
                      <a:pt x="1399" y="1338"/>
                      <a:pt x="1399" y="1277"/>
                      <a:pt x="1399" y="1277"/>
                    </a:cubicBezTo>
                    <a:cubicBezTo>
                      <a:pt x="1399" y="1247"/>
                      <a:pt x="1399" y="1247"/>
                      <a:pt x="1369" y="1247"/>
                    </a:cubicBezTo>
                    <a:cubicBezTo>
                      <a:pt x="1369" y="1247"/>
                      <a:pt x="1308" y="1247"/>
                      <a:pt x="1308" y="1216"/>
                    </a:cubicBezTo>
                    <a:cubicBezTo>
                      <a:pt x="1308" y="1210"/>
                      <a:pt x="1306" y="1207"/>
                      <a:pt x="1304" y="1207"/>
                    </a:cubicBezTo>
                    <a:cubicBezTo>
                      <a:pt x="1301" y="1207"/>
                      <a:pt x="1295" y="1214"/>
                      <a:pt x="1294" y="1214"/>
                    </a:cubicBezTo>
                    <a:cubicBezTo>
                      <a:pt x="1294" y="1214"/>
                      <a:pt x="1297" y="1209"/>
                      <a:pt x="1308" y="1186"/>
                    </a:cubicBezTo>
                    <a:lnTo>
                      <a:pt x="1369" y="1125"/>
                    </a:lnTo>
                    <a:cubicBezTo>
                      <a:pt x="1369" y="1095"/>
                      <a:pt x="1399" y="1065"/>
                      <a:pt x="1399" y="1034"/>
                    </a:cubicBezTo>
                    <a:cubicBezTo>
                      <a:pt x="1399" y="1034"/>
                      <a:pt x="1369" y="943"/>
                      <a:pt x="1399" y="943"/>
                    </a:cubicBezTo>
                    <a:cubicBezTo>
                      <a:pt x="1399" y="913"/>
                      <a:pt x="1429" y="882"/>
                      <a:pt x="1429" y="821"/>
                    </a:cubicBezTo>
                    <a:cubicBezTo>
                      <a:pt x="1429" y="791"/>
                      <a:pt x="1399" y="791"/>
                      <a:pt x="1429" y="761"/>
                    </a:cubicBezTo>
                    <a:lnTo>
                      <a:pt x="1429" y="669"/>
                    </a:lnTo>
                    <a:cubicBezTo>
                      <a:pt x="1429" y="639"/>
                      <a:pt x="1429" y="609"/>
                      <a:pt x="1399" y="609"/>
                    </a:cubicBezTo>
                    <a:cubicBezTo>
                      <a:pt x="1399" y="609"/>
                      <a:pt x="1369" y="578"/>
                      <a:pt x="1308" y="578"/>
                    </a:cubicBezTo>
                    <a:lnTo>
                      <a:pt x="913" y="578"/>
                    </a:lnTo>
                    <a:cubicBezTo>
                      <a:pt x="852" y="578"/>
                      <a:pt x="852" y="609"/>
                      <a:pt x="821" y="609"/>
                    </a:cubicBezTo>
                    <a:lnTo>
                      <a:pt x="791" y="609"/>
                    </a:lnTo>
                    <a:cubicBezTo>
                      <a:pt x="791" y="609"/>
                      <a:pt x="791" y="639"/>
                      <a:pt x="761" y="639"/>
                    </a:cubicBezTo>
                    <a:cubicBezTo>
                      <a:pt x="761" y="639"/>
                      <a:pt x="761" y="669"/>
                      <a:pt x="700" y="669"/>
                    </a:cubicBezTo>
                    <a:lnTo>
                      <a:pt x="670" y="669"/>
                    </a:lnTo>
                    <a:lnTo>
                      <a:pt x="670" y="639"/>
                    </a:lnTo>
                    <a:lnTo>
                      <a:pt x="761" y="578"/>
                    </a:lnTo>
                    <a:cubicBezTo>
                      <a:pt x="761" y="548"/>
                      <a:pt x="768" y="548"/>
                      <a:pt x="772" y="548"/>
                    </a:cubicBezTo>
                    <a:cubicBezTo>
                      <a:pt x="776" y="548"/>
                      <a:pt x="776" y="548"/>
                      <a:pt x="761" y="517"/>
                    </a:cubicBezTo>
                    <a:cubicBezTo>
                      <a:pt x="700" y="487"/>
                      <a:pt x="639" y="487"/>
                      <a:pt x="639" y="487"/>
                    </a:cubicBezTo>
                    <a:cubicBezTo>
                      <a:pt x="639" y="487"/>
                      <a:pt x="609" y="487"/>
                      <a:pt x="609" y="457"/>
                    </a:cubicBezTo>
                    <a:cubicBezTo>
                      <a:pt x="609" y="457"/>
                      <a:pt x="609" y="426"/>
                      <a:pt x="639" y="426"/>
                    </a:cubicBezTo>
                    <a:lnTo>
                      <a:pt x="700" y="426"/>
                    </a:lnTo>
                    <a:cubicBezTo>
                      <a:pt x="761" y="426"/>
                      <a:pt x="761" y="365"/>
                      <a:pt x="761" y="335"/>
                    </a:cubicBezTo>
                    <a:cubicBezTo>
                      <a:pt x="791" y="335"/>
                      <a:pt x="791" y="335"/>
                      <a:pt x="821" y="305"/>
                    </a:cubicBezTo>
                    <a:cubicBezTo>
                      <a:pt x="852" y="305"/>
                      <a:pt x="852" y="274"/>
                      <a:pt x="852" y="274"/>
                    </a:cubicBezTo>
                    <a:lnTo>
                      <a:pt x="852" y="183"/>
                    </a:lnTo>
                    <a:cubicBezTo>
                      <a:pt x="852" y="153"/>
                      <a:pt x="791" y="153"/>
                      <a:pt x="791" y="122"/>
                    </a:cubicBezTo>
                    <a:lnTo>
                      <a:pt x="791" y="31"/>
                    </a:lnTo>
                    <a:lnTo>
                      <a:pt x="700" y="31"/>
                    </a:lnTo>
                    <a:lnTo>
                      <a:pt x="639" y="61"/>
                    </a:lnTo>
                    <a:lnTo>
                      <a:pt x="548" y="61"/>
                    </a:lnTo>
                    <a:cubicBezTo>
                      <a:pt x="528" y="61"/>
                      <a:pt x="507" y="88"/>
                      <a:pt x="496" y="88"/>
                    </a:cubicBezTo>
                    <a:cubicBezTo>
                      <a:pt x="491" y="88"/>
                      <a:pt x="487" y="82"/>
                      <a:pt x="487" y="61"/>
                    </a:cubicBezTo>
                    <a:cubicBezTo>
                      <a:pt x="457" y="61"/>
                      <a:pt x="457" y="61"/>
                      <a:pt x="396" y="31"/>
                    </a:cubicBezTo>
                    <a:cubicBezTo>
                      <a:pt x="366" y="31"/>
                      <a:pt x="366" y="1"/>
                      <a:pt x="3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67"/>
              <p:cNvSpPr/>
              <p:nvPr/>
            </p:nvSpPr>
            <p:spPr>
              <a:xfrm>
                <a:off x="14588675" y="7574875"/>
                <a:ext cx="379225" cy="669475"/>
              </a:xfrm>
              <a:custGeom>
                <a:avLst/>
                <a:gdLst/>
                <a:ahLst/>
                <a:cxnLst/>
                <a:rect l="l" t="t" r="r" b="b"/>
                <a:pathLst>
                  <a:path w="15169" h="26779" extrusionOk="0">
                    <a:moveTo>
                      <a:pt x="13662" y="15031"/>
                    </a:moveTo>
                    <a:cubicBezTo>
                      <a:pt x="13665" y="15031"/>
                      <a:pt x="13649" y="15123"/>
                      <a:pt x="13649" y="15168"/>
                    </a:cubicBezTo>
                    <a:cubicBezTo>
                      <a:pt x="13649" y="15198"/>
                      <a:pt x="13618" y="15198"/>
                      <a:pt x="13557" y="15228"/>
                    </a:cubicBezTo>
                    <a:cubicBezTo>
                      <a:pt x="13527" y="15259"/>
                      <a:pt x="13527" y="15320"/>
                      <a:pt x="13527" y="15350"/>
                    </a:cubicBezTo>
                    <a:cubicBezTo>
                      <a:pt x="13527" y="15380"/>
                      <a:pt x="13375" y="15380"/>
                      <a:pt x="13375" y="15380"/>
                    </a:cubicBezTo>
                    <a:cubicBezTo>
                      <a:pt x="13375" y="15380"/>
                      <a:pt x="13375" y="15320"/>
                      <a:pt x="13405" y="15259"/>
                    </a:cubicBezTo>
                    <a:cubicBezTo>
                      <a:pt x="13436" y="15228"/>
                      <a:pt x="13436" y="15198"/>
                      <a:pt x="13497" y="15198"/>
                    </a:cubicBezTo>
                    <a:cubicBezTo>
                      <a:pt x="13527" y="15168"/>
                      <a:pt x="13649" y="15076"/>
                      <a:pt x="13649" y="15076"/>
                    </a:cubicBezTo>
                    <a:cubicBezTo>
                      <a:pt x="13657" y="15043"/>
                      <a:pt x="13661" y="15031"/>
                      <a:pt x="13662" y="15031"/>
                    </a:cubicBezTo>
                    <a:close/>
                    <a:moveTo>
                      <a:pt x="12554" y="17143"/>
                    </a:moveTo>
                    <a:cubicBezTo>
                      <a:pt x="12554" y="17143"/>
                      <a:pt x="12585" y="17235"/>
                      <a:pt x="12585" y="17326"/>
                    </a:cubicBezTo>
                    <a:cubicBezTo>
                      <a:pt x="12529" y="17344"/>
                      <a:pt x="12508" y="17351"/>
                      <a:pt x="12492" y="17354"/>
                    </a:cubicBezTo>
                    <a:lnTo>
                      <a:pt x="12492" y="17354"/>
                    </a:lnTo>
                    <a:cubicBezTo>
                      <a:pt x="12522" y="17257"/>
                      <a:pt x="12554" y="17143"/>
                      <a:pt x="12554" y="17143"/>
                    </a:cubicBezTo>
                    <a:close/>
                    <a:moveTo>
                      <a:pt x="12400" y="17560"/>
                    </a:moveTo>
                    <a:cubicBezTo>
                      <a:pt x="12395" y="17580"/>
                      <a:pt x="12382" y="17596"/>
                      <a:pt x="12368" y="17611"/>
                    </a:cubicBezTo>
                    <a:lnTo>
                      <a:pt x="12368" y="17611"/>
                    </a:lnTo>
                    <a:cubicBezTo>
                      <a:pt x="12378" y="17594"/>
                      <a:pt x="12389" y="17577"/>
                      <a:pt x="12400" y="17560"/>
                    </a:cubicBezTo>
                    <a:close/>
                    <a:moveTo>
                      <a:pt x="12302" y="17709"/>
                    </a:moveTo>
                    <a:lnTo>
                      <a:pt x="12302" y="17709"/>
                    </a:lnTo>
                    <a:cubicBezTo>
                      <a:pt x="12306" y="17724"/>
                      <a:pt x="12311" y="17745"/>
                      <a:pt x="12311" y="17782"/>
                    </a:cubicBezTo>
                    <a:cubicBezTo>
                      <a:pt x="12311" y="17842"/>
                      <a:pt x="12281" y="17842"/>
                      <a:pt x="12281" y="17903"/>
                    </a:cubicBezTo>
                    <a:lnTo>
                      <a:pt x="12190" y="17964"/>
                    </a:lnTo>
                    <a:cubicBezTo>
                      <a:pt x="12190" y="17964"/>
                      <a:pt x="12159" y="17994"/>
                      <a:pt x="12159" y="18055"/>
                    </a:cubicBezTo>
                    <a:cubicBezTo>
                      <a:pt x="12159" y="18086"/>
                      <a:pt x="12159" y="18116"/>
                      <a:pt x="12190" y="18146"/>
                    </a:cubicBezTo>
                    <a:cubicBezTo>
                      <a:pt x="12250" y="18207"/>
                      <a:pt x="12190" y="18207"/>
                      <a:pt x="12190" y="18238"/>
                    </a:cubicBezTo>
                    <a:cubicBezTo>
                      <a:pt x="12190" y="18268"/>
                      <a:pt x="12159" y="18298"/>
                      <a:pt x="12159" y="18359"/>
                    </a:cubicBezTo>
                    <a:cubicBezTo>
                      <a:pt x="12159" y="18390"/>
                      <a:pt x="12159" y="18390"/>
                      <a:pt x="12129" y="18450"/>
                    </a:cubicBezTo>
                    <a:cubicBezTo>
                      <a:pt x="12129" y="18542"/>
                      <a:pt x="12098" y="18511"/>
                      <a:pt x="12098" y="18542"/>
                    </a:cubicBezTo>
                    <a:cubicBezTo>
                      <a:pt x="12038" y="18572"/>
                      <a:pt x="12098" y="18602"/>
                      <a:pt x="12098" y="18663"/>
                    </a:cubicBezTo>
                    <a:lnTo>
                      <a:pt x="12098" y="18815"/>
                    </a:lnTo>
                    <a:cubicBezTo>
                      <a:pt x="12098" y="18876"/>
                      <a:pt x="12038" y="18876"/>
                      <a:pt x="12007" y="18876"/>
                    </a:cubicBezTo>
                    <a:cubicBezTo>
                      <a:pt x="11977" y="18845"/>
                      <a:pt x="11977" y="18815"/>
                      <a:pt x="12007" y="18754"/>
                    </a:cubicBezTo>
                    <a:lnTo>
                      <a:pt x="12007" y="18663"/>
                    </a:lnTo>
                    <a:cubicBezTo>
                      <a:pt x="12007" y="18602"/>
                      <a:pt x="12007" y="18572"/>
                      <a:pt x="12038" y="18542"/>
                    </a:cubicBezTo>
                    <a:cubicBezTo>
                      <a:pt x="12038" y="18511"/>
                      <a:pt x="12098" y="18390"/>
                      <a:pt x="12098" y="18359"/>
                    </a:cubicBezTo>
                    <a:lnTo>
                      <a:pt x="12098" y="18207"/>
                    </a:lnTo>
                    <a:cubicBezTo>
                      <a:pt x="12098" y="18146"/>
                      <a:pt x="12098" y="18116"/>
                      <a:pt x="12129" y="18086"/>
                    </a:cubicBezTo>
                    <a:cubicBezTo>
                      <a:pt x="12159" y="18055"/>
                      <a:pt x="12159" y="17994"/>
                      <a:pt x="12190" y="17934"/>
                    </a:cubicBezTo>
                    <a:cubicBezTo>
                      <a:pt x="12245" y="17851"/>
                      <a:pt x="12275" y="17769"/>
                      <a:pt x="12302" y="17709"/>
                    </a:cubicBezTo>
                    <a:close/>
                    <a:moveTo>
                      <a:pt x="9180" y="0"/>
                    </a:moveTo>
                    <a:cubicBezTo>
                      <a:pt x="9150" y="0"/>
                      <a:pt x="9120" y="31"/>
                      <a:pt x="9089" y="31"/>
                    </a:cubicBezTo>
                    <a:cubicBezTo>
                      <a:pt x="9059" y="61"/>
                      <a:pt x="9059" y="61"/>
                      <a:pt x="9059" y="91"/>
                    </a:cubicBezTo>
                    <a:cubicBezTo>
                      <a:pt x="9028" y="122"/>
                      <a:pt x="9006" y="122"/>
                      <a:pt x="8990" y="122"/>
                    </a:cubicBezTo>
                    <a:cubicBezTo>
                      <a:pt x="8975" y="122"/>
                      <a:pt x="8968" y="122"/>
                      <a:pt x="8968" y="152"/>
                    </a:cubicBezTo>
                    <a:lnTo>
                      <a:pt x="8816" y="152"/>
                    </a:lnTo>
                    <a:cubicBezTo>
                      <a:pt x="8724" y="152"/>
                      <a:pt x="8724" y="152"/>
                      <a:pt x="8724" y="91"/>
                    </a:cubicBezTo>
                    <a:cubicBezTo>
                      <a:pt x="8724" y="61"/>
                      <a:pt x="8664" y="61"/>
                      <a:pt x="8633" y="61"/>
                    </a:cubicBezTo>
                    <a:cubicBezTo>
                      <a:pt x="8603" y="61"/>
                      <a:pt x="8512" y="61"/>
                      <a:pt x="8512" y="152"/>
                    </a:cubicBezTo>
                    <a:cubicBezTo>
                      <a:pt x="8512" y="172"/>
                      <a:pt x="8502" y="179"/>
                      <a:pt x="8487" y="179"/>
                    </a:cubicBezTo>
                    <a:cubicBezTo>
                      <a:pt x="8458" y="179"/>
                      <a:pt x="8410" y="152"/>
                      <a:pt x="8390" y="152"/>
                    </a:cubicBezTo>
                    <a:cubicBezTo>
                      <a:pt x="8360" y="152"/>
                      <a:pt x="8329" y="91"/>
                      <a:pt x="8299" y="91"/>
                    </a:cubicBezTo>
                    <a:cubicBezTo>
                      <a:pt x="8238" y="91"/>
                      <a:pt x="8056" y="183"/>
                      <a:pt x="8025" y="213"/>
                    </a:cubicBezTo>
                    <a:cubicBezTo>
                      <a:pt x="7995" y="243"/>
                      <a:pt x="7934" y="243"/>
                      <a:pt x="7873" y="243"/>
                    </a:cubicBezTo>
                    <a:cubicBezTo>
                      <a:pt x="7843" y="243"/>
                      <a:pt x="7782" y="183"/>
                      <a:pt x="7782" y="183"/>
                    </a:cubicBezTo>
                    <a:cubicBezTo>
                      <a:pt x="7782" y="183"/>
                      <a:pt x="7661" y="152"/>
                      <a:pt x="7630" y="152"/>
                    </a:cubicBezTo>
                    <a:cubicBezTo>
                      <a:pt x="7600" y="152"/>
                      <a:pt x="7509" y="152"/>
                      <a:pt x="7478" y="183"/>
                    </a:cubicBezTo>
                    <a:lnTo>
                      <a:pt x="7174" y="183"/>
                    </a:lnTo>
                    <a:cubicBezTo>
                      <a:pt x="7144" y="183"/>
                      <a:pt x="7113" y="243"/>
                      <a:pt x="7113" y="243"/>
                    </a:cubicBezTo>
                    <a:lnTo>
                      <a:pt x="6718" y="243"/>
                    </a:lnTo>
                    <a:cubicBezTo>
                      <a:pt x="6688" y="243"/>
                      <a:pt x="6566" y="304"/>
                      <a:pt x="6566" y="335"/>
                    </a:cubicBezTo>
                    <a:cubicBezTo>
                      <a:pt x="6566" y="365"/>
                      <a:pt x="6445" y="365"/>
                      <a:pt x="6354" y="365"/>
                    </a:cubicBezTo>
                    <a:cubicBezTo>
                      <a:pt x="6308" y="380"/>
                      <a:pt x="6308" y="380"/>
                      <a:pt x="6312" y="380"/>
                    </a:cubicBezTo>
                    <a:cubicBezTo>
                      <a:pt x="6316" y="380"/>
                      <a:pt x="6323" y="380"/>
                      <a:pt x="6293" y="395"/>
                    </a:cubicBezTo>
                    <a:cubicBezTo>
                      <a:pt x="6262" y="456"/>
                      <a:pt x="6232" y="487"/>
                      <a:pt x="6202" y="547"/>
                    </a:cubicBezTo>
                    <a:cubicBezTo>
                      <a:pt x="6171" y="578"/>
                      <a:pt x="6156" y="593"/>
                      <a:pt x="6145" y="593"/>
                    </a:cubicBezTo>
                    <a:cubicBezTo>
                      <a:pt x="6133" y="593"/>
                      <a:pt x="6126" y="578"/>
                      <a:pt x="6110" y="547"/>
                    </a:cubicBezTo>
                    <a:cubicBezTo>
                      <a:pt x="6080" y="547"/>
                      <a:pt x="6050" y="547"/>
                      <a:pt x="5989" y="608"/>
                    </a:cubicBezTo>
                    <a:lnTo>
                      <a:pt x="5928" y="669"/>
                    </a:lnTo>
                    <a:cubicBezTo>
                      <a:pt x="5898" y="669"/>
                      <a:pt x="5837" y="699"/>
                      <a:pt x="5837" y="699"/>
                    </a:cubicBezTo>
                    <a:lnTo>
                      <a:pt x="5776" y="791"/>
                    </a:lnTo>
                    <a:cubicBezTo>
                      <a:pt x="5776" y="821"/>
                      <a:pt x="5685" y="821"/>
                      <a:pt x="5654" y="851"/>
                    </a:cubicBezTo>
                    <a:cubicBezTo>
                      <a:pt x="5624" y="912"/>
                      <a:pt x="5624" y="943"/>
                      <a:pt x="5624" y="973"/>
                    </a:cubicBezTo>
                    <a:cubicBezTo>
                      <a:pt x="5624" y="979"/>
                      <a:pt x="5617" y="982"/>
                      <a:pt x="5606" y="982"/>
                    </a:cubicBezTo>
                    <a:cubicBezTo>
                      <a:pt x="5576" y="982"/>
                      <a:pt x="5515" y="964"/>
                      <a:pt x="5475" y="964"/>
                    </a:cubicBezTo>
                    <a:cubicBezTo>
                      <a:pt x="5460" y="964"/>
                      <a:pt x="5448" y="966"/>
                      <a:pt x="5442" y="973"/>
                    </a:cubicBezTo>
                    <a:cubicBezTo>
                      <a:pt x="5421" y="983"/>
                      <a:pt x="5401" y="986"/>
                      <a:pt x="5382" y="986"/>
                    </a:cubicBezTo>
                    <a:cubicBezTo>
                      <a:pt x="5344" y="986"/>
                      <a:pt x="5310" y="973"/>
                      <a:pt x="5290" y="973"/>
                    </a:cubicBezTo>
                    <a:lnTo>
                      <a:pt x="5199" y="912"/>
                    </a:lnTo>
                    <a:cubicBezTo>
                      <a:pt x="5189" y="893"/>
                      <a:pt x="5183" y="886"/>
                      <a:pt x="5177" y="886"/>
                    </a:cubicBezTo>
                    <a:cubicBezTo>
                      <a:pt x="5165" y="886"/>
                      <a:pt x="5159" y="922"/>
                      <a:pt x="5138" y="943"/>
                    </a:cubicBezTo>
                    <a:cubicBezTo>
                      <a:pt x="5126" y="949"/>
                      <a:pt x="5113" y="951"/>
                      <a:pt x="5102" y="951"/>
                    </a:cubicBezTo>
                    <a:cubicBezTo>
                      <a:pt x="5055" y="951"/>
                      <a:pt x="5016" y="912"/>
                      <a:pt x="5016" y="912"/>
                    </a:cubicBezTo>
                    <a:cubicBezTo>
                      <a:pt x="4986" y="912"/>
                      <a:pt x="4834" y="912"/>
                      <a:pt x="4773" y="943"/>
                    </a:cubicBezTo>
                    <a:cubicBezTo>
                      <a:pt x="4743" y="943"/>
                      <a:pt x="4591" y="943"/>
                      <a:pt x="4560" y="912"/>
                    </a:cubicBezTo>
                    <a:cubicBezTo>
                      <a:pt x="4530" y="912"/>
                      <a:pt x="4469" y="912"/>
                      <a:pt x="4469" y="851"/>
                    </a:cubicBezTo>
                    <a:cubicBezTo>
                      <a:pt x="4439" y="821"/>
                      <a:pt x="4408" y="699"/>
                      <a:pt x="4408" y="699"/>
                    </a:cubicBezTo>
                    <a:lnTo>
                      <a:pt x="4408" y="639"/>
                    </a:lnTo>
                    <a:cubicBezTo>
                      <a:pt x="4408" y="606"/>
                      <a:pt x="4404" y="597"/>
                      <a:pt x="4397" y="597"/>
                    </a:cubicBezTo>
                    <a:cubicBezTo>
                      <a:pt x="4386" y="597"/>
                      <a:pt x="4368" y="615"/>
                      <a:pt x="4343" y="615"/>
                    </a:cubicBezTo>
                    <a:cubicBezTo>
                      <a:pt x="4335" y="615"/>
                      <a:pt x="4326" y="613"/>
                      <a:pt x="4317" y="608"/>
                    </a:cubicBezTo>
                    <a:cubicBezTo>
                      <a:pt x="4287" y="608"/>
                      <a:pt x="4226" y="669"/>
                      <a:pt x="4226" y="669"/>
                    </a:cubicBezTo>
                    <a:lnTo>
                      <a:pt x="4226" y="791"/>
                    </a:lnTo>
                    <a:lnTo>
                      <a:pt x="4226" y="912"/>
                    </a:lnTo>
                    <a:cubicBezTo>
                      <a:pt x="4226" y="912"/>
                      <a:pt x="4165" y="973"/>
                      <a:pt x="4135" y="1003"/>
                    </a:cubicBezTo>
                    <a:cubicBezTo>
                      <a:pt x="4104" y="1064"/>
                      <a:pt x="4104" y="1216"/>
                      <a:pt x="4013" y="1307"/>
                    </a:cubicBezTo>
                    <a:cubicBezTo>
                      <a:pt x="3952" y="1429"/>
                      <a:pt x="3983" y="1429"/>
                      <a:pt x="3952" y="1459"/>
                    </a:cubicBezTo>
                    <a:cubicBezTo>
                      <a:pt x="3952" y="1520"/>
                      <a:pt x="3922" y="1520"/>
                      <a:pt x="3861" y="1550"/>
                    </a:cubicBezTo>
                    <a:cubicBezTo>
                      <a:pt x="3831" y="1581"/>
                      <a:pt x="3831" y="1581"/>
                      <a:pt x="3770" y="1611"/>
                    </a:cubicBezTo>
                    <a:cubicBezTo>
                      <a:pt x="3679" y="1672"/>
                      <a:pt x="3709" y="1611"/>
                      <a:pt x="3648" y="1702"/>
                    </a:cubicBezTo>
                    <a:cubicBezTo>
                      <a:pt x="3557" y="1763"/>
                      <a:pt x="3527" y="1763"/>
                      <a:pt x="3496" y="1763"/>
                    </a:cubicBezTo>
                    <a:cubicBezTo>
                      <a:pt x="3466" y="1763"/>
                      <a:pt x="3405" y="1763"/>
                      <a:pt x="3375" y="1824"/>
                    </a:cubicBezTo>
                    <a:cubicBezTo>
                      <a:pt x="3344" y="1854"/>
                      <a:pt x="3314" y="1885"/>
                      <a:pt x="3314" y="1915"/>
                    </a:cubicBezTo>
                    <a:cubicBezTo>
                      <a:pt x="3314" y="1976"/>
                      <a:pt x="3253" y="2006"/>
                      <a:pt x="3223" y="2037"/>
                    </a:cubicBezTo>
                    <a:cubicBezTo>
                      <a:pt x="3192" y="2067"/>
                      <a:pt x="3162" y="2067"/>
                      <a:pt x="3162" y="2128"/>
                    </a:cubicBezTo>
                    <a:cubicBezTo>
                      <a:pt x="3101" y="2158"/>
                      <a:pt x="3162" y="2189"/>
                      <a:pt x="3162" y="2280"/>
                    </a:cubicBezTo>
                    <a:cubicBezTo>
                      <a:pt x="3162" y="2341"/>
                      <a:pt x="3162" y="2310"/>
                      <a:pt x="3101" y="2341"/>
                    </a:cubicBezTo>
                    <a:cubicBezTo>
                      <a:pt x="3071" y="2371"/>
                      <a:pt x="3071" y="2371"/>
                      <a:pt x="3071" y="2432"/>
                    </a:cubicBezTo>
                    <a:cubicBezTo>
                      <a:pt x="3071" y="2462"/>
                      <a:pt x="3010" y="2493"/>
                      <a:pt x="2949" y="2523"/>
                    </a:cubicBezTo>
                    <a:cubicBezTo>
                      <a:pt x="2919" y="2584"/>
                      <a:pt x="2949" y="2736"/>
                      <a:pt x="2949" y="2736"/>
                    </a:cubicBezTo>
                    <a:lnTo>
                      <a:pt x="2949" y="2827"/>
                    </a:lnTo>
                    <a:lnTo>
                      <a:pt x="2949" y="2949"/>
                    </a:lnTo>
                    <a:lnTo>
                      <a:pt x="3010" y="3070"/>
                    </a:lnTo>
                    <a:lnTo>
                      <a:pt x="3071" y="3101"/>
                    </a:lnTo>
                    <a:lnTo>
                      <a:pt x="3071" y="3192"/>
                    </a:lnTo>
                    <a:cubicBezTo>
                      <a:pt x="3071" y="3222"/>
                      <a:pt x="3040" y="3283"/>
                      <a:pt x="3040" y="3344"/>
                    </a:cubicBezTo>
                    <a:cubicBezTo>
                      <a:pt x="3040" y="3374"/>
                      <a:pt x="3010" y="3405"/>
                      <a:pt x="2949" y="3435"/>
                    </a:cubicBezTo>
                    <a:cubicBezTo>
                      <a:pt x="2919" y="3496"/>
                      <a:pt x="2888" y="3526"/>
                      <a:pt x="2888" y="3557"/>
                    </a:cubicBezTo>
                    <a:cubicBezTo>
                      <a:pt x="2858" y="3587"/>
                      <a:pt x="2797" y="3678"/>
                      <a:pt x="2767" y="3709"/>
                    </a:cubicBezTo>
                    <a:cubicBezTo>
                      <a:pt x="2736" y="3739"/>
                      <a:pt x="2706" y="3800"/>
                      <a:pt x="2615" y="3800"/>
                    </a:cubicBezTo>
                    <a:cubicBezTo>
                      <a:pt x="2554" y="3830"/>
                      <a:pt x="2433" y="3952"/>
                      <a:pt x="2402" y="3982"/>
                    </a:cubicBezTo>
                    <a:cubicBezTo>
                      <a:pt x="2341" y="4012"/>
                      <a:pt x="2189" y="4043"/>
                      <a:pt x="2189" y="4104"/>
                    </a:cubicBezTo>
                    <a:cubicBezTo>
                      <a:pt x="2174" y="4119"/>
                      <a:pt x="2136" y="4119"/>
                      <a:pt x="2094" y="4119"/>
                    </a:cubicBezTo>
                    <a:cubicBezTo>
                      <a:pt x="2053" y="4119"/>
                      <a:pt x="2007" y="4119"/>
                      <a:pt x="1977" y="4134"/>
                    </a:cubicBezTo>
                    <a:cubicBezTo>
                      <a:pt x="1946" y="4134"/>
                      <a:pt x="1825" y="4164"/>
                      <a:pt x="1825" y="4195"/>
                    </a:cubicBezTo>
                    <a:cubicBezTo>
                      <a:pt x="1825" y="4256"/>
                      <a:pt x="1794" y="4286"/>
                      <a:pt x="1794" y="4286"/>
                    </a:cubicBezTo>
                    <a:cubicBezTo>
                      <a:pt x="1794" y="4316"/>
                      <a:pt x="1733" y="4347"/>
                      <a:pt x="1733" y="4438"/>
                    </a:cubicBezTo>
                    <a:cubicBezTo>
                      <a:pt x="1733" y="4499"/>
                      <a:pt x="1673" y="4560"/>
                      <a:pt x="1673" y="4620"/>
                    </a:cubicBezTo>
                    <a:cubicBezTo>
                      <a:pt x="1673" y="4712"/>
                      <a:pt x="1642" y="4742"/>
                      <a:pt x="1581" y="4803"/>
                    </a:cubicBezTo>
                    <a:cubicBezTo>
                      <a:pt x="1551" y="4894"/>
                      <a:pt x="1521" y="4894"/>
                      <a:pt x="1429" y="4924"/>
                    </a:cubicBezTo>
                    <a:cubicBezTo>
                      <a:pt x="1369" y="4955"/>
                      <a:pt x="1277" y="5046"/>
                      <a:pt x="1277" y="5046"/>
                    </a:cubicBezTo>
                    <a:cubicBezTo>
                      <a:pt x="1277" y="5046"/>
                      <a:pt x="1217" y="5259"/>
                      <a:pt x="1217" y="5350"/>
                    </a:cubicBezTo>
                    <a:cubicBezTo>
                      <a:pt x="1217" y="5411"/>
                      <a:pt x="1186" y="5502"/>
                      <a:pt x="1186" y="5532"/>
                    </a:cubicBezTo>
                    <a:cubicBezTo>
                      <a:pt x="1186" y="5563"/>
                      <a:pt x="1126" y="5623"/>
                      <a:pt x="1126" y="5684"/>
                    </a:cubicBezTo>
                    <a:cubicBezTo>
                      <a:pt x="1126" y="5775"/>
                      <a:pt x="1095" y="5806"/>
                      <a:pt x="1065" y="5836"/>
                    </a:cubicBezTo>
                    <a:cubicBezTo>
                      <a:pt x="1034" y="5867"/>
                      <a:pt x="913" y="5927"/>
                      <a:pt x="882" y="5958"/>
                    </a:cubicBezTo>
                    <a:cubicBezTo>
                      <a:pt x="822" y="5988"/>
                      <a:pt x="791" y="5988"/>
                      <a:pt x="791" y="6019"/>
                    </a:cubicBezTo>
                    <a:cubicBezTo>
                      <a:pt x="761" y="6019"/>
                      <a:pt x="730" y="6110"/>
                      <a:pt x="730" y="6231"/>
                    </a:cubicBezTo>
                    <a:cubicBezTo>
                      <a:pt x="730" y="6323"/>
                      <a:pt x="639" y="6262"/>
                      <a:pt x="639" y="6323"/>
                    </a:cubicBezTo>
                    <a:cubicBezTo>
                      <a:pt x="609" y="6414"/>
                      <a:pt x="578" y="6687"/>
                      <a:pt x="578" y="6687"/>
                    </a:cubicBezTo>
                    <a:lnTo>
                      <a:pt x="487" y="6687"/>
                    </a:lnTo>
                    <a:cubicBezTo>
                      <a:pt x="457" y="6687"/>
                      <a:pt x="426" y="6718"/>
                      <a:pt x="426" y="6748"/>
                    </a:cubicBezTo>
                    <a:cubicBezTo>
                      <a:pt x="426" y="6778"/>
                      <a:pt x="335" y="6839"/>
                      <a:pt x="335" y="6839"/>
                    </a:cubicBezTo>
                    <a:lnTo>
                      <a:pt x="274" y="6991"/>
                    </a:lnTo>
                    <a:lnTo>
                      <a:pt x="274" y="7174"/>
                    </a:lnTo>
                    <a:cubicBezTo>
                      <a:pt x="274" y="7204"/>
                      <a:pt x="214" y="7295"/>
                      <a:pt x="214" y="7326"/>
                    </a:cubicBezTo>
                    <a:cubicBezTo>
                      <a:pt x="214" y="7356"/>
                      <a:pt x="274" y="7386"/>
                      <a:pt x="274" y="7447"/>
                    </a:cubicBezTo>
                    <a:cubicBezTo>
                      <a:pt x="279" y="7452"/>
                      <a:pt x="284" y="7453"/>
                      <a:pt x="289" y="7453"/>
                    </a:cubicBezTo>
                    <a:cubicBezTo>
                      <a:pt x="321" y="7453"/>
                      <a:pt x="366" y="7386"/>
                      <a:pt x="366" y="7386"/>
                    </a:cubicBezTo>
                    <a:cubicBezTo>
                      <a:pt x="366" y="7386"/>
                      <a:pt x="457" y="7447"/>
                      <a:pt x="487" y="7478"/>
                    </a:cubicBezTo>
                    <a:cubicBezTo>
                      <a:pt x="518" y="7508"/>
                      <a:pt x="518" y="7538"/>
                      <a:pt x="578" y="7599"/>
                    </a:cubicBezTo>
                    <a:cubicBezTo>
                      <a:pt x="609" y="7630"/>
                      <a:pt x="578" y="7782"/>
                      <a:pt x="578" y="7842"/>
                    </a:cubicBezTo>
                    <a:cubicBezTo>
                      <a:pt x="578" y="7888"/>
                      <a:pt x="563" y="7888"/>
                      <a:pt x="544" y="7888"/>
                    </a:cubicBezTo>
                    <a:cubicBezTo>
                      <a:pt x="525" y="7888"/>
                      <a:pt x="502" y="7888"/>
                      <a:pt x="487" y="7933"/>
                    </a:cubicBezTo>
                    <a:lnTo>
                      <a:pt x="487" y="8055"/>
                    </a:lnTo>
                    <a:cubicBezTo>
                      <a:pt x="487" y="8055"/>
                      <a:pt x="518" y="8085"/>
                      <a:pt x="518" y="8116"/>
                    </a:cubicBezTo>
                    <a:cubicBezTo>
                      <a:pt x="518" y="8146"/>
                      <a:pt x="518" y="8207"/>
                      <a:pt x="578" y="8268"/>
                    </a:cubicBezTo>
                    <a:cubicBezTo>
                      <a:pt x="609" y="8359"/>
                      <a:pt x="609" y="8298"/>
                      <a:pt x="609" y="8420"/>
                    </a:cubicBezTo>
                    <a:cubicBezTo>
                      <a:pt x="639" y="8511"/>
                      <a:pt x="609" y="8541"/>
                      <a:pt x="639" y="8602"/>
                    </a:cubicBezTo>
                    <a:lnTo>
                      <a:pt x="639" y="8815"/>
                    </a:lnTo>
                    <a:cubicBezTo>
                      <a:pt x="639" y="8876"/>
                      <a:pt x="609" y="8845"/>
                      <a:pt x="578" y="8876"/>
                    </a:cubicBezTo>
                    <a:cubicBezTo>
                      <a:pt x="518" y="8876"/>
                      <a:pt x="518" y="8997"/>
                      <a:pt x="518" y="9028"/>
                    </a:cubicBezTo>
                    <a:cubicBezTo>
                      <a:pt x="518" y="9058"/>
                      <a:pt x="518" y="9149"/>
                      <a:pt x="487" y="9180"/>
                    </a:cubicBezTo>
                    <a:cubicBezTo>
                      <a:pt x="487" y="9210"/>
                      <a:pt x="457" y="9271"/>
                      <a:pt x="426" y="9301"/>
                    </a:cubicBezTo>
                    <a:lnTo>
                      <a:pt x="426" y="9453"/>
                    </a:lnTo>
                    <a:cubicBezTo>
                      <a:pt x="426" y="9514"/>
                      <a:pt x="366" y="9575"/>
                      <a:pt x="366" y="9605"/>
                    </a:cubicBezTo>
                    <a:cubicBezTo>
                      <a:pt x="366" y="9666"/>
                      <a:pt x="214" y="9757"/>
                      <a:pt x="183" y="9788"/>
                    </a:cubicBezTo>
                    <a:cubicBezTo>
                      <a:pt x="153" y="9879"/>
                      <a:pt x="62" y="9879"/>
                      <a:pt x="62" y="9879"/>
                    </a:cubicBezTo>
                    <a:lnTo>
                      <a:pt x="1" y="9909"/>
                    </a:lnTo>
                    <a:cubicBezTo>
                      <a:pt x="1" y="9909"/>
                      <a:pt x="1" y="9940"/>
                      <a:pt x="31" y="9940"/>
                    </a:cubicBezTo>
                    <a:cubicBezTo>
                      <a:pt x="62" y="9940"/>
                      <a:pt x="62" y="10031"/>
                      <a:pt x="62" y="10031"/>
                    </a:cubicBezTo>
                    <a:cubicBezTo>
                      <a:pt x="62" y="10061"/>
                      <a:pt x="153" y="10092"/>
                      <a:pt x="153" y="10122"/>
                    </a:cubicBezTo>
                    <a:cubicBezTo>
                      <a:pt x="153" y="10183"/>
                      <a:pt x="183" y="10183"/>
                      <a:pt x="214" y="10213"/>
                    </a:cubicBezTo>
                    <a:lnTo>
                      <a:pt x="305" y="10274"/>
                    </a:lnTo>
                    <a:cubicBezTo>
                      <a:pt x="366" y="10335"/>
                      <a:pt x="335" y="10335"/>
                      <a:pt x="335" y="10365"/>
                    </a:cubicBezTo>
                    <a:cubicBezTo>
                      <a:pt x="335" y="10396"/>
                      <a:pt x="426" y="10487"/>
                      <a:pt x="457" y="10517"/>
                    </a:cubicBezTo>
                    <a:cubicBezTo>
                      <a:pt x="467" y="10527"/>
                      <a:pt x="460" y="10531"/>
                      <a:pt x="447" y="10531"/>
                    </a:cubicBezTo>
                    <a:cubicBezTo>
                      <a:pt x="420" y="10531"/>
                      <a:pt x="366" y="10517"/>
                      <a:pt x="366" y="10517"/>
                    </a:cubicBezTo>
                    <a:cubicBezTo>
                      <a:pt x="366" y="10517"/>
                      <a:pt x="305" y="10487"/>
                      <a:pt x="305" y="10426"/>
                    </a:cubicBezTo>
                    <a:cubicBezTo>
                      <a:pt x="305" y="10396"/>
                      <a:pt x="214" y="10396"/>
                      <a:pt x="214" y="10396"/>
                    </a:cubicBezTo>
                    <a:cubicBezTo>
                      <a:pt x="214" y="10396"/>
                      <a:pt x="183" y="10426"/>
                      <a:pt x="214" y="10548"/>
                    </a:cubicBezTo>
                    <a:cubicBezTo>
                      <a:pt x="274" y="10639"/>
                      <a:pt x="214" y="10669"/>
                      <a:pt x="214" y="10699"/>
                    </a:cubicBezTo>
                    <a:cubicBezTo>
                      <a:pt x="214" y="10730"/>
                      <a:pt x="305" y="10791"/>
                      <a:pt x="366" y="10791"/>
                    </a:cubicBezTo>
                    <a:cubicBezTo>
                      <a:pt x="457" y="10791"/>
                      <a:pt x="335" y="10821"/>
                      <a:pt x="305" y="10821"/>
                    </a:cubicBezTo>
                    <a:cubicBezTo>
                      <a:pt x="274" y="10821"/>
                      <a:pt x="214" y="10821"/>
                      <a:pt x="214" y="10851"/>
                    </a:cubicBezTo>
                    <a:lnTo>
                      <a:pt x="214" y="10943"/>
                    </a:lnTo>
                    <a:cubicBezTo>
                      <a:pt x="214" y="10973"/>
                      <a:pt x="305" y="10973"/>
                      <a:pt x="366" y="10973"/>
                    </a:cubicBezTo>
                    <a:lnTo>
                      <a:pt x="426" y="10973"/>
                    </a:lnTo>
                    <a:cubicBezTo>
                      <a:pt x="426" y="10973"/>
                      <a:pt x="366" y="11095"/>
                      <a:pt x="426" y="11095"/>
                    </a:cubicBezTo>
                    <a:cubicBezTo>
                      <a:pt x="426" y="11103"/>
                      <a:pt x="429" y="11107"/>
                      <a:pt x="432" y="11107"/>
                    </a:cubicBezTo>
                    <a:cubicBezTo>
                      <a:pt x="443" y="11107"/>
                      <a:pt x="465" y="11078"/>
                      <a:pt x="487" y="11034"/>
                    </a:cubicBezTo>
                    <a:cubicBezTo>
                      <a:pt x="518" y="11034"/>
                      <a:pt x="518" y="11034"/>
                      <a:pt x="609" y="11125"/>
                    </a:cubicBezTo>
                    <a:cubicBezTo>
                      <a:pt x="609" y="11125"/>
                      <a:pt x="639" y="11125"/>
                      <a:pt x="761" y="11034"/>
                    </a:cubicBezTo>
                    <a:cubicBezTo>
                      <a:pt x="782" y="11012"/>
                      <a:pt x="804" y="10991"/>
                      <a:pt x="836" y="10991"/>
                    </a:cubicBezTo>
                    <a:cubicBezTo>
                      <a:pt x="849" y="10991"/>
                      <a:pt x="865" y="10995"/>
                      <a:pt x="882" y="11003"/>
                    </a:cubicBezTo>
                    <a:cubicBezTo>
                      <a:pt x="913" y="11034"/>
                      <a:pt x="882" y="11034"/>
                      <a:pt x="882" y="11095"/>
                    </a:cubicBezTo>
                    <a:cubicBezTo>
                      <a:pt x="882" y="11125"/>
                      <a:pt x="791" y="11125"/>
                      <a:pt x="791" y="11125"/>
                    </a:cubicBezTo>
                    <a:cubicBezTo>
                      <a:pt x="761" y="11125"/>
                      <a:pt x="761" y="11186"/>
                      <a:pt x="761" y="11186"/>
                    </a:cubicBezTo>
                    <a:lnTo>
                      <a:pt x="761" y="11307"/>
                    </a:lnTo>
                    <a:cubicBezTo>
                      <a:pt x="761" y="11338"/>
                      <a:pt x="882" y="11429"/>
                      <a:pt x="882" y="11429"/>
                    </a:cubicBezTo>
                    <a:cubicBezTo>
                      <a:pt x="882" y="11459"/>
                      <a:pt x="943" y="11459"/>
                      <a:pt x="943" y="11490"/>
                    </a:cubicBezTo>
                    <a:cubicBezTo>
                      <a:pt x="974" y="11490"/>
                      <a:pt x="974" y="11551"/>
                      <a:pt x="1034" y="11551"/>
                    </a:cubicBezTo>
                    <a:cubicBezTo>
                      <a:pt x="1065" y="11551"/>
                      <a:pt x="1034" y="11611"/>
                      <a:pt x="1034" y="11703"/>
                    </a:cubicBezTo>
                    <a:cubicBezTo>
                      <a:pt x="1034" y="11733"/>
                      <a:pt x="1065" y="11763"/>
                      <a:pt x="1095" y="11763"/>
                    </a:cubicBezTo>
                    <a:cubicBezTo>
                      <a:pt x="1126" y="11763"/>
                      <a:pt x="1186" y="11794"/>
                      <a:pt x="1186" y="11794"/>
                    </a:cubicBezTo>
                    <a:cubicBezTo>
                      <a:pt x="1186" y="11794"/>
                      <a:pt x="1217" y="11885"/>
                      <a:pt x="1277" y="11915"/>
                    </a:cubicBezTo>
                    <a:cubicBezTo>
                      <a:pt x="1338" y="11946"/>
                      <a:pt x="1369" y="11946"/>
                      <a:pt x="1399" y="12006"/>
                    </a:cubicBezTo>
                    <a:cubicBezTo>
                      <a:pt x="1429" y="12037"/>
                      <a:pt x="1429" y="12098"/>
                      <a:pt x="1429" y="12158"/>
                    </a:cubicBezTo>
                    <a:cubicBezTo>
                      <a:pt x="1490" y="12189"/>
                      <a:pt x="1551" y="12219"/>
                      <a:pt x="1551" y="12219"/>
                    </a:cubicBezTo>
                    <a:cubicBezTo>
                      <a:pt x="1551" y="12219"/>
                      <a:pt x="1521" y="12219"/>
                      <a:pt x="1521" y="12250"/>
                    </a:cubicBezTo>
                    <a:cubicBezTo>
                      <a:pt x="1551" y="12310"/>
                      <a:pt x="1429" y="12371"/>
                      <a:pt x="1429" y="12371"/>
                    </a:cubicBezTo>
                    <a:cubicBezTo>
                      <a:pt x="1429" y="12371"/>
                      <a:pt x="1429" y="12402"/>
                      <a:pt x="1490" y="12462"/>
                    </a:cubicBezTo>
                    <a:cubicBezTo>
                      <a:pt x="1521" y="12493"/>
                      <a:pt x="1490" y="12523"/>
                      <a:pt x="1490" y="12554"/>
                    </a:cubicBezTo>
                    <a:cubicBezTo>
                      <a:pt x="1490" y="12614"/>
                      <a:pt x="1521" y="12675"/>
                      <a:pt x="1551" y="12675"/>
                    </a:cubicBezTo>
                    <a:lnTo>
                      <a:pt x="1642" y="12766"/>
                    </a:lnTo>
                    <a:cubicBezTo>
                      <a:pt x="1642" y="12766"/>
                      <a:pt x="1703" y="12797"/>
                      <a:pt x="1733" y="12827"/>
                    </a:cubicBezTo>
                    <a:cubicBezTo>
                      <a:pt x="1754" y="12837"/>
                      <a:pt x="1767" y="12841"/>
                      <a:pt x="1778" y="12841"/>
                    </a:cubicBezTo>
                    <a:cubicBezTo>
                      <a:pt x="1801" y="12841"/>
                      <a:pt x="1814" y="12827"/>
                      <a:pt x="1855" y="12827"/>
                    </a:cubicBezTo>
                    <a:cubicBezTo>
                      <a:pt x="1946" y="12827"/>
                      <a:pt x="1885" y="12858"/>
                      <a:pt x="1946" y="12918"/>
                    </a:cubicBezTo>
                    <a:cubicBezTo>
                      <a:pt x="1977" y="12979"/>
                      <a:pt x="1977" y="12979"/>
                      <a:pt x="2007" y="12979"/>
                    </a:cubicBezTo>
                    <a:cubicBezTo>
                      <a:pt x="2037" y="13010"/>
                      <a:pt x="2037" y="13070"/>
                      <a:pt x="2098" y="13070"/>
                    </a:cubicBezTo>
                    <a:cubicBezTo>
                      <a:pt x="2129" y="13101"/>
                      <a:pt x="2129" y="13131"/>
                      <a:pt x="2189" y="13162"/>
                    </a:cubicBezTo>
                    <a:cubicBezTo>
                      <a:pt x="2281" y="13222"/>
                      <a:pt x="2341" y="13222"/>
                      <a:pt x="2402" y="13222"/>
                    </a:cubicBezTo>
                    <a:cubicBezTo>
                      <a:pt x="2433" y="13222"/>
                      <a:pt x="2433" y="13253"/>
                      <a:pt x="2463" y="13283"/>
                    </a:cubicBezTo>
                    <a:cubicBezTo>
                      <a:pt x="2463" y="13314"/>
                      <a:pt x="2554" y="13435"/>
                      <a:pt x="2554" y="13465"/>
                    </a:cubicBezTo>
                    <a:cubicBezTo>
                      <a:pt x="2554" y="13526"/>
                      <a:pt x="2645" y="13557"/>
                      <a:pt x="2706" y="13557"/>
                    </a:cubicBezTo>
                    <a:cubicBezTo>
                      <a:pt x="2736" y="13557"/>
                      <a:pt x="2858" y="13617"/>
                      <a:pt x="2888" y="13678"/>
                    </a:cubicBezTo>
                    <a:cubicBezTo>
                      <a:pt x="2919" y="13709"/>
                      <a:pt x="3010" y="13769"/>
                      <a:pt x="3071" y="13830"/>
                    </a:cubicBezTo>
                    <a:cubicBezTo>
                      <a:pt x="3162" y="13861"/>
                      <a:pt x="3192" y="13891"/>
                      <a:pt x="3253" y="13891"/>
                    </a:cubicBezTo>
                    <a:cubicBezTo>
                      <a:pt x="3314" y="13891"/>
                      <a:pt x="3344" y="13982"/>
                      <a:pt x="3375" y="13982"/>
                    </a:cubicBezTo>
                    <a:cubicBezTo>
                      <a:pt x="3405" y="13982"/>
                      <a:pt x="3466" y="13921"/>
                      <a:pt x="3496" y="13891"/>
                    </a:cubicBezTo>
                    <a:cubicBezTo>
                      <a:pt x="3527" y="13876"/>
                      <a:pt x="3542" y="13876"/>
                      <a:pt x="3557" y="13876"/>
                    </a:cubicBezTo>
                    <a:cubicBezTo>
                      <a:pt x="3572" y="13876"/>
                      <a:pt x="3588" y="13876"/>
                      <a:pt x="3618" y="13861"/>
                    </a:cubicBezTo>
                    <a:cubicBezTo>
                      <a:pt x="3648" y="13861"/>
                      <a:pt x="3648" y="13830"/>
                      <a:pt x="3679" y="13830"/>
                    </a:cubicBezTo>
                    <a:cubicBezTo>
                      <a:pt x="3694" y="13800"/>
                      <a:pt x="3717" y="13800"/>
                      <a:pt x="3740" y="13800"/>
                    </a:cubicBezTo>
                    <a:cubicBezTo>
                      <a:pt x="3762" y="13800"/>
                      <a:pt x="3785" y="13800"/>
                      <a:pt x="3800" y="13769"/>
                    </a:cubicBezTo>
                    <a:cubicBezTo>
                      <a:pt x="3831" y="13739"/>
                      <a:pt x="3861" y="13739"/>
                      <a:pt x="3952" y="13709"/>
                    </a:cubicBezTo>
                    <a:cubicBezTo>
                      <a:pt x="3983" y="13678"/>
                      <a:pt x="4013" y="13678"/>
                      <a:pt x="4074" y="13617"/>
                    </a:cubicBezTo>
                    <a:lnTo>
                      <a:pt x="4135" y="13617"/>
                    </a:lnTo>
                    <a:cubicBezTo>
                      <a:pt x="4165" y="13617"/>
                      <a:pt x="4226" y="13617"/>
                      <a:pt x="4287" y="13678"/>
                    </a:cubicBezTo>
                    <a:cubicBezTo>
                      <a:pt x="4311" y="13686"/>
                      <a:pt x="4329" y="13690"/>
                      <a:pt x="4342" y="13690"/>
                    </a:cubicBezTo>
                    <a:cubicBezTo>
                      <a:pt x="4378" y="13690"/>
                      <a:pt x="4378" y="13662"/>
                      <a:pt x="4378" y="13617"/>
                    </a:cubicBezTo>
                    <a:cubicBezTo>
                      <a:pt x="4408" y="13587"/>
                      <a:pt x="4408" y="13587"/>
                      <a:pt x="4439" y="13587"/>
                    </a:cubicBezTo>
                    <a:cubicBezTo>
                      <a:pt x="4469" y="13587"/>
                      <a:pt x="4530" y="13557"/>
                      <a:pt x="4560" y="13557"/>
                    </a:cubicBezTo>
                    <a:cubicBezTo>
                      <a:pt x="4591" y="13557"/>
                      <a:pt x="4621" y="13587"/>
                      <a:pt x="4712" y="13587"/>
                    </a:cubicBezTo>
                    <a:cubicBezTo>
                      <a:pt x="4727" y="13602"/>
                      <a:pt x="4727" y="13602"/>
                      <a:pt x="4724" y="13602"/>
                    </a:cubicBezTo>
                    <a:cubicBezTo>
                      <a:pt x="4720" y="13602"/>
                      <a:pt x="4712" y="13602"/>
                      <a:pt x="4712" y="13617"/>
                    </a:cubicBezTo>
                    <a:cubicBezTo>
                      <a:pt x="4712" y="13635"/>
                      <a:pt x="4715" y="13643"/>
                      <a:pt x="4722" y="13643"/>
                    </a:cubicBezTo>
                    <a:cubicBezTo>
                      <a:pt x="4738" y="13643"/>
                      <a:pt x="4778" y="13600"/>
                      <a:pt x="4864" y="13557"/>
                    </a:cubicBezTo>
                    <a:cubicBezTo>
                      <a:pt x="4864" y="13557"/>
                      <a:pt x="4925" y="13587"/>
                      <a:pt x="4986" y="13617"/>
                    </a:cubicBezTo>
                    <a:cubicBezTo>
                      <a:pt x="5001" y="13648"/>
                      <a:pt x="5009" y="13648"/>
                      <a:pt x="5016" y="13648"/>
                    </a:cubicBezTo>
                    <a:cubicBezTo>
                      <a:pt x="5024" y="13648"/>
                      <a:pt x="5031" y="13648"/>
                      <a:pt x="5047" y="13678"/>
                    </a:cubicBezTo>
                    <a:cubicBezTo>
                      <a:pt x="5077" y="13678"/>
                      <a:pt x="5168" y="13709"/>
                      <a:pt x="5168" y="13709"/>
                    </a:cubicBezTo>
                    <a:cubicBezTo>
                      <a:pt x="5168" y="13709"/>
                      <a:pt x="5229" y="13709"/>
                      <a:pt x="5290" y="13739"/>
                    </a:cubicBezTo>
                    <a:lnTo>
                      <a:pt x="5351" y="13739"/>
                    </a:lnTo>
                    <a:cubicBezTo>
                      <a:pt x="5381" y="13739"/>
                      <a:pt x="5381" y="13709"/>
                      <a:pt x="5381" y="13678"/>
                    </a:cubicBezTo>
                    <a:cubicBezTo>
                      <a:pt x="5381" y="13617"/>
                      <a:pt x="5442" y="13617"/>
                      <a:pt x="5472" y="13587"/>
                    </a:cubicBezTo>
                    <a:cubicBezTo>
                      <a:pt x="5502" y="13557"/>
                      <a:pt x="5533" y="13557"/>
                      <a:pt x="5594" y="13557"/>
                    </a:cubicBezTo>
                    <a:cubicBezTo>
                      <a:pt x="5624" y="13557"/>
                      <a:pt x="5624" y="13557"/>
                      <a:pt x="5654" y="13526"/>
                    </a:cubicBezTo>
                    <a:cubicBezTo>
                      <a:pt x="5685" y="13526"/>
                      <a:pt x="5746" y="13526"/>
                      <a:pt x="5746" y="13557"/>
                    </a:cubicBezTo>
                    <a:cubicBezTo>
                      <a:pt x="5746" y="13567"/>
                      <a:pt x="5752" y="13570"/>
                      <a:pt x="5763" y="13570"/>
                    </a:cubicBezTo>
                    <a:cubicBezTo>
                      <a:pt x="5783" y="13570"/>
                      <a:pt x="5817" y="13557"/>
                      <a:pt x="5837" y="13557"/>
                    </a:cubicBezTo>
                    <a:cubicBezTo>
                      <a:pt x="5898" y="13557"/>
                      <a:pt x="5898" y="13526"/>
                      <a:pt x="5928" y="13465"/>
                    </a:cubicBezTo>
                    <a:lnTo>
                      <a:pt x="5989" y="13405"/>
                    </a:lnTo>
                    <a:lnTo>
                      <a:pt x="6202" y="13405"/>
                    </a:lnTo>
                    <a:cubicBezTo>
                      <a:pt x="6262" y="13405"/>
                      <a:pt x="6262" y="13405"/>
                      <a:pt x="6354" y="13374"/>
                    </a:cubicBezTo>
                    <a:cubicBezTo>
                      <a:pt x="6384" y="13314"/>
                      <a:pt x="6384" y="13253"/>
                      <a:pt x="6414" y="13222"/>
                    </a:cubicBezTo>
                    <a:cubicBezTo>
                      <a:pt x="6445" y="13162"/>
                      <a:pt x="6566" y="13131"/>
                      <a:pt x="6597" y="13131"/>
                    </a:cubicBezTo>
                    <a:cubicBezTo>
                      <a:pt x="6658" y="13131"/>
                      <a:pt x="6749" y="13101"/>
                      <a:pt x="6749" y="13101"/>
                    </a:cubicBezTo>
                    <a:lnTo>
                      <a:pt x="7053" y="13101"/>
                    </a:lnTo>
                    <a:cubicBezTo>
                      <a:pt x="7113" y="13101"/>
                      <a:pt x="7205" y="13101"/>
                      <a:pt x="7265" y="13070"/>
                    </a:cubicBezTo>
                    <a:cubicBezTo>
                      <a:pt x="7296" y="13070"/>
                      <a:pt x="7357" y="13070"/>
                      <a:pt x="7417" y="13101"/>
                    </a:cubicBezTo>
                    <a:cubicBezTo>
                      <a:pt x="7448" y="13101"/>
                      <a:pt x="7478" y="13101"/>
                      <a:pt x="7478" y="13131"/>
                    </a:cubicBezTo>
                    <a:cubicBezTo>
                      <a:pt x="7509" y="13162"/>
                      <a:pt x="7569" y="13162"/>
                      <a:pt x="7569" y="13253"/>
                    </a:cubicBezTo>
                    <a:cubicBezTo>
                      <a:pt x="7569" y="13314"/>
                      <a:pt x="7630" y="13314"/>
                      <a:pt x="7661" y="13374"/>
                    </a:cubicBezTo>
                    <a:cubicBezTo>
                      <a:pt x="7721" y="13405"/>
                      <a:pt x="7721" y="13435"/>
                      <a:pt x="7752" y="13465"/>
                    </a:cubicBezTo>
                    <a:cubicBezTo>
                      <a:pt x="7782" y="13526"/>
                      <a:pt x="7752" y="13557"/>
                      <a:pt x="7752" y="13587"/>
                    </a:cubicBezTo>
                    <a:cubicBezTo>
                      <a:pt x="7721" y="13617"/>
                      <a:pt x="7721" y="13678"/>
                      <a:pt x="7752" y="13739"/>
                    </a:cubicBezTo>
                    <a:cubicBezTo>
                      <a:pt x="7752" y="13771"/>
                      <a:pt x="7752" y="13781"/>
                      <a:pt x="7753" y="13781"/>
                    </a:cubicBezTo>
                    <a:cubicBezTo>
                      <a:pt x="7755" y="13781"/>
                      <a:pt x="7759" y="13763"/>
                      <a:pt x="7770" y="13763"/>
                    </a:cubicBezTo>
                    <a:cubicBezTo>
                      <a:pt x="7773" y="13763"/>
                      <a:pt x="7777" y="13765"/>
                      <a:pt x="7782" y="13769"/>
                    </a:cubicBezTo>
                    <a:cubicBezTo>
                      <a:pt x="7813" y="13830"/>
                      <a:pt x="7782" y="13861"/>
                      <a:pt x="7782" y="13891"/>
                    </a:cubicBezTo>
                    <a:cubicBezTo>
                      <a:pt x="7782" y="13921"/>
                      <a:pt x="7813" y="13982"/>
                      <a:pt x="7813" y="13982"/>
                    </a:cubicBezTo>
                    <a:lnTo>
                      <a:pt x="7934" y="13982"/>
                    </a:lnTo>
                    <a:cubicBezTo>
                      <a:pt x="7965" y="13982"/>
                      <a:pt x="7965" y="13982"/>
                      <a:pt x="8025" y="13921"/>
                    </a:cubicBezTo>
                    <a:lnTo>
                      <a:pt x="8056" y="13891"/>
                    </a:lnTo>
                    <a:cubicBezTo>
                      <a:pt x="8056" y="13891"/>
                      <a:pt x="8083" y="13878"/>
                      <a:pt x="8101" y="13878"/>
                    </a:cubicBezTo>
                    <a:cubicBezTo>
                      <a:pt x="8110" y="13878"/>
                      <a:pt x="8117" y="13881"/>
                      <a:pt x="8117" y="13891"/>
                    </a:cubicBezTo>
                    <a:lnTo>
                      <a:pt x="8208" y="13891"/>
                    </a:lnTo>
                    <a:cubicBezTo>
                      <a:pt x="8238" y="13891"/>
                      <a:pt x="8269" y="13921"/>
                      <a:pt x="8329" y="13921"/>
                    </a:cubicBezTo>
                    <a:cubicBezTo>
                      <a:pt x="8360" y="13921"/>
                      <a:pt x="8420" y="13891"/>
                      <a:pt x="8512" y="13861"/>
                    </a:cubicBezTo>
                    <a:cubicBezTo>
                      <a:pt x="8572" y="13861"/>
                      <a:pt x="8542" y="13739"/>
                      <a:pt x="8542" y="13709"/>
                    </a:cubicBezTo>
                    <a:cubicBezTo>
                      <a:pt x="8544" y="13706"/>
                      <a:pt x="8547" y="13705"/>
                      <a:pt x="8549" y="13705"/>
                    </a:cubicBezTo>
                    <a:cubicBezTo>
                      <a:pt x="8572" y="13705"/>
                      <a:pt x="8572" y="13861"/>
                      <a:pt x="8572" y="13861"/>
                    </a:cubicBezTo>
                    <a:cubicBezTo>
                      <a:pt x="8572" y="13861"/>
                      <a:pt x="8664" y="13891"/>
                      <a:pt x="8664" y="13921"/>
                    </a:cubicBezTo>
                    <a:lnTo>
                      <a:pt x="8664" y="14043"/>
                    </a:lnTo>
                    <a:cubicBezTo>
                      <a:pt x="8664" y="14053"/>
                      <a:pt x="8677" y="14057"/>
                      <a:pt x="8695" y="14057"/>
                    </a:cubicBezTo>
                    <a:cubicBezTo>
                      <a:pt x="8731" y="14057"/>
                      <a:pt x="8785" y="14043"/>
                      <a:pt x="8785" y="14043"/>
                    </a:cubicBezTo>
                    <a:lnTo>
                      <a:pt x="8785" y="14134"/>
                    </a:lnTo>
                    <a:cubicBezTo>
                      <a:pt x="8785" y="14165"/>
                      <a:pt x="8816" y="14286"/>
                      <a:pt x="8785" y="14317"/>
                    </a:cubicBezTo>
                    <a:cubicBezTo>
                      <a:pt x="8785" y="14347"/>
                      <a:pt x="8816" y="14377"/>
                      <a:pt x="8785" y="14438"/>
                    </a:cubicBezTo>
                    <a:cubicBezTo>
                      <a:pt x="8724" y="14438"/>
                      <a:pt x="8785" y="14469"/>
                      <a:pt x="8785" y="14499"/>
                    </a:cubicBezTo>
                    <a:cubicBezTo>
                      <a:pt x="8785" y="14529"/>
                      <a:pt x="8724" y="14590"/>
                      <a:pt x="8724" y="14621"/>
                    </a:cubicBezTo>
                    <a:cubicBezTo>
                      <a:pt x="8724" y="14651"/>
                      <a:pt x="8694" y="14651"/>
                      <a:pt x="8664" y="14681"/>
                    </a:cubicBezTo>
                    <a:cubicBezTo>
                      <a:pt x="8664" y="14742"/>
                      <a:pt x="8664" y="14803"/>
                      <a:pt x="8633" y="14894"/>
                    </a:cubicBezTo>
                    <a:cubicBezTo>
                      <a:pt x="8611" y="14917"/>
                      <a:pt x="8605" y="14922"/>
                      <a:pt x="8603" y="14922"/>
                    </a:cubicBezTo>
                    <a:cubicBezTo>
                      <a:pt x="8602" y="14922"/>
                      <a:pt x="8605" y="14915"/>
                      <a:pt x="8598" y="14915"/>
                    </a:cubicBezTo>
                    <a:cubicBezTo>
                      <a:pt x="8594" y="14915"/>
                      <a:pt x="8586" y="14918"/>
                      <a:pt x="8572" y="14924"/>
                    </a:cubicBezTo>
                    <a:cubicBezTo>
                      <a:pt x="8542" y="14955"/>
                      <a:pt x="8542" y="14985"/>
                      <a:pt x="8542" y="14985"/>
                    </a:cubicBezTo>
                    <a:cubicBezTo>
                      <a:pt x="8512" y="14985"/>
                      <a:pt x="8512" y="14985"/>
                      <a:pt x="8481" y="15046"/>
                    </a:cubicBezTo>
                    <a:cubicBezTo>
                      <a:pt x="8420" y="15076"/>
                      <a:pt x="8481" y="15107"/>
                      <a:pt x="8481" y="15107"/>
                    </a:cubicBezTo>
                    <a:cubicBezTo>
                      <a:pt x="8481" y="15137"/>
                      <a:pt x="8542" y="15137"/>
                      <a:pt x="8512" y="15198"/>
                    </a:cubicBezTo>
                    <a:cubicBezTo>
                      <a:pt x="8512" y="15228"/>
                      <a:pt x="8512" y="15289"/>
                      <a:pt x="8481" y="15289"/>
                    </a:cubicBezTo>
                    <a:cubicBezTo>
                      <a:pt x="8420" y="15289"/>
                      <a:pt x="8390" y="15411"/>
                      <a:pt x="8390" y="15411"/>
                    </a:cubicBezTo>
                    <a:lnTo>
                      <a:pt x="8360" y="15563"/>
                    </a:lnTo>
                    <a:lnTo>
                      <a:pt x="8329" y="15593"/>
                    </a:lnTo>
                    <a:cubicBezTo>
                      <a:pt x="8329" y="15593"/>
                      <a:pt x="8269" y="15684"/>
                      <a:pt x="8269" y="15745"/>
                    </a:cubicBezTo>
                    <a:cubicBezTo>
                      <a:pt x="8269" y="15836"/>
                      <a:pt x="8269" y="15836"/>
                      <a:pt x="8208" y="15836"/>
                    </a:cubicBezTo>
                    <a:lnTo>
                      <a:pt x="8177" y="15836"/>
                    </a:lnTo>
                    <a:cubicBezTo>
                      <a:pt x="8177" y="15836"/>
                      <a:pt x="8117" y="15958"/>
                      <a:pt x="8117" y="15988"/>
                    </a:cubicBezTo>
                    <a:cubicBezTo>
                      <a:pt x="8117" y="16019"/>
                      <a:pt x="8117" y="16049"/>
                      <a:pt x="8177" y="16110"/>
                    </a:cubicBezTo>
                    <a:lnTo>
                      <a:pt x="8177" y="16201"/>
                    </a:lnTo>
                    <a:cubicBezTo>
                      <a:pt x="8177" y="16262"/>
                      <a:pt x="8177" y="16292"/>
                      <a:pt x="8208" y="16323"/>
                    </a:cubicBezTo>
                    <a:cubicBezTo>
                      <a:pt x="8208" y="16353"/>
                      <a:pt x="8238" y="16414"/>
                      <a:pt x="8269" y="16444"/>
                    </a:cubicBezTo>
                    <a:cubicBezTo>
                      <a:pt x="8269" y="16475"/>
                      <a:pt x="8269" y="16566"/>
                      <a:pt x="8329" y="16627"/>
                    </a:cubicBezTo>
                    <a:cubicBezTo>
                      <a:pt x="8360" y="16718"/>
                      <a:pt x="8360" y="16779"/>
                      <a:pt x="8390" y="16809"/>
                    </a:cubicBezTo>
                    <a:cubicBezTo>
                      <a:pt x="8420" y="16870"/>
                      <a:pt x="8420" y="16931"/>
                      <a:pt x="8481" y="16961"/>
                    </a:cubicBezTo>
                    <a:cubicBezTo>
                      <a:pt x="8512" y="17022"/>
                      <a:pt x="8512" y="17083"/>
                      <a:pt x="8542" y="17174"/>
                    </a:cubicBezTo>
                    <a:cubicBezTo>
                      <a:pt x="8542" y="17235"/>
                      <a:pt x="8512" y="17265"/>
                      <a:pt x="8542" y="17326"/>
                    </a:cubicBezTo>
                    <a:cubicBezTo>
                      <a:pt x="8572" y="17356"/>
                      <a:pt x="8542" y="17387"/>
                      <a:pt x="8572" y="17417"/>
                    </a:cubicBezTo>
                    <a:cubicBezTo>
                      <a:pt x="8633" y="17478"/>
                      <a:pt x="8542" y="17508"/>
                      <a:pt x="8542" y="17508"/>
                    </a:cubicBezTo>
                    <a:lnTo>
                      <a:pt x="8542" y="17690"/>
                    </a:lnTo>
                    <a:cubicBezTo>
                      <a:pt x="8553" y="17733"/>
                      <a:pt x="8556" y="17746"/>
                      <a:pt x="8556" y="17746"/>
                    </a:cubicBezTo>
                    <a:cubicBezTo>
                      <a:pt x="8555" y="17746"/>
                      <a:pt x="8546" y="17716"/>
                      <a:pt x="8543" y="17716"/>
                    </a:cubicBezTo>
                    <a:cubicBezTo>
                      <a:pt x="8542" y="17716"/>
                      <a:pt x="8542" y="17717"/>
                      <a:pt x="8542" y="17721"/>
                    </a:cubicBezTo>
                    <a:cubicBezTo>
                      <a:pt x="8542" y="17782"/>
                      <a:pt x="8512" y="17782"/>
                      <a:pt x="8481" y="17812"/>
                    </a:cubicBezTo>
                    <a:cubicBezTo>
                      <a:pt x="8420" y="17842"/>
                      <a:pt x="8481" y="17873"/>
                      <a:pt x="8512" y="17994"/>
                    </a:cubicBezTo>
                    <a:cubicBezTo>
                      <a:pt x="8522" y="18027"/>
                      <a:pt x="8526" y="18036"/>
                      <a:pt x="8525" y="18036"/>
                    </a:cubicBezTo>
                    <a:cubicBezTo>
                      <a:pt x="8525" y="18036"/>
                      <a:pt x="8517" y="18018"/>
                      <a:pt x="8514" y="18018"/>
                    </a:cubicBezTo>
                    <a:cubicBezTo>
                      <a:pt x="8512" y="18018"/>
                      <a:pt x="8512" y="18020"/>
                      <a:pt x="8512" y="18025"/>
                    </a:cubicBezTo>
                    <a:lnTo>
                      <a:pt x="8512" y="18177"/>
                    </a:lnTo>
                    <a:cubicBezTo>
                      <a:pt x="8512" y="18268"/>
                      <a:pt x="8512" y="18298"/>
                      <a:pt x="8481" y="18329"/>
                    </a:cubicBezTo>
                    <a:lnTo>
                      <a:pt x="8481" y="18542"/>
                    </a:lnTo>
                    <a:cubicBezTo>
                      <a:pt x="8481" y="18633"/>
                      <a:pt x="8420" y="18602"/>
                      <a:pt x="8390" y="18694"/>
                    </a:cubicBezTo>
                    <a:cubicBezTo>
                      <a:pt x="8360" y="18754"/>
                      <a:pt x="8329" y="18724"/>
                      <a:pt x="8269" y="18754"/>
                    </a:cubicBezTo>
                    <a:cubicBezTo>
                      <a:pt x="8238" y="18785"/>
                      <a:pt x="8238" y="18906"/>
                      <a:pt x="8238" y="18997"/>
                    </a:cubicBezTo>
                    <a:lnTo>
                      <a:pt x="8238" y="19180"/>
                    </a:lnTo>
                    <a:lnTo>
                      <a:pt x="8238" y="19301"/>
                    </a:lnTo>
                    <a:cubicBezTo>
                      <a:pt x="8238" y="19362"/>
                      <a:pt x="8177" y="19484"/>
                      <a:pt x="8117" y="19514"/>
                    </a:cubicBezTo>
                    <a:cubicBezTo>
                      <a:pt x="8086" y="19545"/>
                      <a:pt x="8117" y="19605"/>
                      <a:pt x="8086" y="19636"/>
                    </a:cubicBezTo>
                    <a:lnTo>
                      <a:pt x="7934" y="19788"/>
                    </a:lnTo>
                    <a:lnTo>
                      <a:pt x="7782" y="19940"/>
                    </a:lnTo>
                    <a:cubicBezTo>
                      <a:pt x="7721" y="20001"/>
                      <a:pt x="7721" y="19970"/>
                      <a:pt x="7630" y="20061"/>
                    </a:cubicBezTo>
                    <a:cubicBezTo>
                      <a:pt x="7569" y="20122"/>
                      <a:pt x="7569" y="20153"/>
                      <a:pt x="7509" y="20213"/>
                    </a:cubicBezTo>
                    <a:cubicBezTo>
                      <a:pt x="7478" y="20244"/>
                      <a:pt x="7417" y="20274"/>
                      <a:pt x="7326" y="20304"/>
                    </a:cubicBezTo>
                    <a:cubicBezTo>
                      <a:pt x="7265" y="20365"/>
                      <a:pt x="7265" y="20396"/>
                      <a:pt x="7265" y="20456"/>
                    </a:cubicBezTo>
                    <a:lnTo>
                      <a:pt x="7265" y="20578"/>
                    </a:lnTo>
                    <a:cubicBezTo>
                      <a:pt x="7265" y="20608"/>
                      <a:pt x="7205" y="20669"/>
                      <a:pt x="7174" y="20700"/>
                    </a:cubicBezTo>
                    <a:cubicBezTo>
                      <a:pt x="7144" y="20730"/>
                      <a:pt x="7113" y="20821"/>
                      <a:pt x="7022" y="20882"/>
                    </a:cubicBezTo>
                    <a:cubicBezTo>
                      <a:pt x="6961" y="20973"/>
                      <a:pt x="6961" y="20973"/>
                      <a:pt x="6870" y="20973"/>
                    </a:cubicBezTo>
                    <a:cubicBezTo>
                      <a:pt x="6810" y="20973"/>
                      <a:pt x="6810" y="21004"/>
                      <a:pt x="6810" y="21156"/>
                    </a:cubicBezTo>
                    <a:cubicBezTo>
                      <a:pt x="6810" y="21277"/>
                      <a:pt x="6658" y="21368"/>
                      <a:pt x="6597" y="21460"/>
                    </a:cubicBezTo>
                    <a:cubicBezTo>
                      <a:pt x="6566" y="21520"/>
                      <a:pt x="6536" y="21520"/>
                      <a:pt x="6445" y="21581"/>
                    </a:cubicBezTo>
                    <a:cubicBezTo>
                      <a:pt x="6414" y="21611"/>
                      <a:pt x="6384" y="21642"/>
                      <a:pt x="6384" y="21733"/>
                    </a:cubicBezTo>
                    <a:cubicBezTo>
                      <a:pt x="6384" y="21794"/>
                      <a:pt x="6354" y="21794"/>
                      <a:pt x="6354" y="21824"/>
                    </a:cubicBezTo>
                    <a:cubicBezTo>
                      <a:pt x="6354" y="21885"/>
                      <a:pt x="6354" y="21976"/>
                      <a:pt x="6384" y="22037"/>
                    </a:cubicBezTo>
                    <a:lnTo>
                      <a:pt x="6384" y="22219"/>
                    </a:lnTo>
                    <a:lnTo>
                      <a:pt x="6384" y="22402"/>
                    </a:lnTo>
                    <a:cubicBezTo>
                      <a:pt x="6384" y="22493"/>
                      <a:pt x="6354" y="22493"/>
                      <a:pt x="6384" y="22584"/>
                    </a:cubicBezTo>
                    <a:cubicBezTo>
                      <a:pt x="6384" y="22706"/>
                      <a:pt x="6293" y="22706"/>
                      <a:pt x="6293" y="22797"/>
                    </a:cubicBezTo>
                    <a:cubicBezTo>
                      <a:pt x="6262" y="22858"/>
                      <a:pt x="6262" y="22888"/>
                      <a:pt x="6262" y="23010"/>
                    </a:cubicBezTo>
                    <a:lnTo>
                      <a:pt x="6262" y="23192"/>
                    </a:lnTo>
                    <a:cubicBezTo>
                      <a:pt x="6262" y="23273"/>
                      <a:pt x="6235" y="23273"/>
                      <a:pt x="6190" y="23273"/>
                    </a:cubicBezTo>
                    <a:lnTo>
                      <a:pt x="6190" y="23273"/>
                    </a:lnTo>
                    <a:cubicBezTo>
                      <a:pt x="6168" y="23273"/>
                      <a:pt x="6141" y="23273"/>
                      <a:pt x="6110" y="23283"/>
                    </a:cubicBezTo>
                    <a:cubicBezTo>
                      <a:pt x="6050" y="23314"/>
                      <a:pt x="5958" y="23557"/>
                      <a:pt x="5898" y="23648"/>
                    </a:cubicBezTo>
                    <a:cubicBezTo>
                      <a:pt x="5837" y="23770"/>
                      <a:pt x="5837" y="23739"/>
                      <a:pt x="5806" y="23861"/>
                    </a:cubicBezTo>
                    <a:cubicBezTo>
                      <a:pt x="5776" y="23922"/>
                      <a:pt x="5776" y="23891"/>
                      <a:pt x="5746" y="23952"/>
                    </a:cubicBezTo>
                    <a:cubicBezTo>
                      <a:pt x="5685" y="24043"/>
                      <a:pt x="5654" y="24043"/>
                      <a:pt x="5624" y="24104"/>
                    </a:cubicBezTo>
                    <a:cubicBezTo>
                      <a:pt x="5533" y="24195"/>
                      <a:pt x="5594" y="24195"/>
                      <a:pt x="5502" y="24256"/>
                    </a:cubicBezTo>
                    <a:cubicBezTo>
                      <a:pt x="5472" y="24347"/>
                      <a:pt x="5442" y="24347"/>
                      <a:pt x="5351" y="24499"/>
                    </a:cubicBezTo>
                    <a:cubicBezTo>
                      <a:pt x="5290" y="24651"/>
                      <a:pt x="5290" y="24621"/>
                      <a:pt x="5229" y="24681"/>
                    </a:cubicBezTo>
                    <a:cubicBezTo>
                      <a:pt x="5199" y="24773"/>
                      <a:pt x="5168" y="24925"/>
                      <a:pt x="5168" y="25016"/>
                    </a:cubicBezTo>
                    <a:cubicBezTo>
                      <a:pt x="5168" y="25137"/>
                      <a:pt x="5168" y="25107"/>
                      <a:pt x="5138" y="25168"/>
                    </a:cubicBezTo>
                    <a:cubicBezTo>
                      <a:pt x="5077" y="25259"/>
                      <a:pt x="5077" y="25229"/>
                      <a:pt x="5047" y="25259"/>
                    </a:cubicBezTo>
                    <a:cubicBezTo>
                      <a:pt x="5016" y="25289"/>
                      <a:pt x="4986" y="25289"/>
                      <a:pt x="4986" y="25320"/>
                    </a:cubicBezTo>
                    <a:cubicBezTo>
                      <a:pt x="4986" y="25381"/>
                      <a:pt x="4895" y="25411"/>
                      <a:pt x="4864" y="25441"/>
                    </a:cubicBezTo>
                    <a:cubicBezTo>
                      <a:pt x="4834" y="25472"/>
                      <a:pt x="4773" y="25441"/>
                      <a:pt x="4743" y="25533"/>
                    </a:cubicBezTo>
                    <a:cubicBezTo>
                      <a:pt x="4712" y="25593"/>
                      <a:pt x="4743" y="25715"/>
                      <a:pt x="4712" y="25776"/>
                    </a:cubicBezTo>
                    <a:cubicBezTo>
                      <a:pt x="4682" y="25867"/>
                      <a:pt x="4682" y="25836"/>
                      <a:pt x="4621" y="25897"/>
                    </a:cubicBezTo>
                    <a:cubicBezTo>
                      <a:pt x="4591" y="25988"/>
                      <a:pt x="4621" y="26019"/>
                      <a:pt x="4560" y="26080"/>
                    </a:cubicBezTo>
                    <a:cubicBezTo>
                      <a:pt x="4530" y="26171"/>
                      <a:pt x="4469" y="26140"/>
                      <a:pt x="4439" y="26171"/>
                    </a:cubicBezTo>
                    <a:cubicBezTo>
                      <a:pt x="4423" y="26186"/>
                      <a:pt x="4408" y="26186"/>
                      <a:pt x="4389" y="26186"/>
                    </a:cubicBezTo>
                    <a:cubicBezTo>
                      <a:pt x="4370" y="26186"/>
                      <a:pt x="4347" y="26186"/>
                      <a:pt x="4317" y="26201"/>
                    </a:cubicBezTo>
                    <a:cubicBezTo>
                      <a:pt x="4287" y="26232"/>
                      <a:pt x="4317" y="26232"/>
                      <a:pt x="4287" y="26292"/>
                    </a:cubicBezTo>
                    <a:cubicBezTo>
                      <a:pt x="4256" y="26323"/>
                      <a:pt x="4226" y="26353"/>
                      <a:pt x="4226" y="26444"/>
                    </a:cubicBezTo>
                    <a:cubicBezTo>
                      <a:pt x="4226" y="26505"/>
                      <a:pt x="4135" y="26505"/>
                      <a:pt x="4104" y="26536"/>
                    </a:cubicBezTo>
                    <a:cubicBezTo>
                      <a:pt x="4096" y="26551"/>
                      <a:pt x="4086" y="26557"/>
                      <a:pt x="4076" y="26557"/>
                    </a:cubicBezTo>
                    <a:cubicBezTo>
                      <a:pt x="4052" y="26557"/>
                      <a:pt x="4026" y="26529"/>
                      <a:pt x="4017" y="26529"/>
                    </a:cubicBezTo>
                    <a:cubicBezTo>
                      <a:pt x="4014" y="26529"/>
                      <a:pt x="4013" y="26531"/>
                      <a:pt x="4013" y="26536"/>
                    </a:cubicBezTo>
                    <a:lnTo>
                      <a:pt x="4013" y="26688"/>
                    </a:lnTo>
                    <a:cubicBezTo>
                      <a:pt x="4013" y="26748"/>
                      <a:pt x="4074" y="26779"/>
                      <a:pt x="4104" y="26779"/>
                    </a:cubicBezTo>
                    <a:lnTo>
                      <a:pt x="4408" y="26779"/>
                    </a:lnTo>
                    <a:cubicBezTo>
                      <a:pt x="4429" y="26769"/>
                      <a:pt x="4442" y="26765"/>
                      <a:pt x="4453" y="26765"/>
                    </a:cubicBezTo>
                    <a:cubicBezTo>
                      <a:pt x="4476" y="26765"/>
                      <a:pt x="4489" y="26779"/>
                      <a:pt x="4530" y="26779"/>
                    </a:cubicBezTo>
                    <a:lnTo>
                      <a:pt x="4591" y="26779"/>
                    </a:lnTo>
                    <a:cubicBezTo>
                      <a:pt x="10943" y="22949"/>
                      <a:pt x="15168" y="15988"/>
                      <a:pt x="15168" y="8055"/>
                    </a:cubicBezTo>
                    <a:cubicBezTo>
                      <a:pt x="15047" y="6414"/>
                      <a:pt x="14773" y="4590"/>
                      <a:pt x="14378" y="2888"/>
                    </a:cubicBezTo>
                    <a:lnTo>
                      <a:pt x="14256" y="2857"/>
                    </a:lnTo>
                    <a:cubicBezTo>
                      <a:pt x="14256" y="2857"/>
                      <a:pt x="14226" y="2766"/>
                      <a:pt x="14165" y="2766"/>
                    </a:cubicBezTo>
                    <a:cubicBezTo>
                      <a:pt x="14165" y="2736"/>
                      <a:pt x="14013" y="2675"/>
                      <a:pt x="14013" y="2675"/>
                    </a:cubicBezTo>
                    <a:lnTo>
                      <a:pt x="13922" y="2645"/>
                    </a:lnTo>
                    <a:cubicBezTo>
                      <a:pt x="13922" y="2645"/>
                      <a:pt x="13801" y="2645"/>
                      <a:pt x="13801" y="2675"/>
                    </a:cubicBezTo>
                    <a:cubicBezTo>
                      <a:pt x="13801" y="2687"/>
                      <a:pt x="13794" y="2692"/>
                      <a:pt x="13785" y="2692"/>
                    </a:cubicBezTo>
                    <a:cubicBezTo>
                      <a:pt x="13746" y="2692"/>
                      <a:pt x="13649" y="2614"/>
                      <a:pt x="13649" y="2614"/>
                    </a:cubicBezTo>
                    <a:lnTo>
                      <a:pt x="13649" y="2523"/>
                    </a:lnTo>
                    <a:cubicBezTo>
                      <a:pt x="13649" y="2523"/>
                      <a:pt x="13649" y="2462"/>
                      <a:pt x="13618" y="2462"/>
                    </a:cubicBezTo>
                    <a:lnTo>
                      <a:pt x="13497" y="2462"/>
                    </a:lnTo>
                    <a:cubicBezTo>
                      <a:pt x="13466" y="2462"/>
                      <a:pt x="13466" y="2432"/>
                      <a:pt x="13405" y="2432"/>
                    </a:cubicBezTo>
                    <a:cubicBezTo>
                      <a:pt x="13375" y="2432"/>
                      <a:pt x="13345" y="2371"/>
                      <a:pt x="13314" y="2371"/>
                    </a:cubicBezTo>
                    <a:cubicBezTo>
                      <a:pt x="13253" y="2371"/>
                      <a:pt x="13223" y="2341"/>
                      <a:pt x="13193" y="2341"/>
                    </a:cubicBezTo>
                    <a:cubicBezTo>
                      <a:pt x="13162" y="2341"/>
                      <a:pt x="13193" y="2280"/>
                      <a:pt x="13193" y="2189"/>
                    </a:cubicBezTo>
                    <a:cubicBezTo>
                      <a:pt x="13193" y="2128"/>
                      <a:pt x="13162" y="2128"/>
                      <a:pt x="13101" y="2128"/>
                    </a:cubicBezTo>
                    <a:cubicBezTo>
                      <a:pt x="13071" y="2128"/>
                      <a:pt x="13041" y="2128"/>
                      <a:pt x="13010" y="2067"/>
                    </a:cubicBezTo>
                    <a:cubicBezTo>
                      <a:pt x="12967" y="2046"/>
                      <a:pt x="12955" y="2024"/>
                      <a:pt x="12929" y="2024"/>
                    </a:cubicBezTo>
                    <a:cubicBezTo>
                      <a:pt x="12919" y="2024"/>
                      <a:pt x="12906" y="2028"/>
                      <a:pt x="12889" y="2037"/>
                    </a:cubicBezTo>
                    <a:cubicBezTo>
                      <a:pt x="12858" y="2067"/>
                      <a:pt x="12737" y="2067"/>
                      <a:pt x="12706" y="2067"/>
                    </a:cubicBezTo>
                    <a:cubicBezTo>
                      <a:pt x="12645" y="2067"/>
                      <a:pt x="12645" y="2067"/>
                      <a:pt x="12615" y="2128"/>
                    </a:cubicBezTo>
                    <a:cubicBezTo>
                      <a:pt x="12585" y="2158"/>
                      <a:pt x="12554" y="2158"/>
                      <a:pt x="12494" y="2189"/>
                    </a:cubicBezTo>
                    <a:cubicBezTo>
                      <a:pt x="12463" y="2219"/>
                      <a:pt x="12463" y="2189"/>
                      <a:pt x="12433" y="2280"/>
                    </a:cubicBezTo>
                    <a:cubicBezTo>
                      <a:pt x="12402" y="2310"/>
                      <a:pt x="12402" y="2371"/>
                      <a:pt x="12402" y="2371"/>
                    </a:cubicBezTo>
                    <a:lnTo>
                      <a:pt x="12402" y="2462"/>
                    </a:lnTo>
                    <a:lnTo>
                      <a:pt x="12402" y="2584"/>
                    </a:lnTo>
                    <a:lnTo>
                      <a:pt x="12402" y="2645"/>
                    </a:lnTo>
                    <a:cubicBezTo>
                      <a:pt x="12402" y="2675"/>
                      <a:pt x="12402" y="2675"/>
                      <a:pt x="12433" y="2766"/>
                    </a:cubicBezTo>
                    <a:cubicBezTo>
                      <a:pt x="12463" y="2797"/>
                      <a:pt x="12433" y="2797"/>
                      <a:pt x="12433" y="2827"/>
                    </a:cubicBezTo>
                    <a:lnTo>
                      <a:pt x="12433" y="2949"/>
                    </a:lnTo>
                    <a:lnTo>
                      <a:pt x="12433" y="3040"/>
                    </a:lnTo>
                    <a:cubicBezTo>
                      <a:pt x="12433" y="3070"/>
                      <a:pt x="12402" y="3101"/>
                      <a:pt x="12342" y="3131"/>
                    </a:cubicBezTo>
                    <a:cubicBezTo>
                      <a:pt x="12311" y="3192"/>
                      <a:pt x="12311" y="3192"/>
                      <a:pt x="12250" y="3192"/>
                    </a:cubicBezTo>
                    <a:lnTo>
                      <a:pt x="12190" y="3192"/>
                    </a:lnTo>
                    <a:cubicBezTo>
                      <a:pt x="12159" y="3192"/>
                      <a:pt x="12129" y="3131"/>
                      <a:pt x="12129" y="3131"/>
                    </a:cubicBezTo>
                    <a:cubicBezTo>
                      <a:pt x="12098" y="3131"/>
                      <a:pt x="12038" y="3070"/>
                      <a:pt x="12038" y="3070"/>
                    </a:cubicBezTo>
                    <a:cubicBezTo>
                      <a:pt x="12038" y="3070"/>
                      <a:pt x="11977" y="3040"/>
                      <a:pt x="11977" y="2979"/>
                    </a:cubicBezTo>
                    <a:cubicBezTo>
                      <a:pt x="11977" y="2949"/>
                      <a:pt x="11886" y="2918"/>
                      <a:pt x="11855" y="2918"/>
                    </a:cubicBezTo>
                    <a:cubicBezTo>
                      <a:pt x="11825" y="2918"/>
                      <a:pt x="11794" y="2827"/>
                      <a:pt x="11794" y="2827"/>
                    </a:cubicBezTo>
                    <a:cubicBezTo>
                      <a:pt x="11794" y="2827"/>
                      <a:pt x="11734" y="2827"/>
                      <a:pt x="11703" y="2797"/>
                    </a:cubicBezTo>
                    <a:cubicBezTo>
                      <a:pt x="11683" y="2797"/>
                      <a:pt x="11676" y="2783"/>
                      <a:pt x="11665" y="2783"/>
                    </a:cubicBezTo>
                    <a:cubicBezTo>
                      <a:pt x="11659" y="2783"/>
                      <a:pt x="11653" y="2787"/>
                      <a:pt x="11642" y="2797"/>
                    </a:cubicBezTo>
                    <a:cubicBezTo>
                      <a:pt x="11602" y="2797"/>
                      <a:pt x="11575" y="2783"/>
                      <a:pt x="11534" y="2783"/>
                    </a:cubicBezTo>
                    <a:cubicBezTo>
                      <a:pt x="11514" y="2783"/>
                      <a:pt x="11490" y="2787"/>
                      <a:pt x="11460" y="2797"/>
                    </a:cubicBezTo>
                    <a:cubicBezTo>
                      <a:pt x="11454" y="2802"/>
                      <a:pt x="11447" y="2805"/>
                      <a:pt x="11440" y="2805"/>
                    </a:cubicBezTo>
                    <a:cubicBezTo>
                      <a:pt x="11406" y="2805"/>
                      <a:pt x="11357" y="2760"/>
                      <a:pt x="11308" y="2736"/>
                    </a:cubicBezTo>
                    <a:cubicBezTo>
                      <a:pt x="11278" y="2675"/>
                      <a:pt x="11156" y="2645"/>
                      <a:pt x="11156" y="2645"/>
                    </a:cubicBezTo>
                    <a:cubicBezTo>
                      <a:pt x="11156" y="2645"/>
                      <a:pt x="11126" y="2584"/>
                      <a:pt x="11126" y="2523"/>
                    </a:cubicBezTo>
                    <a:lnTo>
                      <a:pt x="11126" y="2462"/>
                    </a:lnTo>
                    <a:lnTo>
                      <a:pt x="11126" y="2341"/>
                    </a:lnTo>
                    <a:lnTo>
                      <a:pt x="11126" y="2280"/>
                    </a:lnTo>
                    <a:cubicBezTo>
                      <a:pt x="11126" y="2219"/>
                      <a:pt x="11065" y="2219"/>
                      <a:pt x="11065" y="2219"/>
                    </a:cubicBezTo>
                    <a:cubicBezTo>
                      <a:pt x="11065" y="2219"/>
                      <a:pt x="10943" y="2219"/>
                      <a:pt x="10913" y="2189"/>
                    </a:cubicBezTo>
                    <a:cubicBezTo>
                      <a:pt x="10913" y="2189"/>
                      <a:pt x="10913" y="2158"/>
                      <a:pt x="10852" y="2128"/>
                    </a:cubicBezTo>
                    <a:cubicBezTo>
                      <a:pt x="10842" y="2108"/>
                      <a:pt x="10839" y="2101"/>
                      <a:pt x="10838" y="2101"/>
                    </a:cubicBezTo>
                    <a:lnTo>
                      <a:pt x="10838" y="2101"/>
                    </a:lnTo>
                    <a:cubicBezTo>
                      <a:pt x="10835" y="2101"/>
                      <a:pt x="10842" y="2128"/>
                      <a:pt x="10822" y="2128"/>
                    </a:cubicBezTo>
                    <a:lnTo>
                      <a:pt x="10700" y="2128"/>
                    </a:lnTo>
                    <a:cubicBezTo>
                      <a:pt x="10670" y="2128"/>
                      <a:pt x="10639" y="2067"/>
                      <a:pt x="10639" y="2067"/>
                    </a:cubicBezTo>
                    <a:cubicBezTo>
                      <a:pt x="10639" y="2067"/>
                      <a:pt x="10548" y="2006"/>
                      <a:pt x="10518" y="2006"/>
                    </a:cubicBezTo>
                    <a:lnTo>
                      <a:pt x="10457" y="2006"/>
                    </a:lnTo>
                    <a:cubicBezTo>
                      <a:pt x="10427" y="2022"/>
                      <a:pt x="10411" y="2022"/>
                      <a:pt x="10400" y="2022"/>
                    </a:cubicBezTo>
                    <a:cubicBezTo>
                      <a:pt x="10389" y="2022"/>
                      <a:pt x="10381" y="2022"/>
                      <a:pt x="10366" y="2037"/>
                    </a:cubicBezTo>
                    <a:cubicBezTo>
                      <a:pt x="10356" y="2047"/>
                      <a:pt x="10346" y="2050"/>
                      <a:pt x="10337" y="2050"/>
                    </a:cubicBezTo>
                    <a:cubicBezTo>
                      <a:pt x="10319" y="2050"/>
                      <a:pt x="10305" y="2037"/>
                      <a:pt x="10305" y="2037"/>
                    </a:cubicBezTo>
                    <a:cubicBezTo>
                      <a:pt x="10244" y="2037"/>
                      <a:pt x="10183" y="2006"/>
                      <a:pt x="10153" y="1976"/>
                    </a:cubicBezTo>
                    <a:cubicBezTo>
                      <a:pt x="10092" y="1915"/>
                      <a:pt x="10062" y="1915"/>
                      <a:pt x="10062" y="1854"/>
                    </a:cubicBezTo>
                    <a:cubicBezTo>
                      <a:pt x="10062" y="1763"/>
                      <a:pt x="9940" y="1763"/>
                      <a:pt x="9940" y="1763"/>
                    </a:cubicBezTo>
                    <a:lnTo>
                      <a:pt x="9849" y="1733"/>
                    </a:lnTo>
                    <a:lnTo>
                      <a:pt x="9849" y="1672"/>
                    </a:lnTo>
                    <a:lnTo>
                      <a:pt x="9758" y="1611"/>
                    </a:lnTo>
                    <a:lnTo>
                      <a:pt x="9636" y="1611"/>
                    </a:lnTo>
                    <a:cubicBezTo>
                      <a:pt x="9576" y="1611"/>
                      <a:pt x="9545" y="1520"/>
                      <a:pt x="9545" y="1520"/>
                    </a:cubicBezTo>
                    <a:lnTo>
                      <a:pt x="9545" y="1368"/>
                    </a:lnTo>
                    <a:lnTo>
                      <a:pt x="9576" y="1307"/>
                    </a:lnTo>
                    <a:lnTo>
                      <a:pt x="9636" y="1246"/>
                    </a:lnTo>
                    <a:lnTo>
                      <a:pt x="9727" y="1125"/>
                    </a:lnTo>
                    <a:lnTo>
                      <a:pt x="9758" y="1003"/>
                    </a:lnTo>
                    <a:lnTo>
                      <a:pt x="9788" y="912"/>
                    </a:lnTo>
                    <a:lnTo>
                      <a:pt x="9788" y="821"/>
                    </a:lnTo>
                    <a:cubicBezTo>
                      <a:pt x="9788" y="821"/>
                      <a:pt x="9758" y="760"/>
                      <a:pt x="9697" y="669"/>
                    </a:cubicBezTo>
                    <a:lnTo>
                      <a:pt x="9576" y="608"/>
                    </a:lnTo>
                    <a:lnTo>
                      <a:pt x="9545" y="517"/>
                    </a:lnTo>
                    <a:lnTo>
                      <a:pt x="9576" y="456"/>
                    </a:lnTo>
                    <a:lnTo>
                      <a:pt x="9606" y="365"/>
                    </a:lnTo>
                    <a:lnTo>
                      <a:pt x="9697" y="304"/>
                    </a:lnTo>
                    <a:cubicBezTo>
                      <a:pt x="9697" y="304"/>
                      <a:pt x="9697" y="213"/>
                      <a:pt x="9636" y="152"/>
                    </a:cubicBezTo>
                    <a:lnTo>
                      <a:pt x="9576" y="152"/>
                    </a:lnTo>
                    <a:cubicBezTo>
                      <a:pt x="9576" y="152"/>
                      <a:pt x="9484" y="213"/>
                      <a:pt x="9454" y="213"/>
                    </a:cubicBezTo>
                    <a:cubicBezTo>
                      <a:pt x="9424" y="213"/>
                      <a:pt x="9424" y="152"/>
                      <a:pt x="9424" y="152"/>
                    </a:cubicBezTo>
                    <a:lnTo>
                      <a:pt x="9424" y="61"/>
                    </a:lnTo>
                    <a:lnTo>
                      <a:pt x="93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67"/>
              <p:cNvSpPr/>
              <p:nvPr/>
            </p:nvSpPr>
            <p:spPr>
              <a:xfrm>
                <a:off x="13886550" y="7307400"/>
                <a:ext cx="315375" cy="407300"/>
              </a:xfrm>
              <a:custGeom>
                <a:avLst/>
                <a:gdLst/>
                <a:ahLst/>
                <a:cxnLst/>
                <a:rect l="l" t="t" r="r" b="b"/>
                <a:pathLst>
                  <a:path w="12615" h="16292" extrusionOk="0">
                    <a:moveTo>
                      <a:pt x="4377" y="7599"/>
                    </a:moveTo>
                    <a:lnTo>
                      <a:pt x="4377" y="7842"/>
                    </a:lnTo>
                    <a:lnTo>
                      <a:pt x="4377" y="7872"/>
                    </a:lnTo>
                    <a:cubicBezTo>
                      <a:pt x="4377" y="7933"/>
                      <a:pt x="4347" y="7933"/>
                      <a:pt x="4316" y="7994"/>
                    </a:cubicBezTo>
                    <a:cubicBezTo>
                      <a:pt x="4300" y="8019"/>
                      <a:pt x="4283" y="8028"/>
                      <a:pt x="4267" y="8028"/>
                    </a:cubicBezTo>
                    <a:cubicBezTo>
                      <a:pt x="4225" y="8028"/>
                      <a:pt x="4187" y="7964"/>
                      <a:pt x="4164" y="7964"/>
                    </a:cubicBezTo>
                    <a:cubicBezTo>
                      <a:pt x="4104" y="7964"/>
                      <a:pt x="4073" y="7994"/>
                      <a:pt x="4073" y="7994"/>
                    </a:cubicBezTo>
                    <a:lnTo>
                      <a:pt x="3830" y="7994"/>
                    </a:lnTo>
                    <a:cubicBezTo>
                      <a:pt x="3830" y="7994"/>
                      <a:pt x="3800" y="7964"/>
                      <a:pt x="3769" y="7964"/>
                    </a:cubicBezTo>
                    <a:cubicBezTo>
                      <a:pt x="3739" y="7964"/>
                      <a:pt x="3678" y="7903"/>
                      <a:pt x="3648" y="7903"/>
                    </a:cubicBezTo>
                    <a:cubicBezTo>
                      <a:pt x="3617" y="7903"/>
                      <a:pt x="3526" y="7903"/>
                      <a:pt x="3496" y="7994"/>
                    </a:cubicBezTo>
                    <a:cubicBezTo>
                      <a:pt x="3465" y="8024"/>
                      <a:pt x="3313" y="8024"/>
                      <a:pt x="3313" y="8024"/>
                    </a:cubicBezTo>
                    <a:cubicBezTo>
                      <a:pt x="3344" y="8024"/>
                      <a:pt x="3344" y="7964"/>
                      <a:pt x="3344" y="7964"/>
                    </a:cubicBezTo>
                    <a:cubicBezTo>
                      <a:pt x="3344" y="7964"/>
                      <a:pt x="3374" y="7872"/>
                      <a:pt x="3435" y="7872"/>
                    </a:cubicBezTo>
                    <a:cubicBezTo>
                      <a:pt x="3465" y="7842"/>
                      <a:pt x="3465" y="7812"/>
                      <a:pt x="3496" y="7812"/>
                    </a:cubicBezTo>
                    <a:lnTo>
                      <a:pt x="3587" y="7812"/>
                    </a:lnTo>
                    <a:cubicBezTo>
                      <a:pt x="3617" y="7812"/>
                      <a:pt x="3648" y="7751"/>
                      <a:pt x="3678" y="7751"/>
                    </a:cubicBezTo>
                    <a:cubicBezTo>
                      <a:pt x="3739" y="7751"/>
                      <a:pt x="3759" y="7737"/>
                      <a:pt x="3784" y="7737"/>
                    </a:cubicBezTo>
                    <a:cubicBezTo>
                      <a:pt x="3796" y="7737"/>
                      <a:pt x="3810" y="7741"/>
                      <a:pt x="3830" y="7751"/>
                    </a:cubicBezTo>
                    <a:cubicBezTo>
                      <a:pt x="3921" y="7751"/>
                      <a:pt x="3891" y="7751"/>
                      <a:pt x="3952" y="7812"/>
                    </a:cubicBezTo>
                    <a:cubicBezTo>
                      <a:pt x="3976" y="7820"/>
                      <a:pt x="3994" y="7824"/>
                      <a:pt x="4008" y="7824"/>
                    </a:cubicBezTo>
                    <a:cubicBezTo>
                      <a:pt x="4047" y="7824"/>
                      <a:pt x="4059" y="7795"/>
                      <a:pt x="4104" y="7751"/>
                    </a:cubicBezTo>
                    <a:cubicBezTo>
                      <a:pt x="4195" y="7720"/>
                      <a:pt x="4225" y="7720"/>
                      <a:pt x="4286" y="7720"/>
                    </a:cubicBezTo>
                    <a:cubicBezTo>
                      <a:pt x="4377" y="7720"/>
                      <a:pt x="4347" y="7599"/>
                      <a:pt x="4377" y="7599"/>
                    </a:cubicBezTo>
                    <a:close/>
                    <a:moveTo>
                      <a:pt x="4103" y="9965"/>
                    </a:moveTo>
                    <a:cubicBezTo>
                      <a:pt x="4103" y="9965"/>
                      <a:pt x="4104" y="9966"/>
                      <a:pt x="4104" y="9970"/>
                    </a:cubicBezTo>
                    <a:cubicBezTo>
                      <a:pt x="4104" y="10000"/>
                      <a:pt x="4043" y="10152"/>
                      <a:pt x="4043" y="10243"/>
                    </a:cubicBezTo>
                    <a:cubicBezTo>
                      <a:pt x="4043" y="10304"/>
                      <a:pt x="4073" y="10365"/>
                      <a:pt x="4043" y="10395"/>
                    </a:cubicBezTo>
                    <a:cubicBezTo>
                      <a:pt x="4012" y="10426"/>
                      <a:pt x="4043" y="10426"/>
                      <a:pt x="4012" y="10456"/>
                    </a:cubicBezTo>
                    <a:cubicBezTo>
                      <a:pt x="3985" y="10474"/>
                      <a:pt x="3964" y="10479"/>
                      <a:pt x="3947" y="10479"/>
                    </a:cubicBezTo>
                    <a:cubicBezTo>
                      <a:pt x="3930" y="10479"/>
                      <a:pt x="3919" y="10474"/>
                      <a:pt x="3913" y="10474"/>
                    </a:cubicBezTo>
                    <a:cubicBezTo>
                      <a:pt x="3907" y="10474"/>
                      <a:pt x="3909" y="10481"/>
                      <a:pt x="3921" y="10517"/>
                    </a:cubicBezTo>
                    <a:cubicBezTo>
                      <a:pt x="3952" y="10578"/>
                      <a:pt x="4012" y="10608"/>
                      <a:pt x="4012" y="10608"/>
                    </a:cubicBezTo>
                    <a:cubicBezTo>
                      <a:pt x="4043" y="10608"/>
                      <a:pt x="4073" y="10608"/>
                      <a:pt x="4073" y="10669"/>
                    </a:cubicBezTo>
                    <a:cubicBezTo>
                      <a:pt x="4073" y="10699"/>
                      <a:pt x="4104" y="10730"/>
                      <a:pt x="4104" y="10760"/>
                    </a:cubicBezTo>
                    <a:cubicBezTo>
                      <a:pt x="4104" y="10821"/>
                      <a:pt x="4104" y="10851"/>
                      <a:pt x="4043" y="10912"/>
                    </a:cubicBezTo>
                    <a:cubicBezTo>
                      <a:pt x="4012" y="10973"/>
                      <a:pt x="3952" y="11003"/>
                      <a:pt x="3952" y="11034"/>
                    </a:cubicBezTo>
                    <a:cubicBezTo>
                      <a:pt x="3952" y="11039"/>
                      <a:pt x="3954" y="11045"/>
                      <a:pt x="3957" y="11052"/>
                    </a:cubicBezTo>
                    <a:lnTo>
                      <a:pt x="3957" y="11052"/>
                    </a:lnTo>
                    <a:cubicBezTo>
                      <a:pt x="3942" y="11048"/>
                      <a:pt x="3929" y="11042"/>
                      <a:pt x="3921" y="11034"/>
                    </a:cubicBezTo>
                    <a:cubicBezTo>
                      <a:pt x="3860" y="11003"/>
                      <a:pt x="3860" y="10973"/>
                      <a:pt x="3860" y="10912"/>
                    </a:cubicBezTo>
                    <a:cubicBezTo>
                      <a:pt x="3891" y="10882"/>
                      <a:pt x="3891" y="10851"/>
                      <a:pt x="3891" y="10821"/>
                    </a:cubicBezTo>
                    <a:cubicBezTo>
                      <a:pt x="3891" y="10760"/>
                      <a:pt x="3921" y="10669"/>
                      <a:pt x="3921" y="10669"/>
                    </a:cubicBezTo>
                    <a:cubicBezTo>
                      <a:pt x="3921" y="10669"/>
                      <a:pt x="4012" y="10608"/>
                      <a:pt x="3921" y="10608"/>
                    </a:cubicBezTo>
                    <a:cubicBezTo>
                      <a:pt x="3891" y="10608"/>
                      <a:pt x="3769" y="10547"/>
                      <a:pt x="3739" y="10547"/>
                    </a:cubicBezTo>
                    <a:cubicBezTo>
                      <a:pt x="3712" y="10547"/>
                      <a:pt x="3613" y="10451"/>
                      <a:pt x="3634" y="10451"/>
                    </a:cubicBezTo>
                    <a:cubicBezTo>
                      <a:pt x="3636" y="10451"/>
                      <a:pt x="3641" y="10453"/>
                      <a:pt x="3648" y="10456"/>
                    </a:cubicBezTo>
                    <a:cubicBezTo>
                      <a:pt x="3709" y="10456"/>
                      <a:pt x="3769" y="10456"/>
                      <a:pt x="3800" y="10517"/>
                    </a:cubicBezTo>
                    <a:cubicBezTo>
                      <a:pt x="3820" y="10527"/>
                      <a:pt x="3837" y="10530"/>
                      <a:pt x="3850" y="10530"/>
                    </a:cubicBezTo>
                    <a:cubicBezTo>
                      <a:pt x="3877" y="10530"/>
                      <a:pt x="3891" y="10517"/>
                      <a:pt x="3891" y="10517"/>
                    </a:cubicBezTo>
                    <a:lnTo>
                      <a:pt x="3891" y="10456"/>
                    </a:lnTo>
                    <a:cubicBezTo>
                      <a:pt x="3891" y="10426"/>
                      <a:pt x="3891" y="10395"/>
                      <a:pt x="3921" y="10395"/>
                    </a:cubicBezTo>
                    <a:cubicBezTo>
                      <a:pt x="3952" y="10395"/>
                      <a:pt x="3952" y="10395"/>
                      <a:pt x="3952" y="10304"/>
                    </a:cubicBezTo>
                    <a:cubicBezTo>
                      <a:pt x="3952" y="10243"/>
                      <a:pt x="3952" y="10091"/>
                      <a:pt x="4012" y="10091"/>
                    </a:cubicBezTo>
                    <a:cubicBezTo>
                      <a:pt x="4043" y="10091"/>
                      <a:pt x="4073" y="10061"/>
                      <a:pt x="4073" y="10061"/>
                    </a:cubicBezTo>
                    <a:cubicBezTo>
                      <a:pt x="4073" y="10061"/>
                      <a:pt x="4097" y="9965"/>
                      <a:pt x="4103" y="9965"/>
                    </a:cubicBezTo>
                    <a:close/>
                    <a:moveTo>
                      <a:pt x="9970" y="0"/>
                    </a:moveTo>
                    <a:cubicBezTo>
                      <a:pt x="9940" y="0"/>
                      <a:pt x="9848" y="91"/>
                      <a:pt x="9848" y="122"/>
                    </a:cubicBezTo>
                    <a:cubicBezTo>
                      <a:pt x="9848" y="152"/>
                      <a:pt x="9788" y="213"/>
                      <a:pt x="9788" y="213"/>
                    </a:cubicBezTo>
                    <a:cubicBezTo>
                      <a:pt x="9788" y="213"/>
                      <a:pt x="9666" y="304"/>
                      <a:pt x="9636" y="304"/>
                    </a:cubicBezTo>
                    <a:cubicBezTo>
                      <a:pt x="9575" y="304"/>
                      <a:pt x="9636" y="365"/>
                      <a:pt x="9636" y="426"/>
                    </a:cubicBezTo>
                    <a:cubicBezTo>
                      <a:pt x="9636" y="456"/>
                      <a:pt x="9575" y="517"/>
                      <a:pt x="9575" y="517"/>
                    </a:cubicBezTo>
                    <a:cubicBezTo>
                      <a:pt x="9544" y="517"/>
                      <a:pt x="9484" y="547"/>
                      <a:pt x="9484" y="578"/>
                    </a:cubicBezTo>
                    <a:cubicBezTo>
                      <a:pt x="9423" y="608"/>
                      <a:pt x="9393" y="669"/>
                      <a:pt x="9393" y="699"/>
                    </a:cubicBezTo>
                    <a:cubicBezTo>
                      <a:pt x="9393" y="729"/>
                      <a:pt x="9332" y="729"/>
                      <a:pt x="9332" y="760"/>
                    </a:cubicBezTo>
                    <a:cubicBezTo>
                      <a:pt x="9332" y="821"/>
                      <a:pt x="9332" y="881"/>
                      <a:pt x="9271" y="881"/>
                    </a:cubicBezTo>
                    <a:cubicBezTo>
                      <a:pt x="9247" y="881"/>
                      <a:pt x="9242" y="804"/>
                      <a:pt x="9225" y="804"/>
                    </a:cubicBezTo>
                    <a:cubicBezTo>
                      <a:pt x="9221" y="804"/>
                      <a:pt x="9216" y="809"/>
                      <a:pt x="9210" y="821"/>
                    </a:cubicBezTo>
                    <a:cubicBezTo>
                      <a:pt x="9180" y="851"/>
                      <a:pt x="9119" y="851"/>
                      <a:pt x="9089" y="881"/>
                    </a:cubicBezTo>
                    <a:cubicBezTo>
                      <a:pt x="9058" y="912"/>
                      <a:pt x="9028" y="973"/>
                      <a:pt x="8967" y="973"/>
                    </a:cubicBezTo>
                    <a:cubicBezTo>
                      <a:pt x="8937" y="973"/>
                      <a:pt x="8876" y="973"/>
                      <a:pt x="8876" y="1003"/>
                    </a:cubicBezTo>
                    <a:cubicBezTo>
                      <a:pt x="8815" y="1003"/>
                      <a:pt x="8785" y="1033"/>
                      <a:pt x="8785" y="1033"/>
                    </a:cubicBezTo>
                    <a:lnTo>
                      <a:pt x="8724" y="1064"/>
                    </a:lnTo>
                    <a:cubicBezTo>
                      <a:pt x="8724" y="1064"/>
                      <a:pt x="8663" y="1003"/>
                      <a:pt x="8663" y="973"/>
                    </a:cubicBezTo>
                    <a:cubicBezTo>
                      <a:pt x="8663" y="912"/>
                      <a:pt x="8633" y="881"/>
                      <a:pt x="8633" y="881"/>
                    </a:cubicBezTo>
                    <a:cubicBezTo>
                      <a:pt x="8633" y="881"/>
                      <a:pt x="8572" y="881"/>
                      <a:pt x="8572" y="851"/>
                    </a:cubicBezTo>
                    <a:cubicBezTo>
                      <a:pt x="8572" y="821"/>
                      <a:pt x="8572" y="729"/>
                      <a:pt x="8511" y="729"/>
                    </a:cubicBezTo>
                    <a:cubicBezTo>
                      <a:pt x="6627" y="2371"/>
                      <a:pt x="4560" y="4438"/>
                      <a:pt x="3009" y="6778"/>
                    </a:cubicBezTo>
                    <a:cubicBezTo>
                      <a:pt x="3040" y="6778"/>
                      <a:pt x="3101" y="6809"/>
                      <a:pt x="3101" y="6809"/>
                    </a:cubicBezTo>
                    <a:lnTo>
                      <a:pt x="3161" y="6900"/>
                    </a:lnTo>
                    <a:cubicBezTo>
                      <a:pt x="3161" y="6900"/>
                      <a:pt x="3161" y="6930"/>
                      <a:pt x="3131" y="7021"/>
                    </a:cubicBezTo>
                    <a:cubicBezTo>
                      <a:pt x="3101" y="7052"/>
                      <a:pt x="3161" y="7052"/>
                      <a:pt x="3192" y="7082"/>
                    </a:cubicBezTo>
                    <a:lnTo>
                      <a:pt x="3313" y="7204"/>
                    </a:lnTo>
                    <a:cubicBezTo>
                      <a:pt x="3344" y="7234"/>
                      <a:pt x="3313" y="7265"/>
                      <a:pt x="3313" y="7325"/>
                    </a:cubicBezTo>
                    <a:cubicBezTo>
                      <a:pt x="3298" y="7341"/>
                      <a:pt x="3291" y="7341"/>
                      <a:pt x="3283" y="7341"/>
                    </a:cubicBezTo>
                    <a:cubicBezTo>
                      <a:pt x="3275" y="7341"/>
                      <a:pt x="3268" y="7341"/>
                      <a:pt x="3253" y="7356"/>
                    </a:cubicBezTo>
                    <a:cubicBezTo>
                      <a:pt x="3192" y="7386"/>
                      <a:pt x="3253" y="7417"/>
                      <a:pt x="3192" y="7477"/>
                    </a:cubicBezTo>
                    <a:cubicBezTo>
                      <a:pt x="3177" y="7493"/>
                      <a:pt x="3169" y="7493"/>
                      <a:pt x="3165" y="7493"/>
                    </a:cubicBezTo>
                    <a:cubicBezTo>
                      <a:pt x="3161" y="7493"/>
                      <a:pt x="3161" y="7493"/>
                      <a:pt x="3161" y="7508"/>
                    </a:cubicBezTo>
                    <a:cubicBezTo>
                      <a:pt x="3141" y="7508"/>
                      <a:pt x="3121" y="7521"/>
                      <a:pt x="3092" y="7521"/>
                    </a:cubicBezTo>
                    <a:cubicBezTo>
                      <a:pt x="3077" y="7521"/>
                      <a:pt x="3060" y="7518"/>
                      <a:pt x="3040" y="7508"/>
                    </a:cubicBezTo>
                    <a:cubicBezTo>
                      <a:pt x="3040" y="7508"/>
                      <a:pt x="2979" y="7417"/>
                      <a:pt x="3009" y="7386"/>
                    </a:cubicBezTo>
                    <a:cubicBezTo>
                      <a:pt x="3040" y="7356"/>
                      <a:pt x="2979" y="7356"/>
                      <a:pt x="2979" y="7325"/>
                    </a:cubicBezTo>
                    <a:cubicBezTo>
                      <a:pt x="2979" y="7265"/>
                      <a:pt x="2949" y="7265"/>
                      <a:pt x="2888" y="7265"/>
                    </a:cubicBezTo>
                    <a:cubicBezTo>
                      <a:pt x="2857" y="7265"/>
                      <a:pt x="2857" y="7265"/>
                      <a:pt x="2857" y="7204"/>
                    </a:cubicBezTo>
                    <a:cubicBezTo>
                      <a:pt x="2857" y="7143"/>
                      <a:pt x="2827" y="7204"/>
                      <a:pt x="2827" y="7113"/>
                    </a:cubicBezTo>
                    <a:lnTo>
                      <a:pt x="2827" y="7082"/>
                    </a:lnTo>
                    <a:cubicBezTo>
                      <a:pt x="2827" y="7113"/>
                      <a:pt x="2797" y="7113"/>
                      <a:pt x="2797" y="7143"/>
                    </a:cubicBezTo>
                    <a:lnTo>
                      <a:pt x="2827" y="7204"/>
                    </a:lnTo>
                    <a:lnTo>
                      <a:pt x="2827" y="7265"/>
                    </a:lnTo>
                    <a:cubicBezTo>
                      <a:pt x="2827" y="7325"/>
                      <a:pt x="2827" y="7325"/>
                      <a:pt x="2857" y="7356"/>
                    </a:cubicBezTo>
                    <a:cubicBezTo>
                      <a:pt x="2857" y="7386"/>
                      <a:pt x="2857" y="7386"/>
                      <a:pt x="2827" y="7386"/>
                    </a:cubicBezTo>
                    <a:cubicBezTo>
                      <a:pt x="2797" y="7386"/>
                      <a:pt x="2797" y="7417"/>
                      <a:pt x="2797" y="7417"/>
                    </a:cubicBezTo>
                    <a:cubicBezTo>
                      <a:pt x="2797" y="7417"/>
                      <a:pt x="2736" y="7417"/>
                      <a:pt x="2705" y="7477"/>
                    </a:cubicBezTo>
                    <a:cubicBezTo>
                      <a:pt x="2675" y="7477"/>
                      <a:pt x="2705" y="7538"/>
                      <a:pt x="2675" y="7538"/>
                    </a:cubicBezTo>
                    <a:lnTo>
                      <a:pt x="2645" y="7568"/>
                    </a:lnTo>
                    <a:cubicBezTo>
                      <a:pt x="2645" y="7568"/>
                      <a:pt x="2584" y="7629"/>
                      <a:pt x="2645" y="7660"/>
                    </a:cubicBezTo>
                    <a:cubicBezTo>
                      <a:pt x="2645" y="7690"/>
                      <a:pt x="2584" y="7690"/>
                      <a:pt x="2584" y="7720"/>
                    </a:cubicBezTo>
                    <a:cubicBezTo>
                      <a:pt x="2553" y="7720"/>
                      <a:pt x="2584" y="7781"/>
                      <a:pt x="2584" y="7812"/>
                    </a:cubicBezTo>
                    <a:lnTo>
                      <a:pt x="2584" y="7872"/>
                    </a:lnTo>
                    <a:cubicBezTo>
                      <a:pt x="2584" y="7933"/>
                      <a:pt x="2584" y="7933"/>
                      <a:pt x="2553" y="7964"/>
                    </a:cubicBezTo>
                    <a:lnTo>
                      <a:pt x="2553" y="8024"/>
                    </a:lnTo>
                    <a:cubicBezTo>
                      <a:pt x="2553" y="8055"/>
                      <a:pt x="2538" y="8055"/>
                      <a:pt x="2523" y="8055"/>
                    </a:cubicBezTo>
                    <a:cubicBezTo>
                      <a:pt x="2508" y="8055"/>
                      <a:pt x="2493" y="8055"/>
                      <a:pt x="2493" y="8085"/>
                    </a:cubicBezTo>
                    <a:lnTo>
                      <a:pt x="2432" y="8116"/>
                    </a:lnTo>
                    <a:lnTo>
                      <a:pt x="2402" y="8116"/>
                    </a:lnTo>
                    <a:lnTo>
                      <a:pt x="2402" y="7994"/>
                    </a:lnTo>
                    <a:cubicBezTo>
                      <a:pt x="2432" y="7964"/>
                      <a:pt x="2402" y="7933"/>
                      <a:pt x="2371" y="7933"/>
                    </a:cubicBezTo>
                    <a:lnTo>
                      <a:pt x="1915" y="8724"/>
                    </a:lnTo>
                    <a:cubicBezTo>
                      <a:pt x="1935" y="8724"/>
                      <a:pt x="1942" y="8737"/>
                      <a:pt x="1944" y="8737"/>
                    </a:cubicBezTo>
                    <a:cubicBezTo>
                      <a:pt x="1946" y="8737"/>
                      <a:pt x="1946" y="8734"/>
                      <a:pt x="1946" y="8724"/>
                    </a:cubicBezTo>
                    <a:cubicBezTo>
                      <a:pt x="1946" y="8693"/>
                      <a:pt x="1976" y="8632"/>
                      <a:pt x="1976" y="8632"/>
                    </a:cubicBezTo>
                    <a:cubicBezTo>
                      <a:pt x="1976" y="8632"/>
                      <a:pt x="2037" y="8724"/>
                      <a:pt x="2098" y="8724"/>
                    </a:cubicBezTo>
                    <a:cubicBezTo>
                      <a:pt x="2113" y="8708"/>
                      <a:pt x="2143" y="8708"/>
                      <a:pt x="2174" y="8708"/>
                    </a:cubicBezTo>
                    <a:cubicBezTo>
                      <a:pt x="2204" y="8708"/>
                      <a:pt x="2234" y="8708"/>
                      <a:pt x="2250" y="8693"/>
                    </a:cubicBezTo>
                    <a:cubicBezTo>
                      <a:pt x="2265" y="8663"/>
                      <a:pt x="2272" y="8663"/>
                      <a:pt x="2276" y="8663"/>
                    </a:cubicBezTo>
                    <a:cubicBezTo>
                      <a:pt x="2280" y="8663"/>
                      <a:pt x="2280" y="8663"/>
                      <a:pt x="2280" y="8632"/>
                    </a:cubicBezTo>
                    <a:cubicBezTo>
                      <a:pt x="2250" y="8602"/>
                      <a:pt x="2128" y="8632"/>
                      <a:pt x="2128" y="8572"/>
                    </a:cubicBezTo>
                    <a:lnTo>
                      <a:pt x="2128" y="8450"/>
                    </a:lnTo>
                    <a:cubicBezTo>
                      <a:pt x="2128" y="8450"/>
                      <a:pt x="2250" y="8450"/>
                      <a:pt x="2280" y="8480"/>
                    </a:cubicBezTo>
                    <a:cubicBezTo>
                      <a:pt x="2330" y="8530"/>
                      <a:pt x="2339" y="8580"/>
                      <a:pt x="2357" y="8580"/>
                    </a:cubicBezTo>
                    <a:cubicBezTo>
                      <a:pt x="2361" y="8580"/>
                      <a:pt x="2366" y="8577"/>
                      <a:pt x="2371" y="8572"/>
                    </a:cubicBezTo>
                    <a:cubicBezTo>
                      <a:pt x="2391" y="8572"/>
                      <a:pt x="2398" y="8585"/>
                      <a:pt x="2409" y="8585"/>
                    </a:cubicBezTo>
                    <a:cubicBezTo>
                      <a:pt x="2415" y="8585"/>
                      <a:pt x="2422" y="8582"/>
                      <a:pt x="2432" y="8572"/>
                    </a:cubicBezTo>
                    <a:cubicBezTo>
                      <a:pt x="2493" y="8541"/>
                      <a:pt x="2493" y="8480"/>
                      <a:pt x="2523" y="8480"/>
                    </a:cubicBezTo>
                    <a:cubicBezTo>
                      <a:pt x="2553" y="8450"/>
                      <a:pt x="2553" y="8450"/>
                      <a:pt x="2584" y="8450"/>
                    </a:cubicBezTo>
                    <a:cubicBezTo>
                      <a:pt x="2633" y="8450"/>
                      <a:pt x="2662" y="8411"/>
                      <a:pt x="2687" y="8411"/>
                    </a:cubicBezTo>
                    <a:cubicBezTo>
                      <a:pt x="2693" y="8411"/>
                      <a:pt x="2699" y="8413"/>
                      <a:pt x="2705" y="8420"/>
                    </a:cubicBezTo>
                    <a:cubicBezTo>
                      <a:pt x="2721" y="8435"/>
                      <a:pt x="2728" y="8435"/>
                      <a:pt x="2740" y="8435"/>
                    </a:cubicBezTo>
                    <a:cubicBezTo>
                      <a:pt x="2751" y="8435"/>
                      <a:pt x="2766" y="8435"/>
                      <a:pt x="2797" y="8450"/>
                    </a:cubicBezTo>
                    <a:cubicBezTo>
                      <a:pt x="2812" y="8465"/>
                      <a:pt x="2819" y="8473"/>
                      <a:pt x="2827" y="8473"/>
                    </a:cubicBezTo>
                    <a:cubicBezTo>
                      <a:pt x="2835" y="8473"/>
                      <a:pt x="2842" y="8465"/>
                      <a:pt x="2857" y="8450"/>
                    </a:cubicBezTo>
                    <a:cubicBezTo>
                      <a:pt x="2888" y="8450"/>
                      <a:pt x="2979" y="8420"/>
                      <a:pt x="2979" y="8389"/>
                    </a:cubicBezTo>
                    <a:cubicBezTo>
                      <a:pt x="2979" y="8345"/>
                      <a:pt x="2995" y="8316"/>
                      <a:pt x="3016" y="8316"/>
                    </a:cubicBezTo>
                    <a:cubicBezTo>
                      <a:pt x="3024" y="8316"/>
                      <a:pt x="3032" y="8320"/>
                      <a:pt x="3040" y="8328"/>
                    </a:cubicBezTo>
                    <a:cubicBezTo>
                      <a:pt x="3092" y="8328"/>
                      <a:pt x="3122" y="8395"/>
                      <a:pt x="3148" y="8395"/>
                    </a:cubicBezTo>
                    <a:cubicBezTo>
                      <a:pt x="3153" y="8395"/>
                      <a:pt x="3157" y="8394"/>
                      <a:pt x="3161" y="8389"/>
                    </a:cubicBezTo>
                    <a:cubicBezTo>
                      <a:pt x="3192" y="8328"/>
                      <a:pt x="3313" y="8298"/>
                      <a:pt x="3313" y="8298"/>
                    </a:cubicBezTo>
                    <a:cubicBezTo>
                      <a:pt x="3404" y="8298"/>
                      <a:pt x="3435" y="8268"/>
                      <a:pt x="3435" y="8268"/>
                    </a:cubicBezTo>
                    <a:lnTo>
                      <a:pt x="3435" y="8268"/>
                    </a:lnTo>
                    <a:cubicBezTo>
                      <a:pt x="3435" y="8298"/>
                      <a:pt x="3435" y="8389"/>
                      <a:pt x="3405" y="8389"/>
                    </a:cubicBezTo>
                    <a:cubicBezTo>
                      <a:pt x="3344" y="8389"/>
                      <a:pt x="3283" y="8480"/>
                      <a:pt x="3283" y="8480"/>
                    </a:cubicBezTo>
                    <a:cubicBezTo>
                      <a:pt x="3253" y="8480"/>
                      <a:pt x="3192" y="8541"/>
                      <a:pt x="3131" y="8541"/>
                    </a:cubicBezTo>
                    <a:cubicBezTo>
                      <a:pt x="3101" y="8572"/>
                      <a:pt x="3009" y="8602"/>
                      <a:pt x="2949" y="8602"/>
                    </a:cubicBezTo>
                    <a:cubicBezTo>
                      <a:pt x="2857" y="8602"/>
                      <a:pt x="2797" y="8632"/>
                      <a:pt x="2736" y="8693"/>
                    </a:cubicBezTo>
                    <a:lnTo>
                      <a:pt x="2675" y="8754"/>
                    </a:lnTo>
                    <a:cubicBezTo>
                      <a:pt x="2645" y="8784"/>
                      <a:pt x="2553" y="8845"/>
                      <a:pt x="2523" y="8845"/>
                    </a:cubicBezTo>
                    <a:cubicBezTo>
                      <a:pt x="2493" y="8876"/>
                      <a:pt x="2402" y="8876"/>
                      <a:pt x="2341" y="8876"/>
                    </a:cubicBezTo>
                    <a:cubicBezTo>
                      <a:pt x="2292" y="8876"/>
                      <a:pt x="2166" y="8914"/>
                      <a:pt x="2101" y="8914"/>
                    </a:cubicBezTo>
                    <a:cubicBezTo>
                      <a:pt x="2085" y="8914"/>
                      <a:pt x="2073" y="8912"/>
                      <a:pt x="2067" y="8906"/>
                    </a:cubicBezTo>
                    <a:cubicBezTo>
                      <a:pt x="2037" y="8876"/>
                      <a:pt x="2037" y="8845"/>
                      <a:pt x="1976" y="8845"/>
                    </a:cubicBezTo>
                    <a:cubicBezTo>
                      <a:pt x="1946" y="8845"/>
                      <a:pt x="1915" y="8845"/>
                      <a:pt x="1915" y="8784"/>
                    </a:cubicBezTo>
                    <a:cubicBezTo>
                      <a:pt x="1064" y="10395"/>
                      <a:pt x="426" y="12067"/>
                      <a:pt x="0" y="13860"/>
                    </a:cubicBezTo>
                    <a:lnTo>
                      <a:pt x="61" y="13860"/>
                    </a:lnTo>
                    <a:cubicBezTo>
                      <a:pt x="91" y="13891"/>
                      <a:pt x="213" y="13921"/>
                      <a:pt x="243" y="13921"/>
                    </a:cubicBezTo>
                    <a:cubicBezTo>
                      <a:pt x="286" y="13900"/>
                      <a:pt x="329" y="13878"/>
                      <a:pt x="362" y="13878"/>
                    </a:cubicBezTo>
                    <a:cubicBezTo>
                      <a:pt x="375" y="13878"/>
                      <a:pt x="386" y="13882"/>
                      <a:pt x="395" y="13891"/>
                    </a:cubicBezTo>
                    <a:cubicBezTo>
                      <a:pt x="426" y="13921"/>
                      <a:pt x="456" y="13921"/>
                      <a:pt x="456" y="13952"/>
                    </a:cubicBezTo>
                    <a:cubicBezTo>
                      <a:pt x="517" y="14012"/>
                      <a:pt x="517" y="14012"/>
                      <a:pt x="517" y="14043"/>
                    </a:cubicBezTo>
                    <a:cubicBezTo>
                      <a:pt x="517" y="14073"/>
                      <a:pt x="578" y="14164"/>
                      <a:pt x="578" y="14195"/>
                    </a:cubicBezTo>
                    <a:cubicBezTo>
                      <a:pt x="578" y="14225"/>
                      <a:pt x="547" y="14256"/>
                      <a:pt x="578" y="14256"/>
                    </a:cubicBezTo>
                    <a:cubicBezTo>
                      <a:pt x="593" y="14286"/>
                      <a:pt x="631" y="14301"/>
                      <a:pt x="669" y="14301"/>
                    </a:cubicBezTo>
                    <a:cubicBezTo>
                      <a:pt x="707" y="14301"/>
                      <a:pt x="745" y="14286"/>
                      <a:pt x="760" y="14256"/>
                    </a:cubicBezTo>
                    <a:cubicBezTo>
                      <a:pt x="821" y="14225"/>
                      <a:pt x="882" y="14225"/>
                      <a:pt x="882" y="14164"/>
                    </a:cubicBezTo>
                    <a:cubicBezTo>
                      <a:pt x="882" y="14104"/>
                      <a:pt x="912" y="14073"/>
                      <a:pt x="973" y="14073"/>
                    </a:cubicBezTo>
                    <a:lnTo>
                      <a:pt x="1064" y="14073"/>
                    </a:lnTo>
                    <a:cubicBezTo>
                      <a:pt x="1064" y="14073"/>
                      <a:pt x="1125" y="14225"/>
                      <a:pt x="1155" y="14256"/>
                    </a:cubicBezTo>
                    <a:cubicBezTo>
                      <a:pt x="1186" y="14347"/>
                      <a:pt x="1186" y="14377"/>
                      <a:pt x="1216" y="14408"/>
                    </a:cubicBezTo>
                    <a:cubicBezTo>
                      <a:pt x="1277" y="14468"/>
                      <a:pt x="1338" y="14468"/>
                      <a:pt x="1368" y="14499"/>
                    </a:cubicBezTo>
                    <a:cubicBezTo>
                      <a:pt x="1429" y="14499"/>
                      <a:pt x="1490" y="14499"/>
                      <a:pt x="1459" y="14559"/>
                    </a:cubicBezTo>
                    <a:cubicBezTo>
                      <a:pt x="1429" y="14651"/>
                      <a:pt x="1429" y="14651"/>
                      <a:pt x="1429" y="14711"/>
                    </a:cubicBezTo>
                    <a:lnTo>
                      <a:pt x="1429" y="14863"/>
                    </a:lnTo>
                    <a:cubicBezTo>
                      <a:pt x="1368" y="14955"/>
                      <a:pt x="1368" y="14955"/>
                      <a:pt x="1368" y="14985"/>
                    </a:cubicBezTo>
                    <a:lnTo>
                      <a:pt x="1338" y="15015"/>
                    </a:lnTo>
                    <a:cubicBezTo>
                      <a:pt x="1338" y="15015"/>
                      <a:pt x="1307" y="15137"/>
                      <a:pt x="1338" y="15137"/>
                    </a:cubicBezTo>
                    <a:cubicBezTo>
                      <a:pt x="1358" y="15137"/>
                      <a:pt x="1405" y="15123"/>
                      <a:pt x="1434" y="15123"/>
                    </a:cubicBezTo>
                    <a:cubicBezTo>
                      <a:pt x="1449" y="15123"/>
                      <a:pt x="1459" y="15127"/>
                      <a:pt x="1459" y="15137"/>
                    </a:cubicBezTo>
                    <a:lnTo>
                      <a:pt x="1459" y="15259"/>
                    </a:lnTo>
                    <a:cubicBezTo>
                      <a:pt x="1459" y="15289"/>
                      <a:pt x="1429" y="15289"/>
                      <a:pt x="1459" y="15319"/>
                    </a:cubicBezTo>
                    <a:cubicBezTo>
                      <a:pt x="1459" y="15380"/>
                      <a:pt x="1490" y="15411"/>
                      <a:pt x="1490" y="15411"/>
                    </a:cubicBezTo>
                    <a:cubicBezTo>
                      <a:pt x="1490" y="15441"/>
                      <a:pt x="1581" y="15441"/>
                      <a:pt x="1581" y="15471"/>
                    </a:cubicBezTo>
                    <a:lnTo>
                      <a:pt x="1581" y="15563"/>
                    </a:lnTo>
                    <a:cubicBezTo>
                      <a:pt x="1581" y="15593"/>
                      <a:pt x="1611" y="15623"/>
                      <a:pt x="1611" y="15684"/>
                    </a:cubicBezTo>
                    <a:cubicBezTo>
                      <a:pt x="1611" y="15715"/>
                      <a:pt x="1642" y="15745"/>
                      <a:pt x="1642" y="15745"/>
                    </a:cubicBezTo>
                    <a:lnTo>
                      <a:pt x="1672" y="15836"/>
                    </a:lnTo>
                    <a:lnTo>
                      <a:pt x="1672" y="15927"/>
                    </a:lnTo>
                    <a:cubicBezTo>
                      <a:pt x="1672" y="15927"/>
                      <a:pt x="1733" y="15927"/>
                      <a:pt x="1763" y="15988"/>
                    </a:cubicBezTo>
                    <a:lnTo>
                      <a:pt x="1885" y="16079"/>
                    </a:lnTo>
                    <a:lnTo>
                      <a:pt x="1915" y="16170"/>
                    </a:lnTo>
                    <a:lnTo>
                      <a:pt x="1946" y="16231"/>
                    </a:lnTo>
                    <a:cubicBezTo>
                      <a:pt x="2037" y="16292"/>
                      <a:pt x="2098" y="16292"/>
                      <a:pt x="2098" y="16292"/>
                    </a:cubicBezTo>
                    <a:cubicBezTo>
                      <a:pt x="2098" y="16292"/>
                      <a:pt x="2189" y="16231"/>
                      <a:pt x="2219" y="16201"/>
                    </a:cubicBezTo>
                    <a:cubicBezTo>
                      <a:pt x="2250" y="16201"/>
                      <a:pt x="2219" y="16201"/>
                      <a:pt x="2250" y="16140"/>
                    </a:cubicBezTo>
                    <a:cubicBezTo>
                      <a:pt x="2280" y="16049"/>
                      <a:pt x="2280" y="15988"/>
                      <a:pt x="2280" y="15927"/>
                    </a:cubicBezTo>
                    <a:cubicBezTo>
                      <a:pt x="2280" y="15897"/>
                      <a:pt x="2341" y="15927"/>
                      <a:pt x="2341" y="15775"/>
                    </a:cubicBezTo>
                    <a:lnTo>
                      <a:pt x="2341" y="15623"/>
                    </a:lnTo>
                    <a:lnTo>
                      <a:pt x="2341" y="15441"/>
                    </a:lnTo>
                    <a:cubicBezTo>
                      <a:pt x="2341" y="15441"/>
                      <a:pt x="2341" y="15380"/>
                      <a:pt x="2280" y="15319"/>
                    </a:cubicBezTo>
                    <a:cubicBezTo>
                      <a:pt x="2250" y="15319"/>
                      <a:pt x="2250" y="15259"/>
                      <a:pt x="2219" y="15259"/>
                    </a:cubicBezTo>
                    <a:cubicBezTo>
                      <a:pt x="2219" y="15228"/>
                      <a:pt x="2189" y="15167"/>
                      <a:pt x="2219" y="15137"/>
                    </a:cubicBezTo>
                    <a:lnTo>
                      <a:pt x="2219" y="15015"/>
                    </a:lnTo>
                    <a:lnTo>
                      <a:pt x="2098" y="14924"/>
                    </a:lnTo>
                    <a:lnTo>
                      <a:pt x="2067" y="14833"/>
                    </a:lnTo>
                    <a:lnTo>
                      <a:pt x="2067" y="14803"/>
                    </a:lnTo>
                    <a:cubicBezTo>
                      <a:pt x="2067" y="14772"/>
                      <a:pt x="2037" y="14711"/>
                      <a:pt x="2067" y="14711"/>
                    </a:cubicBezTo>
                    <a:cubicBezTo>
                      <a:pt x="2098" y="14711"/>
                      <a:pt x="2189" y="14711"/>
                      <a:pt x="2128" y="14681"/>
                    </a:cubicBezTo>
                    <a:cubicBezTo>
                      <a:pt x="2098" y="14651"/>
                      <a:pt x="2128" y="14559"/>
                      <a:pt x="2098" y="14559"/>
                    </a:cubicBezTo>
                    <a:cubicBezTo>
                      <a:pt x="2067" y="14559"/>
                      <a:pt x="2037" y="14529"/>
                      <a:pt x="2037" y="14529"/>
                    </a:cubicBezTo>
                    <a:cubicBezTo>
                      <a:pt x="2037" y="14529"/>
                      <a:pt x="2037" y="14499"/>
                      <a:pt x="1976" y="14468"/>
                    </a:cubicBezTo>
                    <a:lnTo>
                      <a:pt x="1976" y="14316"/>
                    </a:lnTo>
                    <a:cubicBezTo>
                      <a:pt x="1976" y="14256"/>
                      <a:pt x="2037" y="14256"/>
                      <a:pt x="1976" y="14225"/>
                    </a:cubicBezTo>
                    <a:cubicBezTo>
                      <a:pt x="1946" y="14195"/>
                      <a:pt x="1946" y="14164"/>
                      <a:pt x="1946" y="14104"/>
                    </a:cubicBezTo>
                    <a:cubicBezTo>
                      <a:pt x="1946" y="14073"/>
                      <a:pt x="1915" y="14043"/>
                      <a:pt x="1915" y="14012"/>
                    </a:cubicBezTo>
                    <a:cubicBezTo>
                      <a:pt x="1915" y="13952"/>
                      <a:pt x="1885" y="13891"/>
                      <a:pt x="1885" y="13891"/>
                    </a:cubicBezTo>
                    <a:lnTo>
                      <a:pt x="1885" y="13739"/>
                    </a:lnTo>
                    <a:lnTo>
                      <a:pt x="1885" y="13648"/>
                    </a:lnTo>
                    <a:cubicBezTo>
                      <a:pt x="1885" y="13648"/>
                      <a:pt x="1896" y="13680"/>
                      <a:pt x="1904" y="13680"/>
                    </a:cubicBezTo>
                    <a:cubicBezTo>
                      <a:pt x="1910" y="13680"/>
                      <a:pt x="1915" y="13666"/>
                      <a:pt x="1915" y="13617"/>
                    </a:cubicBezTo>
                    <a:cubicBezTo>
                      <a:pt x="1915" y="13496"/>
                      <a:pt x="1946" y="13465"/>
                      <a:pt x="1946" y="13435"/>
                    </a:cubicBezTo>
                    <a:cubicBezTo>
                      <a:pt x="1976" y="13404"/>
                      <a:pt x="2037" y="13313"/>
                      <a:pt x="2037" y="13283"/>
                    </a:cubicBezTo>
                    <a:cubicBezTo>
                      <a:pt x="2037" y="13273"/>
                      <a:pt x="2040" y="13269"/>
                      <a:pt x="2045" y="13269"/>
                    </a:cubicBezTo>
                    <a:cubicBezTo>
                      <a:pt x="2054" y="13269"/>
                      <a:pt x="2067" y="13283"/>
                      <a:pt x="2067" y="13283"/>
                    </a:cubicBezTo>
                    <a:cubicBezTo>
                      <a:pt x="2098" y="13283"/>
                      <a:pt x="2098" y="13252"/>
                      <a:pt x="2098" y="13161"/>
                    </a:cubicBezTo>
                    <a:cubicBezTo>
                      <a:pt x="2098" y="13131"/>
                      <a:pt x="2098" y="13040"/>
                      <a:pt x="2128" y="13040"/>
                    </a:cubicBezTo>
                    <a:lnTo>
                      <a:pt x="2250" y="13040"/>
                    </a:lnTo>
                    <a:cubicBezTo>
                      <a:pt x="2250" y="13040"/>
                      <a:pt x="2341" y="13009"/>
                      <a:pt x="2371" y="12979"/>
                    </a:cubicBezTo>
                    <a:lnTo>
                      <a:pt x="2493" y="12857"/>
                    </a:lnTo>
                    <a:cubicBezTo>
                      <a:pt x="2523" y="12857"/>
                      <a:pt x="2523" y="12857"/>
                      <a:pt x="2584" y="12797"/>
                    </a:cubicBezTo>
                    <a:cubicBezTo>
                      <a:pt x="2645" y="12736"/>
                      <a:pt x="2645" y="12675"/>
                      <a:pt x="2675" y="12675"/>
                    </a:cubicBezTo>
                    <a:cubicBezTo>
                      <a:pt x="2705" y="12645"/>
                      <a:pt x="2705" y="12645"/>
                      <a:pt x="2736" y="12645"/>
                    </a:cubicBezTo>
                    <a:cubicBezTo>
                      <a:pt x="2797" y="12645"/>
                      <a:pt x="2797" y="12584"/>
                      <a:pt x="2827" y="12523"/>
                    </a:cubicBezTo>
                    <a:lnTo>
                      <a:pt x="2857" y="12493"/>
                    </a:lnTo>
                    <a:cubicBezTo>
                      <a:pt x="2857" y="12493"/>
                      <a:pt x="2888" y="12432"/>
                      <a:pt x="2979" y="12432"/>
                    </a:cubicBezTo>
                    <a:cubicBezTo>
                      <a:pt x="3040" y="12432"/>
                      <a:pt x="3040" y="12432"/>
                      <a:pt x="3131" y="12401"/>
                    </a:cubicBezTo>
                    <a:lnTo>
                      <a:pt x="3192" y="12341"/>
                    </a:lnTo>
                    <a:cubicBezTo>
                      <a:pt x="3283" y="12280"/>
                      <a:pt x="3192" y="12249"/>
                      <a:pt x="3283" y="12189"/>
                    </a:cubicBezTo>
                    <a:cubicBezTo>
                      <a:pt x="3344" y="12128"/>
                      <a:pt x="3344" y="12067"/>
                      <a:pt x="3435" y="12037"/>
                    </a:cubicBezTo>
                    <a:cubicBezTo>
                      <a:pt x="3496" y="11976"/>
                      <a:pt x="3617" y="11945"/>
                      <a:pt x="3709" y="11945"/>
                    </a:cubicBezTo>
                    <a:cubicBezTo>
                      <a:pt x="3739" y="11945"/>
                      <a:pt x="3800" y="11945"/>
                      <a:pt x="3860" y="11915"/>
                    </a:cubicBezTo>
                    <a:cubicBezTo>
                      <a:pt x="3891" y="11885"/>
                      <a:pt x="3860" y="11885"/>
                      <a:pt x="3800" y="11824"/>
                    </a:cubicBezTo>
                    <a:cubicBezTo>
                      <a:pt x="3769" y="11793"/>
                      <a:pt x="3739" y="11733"/>
                      <a:pt x="3739" y="11733"/>
                    </a:cubicBezTo>
                    <a:cubicBezTo>
                      <a:pt x="3739" y="11733"/>
                      <a:pt x="3752" y="11706"/>
                      <a:pt x="3770" y="11706"/>
                    </a:cubicBezTo>
                    <a:cubicBezTo>
                      <a:pt x="3779" y="11706"/>
                      <a:pt x="3790" y="11712"/>
                      <a:pt x="3800" y="11733"/>
                    </a:cubicBezTo>
                    <a:cubicBezTo>
                      <a:pt x="3843" y="11754"/>
                      <a:pt x="3870" y="11776"/>
                      <a:pt x="3894" y="11776"/>
                    </a:cubicBezTo>
                    <a:cubicBezTo>
                      <a:pt x="3903" y="11776"/>
                      <a:pt x="3912" y="11772"/>
                      <a:pt x="3921" y="11763"/>
                    </a:cubicBezTo>
                    <a:cubicBezTo>
                      <a:pt x="3952" y="11763"/>
                      <a:pt x="4012" y="11733"/>
                      <a:pt x="4043" y="11672"/>
                    </a:cubicBezTo>
                    <a:cubicBezTo>
                      <a:pt x="4053" y="11662"/>
                      <a:pt x="4060" y="11658"/>
                      <a:pt x="4065" y="11658"/>
                    </a:cubicBezTo>
                    <a:cubicBezTo>
                      <a:pt x="4077" y="11658"/>
                      <a:pt x="4083" y="11672"/>
                      <a:pt x="4104" y="11672"/>
                    </a:cubicBezTo>
                    <a:cubicBezTo>
                      <a:pt x="4164" y="11672"/>
                      <a:pt x="4195" y="11611"/>
                      <a:pt x="4164" y="11581"/>
                    </a:cubicBezTo>
                    <a:cubicBezTo>
                      <a:pt x="4104" y="11520"/>
                      <a:pt x="4073" y="11490"/>
                      <a:pt x="4012" y="11490"/>
                    </a:cubicBezTo>
                    <a:cubicBezTo>
                      <a:pt x="3921" y="11490"/>
                      <a:pt x="3800" y="11459"/>
                      <a:pt x="3891" y="11459"/>
                    </a:cubicBezTo>
                    <a:cubicBezTo>
                      <a:pt x="3906" y="11444"/>
                      <a:pt x="3921" y="11444"/>
                      <a:pt x="3944" y="11444"/>
                    </a:cubicBezTo>
                    <a:cubicBezTo>
                      <a:pt x="3967" y="11444"/>
                      <a:pt x="3997" y="11444"/>
                      <a:pt x="4043" y="11429"/>
                    </a:cubicBezTo>
                    <a:cubicBezTo>
                      <a:pt x="4073" y="11368"/>
                      <a:pt x="4073" y="11307"/>
                      <a:pt x="4073" y="11277"/>
                    </a:cubicBezTo>
                    <a:cubicBezTo>
                      <a:pt x="4073" y="11216"/>
                      <a:pt x="4012" y="11064"/>
                      <a:pt x="4073" y="11064"/>
                    </a:cubicBezTo>
                    <a:cubicBezTo>
                      <a:pt x="4065" y="11064"/>
                      <a:pt x="4052" y="11064"/>
                      <a:pt x="4037" y="11063"/>
                    </a:cubicBezTo>
                    <a:lnTo>
                      <a:pt x="4037" y="11063"/>
                    </a:lnTo>
                    <a:cubicBezTo>
                      <a:pt x="4041" y="11052"/>
                      <a:pt x="4043" y="11042"/>
                      <a:pt x="4043" y="11034"/>
                    </a:cubicBezTo>
                    <a:cubicBezTo>
                      <a:pt x="4043" y="11003"/>
                      <a:pt x="4104" y="10912"/>
                      <a:pt x="4104" y="10912"/>
                    </a:cubicBezTo>
                    <a:cubicBezTo>
                      <a:pt x="4104" y="10912"/>
                      <a:pt x="4164" y="10912"/>
                      <a:pt x="4195" y="10882"/>
                    </a:cubicBezTo>
                    <a:cubicBezTo>
                      <a:pt x="4225" y="10851"/>
                      <a:pt x="4256" y="10730"/>
                      <a:pt x="4256" y="10699"/>
                    </a:cubicBezTo>
                    <a:cubicBezTo>
                      <a:pt x="4256" y="10669"/>
                      <a:pt x="4256" y="10608"/>
                      <a:pt x="4316" y="10608"/>
                    </a:cubicBezTo>
                    <a:cubicBezTo>
                      <a:pt x="4347" y="10608"/>
                      <a:pt x="4377" y="10608"/>
                      <a:pt x="4408" y="10547"/>
                    </a:cubicBezTo>
                    <a:cubicBezTo>
                      <a:pt x="4408" y="10517"/>
                      <a:pt x="4377" y="10395"/>
                      <a:pt x="4377" y="10395"/>
                    </a:cubicBezTo>
                    <a:lnTo>
                      <a:pt x="4377" y="10304"/>
                    </a:lnTo>
                    <a:lnTo>
                      <a:pt x="4347" y="10213"/>
                    </a:lnTo>
                    <a:lnTo>
                      <a:pt x="4256" y="10061"/>
                    </a:lnTo>
                    <a:cubicBezTo>
                      <a:pt x="4256" y="10061"/>
                      <a:pt x="4283" y="10034"/>
                      <a:pt x="4301" y="10034"/>
                    </a:cubicBezTo>
                    <a:cubicBezTo>
                      <a:pt x="4310" y="10034"/>
                      <a:pt x="4316" y="10041"/>
                      <a:pt x="4316" y="10061"/>
                    </a:cubicBezTo>
                    <a:cubicBezTo>
                      <a:pt x="4347" y="10091"/>
                      <a:pt x="4377" y="10091"/>
                      <a:pt x="4408" y="10152"/>
                    </a:cubicBezTo>
                    <a:cubicBezTo>
                      <a:pt x="4453" y="10221"/>
                      <a:pt x="4482" y="10255"/>
                      <a:pt x="4506" y="10255"/>
                    </a:cubicBezTo>
                    <a:cubicBezTo>
                      <a:pt x="4514" y="10255"/>
                      <a:pt x="4522" y="10251"/>
                      <a:pt x="4529" y="10243"/>
                    </a:cubicBezTo>
                    <a:cubicBezTo>
                      <a:pt x="4560" y="10213"/>
                      <a:pt x="4681" y="10122"/>
                      <a:pt x="4681" y="10091"/>
                    </a:cubicBezTo>
                    <a:cubicBezTo>
                      <a:pt x="4681" y="10061"/>
                      <a:pt x="4712" y="9909"/>
                      <a:pt x="4772" y="9909"/>
                    </a:cubicBezTo>
                    <a:cubicBezTo>
                      <a:pt x="4803" y="9909"/>
                      <a:pt x="4833" y="9848"/>
                      <a:pt x="4833" y="9848"/>
                    </a:cubicBezTo>
                    <a:cubicBezTo>
                      <a:pt x="4833" y="9848"/>
                      <a:pt x="4803" y="9696"/>
                      <a:pt x="4833" y="9696"/>
                    </a:cubicBezTo>
                    <a:cubicBezTo>
                      <a:pt x="4864" y="9696"/>
                      <a:pt x="4924" y="9666"/>
                      <a:pt x="4924" y="9666"/>
                    </a:cubicBezTo>
                    <a:cubicBezTo>
                      <a:pt x="4924" y="9635"/>
                      <a:pt x="4924" y="9605"/>
                      <a:pt x="4864" y="9605"/>
                    </a:cubicBezTo>
                    <a:cubicBezTo>
                      <a:pt x="4833" y="9605"/>
                      <a:pt x="4772" y="9605"/>
                      <a:pt x="4803" y="9544"/>
                    </a:cubicBezTo>
                    <a:cubicBezTo>
                      <a:pt x="4803" y="9514"/>
                      <a:pt x="4833" y="9483"/>
                      <a:pt x="4864" y="9483"/>
                    </a:cubicBezTo>
                    <a:cubicBezTo>
                      <a:pt x="4924" y="9514"/>
                      <a:pt x="4924" y="9514"/>
                      <a:pt x="4985" y="9514"/>
                    </a:cubicBezTo>
                    <a:cubicBezTo>
                      <a:pt x="5016" y="9514"/>
                      <a:pt x="5076" y="9514"/>
                      <a:pt x="5107" y="9483"/>
                    </a:cubicBezTo>
                    <a:cubicBezTo>
                      <a:pt x="5122" y="9468"/>
                      <a:pt x="5137" y="9468"/>
                      <a:pt x="5156" y="9468"/>
                    </a:cubicBezTo>
                    <a:cubicBezTo>
                      <a:pt x="5175" y="9468"/>
                      <a:pt x="5198" y="9468"/>
                      <a:pt x="5228" y="9453"/>
                    </a:cubicBezTo>
                    <a:cubicBezTo>
                      <a:pt x="5259" y="9392"/>
                      <a:pt x="5441" y="9362"/>
                      <a:pt x="5441" y="9362"/>
                    </a:cubicBezTo>
                    <a:lnTo>
                      <a:pt x="5623" y="9362"/>
                    </a:lnTo>
                    <a:lnTo>
                      <a:pt x="5715" y="9331"/>
                    </a:lnTo>
                    <a:cubicBezTo>
                      <a:pt x="5715" y="9331"/>
                      <a:pt x="5623" y="9301"/>
                      <a:pt x="5593" y="9301"/>
                    </a:cubicBezTo>
                    <a:lnTo>
                      <a:pt x="5441" y="9301"/>
                    </a:lnTo>
                    <a:cubicBezTo>
                      <a:pt x="5411" y="9301"/>
                      <a:pt x="5289" y="9331"/>
                      <a:pt x="5259" y="9331"/>
                    </a:cubicBezTo>
                    <a:lnTo>
                      <a:pt x="5137" y="9331"/>
                    </a:lnTo>
                    <a:cubicBezTo>
                      <a:pt x="5137" y="9331"/>
                      <a:pt x="5228" y="9301"/>
                      <a:pt x="5259" y="9240"/>
                    </a:cubicBezTo>
                    <a:cubicBezTo>
                      <a:pt x="5289" y="9240"/>
                      <a:pt x="5289" y="9210"/>
                      <a:pt x="5380" y="9210"/>
                    </a:cubicBezTo>
                    <a:lnTo>
                      <a:pt x="5867" y="9210"/>
                    </a:lnTo>
                    <a:cubicBezTo>
                      <a:pt x="5867" y="9210"/>
                      <a:pt x="5897" y="9179"/>
                      <a:pt x="5927" y="9179"/>
                    </a:cubicBezTo>
                    <a:cubicBezTo>
                      <a:pt x="5988" y="9179"/>
                      <a:pt x="6019" y="9179"/>
                      <a:pt x="6049" y="9149"/>
                    </a:cubicBezTo>
                    <a:cubicBezTo>
                      <a:pt x="6049" y="9088"/>
                      <a:pt x="6079" y="9058"/>
                      <a:pt x="6079" y="9058"/>
                    </a:cubicBezTo>
                    <a:cubicBezTo>
                      <a:pt x="6079" y="9058"/>
                      <a:pt x="6079" y="9149"/>
                      <a:pt x="6140" y="9149"/>
                    </a:cubicBezTo>
                    <a:cubicBezTo>
                      <a:pt x="6171" y="9149"/>
                      <a:pt x="6201" y="9088"/>
                      <a:pt x="6231" y="9088"/>
                    </a:cubicBezTo>
                    <a:cubicBezTo>
                      <a:pt x="6280" y="9088"/>
                      <a:pt x="6251" y="9049"/>
                      <a:pt x="6284" y="9049"/>
                    </a:cubicBezTo>
                    <a:cubicBezTo>
                      <a:pt x="6292" y="9049"/>
                      <a:pt x="6304" y="9052"/>
                      <a:pt x="6323" y="9058"/>
                    </a:cubicBezTo>
                    <a:cubicBezTo>
                      <a:pt x="6383" y="9088"/>
                      <a:pt x="6444" y="9088"/>
                      <a:pt x="6475" y="9088"/>
                    </a:cubicBezTo>
                    <a:cubicBezTo>
                      <a:pt x="6505" y="9088"/>
                      <a:pt x="6657" y="9058"/>
                      <a:pt x="6657" y="9058"/>
                    </a:cubicBezTo>
                    <a:lnTo>
                      <a:pt x="6687" y="8997"/>
                    </a:lnTo>
                    <a:lnTo>
                      <a:pt x="6505" y="8997"/>
                    </a:lnTo>
                    <a:cubicBezTo>
                      <a:pt x="6485" y="8997"/>
                      <a:pt x="6478" y="9011"/>
                      <a:pt x="6476" y="9011"/>
                    </a:cubicBezTo>
                    <a:cubicBezTo>
                      <a:pt x="6475" y="9011"/>
                      <a:pt x="6475" y="9007"/>
                      <a:pt x="6475" y="8997"/>
                    </a:cubicBezTo>
                    <a:cubicBezTo>
                      <a:pt x="6444" y="8906"/>
                      <a:pt x="6383" y="8906"/>
                      <a:pt x="6383" y="8906"/>
                    </a:cubicBezTo>
                    <a:cubicBezTo>
                      <a:pt x="6383" y="8906"/>
                      <a:pt x="6353" y="8906"/>
                      <a:pt x="6353" y="8815"/>
                    </a:cubicBezTo>
                    <a:cubicBezTo>
                      <a:pt x="6353" y="8784"/>
                      <a:pt x="6353" y="8754"/>
                      <a:pt x="6323" y="8724"/>
                    </a:cubicBezTo>
                    <a:cubicBezTo>
                      <a:pt x="6323" y="8632"/>
                      <a:pt x="6353" y="8541"/>
                      <a:pt x="6353" y="8541"/>
                    </a:cubicBezTo>
                    <a:lnTo>
                      <a:pt x="6353" y="8389"/>
                    </a:lnTo>
                    <a:cubicBezTo>
                      <a:pt x="6353" y="8389"/>
                      <a:pt x="6292" y="8298"/>
                      <a:pt x="6444" y="8268"/>
                    </a:cubicBezTo>
                    <a:cubicBezTo>
                      <a:pt x="6596" y="8237"/>
                      <a:pt x="6627" y="8237"/>
                      <a:pt x="6657" y="8146"/>
                    </a:cubicBezTo>
                    <a:cubicBezTo>
                      <a:pt x="6678" y="8103"/>
                      <a:pt x="6685" y="8060"/>
                      <a:pt x="6708" y="8060"/>
                    </a:cubicBezTo>
                    <a:cubicBezTo>
                      <a:pt x="6718" y="8060"/>
                      <a:pt x="6730" y="8067"/>
                      <a:pt x="6748" y="8085"/>
                    </a:cubicBezTo>
                    <a:cubicBezTo>
                      <a:pt x="6768" y="8085"/>
                      <a:pt x="6789" y="8099"/>
                      <a:pt x="6827" y="8099"/>
                    </a:cubicBezTo>
                    <a:cubicBezTo>
                      <a:pt x="6846" y="8099"/>
                      <a:pt x="6870" y="8095"/>
                      <a:pt x="6900" y="8085"/>
                    </a:cubicBezTo>
                    <a:cubicBezTo>
                      <a:pt x="6930" y="8085"/>
                      <a:pt x="7082" y="7994"/>
                      <a:pt x="7082" y="7994"/>
                    </a:cubicBezTo>
                    <a:cubicBezTo>
                      <a:pt x="7113" y="7964"/>
                      <a:pt x="7082" y="7964"/>
                      <a:pt x="7113" y="7964"/>
                    </a:cubicBezTo>
                    <a:cubicBezTo>
                      <a:pt x="7143" y="7964"/>
                      <a:pt x="7113" y="7872"/>
                      <a:pt x="7143" y="7842"/>
                    </a:cubicBezTo>
                    <a:cubicBezTo>
                      <a:pt x="7155" y="7836"/>
                      <a:pt x="7166" y="7834"/>
                      <a:pt x="7176" y="7834"/>
                    </a:cubicBezTo>
                    <a:cubicBezTo>
                      <a:pt x="7216" y="7834"/>
                      <a:pt x="7241" y="7872"/>
                      <a:pt x="7265" y="7872"/>
                    </a:cubicBezTo>
                    <a:cubicBezTo>
                      <a:pt x="7295" y="7872"/>
                      <a:pt x="7356" y="7872"/>
                      <a:pt x="7417" y="7842"/>
                    </a:cubicBezTo>
                    <a:cubicBezTo>
                      <a:pt x="7447" y="7812"/>
                      <a:pt x="7447" y="7781"/>
                      <a:pt x="7508" y="7781"/>
                    </a:cubicBezTo>
                    <a:cubicBezTo>
                      <a:pt x="7538" y="7781"/>
                      <a:pt x="7569" y="7812"/>
                      <a:pt x="7660" y="7812"/>
                    </a:cubicBezTo>
                    <a:cubicBezTo>
                      <a:pt x="7721" y="7781"/>
                      <a:pt x="7751" y="7781"/>
                      <a:pt x="7812" y="7720"/>
                    </a:cubicBezTo>
                    <a:lnTo>
                      <a:pt x="7903" y="7629"/>
                    </a:lnTo>
                    <a:cubicBezTo>
                      <a:pt x="7958" y="7629"/>
                      <a:pt x="7963" y="7504"/>
                      <a:pt x="7987" y="7504"/>
                    </a:cubicBezTo>
                    <a:cubicBezTo>
                      <a:pt x="7989" y="7504"/>
                      <a:pt x="7992" y="7505"/>
                      <a:pt x="7994" y="7508"/>
                    </a:cubicBezTo>
                    <a:cubicBezTo>
                      <a:pt x="8025" y="7523"/>
                      <a:pt x="8055" y="7531"/>
                      <a:pt x="8086" y="7531"/>
                    </a:cubicBezTo>
                    <a:cubicBezTo>
                      <a:pt x="8116" y="7531"/>
                      <a:pt x="8146" y="7523"/>
                      <a:pt x="8177" y="7508"/>
                    </a:cubicBezTo>
                    <a:cubicBezTo>
                      <a:pt x="8268" y="7508"/>
                      <a:pt x="8268" y="7477"/>
                      <a:pt x="8268" y="7477"/>
                    </a:cubicBezTo>
                    <a:cubicBezTo>
                      <a:pt x="8298" y="7477"/>
                      <a:pt x="8268" y="7386"/>
                      <a:pt x="8298" y="7386"/>
                    </a:cubicBezTo>
                    <a:cubicBezTo>
                      <a:pt x="8329" y="7386"/>
                      <a:pt x="8329" y="7417"/>
                      <a:pt x="8359" y="7417"/>
                    </a:cubicBezTo>
                    <a:cubicBezTo>
                      <a:pt x="8420" y="7417"/>
                      <a:pt x="8420" y="7386"/>
                      <a:pt x="8481" y="7356"/>
                    </a:cubicBezTo>
                    <a:cubicBezTo>
                      <a:pt x="8572" y="7356"/>
                      <a:pt x="8633" y="7295"/>
                      <a:pt x="8663" y="7265"/>
                    </a:cubicBezTo>
                    <a:cubicBezTo>
                      <a:pt x="8724" y="7265"/>
                      <a:pt x="8754" y="7234"/>
                      <a:pt x="8815" y="7204"/>
                    </a:cubicBezTo>
                    <a:cubicBezTo>
                      <a:pt x="8882" y="7159"/>
                      <a:pt x="8965" y="7131"/>
                      <a:pt x="9005" y="7131"/>
                    </a:cubicBezTo>
                    <a:cubicBezTo>
                      <a:pt x="9019" y="7131"/>
                      <a:pt x="9028" y="7135"/>
                      <a:pt x="9028" y="7143"/>
                    </a:cubicBezTo>
                    <a:cubicBezTo>
                      <a:pt x="9028" y="7204"/>
                      <a:pt x="9058" y="7234"/>
                      <a:pt x="9028" y="7234"/>
                    </a:cubicBezTo>
                    <a:cubicBezTo>
                      <a:pt x="8997" y="7249"/>
                      <a:pt x="8959" y="7249"/>
                      <a:pt x="8929" y="7249"/>
                    </a:cubicBezTo>
                    <a:cubicBezTo>
                      <a:pt x="8899" y="7249"/>
                      <a:pt x="8876" y="7249"/>
                      <a:pt x="8876" y="7265"/>
                    </a:cubicBezTo>
                    <a:cubicBezTo>
                      <a:pt x="8876" y="7286"/>
                      <a:pt x="8876" y="7321"/>
                      <a:pt x="8886" y="7321"/>
                    </a:cubicBezTo>
                    <a:cubicBezTo>
                      <a:pt x="8890" y="7321"/>
                      <a:pt x="8897" y="7314"/>
                      <a:pt x="8906" y="7295"/>
                    </a:cubicBezTo>
                    <a:lnTo>
                      <a:pt x="9089" y="7295"/>
                    </a:lnTo>
                    <a:cubicBezTo>
                      <a:pt x="9089" y="7356"/>
                      <a:pt x="9028" y="7356"/>
                      <a:pt x="9028" y="7386"/>
                    </a:cubicBezTo>
                    <a:cubicBezTo>
                      <a:pt x="9028" y="7417"/>
                      <a:pt x="9028" y="7417"/>
                      <a:pt x="8967" y="7417"/>
                    </a:cubicBezTo>
                    <a:cubicBezTo>
                      <a:pt x="8937" y="7386"/>
                      <a:pt x="8937" y="7386"/>
                      <a:pt x="8906" y="7386"/>
                    </a:cubicBezTo>
                    <a:cubicBezTo>
                      <a:pt x="8886" y="7386"/>
                      <a:pt x="8893" y="7373"/>
                      <a:pt x="8872" y="7373"/>
                    </a:cubicBezTo>
                    <a:cubicBezTo>
                      <a:pt x="8862" y="7373"/>
                      <a:pt x="8845" y="7376"/>
                      <a:pt x="8815" y="7386"/>
                    </a:cubicBezTo>
                    <a:cubicBezTo>
                      <a:pt x="8754" y="7417"/>
                      <a:pt x="8663" y="7417"/>
                      <a:pt x="8633" y="7477"/>
                    </a:cubicBezTo>
                    <a:cubicBezTo>
                      <a:pt x="8572" y="7508"/>
                      <a:pt x="8572" y="7508"/>
                      <a:pt x="8572" y="7538"/>
                    </a:cubicBezTo>
                    <a:lnTo>
                      <a:pt x="8481" y="7629"/>
                    </a:lnTo>
                    <a:cubicBezTo>
                      <a:pt x="8450" y="7660"/>
                      <a:pt x="8450" y="7660"/>
                      <a:pt x="8359" y="7660"/>
                    </a:cubicBezTo>
                    <a:cubicBezTo>
                      <a:pt x="8298" y="7660"/>
                      <a:pt x="8268" y="7690"/>
                      <a:pt x="8207" y="7720"/>
                    </a:cubicBezTo>
                    <a:cubicBezTo>
                      <a:pt x="8177" y="7781"/>
                      <a:pt x="8177" y="7812"/>
                      <a:pt x="8177" y="7812"/>
                    </a:cubicBezTo>
                    <a:cubicBezTo>
                      <a:pt x="8177" y="7842"/>
                      <a:pt x="8177" y="7872"/>
                      <a:pt x="8207" y="7933"/>
                    </a:cubicBezTo>
                    <a:cubicBezTo>
                      <a:pt x="8268" y="7964"/>
                      <a:pt x="8329" y="7994"/>
                      <a:pt x="8329" y="8024"/>
                    </a:cubicBezTo>
                    <a:cubicBezTo>
                      <a:pt x="8329" y="8085"/>
                      <a:pt x="8298" y="8176"/>
                      <a:pt x="8329" y="8176"/>
                    </a:cubicBezTo>
                    <a:cubicBezTo>
                      <a:pt x="8359" y="8176"/>
                      <a:pt x="8481" y="8146"/>
                      <a:pt x="8511" y="8116"/>
                    </a:cubicBezTo>
                    <a:lnTo>
                      <a:pt x="8633" y="7994"/>
                    </a:lnTo>
                    <a:cubicBezTo>
                      <a:pt x="8633" y="7994"/>
                      <a:pt x="8724" y="7964"/>
                      <a:pt x="8754" y="7964"/>
                    </a:cubicBezTo>
                    <a:cubicBezTo>
                      <a:pt x="8785" y="7964"/>
                      <a:pt x="8785" y="7872"/>
                      <a:pt x="8815" y="7812"/>
                    </a:cubicBezTo>
                    <a:cubicBezTo>
                      <a:pt x="8876" y="7781"/>
                      <a:pt x="8937" y="7690"/>
                      <a:pt x="8967" y="7690"/>
                    </a:cubicBezTo>
                    <a:cubicBezTo>
                      <a:pt x="9028" y="7690"/>
                      <a:pt x="9119" y="7660"/>
                      <a:pt x="9119" y="7660"/>
                    </a:cubicBezTo>
                    <a:cubicBezTo>
                      <a:pt x="9119" y="7660"/>
                      <a:pt x="9241" y="7629"/>
                      <a:pt x="9271" y="7629"/>
                    </a:cubicBezTo>
                    <a:cubicBezTo>
                      <a:pt x="9332" y="7629"/>
                      <a:pt x="9362" y="7568"/>
                      <a:pt x="9362" y="7568"/>
                    </a:cubicBezTo>
                    <a:cubicBezTo>
                      <a:pt x="9362" y="7568"/>
                      <a:pt x="9636" y="7477"/>
                      <a:pt x="9727" y="7477"/>
                    </a:cubicBezTo>
                    <a:cubicBezTo>
                      <a:pt x="9818" y="7477"/>
                      <a:pt x="9940" y="7386"/>
                      <a:pt x="10000" y="7386"/>
                    </a:cubicBezTo>
                    <a:cubicBezTo>
                      <a:pt x="10092" y="7386"/>
                      <a:pt x="10244" y="7356"/>
                      <a:pt x="10244" y="7325"/>
                    </a:cubicBezTo>
                    <a:cubicBezTo>
                      <a:pt x="10244" y="7265"/>
                      <a:pt x="10152" y="7204"/>
                      <a:pt x="10152" y="7204"/>
                    </a:cubicBezTo>
                    <a:lnTo>
                      <a:pt x="10304" y="7204"/>
                    </a:lnTo>
                    <a:cubicBezTo>
                      <a:pt x="10325" y="7204"/>
                      <a:pt x="10385" y="7217"/>
                      <a:pt x="10451" y="7217"/>
                    </a:cubicBezTo>
                    <a:cubicBezTo>
                      <a:pt x="10483" y="7217"/>
                      <a:pt x="10517" y="7214"/>
                      <a:pt x="10548" y="7204"/>
                    </a:cubicBezTo>
                    <a:cubicBezTo>
                      <a:pt x="10608" y="7173"/>
                      <a:pt x="10639" y="7113"/>
                      <a:pt x="10639" y="7113"/>
                    </a:cubicBezTo>
                    <a:lnTo>
                      <a:pt x="10700" y="7082"/>
                    </a:lnTo>
                    <a:cubicBezTo>
                      <a:pt x="10730" y="7052"/>
                      <a:pt x="10760" y="7052"/>
                      <a:pt x="10760" y="7052"/>
                    </a:cubicBezTo>
                    <a:cubicBezTo>
                      <a:pt x="10760" y="7052"/>
                      <a:pt x="10791" y="6961"/>
                      <a:pt x="10852" y="6930"/>
                    </a:cubicBezTo>
                    <a:cubicBezTo>
                      <a:pt x="10882" y="6900"/>
                      <a:pt x="10852" y="6869"/>
                      <a:pt x="10791" y="6869"/>
                    </a:cubicBezTo>
                    <a:cubicBezTo>
                      <a:pt x="10760" y="6869"/>
                      <a:pt x="10639" y="6809"/>
                      <a:pt x="10639" y="6778"/>
                    </a:cubicBezTo>
                    <a:cubicBezTo>
                      <a:pt x="10639" y="6748"/>
                      <a:pt x="10639" y="6748"/>
                      <a:pt x="10700" y="6687"/>
                    </a:cubicBezTo>
                    <a:cubicBezTo>
                      <a:pt x="10730" y="6657"/>
                      <a:pt x="10700" y="6535"/>
                      <a:pt x="10700" y="6535"/>
                    </a:cubicBezTo>
                    <a:cubicBezTo>
                      <a:pt x="10700" y="6535"/>
                      <a:pt x="10578" y="6505"/>
                      <a:pt x="10548" y="6505"/>
                    </a:cubicBezTo>
                    <a:cubicBezTo>
                      <a:pt x="10487" y="6505"/>
                      <a:pt x="10426" y="6535"/>
                      <a:pt x="10426" y="6596"/>
                    </a:cubicBezTo>
                    <a:cubicBezTo>
                      <a:pt x="10426" y="6626"/>
                      <a:pt x="10426" y="6687"/>
                      <a:pt x="10335" y="6687"/>
                    </a:cubicBezTo>
                    <a:cubicBezTo>
                      <a:pt x="10304" y="6748"/>
                      <a:pt x="10274" y="6748"/>
                      <a:pt x="10183" y="6748"/>
                    </a:cubicBezTo>
                    <a:cubicBezTo>
                      <a:pt x="10122" y="6778"/>
                      <a:pt x="10092" y="6778"/>
                      <a:pt x="10092" y="6809"/>
                    </a:cubicBezTo>
                    <a:cubicBezTo>
                      <a:pt x="10092" y="6869"/>
                      <a:pt x="10031" y="6900"/>
                      <a:pt x="10092" y="6900"/>
                    </a:cubicBezTo>
                    <a:lnTo>
                      <a:pt x="10092" y="6961"/>
                    </a:lnTo>
                    <a:cubicBezTo>
                      <a:pt x="10092" y="7021"/>
                      <a:pt x="10152" y="7021"/>
                      <a:pt x="10031" y="7052"/>
                    </a:cubicBezTo>
                    <a:cubicBezTo>
                      <a:pt x="9988" y="7073"/>
                      <a:pt x="9975" y="7095"/>
                      <a:pt x="9972" y="7095"/>
                    </a:cubicBezTo>
                    <a:cubicBezTo>
                      <a:pt x="9970" y="7095"/>
                      <a:pt x="9970" y="7091"/>
                      <a:pt x="9970" y="7082"/>
                    </a:cubicBezTo>
                    <a:cubicBezTo>
                      <a:pt x="9970" y="7052"/>
                      <a:pt x="10000" y="6961"/>
                      <a:pt x="9970" y="6930"/>
                    </a:cubicBezTo>
                    <a:cubicBezTo>
                      <a:pt x="9964" y="6924"/>
                      <a:pt x="9957" y="6922"/>
                      <a:pt x="9949" y="6922"/>
                    </a:cubicBezTo>
                    <a:cubicBezTo>
                      <a:pt x="9918" y="6922"/>
                      <a:pt x="9879" y="6961"/>
                      <a:pt x="9879" y="6961"/>
                    </a:cubicBezTo>
                    <a:cubicBezTo>
                      <a:pt x="9879" y="6961"/>
                      <a:pt x="9848" y="7052"/>
                      <a:pt x="9818" y="7052"/>
                    </a:cubicBezTo>
                    <a:cubicBezTo>
                      <a:pt x="9798" y="7052"/>
                      <a:pt x="9723" y="7065"/>
                      <a:pt x="9676" y="7065"/>
                    </a:cubicBezTo>
                    <a:cubicBezTo>
                      <a:pt x="9653" y="7065"/>
                      <a:pt x="9636" y="7062"/>
                      <a:pt x="9636" y="7052"/>
                    </a:cubicBezTo>
                    <a:cubicBezTo>
                      <a:pt x="9636" y="7021"/>
                      <a:pt x="9666" y="6961"/>
                      <a:pt x="9636" y="6961"/>
                    </a:cubicBezTo>
                    <a:cubicBezTo>
                      <a:pt x="9575" y="6961"/>
                      <a:pt x="9484" y="7021"/>
                      <a:pt x="9423" y="7021"/>
                    </a:cubicBezTo>
                    <a:cubicBezTo>
                      <a:pt x="9393" y="7021"/>
                      <a:pt x="9362" y="6961"/>
                      <a:pt x="9362" y="6961"/>
                    </a:cubicBezTo>
                    <a:cubicBezTo>
                      <a:pt x="9362" y="6961"/>
                      <a:pt x="9393" y="6930"/>
                      <a:pt x="9362" y="6900"/>
                    </a:cubicBezTo>
                    <a:lnTo>
                      <a:pt x="9210" y="6900"/>
                    </a:lnTo>
                    <a:cubicBezTo>
                      <a:pt x="9210" y="6900"/>
                      <a:pt x="9180" y="6900"/>
                      <a:pt x="9180" y="6869"/>
                    </a:cubicBezTo>
                    <a:cubicBezTo>
                      <a:pt x="9180" y="6809"/>
                      <a:pt x="9089" y="6778"/>
                      <a:pt x="9089" y="6778"/>
                    </a:cubicBezTo>
                    <a:lnTo>
                      <a:pt x="9028" y="6778"/>
                    </a:lnTo>
                    <a:cubicBezTo>
                      <a:pt x="9028" y="6778"/>
                      <a:pt x="8937" y="6748"/>
                      <a:pt x="8967" y="6748"/>
                    </a:cubicBezTo>
                    <a:lnTo>
                      <a:pt x="8967" y="6657"/>
                    </a:lnTo>
                    <a:cubicBezTo>
                      <a:pt x="8967" y="6626"/>
                      <a:pt x="8937" y="6596"/>
                      <a:pt x="8937" y="6565"/>
                    </a:cubicBezTo>
                    <a:cubicBezTo>
                      <a:pt x="8937" y="6505"/>
                      <a:pt x="8876" y="6413"/>
                      <a:pt x="8876" y="6413"/>
                    </a:cubicBezTo>
                    <a:cubicBezTo>
                      <a:pt x="8876" y="6413"/>
                      <a:pt x="8967" y="6413"/>
                      <a:pt x="8906" y="6353"/>
                    </a:cubicBezTo>
                    <a:cubicBezTo>
                      <a:pt x="8861" y="6337"/>
                      <a:pt x="8853" y="6330"/>
                      <a:pt x="8849" y="6330"/>
                    </a:cubicBezTo>
                    <a:cubicBezTo>
                      <a:pt x="8845" y="6330"/>
                      <a:pt x="8845" y="6337"/>
                      <a:pt x="8815" y="6353"/>
                    </a:cubicBezTo>
                    <a:cubicBezTo>
                      <a:pt x="8785" y="6353"/>
                      <a:pt x="8937" y="6201"/>
                      <a:pt x="8937" y="6201"/>
                    </a:cubicBezTo>
                    <a:cubicBezTo>
                      <a:pt x="8937" y="6201"/>
                      <a:pt x="8967" y="6110"/>
                      <a:pt x="8967" y="6049"/>
                    </a:cubicBezTo>
                    <a:cubicBezTo>
                      <a:pt x="8937" y="6018"/>
                      <a:pt x="8937" y="5988"/>
                      <a:pt x="8937" y="5988"/>
                    </a:cubicBezTo>
                    <a:lnTo>
                      <a:pt x="8754" y="6049"/>
                    </a:lnTo>
                    <a:lnTo>
                      <a:pt x="8602" y="6049"/>
                    </a:lnTo>
                    <a:cubicBezTo>
                      <a:pt x="8541" y="6049"/>
                      <a:pt x="8572" y="5988"/>
                      <a:pt x="8572" y="5988"/>
                    </a:cubicBezTo>
                    <a:lnTo>
                      <a:pt x="8389" y="5988"/>
                    </a:lnTo>
                    <a:cubicBezTo>
                      <a:pt x="8359" y="5988"/>
                      <a:pt x="8329" y="5958"/>
                      <a:pt x="8329" y="5958"/>
                    </a:cubicBezTo>
                    <a:cubicBezTo>
                      <a:pt x="8329" y="5958"/>
                      <a:pt x="8329" y="5897"/>
                      <a:pt x="8359" y="5866"/>
                    </a:cubicBezTo>
                    <a:cubicBezTo>
                      <a:pt x="8389" y="5866"/>
                      <a:pt x="8602" y="5866"/>
                      <a:pt x="8602" y="5897"/>
                    </a:cubicBezTo>
                    <a:cubicBezTo>
                      <a:pt x="8633" y="5958"/>
                      <a:pt x="8693" y="5988"/>
                      <a:pt x="8693" y="5988"/>
                    </a:cubicBezTo>
                    <a:cubicBezTo>
                      <a:pt x="8693" y="5988"/>
                      <a:pt x="8815" y="5988"/>
                      <a:pt x="8845" y="5897"/>
                    </a:cubicBezTo>
                    <a:cubicBezTo>
                      <a:pt x="8845" y="5872"/>
                      <a:pt x="8885" y="5828"/>
                      <a:pt x="8933" y="5828"/>
                    </a:cubicBezTo>
                    <a:cubicBezTo>
                      <a:pt x="8944" y="5828"/>
                      <a:pt x="8955" y="5830"/>
                      <a:pt x="8967" y="5836"/>
                    </a:cubicBezTo>
                    <a:lnTo>
                      <a:pt x="9119" y="5836"/>
                    </a:lnTo>
                    <a:cubicBezTo>
                      <a:pt x="9119" y="5836"/>
                      <a:pt x="9149" y="5714"/>
                      <a:pt x="9210" y="5684"/>
                    </a:cubicBezTo>
                    <a:lnTo>
                      <a:pt x="9271" y="5593"/>
                    </a:lnTo>
                    <a:cubicBezTo>
                      <a:pt x="9301" y="5593"/>
                      <a:pt x="9301" y="5441"/>
                      <a:pt x="9271" y="5441"/>
                    </a:cubicBezTo>
                    <a:cubicBezTo>
                      <a:pt x="9241" y="5441"/>
                      <a:pt x="9119" y="5410"/>
                      <a:pt x="9119" y="5380"/>
                    </a:cubicBezTo>
                    <a:cubicBezTo>
                      <a:pt x="9119" y="5319"/>
                      <a:pt x="9089" y="5289"/>
                      <a:pt x="9058" y="5289"/>
                    </a:cubicBezTo>
                    <a:cubicBezTo>
                      <a:pt x="8997" y="5289"/>
                      <a:pt x="8693" y="5319"/>
                      <a:pt x="8693" y="5319"/>
                    </a:cubicBezTo>
                    <a:cubicBezTo>
                      <a:pt x="8693" y="5319"/>
                      <a:pt x="8602" y="5289"/>
                      <a:pt x="8541" y="5289"/>
                    </a:cubicBezTo>
                    <a:cubicBezTo>
                      <a:pt x="8511" y="5289"/>
                      <a:pt x="8237" y="5410"/>
                      <a:pt x="8177" y="5441"/>
                    </a:cubicBezTo>
                    <a:cubicBezTo>
                      <a:pt x="8086" y="5471"/>
                      <a:pt x="8055" y="5471"/>
                      <a:pt x="8025" y="5532"/>
                    </a:cubicBezTo>
                    <a:cubicBezTo>
                      <a:pt x="7994" y="5532"/>
                      <a:pt x="7842" y="5593"/>
                      <a:pt x="7751" y="5593"/>
                    </a:cubicBezTo>
                    <a:cubicBezTo>
                      <a:pt x="7721" y="5593"/>
                      <a:pt x="7599" y="5684"/>
                      <a:pt x="7599" y="5684"/>
                    </a:cubicBezTo>
                    <a:lnTo>
                      <a:pt x="7538" y="5745"/>
                    </a:lnTo>
                    <a:lnTo>
                      <a:pt x="7447" y="5836"/>
                    </a:lnTo>
                    <a:cubicBezTo>
                      <a:pt x="7417" y="5866"/>
                      <a:pt x="7295" y="5897"/>
                      <a:pt x="7295" y="5897"/>
                    </a:cubicBezTo>
                    <a:lnTo>
                      <a:pt x="7234" y="5958"/>
                    </a:lnTo>
                    <a:lnTo>
                      <a:pt x="7143" y="6018"/>
                    </a:lnTo>
                    <a:cubicBezTo>
                      <a:pt x="7143" y="6018"/>
                      <a:pt x="7113" y="6049"/>
                      <a:pt x="7082" y="6049"/>
                    </a:cubicBezTo>
                    <a:cubicBezTo>
                      <a:pt x="7022" y="6049"/>
                      <a:pt x="6991" y="6110"/>
                      <a:pt x="6961" y="6110"/>
                    </a:cubicBezTo>
                    <a:cubicBezTo>
                      <a:pt x="6930" y="6110"/>
                      <a:pt x="6870" y="6140"/>
                      <a:pt x="6870" y="6140"/>
                    </a:cubicBezTo>
                    <a:lnTo>
                      <a:pt x="6809" y="6201"/>
                    </a:lnTo>
                    <a:cubicBezTo>
                      <a:pt x="6778" y="6261"/>
                      <a:pt x="6718" y="6261"/>
                      <a:pt x="6718" y="6292"/>
                    </a:cubicBezTo>
                    <a:cubicBezTo>
                      <a:pt x="6687" y="6322"/>
                      <a:pt x="6718" y="6322"/>
                      <a:pt x="6687" y="6353"/>
                    </a:cubicBezTo>
                    <a:cubicBezTo>
                      <a:pt x="6657" y="6413"/>
                      <a:pt x="6566" y="6413"/>
                      <a:pt x="6566" y="6413"/>
                    </a:cubicBezTo>
                    <a:lnTo>
                      <a:pt x="6566" y="6322"/>
                    </a:lnTo>
                    <a:lnTo>
                      <a:pt x="6627" y="6292"/>
                    </a:lnTo>
                    <a:lnTo>
                      <a:pt x="6657" y="6261"/>
                    </a:lnTo>
                    <a:lnTo>
                      <a:pt x="6718" y="6170"/>
                    </a:lnTo>
                    <a:lnTo>
                      <a:pt x="6839" y="6110"/>
                    </a:lnTo>
                    <a:lnTo>
                      <a:pt x="6961" y="6018"/>
                    </a:lnTo>
                    <a:cubicBezTo>
                      <a:pt x="6961" y="6018"/>
                      <a:pt x="6991" y="5958"/>
                      <a:pt x="7022" y="5958"/>
                    </a:cubicBezTo>
                    <a:lnTo>
                      <a:pt x="7113" y="5866"/>
                    </a:lnTo>
                    <a:lnTo>
                      <a:pt x="7174" y="5836"/>
                    </a:lnTo>
                    <a:lnTo>
                      <a:pt x="7326" y="5745"/>
                    </a:lnTo>
                    <a:lnTo>
                      <a:pt x="7417" y="5684"/>
                    </a:lnTo>
                    <a:cubicBezTo>
                      <a:pt x="7447" y="5623"/>
                      <a:pt x="7478" y="5623"/>
                      <a:pt x="7478" y="5593"/>
                    </a:cubicBezTo>
                    <a:cubicBezTo>
                      <a:pt x="7538" y="5593"/>
                      <a:pt x="7538" y="5593"/>
                      <a:pt x="7569" y="5532"/>
                    </a:cubicBezTo>
                    <a:cubicBezTo>
                      <a:pt x="7599" y="5471"/>
                      <a:pt x="7569" y="5471"/>
                      <a:pt x="7630" y="5441"/>
                    </a:cubicBezTo>
                    <a:cubicBezTo>
                      <a:pt x="7721" y="5410"/>
                      <a:pt x="7721" y="5410"/>
                      <a:pt x="7782" y="5410"/>
                    </a:cubicBezTo>
                    <a:cubicBezTo>
                      <a:pt x="7842" y="5410"/>
                      <a:pt x="7934" y="5319"/>
                      <a:pt x="7934" y="5319"/>
                    </a:cubicBezTo>
                    <a:cubicBezTo>
                      <a:pt x="7934" y="5319"/>
                      <a:pt x="8086" y="5228"/>
                      <a:pt x="8086" y="5137"/>
                    </a:cubicBezTo>
                    <a:cubicBezTo>
                      <a:pt x="8086" y="5106"/>
                      <a:pt x="8177" y="5015"/>
                      <a:pt x="8177" y="5015"/>
                    </a:cubicBezTo>
                    <a:lnTo>
                      <a:pt x="8329" y="4985"/>
                    </a:lnTo>
                    <a:cubicBezTo>
                      <a:pt x="8329" y="4985"/>
                      <a:pt x="8298" y="4954"/>
                      <a:pt x="8359" y="4924"/>
                    </a:cubicBezTo>
                    <a:cubicBezTo>
                      <a:pt x="8450" y="4863"/>
                      <a:pt x="8481" y="4863"/>
                      <a:pt x="8602" y="4863"/>
                    </a:cubicBezTo>
                    <a:lnTo>
                      <a:pt x="9058" y="4863"/>
                    </a:lnTo>
                    <a:cubicBezTo>
                      <a:pt x="9119" y="4863"/>
                      <a:pt x="9166" y="4850"/>
                      <a:pt x="9200" y="4850"/>
                    </a:cubicBezTo>
                    <a:cubicBezTo>
                      <a:pt x="9217" y="4850"/>
                      <a:pt x="9230" y="4853"/>
                      <a:pt x="9241" y="4863"/>
                    </a:cubicBezTo>
                    <a:cubicBezTo>
                      <a:pt x="9256" y="4894"/>
                      <a:pt x="9263" y="4909"/>
                      <a:pt x="9286" y="4909"/>
                    </a:cubicBezTo>
                    <a:cubicBezTo>
                      <a:pt x="9309" y="4909"/>
                      <a:pt x="9347" y="4894"/>
                      <a:pt x="9423" y="4863"/>
                    </a:cubicBezTo>
                    <a:cubicBezTo>
                      <a:pt x="9530" y="4842"/>
                      <a:pt x="9562" y="4820"/>
                      <a:pt x="9603" y="4820"/>
                    </a:cubicBezTo>
                    <a:cubicBezTo>
                      <a:pt x="9620" y="4820"/>
                      <a:pt x="9639" y="4824"/>
                      <a:pt x="9666" y="4833"/>
                    </a:cubicBezTo>
                    <a:cubicBezTo>
                      <a:pt x="9727" y="4863"/>
                      <a:pt x="9848" y="4863"/>
                      <a:pt x="9879" y="4863"/>
                    </a:cubicBezTo>
                    <a:cubicBezTo>
                      <a:pt x="9909" y="4863"/>
                      <a:pt x="10031" y="4924"/>
                      <a:pt x="10061" y="4924"/>
                    </a:cubicBezTo>
                    <a:lnTo>
                      <a:pt x="10213" y="4924"/>
                    </a:lnTo>
                    <a:cubicBezTo>
                      <a:pt x="10213" y="4924"/>
                      <a:pt x="10335" y="4954"/>
                      <a:pt x="10426" y="4954"/>
                    </a:cubicBezTo>
                    <a:lnTo>
                      <a:pt x="10639" y="4954"/>
                    </a:lnTo>
                    <a:cubicBezTo>
                      <a:pt x="10760" y="4939"/>
                      <a:pt x="10829" y="4939"/>
                      <a:pt x="10871" y="4939"/>
                    </a:cubicBezTo>
                    <a:cubicBezTo>
                      <a:pt x="10912" y="4939"/>
                      <a:pt x="10928" y="4939"/>
                      <a:pt x="10943" y="4924"/>
                    </a:cubicBezTo>
                    <a:cubicBezTo>
                      <a:pt x="10969" y="4872"/>
                      <a:pt x="10950" y="4796"/>
                      <a:pt x="11022" y="4796"/>
                    </a:cubicBezTo>
                    <a:cubicBezTo>
                      <a:pt x="11034" y="4796"/>
                      <a:pt x="11048" y="4798"/>
                      <a:pt x="11064" y="4803"/>
                    </a:cubicBezTo>
                    <a:cubicBezTo>
                      <a:pt x="11077" y="4806"/>
                      <a:pt x="11090" y="4807"/>
                      <a:pt x="11102" y="4807"/>
                    </a:cubicBezTo>
                    <a:cubicBezTo>
                      <a:pt x="11199" y="4807"/>
                      <a:pt x="11250" y="4705"/>
                      <a:pt x="11277" y="4651"/>
                    </a:cubicBezTo>
                    <a:cubicBezTo>
                      <a:pt x="11338" y="4620"/>
                      <a:pt x="11368" y="4529"/>
                      <a:pt x="11368" y="4499"/>
                    </a:cubicBezTo>
                    <a:cubicBezTo>
                      <a:pt x="11368" y="4468"/>
                      <a:pt x="11399" y="4468"/>
                      <a:pt x="11429" y="4468"/>
                    </a:cubicBezTo>
                    <a:cubicBezTo>
                      <a:pt x="11470" y="4468"/>
                      <a:pt x="11483" y="4441"/>
                      <a:pt x="11497" y="4441"/>
                    </a:cubicBezTo>
                    <a:cubicBezTo>
                      <a:pt x="11503" y="4441"/>
                      <a:pt x="11510" y="4448"/>
                      <a:pt x="11520" y="4468"/>
                    </a:cubicBezTo>
                    <a:lnTo>
                      <a:pt x="11824" y="4468"/>
                    </a:lnTo>
                    <a:cubicBezTo>
                      <a:pt x="11855" y="4468"/>
                      <a:pt x="11885" y="4377"/>
                      <a:pt x="11946" y="4377"/>
                    </a:cubicBezTo>
                    <a:lnTo>
                      <a:pt x="12007" y="4377"/>
                    </a:lnTo>
                    <a:cubicBezTo>
                      <a:pt x="12017" y="4387"/>
                      <a:pt x="12030" y="4390"/>
                      <a:pt x="12045" y="4390"/>
                    </a:cubicBezTo>
                    <a:cubicBezTo>
                      <a:pt x="12074" y="4390"/>
                      <a:pt x="12108" y="4377"/>
                      <a:pt x="12128" y="4377"/>
                    </a:cubicBezTo>
                    <a:cubicBezTo>
                      <a:pt x="12159" y="4377"/>
                      <a:pt x="12189" y="4316"/>
                      <a:pt x="12189" y="4316"/>
                    </a:cubicBezTo>
                    <a:cubicBezTo>
                      <a:pt x="12229" y="4316"/>
                      <a:pt x="12270" y="4330"/>
                      <a:pt x="12301" y="4330"/>
                    </a:cubicBezTo>
                    <a:cubicBezTo>
                      <a:pt x="12317" y="4330"/>
                      <a:pt x="12331" y="4326"/>
                      <a:pt x="12341" y="4316"/>
                    </a:cubicBezTo>
                    <a:cubicBezTo>
                      <a:pt x="12402" y="4255"/>
                      <a:pt x="12493" y="4195"/>
                      <a:pt x="12493" y="4164"/>
                    </a:cubicBezTo>
                    <a:cubicBezTo>
                      <a:pt x="12584" y="4103"/>
                      <a:pt x="12584" y="3951"/>
                      <a:pt x="12584" y="3951"/>
                    </a:cubicBezTo>
                    <a:lnTo>
                      <a:pt x="12462" y="3860"/>
                    </a:lnTo>
                    <a:cubicBezTo>
                      <a:pt x="12462" y="3860"/>
                      <a:pt x="12311" y="3860"/>
                      <a:pt x="12402" y="3799"/>
                    </a:cubicBezTo>
                    <a:cubicBezTo>
                      <a:pt x="12462" y="3769"/>
                      <a:pt x="12493" y="3769"/>
                      <a:pt x="12554" y="3708"/>
                    </a:cubicBezTo>
                    <a:cubicBezTo>
                      <a:pt x="12584" y="3647"/>
                      <a:pt x="12614" y="3495"/>
                      <a:pt x="12614" y="3495"/>
                    </a:cubicBezTo>
                    <a:lnTo>
                      <a:pt x="12554" y="3404"/>
                    </a:lnTo>
                    <a:cubicBezTo>
                      <a:pt x="12554" y="3404"/>
                      <a:pt x="12614" y="3313"/>
                      <a:pt x="12554" y="3283"/>
                    </a:cubicBezTo>
                    <a:lnTo>
                      <a:pt x="12311" y="3283"/>
                    </a:lnTo>
                    <a:cubicBezTo>
                      <a:pt x="12280" y="3283"/>
                      <a:pt x="12280" y="3252"/>
                      <a:pt x="12280" y="3252"/>
                    </a:cubicBezTo>
                    <a:cubicBezTo>
                      <a:pt x="12250" y="3252"/>
                      <a:pt x="12159" y="3252"/>
                      <a:pt x="12159" y="3283"/>
                    </a:cubicBezTo>
                    <a:cubicBezTo>
                      <a:pt x="12159" y="3313"/>
                      <a:pt x="12159" y="3344"/>
                      <a:pt x="12098" y="3404"/>
                    </a:cubicBezTo>
                    <a:cubicBezTo>
                      <a:pt x="12049" y="3404"/>
                      <a:pt x="12020" y="3443"/>
                      <a:pt x="12010" y="3443"/>
                    </a:cubicBezTo>
                    <a:cubicBezTo>
                      <a:pt x="12008" y="3443"/>
                      <a:pt x="12007" y="3441"/>
                      <a:pt x="12007" y="3435"/>
                    </a:cubicBezTo>
                    <a:cubicBezTo>
                      <a:pt x="12007" y="3404"/>
                      <a:pt x="12037" y="3344"/>
                      <a:pt x="12037" y="3313"/>
                    </a:cubicBezTo>
                    <a:cubicBezTo>
                      <a:pt x="12037" y="3283"/>
                      <a:pt x="12128" y="3252"/>
                      <a:pt x="12098" y="3252"/>
                    </a:cubicBezTo>
                    <a:cubicBezTo>
                      <a:pt x="12037" y="3192"/>
                      <a:pt x="12037" y="3131"/>
                      <a:pt x="12037" y="3131"/>
                    </a:cubicBezTo>
                    <a:lnTo>
                      <a:pt x="11885" y="3161"/>
                    </a:lnTo>
                    <a:cubicBezTo>
                      <a:pt x="11885" y="3161"/>
                      <a:pt x="11885" y="3131"/>
                      <a:pt x="11855" y="3131"/>
                    </a:cubicBezTo>
                    <a:cubicBezTo>
                      <a:pt x="11824" y="3131"/>
                      <a:pt x="11703" y="3131"/>
                      <a:pt x="11672" y="3161"/>
                    </a:cubicBezTo>
                    <a:cubicBezTo>
                      <a:pt x="11672" y="3222"/>
                      <a:pt x="11642" y="3252"/>
                      <a:pt x="11581" y="3252"/>
                    </a:cubicBezTo>
                    <a:cubicBezTo>
                      <a:pt x="11551" y="3252"/>
                      <a:pt x="11520" y="3161"/>
                      <a:pt x="11520" y="3161"/>
                    </a:cubicBezTo>
                    <a:cubicBezTo>
                      <a:pt x="11520" y="3161"/>
                      <a:pt x="11429" y="3222"/>
                      <a:pt x="11399" y="3252"/>
                    </a:cubicBezTo>
                    <a:cubicBezTo>
                      <a:pt x="11368" y="3283"/>
                      <a:pt x="11277" y="3313"/>
                      <a:pt x="11277" y="3313"/>
                    </a:cubicBezTo>
                    <a:cubicBezTo>
                      <a:pt x="11277" y="3313"/>
                      <a:pt x="11216" y="3374"/>
                      <a:pt x="11186" y="3374"/>
                    </a:cubicBezTo>
                    <a:cubicBezTo>
                      <a:pt x="11145" y="3374"/>
                      <a:pt x="11118" y="3387"/>
                      <a:pt x="11105" y="3387"/>
                    </a:cubicBezTo>
                    <a:cubicBezTo>
                      <a:pt x="11098" y="3387"/>
                      <a:pt x="11095" y="3384"/>
                      <a:pt x="11095" y="3374"/>
                    </a:cubicBezTo>
                    <a:cubicBezTo>
                      <a:pt x="11064" y="3374"/>
                      <a:pt x="11064" y="3313"/>
                      <a:pt x="11064" y="3313"/>
                    </a:cubicBezTo>
                    <a:cubicBezTo>
                      <a:pt x="11064" y="3313"/>
                      <a:pt x="11064" y="3283"/>
                      <a:pt x="11095" y="3283"/>
                    </a:cubicBezTo>
                    <a:lnTo>
                      <a:pt x="11186" y="3283"/>
                    </a:lnTo>
                    <a:cubicBezTo>
                      <a:pt x="11186" y="3283"/>
                      <a:pt x="11216" y="3252"/>
                      <a:pt x="11247" y="3252"/>
                    </a:cubicBezTo>
                    <a:cubicBezTo>
                      <a:pt x="11277" y="3252"/>
                      <a:pt x="11338" y="3161"/>
                      <a:pt x="11338" y="3161"/>
                    </a:cubicBezTo>
                    <a:lnTo>
                      <a:pt x="11399" y="3131"/>
                    </a:lnTo>
                    <a:lnTo>
                      <a:pt x="11490" y="3040"/>
                    </a:lnTo>
                    <a:cubicBezTo>
                      <a:pt x="11490" y="3040"/>
                      <a:pt x="11530" y="3026"/>
                      <a:pt x="11575" y="3026"/>
                    </a:cubicBezTo>
                    <a:cubicBezTo>
                      <a:pt x="11598" y="3026"/>
                      <a:pt x="11622" y="3029"/>
                      <a:pt x="11642" y="3040"/>
                    </a:cubicBezTo>
                    <a:cubicBezTo>
                      <a:pt x="11642" y="3040"/>
                      <a:pt x="11703" y="3009"/>
                      <a:pt x="11733" y="3009"/>
                    </a:cubicBezTo>
                    <a:cubicBezTo>
                      <a:pt x="11794" y="3009"/>
                      <a:pt x="11794" y="2979"/>
                      <a:pt x="11855" y="2979"/>
                    </a:cubicBezTo>
                    <a:cubicBezTo>
                      <a:pt x="11875" y="2979"/>
                      <a:pt x="11882" y="2992"/>
                      <a:pt x="11902" y="2992"/>
                    </a:cubicBezTo>
                    <a:cubicBezTo>
                      <a:pt x="11912" y="2992"/>
                      <a:pt x="11925" y="2989"/>
                      <a:pt x="11946" y="2979"/>
                    </a:cubicBezTo>
                    <a:lnTo>
                      <a:pt x="12007" y="2888"/>
                    </a:lnTo>
                    <a:cubicBezTo>
                      <a:pt x="12037" y="2888"/>
                      <a:pt x="12037" y="2888"/>
                      <a:pt x="12037" y="2857"/>
                    </a:cubicBezTo>
                    <a:cubicBezTo>
                      <a:pt x="12037" y="2827"/>
                      <a:pt x="12037" y="2796"/>
                      <a:pt x="12007" y="2796"/>
                    </a:cubicBezTo>
                    <a:lnTo>
                      <a:pt x="11885" y="2796"/>
                    </a:lnTo>
                    <a:cubicBezTo>
                      <a:pt x="11855" y="2796"/>
                      <a:pt x="11794" y="2796"/>
                      <a:pt x="11794" y="2736"/>
                    </a:cubicBezTo>
                    <a:cubicBezTo>
                      <a:pt x="11794" y="2705"/>
                      <a:pt x="11763" y="2675"/>
                      <a:pt x="11703" y="2675"/>
                    </a:cubicBezTo>
                    <a:cubicBezTo>
                      <a:pt x="11672" y="2675"/>
                      <a:pt x="11672" y="2644"/>
                      <a:pt x="11642" y="2644"/>
                    </a:cubicBezTo>
                    <a:cubicBezTo>
                      <a:pt x="11622" y="2644"/>
                      <a:pt x="11615" y="2658"/>
                      <a:pt x="11595" y="2658"/>
                    </a:cubicBezTo>
                    <a:cubicBezTo>
                      <a:pt x="11584" y="2658"/>
                      <a:pt x="11571" y="2655"/>
                      <a:pt x="11551" y="2644"/>
                    </a:cubicBezTo>
                    <a:cubicBezTo>
                      <a:pt x="11535" y="2614"/>
                      <a:pt x="11520" y="2614"/>
                      <a:pt x="11509" y="2614"/>
                    </a:cubicBezTo>
                    <a:cubicBezTo>
                      <a:pt x="11497" y="2614"/>
                      <a:pt x="11490" y="2614"/>
                      <a:pt x="11490" y="2584"/>
                    </a:cubicBezTo>
                    <a:cubicBezTo>
                      <a:pt x="11490" y="2553"/>
                      <a:pt x="11429" y="2523"/>
                      <a:pt x="11429" y="2523"/>
                    </a:cubicBezTo>
                    <a:cubicBezTo>
                      <a:pt x="11399" y="2523"/>
                      <a:pt x="11399" y="2492"/>
                      <a:pt x="11338" y="2492"/>
                    </a:cubicBezTo>
                    <a:cubicBezTo>
                      <a:pt x="11247" y="2523"/>
                      <a:pt x="11216" y="2523"/>
                      <a:pt x="11216" y="2523"/>
                    </a:cubicBezTo>
                    <a:cubicBezTo>
                      <a:pt x="11216" y="2492"/>
                      <a:pt x="11216" y="2432"/>
                      <a:pt x="11186" y="2432"/>
                    </a:cubicBezTo>
                    <a:lnTo>
                      <a:pt x="11064" y="2432"/>
                    </a:lnTo>
                    <a:cubicBezTo>
                      <a:pt x="11034" y="2432"/>
                      <a:pt x="10943" y="2492"/>
                      <a:pt x="10943" y="2492"/>
                    </a:cubicBezTo>
                    <a:lnTo>
                      <a:pt x="10912" y="2492"/>
                    </a:lnTo>
                    <a:lnTo>
                      <a:pt x="10912" y="2371"/>
                    </a:lnTo>
                    <a:cubicBezTo>
                      <a:pt x="10912" y="2340"/>
                      <a:pt x="10912" y="2280"/>
                      <a:pt x="10882" y="2280"/>
                    </a:cubicBezTo>
                    <a:lnTo>
                      <a:pt x="10791" y="2219"/>
                    </a:lnTo>
                    <a:cubicBezTo>
                      <a:pt x="10760" y="2188"/>
                      <a:pt x="10760" y="2188"/>
                      <a:pt x="10700" y="2128"/>
                    </a:cubicBezTo>
                    <a:cubicBezTo>
                      <a:pt x="10608" y="2097"/>
                      <a:pt x="10578" y="2097"/>
                      <a:pt x="10548" y="2037"/>
                    </a:cubicBezTo>
                    <a:cubicBezTo>
                      <a:pt x="10487" y="1976"/>
                      <a:pt x="10487" y="1945"/>
                      <a:pt x="10487" y="1945"/>
                    </a:cubicBezTo>
                    <a:lnTo>
                      <a:pt x="10548" y="1793"/>
                    </a:lnTo>
                    <a:lnTo>
                      <a:pt x="10608" y="1733"/>
                    </a:lnTo>
                    <a:cubicBezTo>
                      <a:pt x="10608" y="1733"/>
                      <a:pt x="10730" y="1641"/>
                      <a:pt x="10760" y="1611"/>
                    </a:cubicBezTo>
                    <a:cubicBezTo>
                      <a:pt x="10791" y="1581"/>
                      <a:pt x="10791" y="1581"/>
                      <a:pt x="10760" y="1520"/>
                    </a:cubicBezTo>
                    <a:lnTo>
                      <a:pt x="10700" y="1459"/>
                    </a:lnTo>
                    <a:lnTo>
                      <a:pt x="10608" y="1368"/>
                    </a:lnTo>
                    <a:lnTo>
                      <a:pt x="10548" y="1368"/>
                    </a:lnTo>
                    <a:cubicBezTo>
                      <a:pt x="10487" y="1368"/>
                      <a:pt x="10487" y="1307"/>
                      <a:pt x="10548" y="1307"/>
                    </a:cubicBezTo>
                    <a:cubicBezTo>
                      <a:pt x="10578" y="1307"/>
                      <a:pt x="10639" y="1307"/>
                      <a:pt x="10639" y="1277"/>
                    </a:cubicBezTo>
                    <a:cubicBezTo>
                      <a:pt x="10608" y="1216"/>
                      <a:pt x="10639" y="1185"/>
                      <a:pt x="10608" y="1185"/>
                    </a:cubicBezTo>
                    <a:cubicBezTo>
                      <a:pt x="10578" y="1185"/>
                      <a:pt x="10548" y="1155"/>
                      <a:pt x="10548" y="1155"/>
                    </a:cubicBezTo>
                    <a:cubicBezTo>
                      <a:pt x="10487" y="1125"/>
                      <a:pt x="10487" y="1064"/>
                      <a:pt x="10487" y="1033"/>
                    </a:cubicBezTo>
                    <a:cubicBezTo>
                      <a:pt x="10487" y="1003"/>
                      <a:pt x="10487" y="973"/>
                      <a:pt x="10456" y="912"/>
                    </a:cubicBezTo>
                    <a:cubicBezTo>
                      <a:pt x="10456" y="881"/>
                      <a:pt x="10456" y="851"/>
                      <a:pt x="10426" y="851"/>
                    </a:cubicBezTo>
                    <a:cubicBezTo>
                      <a:pt x="10396" y="851"/>
                      <a:pt x="10335" y="821"/>
                      <a:pt x="10335" y="760"/>
                    </a:cubicBezTo>
                    <a:lnTo>
                      <a:pt x="10335" y="669"/>
                    </a:lnTo>
                    <a:lnTo>
                      <a:pt x="10274" y="578"/>
                    </a:lnTo>
                    <a:lnTo>
                      <a:pt x="10244" y="426"/>
                    </a:lnTo>
                    <a:cubicBezTo>
                      <a:pt x="10244" y="426"/>
                      <a:pt x="10183" y="395"/>
                      <a:pt x="10152" y="395"/>
                    </a:cubicBezTo>
                    <a:cubicBezTo>
                      <a:pt x="10122" y="365"/>
                      <a:pt x="10122" y="365"/>
                      <a:pt x="10122" y="304"/>
                    </a:cubicBezTo>
                    <a:cubicBezTo>
                      <a:pt x="10122" y="274"/>
                      <a:pt x="10092" y="213"/>
                      <a:pt x="10092" y="213"/>
                    </a:cubicBezTo>
                    <a:lnTo>
                      <a:pt x="10031" y="91"/>
                    </a:lnTo>
                    <a:cubicBezTo>
                      <a:pt x="10031" y="91"/>
                      <a:pt x="10000" y="0"/>
                      <a:pt x="99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67"/>
              <p:cNvSpPr/>
              <p:nvPr/>
            </p:nvSpPr>
            <p:spPr>
              <a:xfrm>
                <a:off x="13987600" y="7580200"/>
                <a:ext cx="800" cy="0"/>
              </a:xfrm>
              <a:custGeom>
                <a:avLst/>
                <a:gdLst/>
                <a:ahLst/>
                <a:cxnLst/>
                <a:rect l="l" t="t" r="r" b="b"/>
                <a:pathLst>
                  <a:path w="32" extrusionOk="0">
                    <a:moveTo>
                      <a:pt x="1" y="0"/>
                    </a:moveTo>
                    <a:lnTo>
                      <a:pt x="1" y="0"/>
                    </a:lnTo>
                    <a:cubicBezTo>
                      <a:pt x="1" y="0"/>
                      <a:pt x="31"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67"/>
              <p:cNvSpPr/>
              <p:nvPr/>
            </p:nvSpPr>
            <p:spPr>
              <a:xfrm>
                <a:off x="14163150" y="7415475"/>
                <a:ext cx="65375" cy="57175"/>
              </a:xfrm>
              <a:custGeom>
                <a:avLst/>
                <a:gdLst/>
                <a:ahLst/>
                <a:cxnLst/>
                <a:rect l="l" t="t" r="r" b="b"/>
                <a:pathLst>
                  <a:path w="2615" h="2287" extrusionOk="0">
                    <a:moveTo>
                      <a:pt x="1664" y="1"/>
                    </a:moveTo>
                    <a:cubicBezTo>
                      <a:pt x="1657" y="1"/>
                      <a:pt x="1642" y="8"/>
                      <a:pt x="1611" y="24"/>
                    </a:cubicBezTo>
                    <a:cubicBezTo>
                      <a:pt x="1550" y="24"/>
                      <a:pt x="1520" y="84"/>
                      <a:pt x="1459" y="84"/>
                    </a:cubicBezTo>
                    <a:cubicBezTo>
                      <a:pt x="1368" y="84"/>
                      <a:pt x="1368" y="84"/>
                      <a:pt x="1338" y="145"/>
                    </a:cubicBezTo>
                    <a:cubicBezTo>
                      <a:pt x="1307" y="145"/>
                      <a:pt x="1247" y="176"/>
                      <a:pt x="1216" y="206"/>
                    </a:cubicBezTo>
                    <a:cubicBezTo>
                      <a:pt x="1186" y="236"/>
                      <a:pt x="1186" y="236"/>
                      <a:pt x="1186" y="297"/>
                    </a:cubicBezTo>
                    <a:cubicBezTo>
                      <a:pt x="1155" y="328"/>
                      <a:pt x="1095" y="358"/>
                      <a:pt x="1095" y="388"/>
                    </a:cubicBezTo>
                    <a:cubicBezTo>
                      <a:pt x="1095" y="449"/>
                      <a:pt x="1095" y="449"/>
                      <a:pt x="1064" y="480"/>
                    </a:cubicBezTo>
                    <a:cubicBezTo>
                      <a:pt x="1034" y="510"/>
                      <a:pt x="1003" y="540"/>
                      <a:pt x="1003" y="601"/>
                    </a:cubicBezTo>
                    <a:cubicBezTo>
                      <a:pt x="943" y="601"/>
                      <a:pt x="943" y="662"/>
                      <a:pt x="912" y="662"/>
                    </a:cubicBezTo>
                    <a:cubicBezTo>
                      <a:pt x="882" y="662"/>
                      <a:pt x="882" y="692"/>
                      <a:pt x="851" y="753"/>
                    </a:cubicBezTo>
                    <a:cubicBezTo>
                      <a:pt x="791" y="783"/>
                      <a:pt x="760" y="814"/>
                      <a:pt x="760" y="844"/>
                    </a:cubicBezTo>
                    <a:cubicBezTo>
                      <a:pt x="730" y="905"/>
                      <a:pt x="699" y="935"/>
                      <a:pt x="699" y="966"/>
                    </a:cubicBezTo>
                    <a:cubicBezTo>
                      <a:pt x="699" y="996"/>
                      <a:pt x="639" y="1057"/>
                      <a:pt x="608" y="1057"/>
                    </a:cubicBezTo>
                    <a:cubicBezTo>
                      <a:pt x="578" y="1057"/>
                      <a:pt x="578" y="1057"/>
                      <a:pt x="547" y="1087"/>
                    </a:cubicBezTo>
                    <a:cubicBezTo>
                      <a:pt x="487" y="1087"/>
                      <a:pt x="456" y="1148"/>
                      <a:pt x="487" y="1148"/>
                    </a:cubicBezTo>
                    <a:lnTo>
                      <a:pt x="578" y="1148"/>
                    </a:lnTo>
                    <a:cubicBezTo>
                      <a:pt x="578" y="1209"/>
                      <a:pt x="608" y="1239"/>
                      <a:pt x="608" y="1239"/>
                    </a:cubicBezTo>
                    <a:cubicBezTo>
                      <a:pt x="608" y="1239"/>
                      <a:pt x="589" y="1278"/>
                      <a:pt x="565" y="1278"/>
                    </a:cubicBezTo>
                    <a:cubicBezTo>
                      <a:pt x="560" y="1278"/>
                      <a:pt x="553" y="1276"/>
                      <a:pt x="547" y="1270"/>
                    </a:cubicBezTo>
                    <a:cubicBezTo>
                      <a:pt x="504" y="1248"/>
                      <a:pt x="492" y="1227"/>
                      <a:pt x="477" y="1227"/>
                    </a:cubicBezTo>
                    <a:cubicBezTo>
                      <a:pt x="471" y="1227"/>
                      <a:pt x="465" y="1230"/>
                      <a:pt x="456" y="1239"/>
                    </a:cubicBezTo>
                    <a:cubicBezTo>
                      <a:pt x="426" y="1270"/>
                      <a:pt x="426" y="1300"/>
                      <a:pt x="395" y="1300"/>
                    </a:cubicBezTo>
                    <a:cubicBezTo>
                      <a:pt x="395" y="1350"/>
                      <a:pt x="395" y="1399"/>
                      <a:pt x="362" y="1399"/>
                    </a:cubicBezTo>
                    <a:cubicBezTo>
                      <a:pt x="355" y="1399"/>
                      <a:pt x="346" y="1397"/>
                      <a:pt x="335" y="1391"/>
                    </a:cubicBezTo>
                    <a:lnTo>
                      <a:pt x="243" y="1391"/>
                    </a:lnTo>
                    <a:cubicBezTo>
                      <a:pt x="243" y="1391"/>
                      <a:pt x="183" y="1391"/>
                      <a:pt x="183" y="1422"/>
                    </a:cubicBezTo>
                    <a:lnTo>
                      <a:pt x="183" y="1513"/>
                    </a:lnTo>
                    <a:cubicBezTo>
                      <a:pt x="183" y="1513"/>
                      <a:pt x="274" y="1543"/>
                      <a:pt x="183" y="1543"/>
                    </a:cubicBezTo>
                    <a:cubicBezTo>
                      <a:pt x="122" y="1574"/>
                      <a:pt x="122" y="1574"/>
                      <a:pt x="91" y="1604"/>
                    </a:cubicBezTo>
                    <a:cubicBezTo>
                      <a:pt x="31" y="1665"/>
                      <a:pt x="0" y="1695"/>
                      <a:pt x="31" y="1726"/>
                    </a:cubicBezTo>
                    <a:cubicBezTo>
                      <a:pt x="31" y="1817"/>
                      <a:pt x="31" y="1847"/>
                      <a:pt x="91" y="1847"/>
                    </a:cubicBezTo>
                    <a:cubicBezTo>
                      <a:pt x="113" y="1869"/>
                      <a:pt x="119" y="1890"/>
                      <a:pt x="132" y="1890"/>
                    </a:cubicBezTo>
                    <a:cubicBezTo>
                      <a:pt x="137" y="1890"/>
                      <a:pt x="143" y="1887"/>
                      <a:pt x="152" y="1878"/>
                    </a:cubicBezTo>
                    <a:cubicBezTo>
                      <a:pt x="183" y="1878"/>
                      <a:pt x="183" y="1847"/>
                      <a:pt x="243" y="1847"/>
                    </a:cubicBezTo>
                    <a:lnTo>
                      <a:pt x="335" y="1847"/>
                    </a:lnTo>
                    <a:cubicBezTo>
                      <a:pt x="395" y="1847"/>
                      <a:pt x="456" y="1878"/>
                      <a:pt x="547" y="1878"/>
                    </a:cubicBezTo>
                    <a:lnTo>
                      <a:pt x="699" y="1878"/>
                    </a:lnTo>
                    <a:cubicBezTo>
                      <a:pt x="742" y="1856"/>
                      <a:pt x="740" y="1835"/>
                      <a:pt x="756" y="1835"/>
                    </a:cubicBezTo>
                    <a:cubicBezTo>
                      <a:pt x="763" y="1835"/>
                      <a:pt x="773" y="1838"/>
                      <a:pt x="791" y="1847"/>
                    </a:cubicBezTo>
                    <a:cubicBezTo>
                      <a:pt x="882" y="1878"/>
                      <a:pt x="882" y="1878"/>
                      <a:pt x="943" y="1878"/>
                    </a:cubicBezTo>
                    <a:cubicBezTo>
                      <a:pt x="1003" y="1878"/>
                      <a:pt x="1037" y="1891"/>
                      <a:pt x="1062" y="1891"/>
                    </a:cubicBezTo>
                    <a:cubicBezTo>
                      <a:pt x="1074" y="1891"/>
                      <a:pt x="1084" y="1888"/>
                      <a:pt x="1095" y="1878"/>
                    </a:cubicBezTo>
                    <a:cubicBezTo>
                      <a:pt x="1155" y="1847"/>
                      <a:pt x="1186" y="1817"/>
                      <a:pt x="1216" y="1817"/>
                    </a:cubicBezTo>
                    <a:cubicBezTo>
                      <a:pt x="1247" y="1756"/>
                      <a:pt x="1338" y="1756"/>
                      <a:pt x="1338" y="1756"/>
                    </a:cubicBezTo>
                    <a:cubicBezTo>
                      <a:pt x="1338" y="1756"/>
                      <a:pt x="1338" y="1847"/>
                      <a:pt x="1368" y="1847"/>
                    </a:cubicBezTo>
                    <a:cubicBezTo>
                      <a:pt x="1398" y="1847"/>
                      <a:pt x="1459" y="1878"/>
                      <a:pt x="1490" y="1878"/>
                    </a:cubicBezTo>
                    <a:cubicBezTo>
                      <a:pt x="1514" y="1878"/>
                      <a:pt x="1538" y="1839"/>
                      <a:pt x="1578" y="1839"/>
                    </a:cubicBezTo>
                    <a:cubicBezTo>
                      <a:pt x="1588" y="1839"/>
                      <a:pt x="1599" y="1841"/>
                      <a:pt x="1611" y="1847"/>
                    </a:cubicBezTo>
                    <a:cubicBezTo>
                      <a:pt x="1642" y="1847"/>
                      <a:pt x="1550" y="1908"/>
                      <a:pt x="1550" y="1908"/>
                    </a:cubicBezTo>
                    <a:cubicBezTo>
                      <a:pt x="1550" y="1908"/>
                      <a:pt x="1520" y="1999"/>
                      <a:pt x="1490" y="2030"/>
                    </a:cubicBezTo>
                    <a:cubicBezTo>
                      <a:pt x="1398" y="2030"/>
                      <a:pt x="1459" y="2060"/>
                      <a:pt x="1398" y="2060"/>
                    </a:cubicBezTo>
                    <a:cubicBezTo>
                      <a:pt x="1368" y="2060"/>
                      <a:pt x="1338" y="2060"/>
                      <a:pt x="1338" y="2121"/>
                    </a:cubicBezTo>
                    <a:cubicBezTo>
                      <a:pt x="1338" y="2151"/>
                      <a:pt x="1307" y="2182"/>
                      <a:pt x="1338" y="2182"/>
                    </a:cubicBezTo>
                    <a:cubicBezTo>
                      <a:pt x="1368" y="2182"/>
                      <a:pt x="1398" y="2212"/>
                      <a:pt x="1490" y="2212"/>
                    </a:cubicBezTo>
                    <a:cubicBezTo>
                      <a:pt x="1550" y="2212"/>
                      <a:pt x="1611" y="2212"/>
                      <a:pt x="1642" y="2182"/>
                    </a:cubicBezTo>
                    <a:cubicBezTo>
                      <a:pt x="1672" y="2151"/>
                      <a:pt x="1672" y="2121"/>
                      <a:pt x="1672" y="2121"/>
                    </a:cubicBezTo>
                    <a:cubicBezTo>
                      <a:pt x="1672" y="2060"/>
                      <a:pt x="1672" y="2030"/>
                      <a:pt x="1702" y="2030"/>
                    </a:cubicBezTo>
                    <a:cubicBezTo>
                      <a:pt x="1763" y="2030"/>
                      <a:pt x="1794" y="2030"/>
                      <a:pt x="1794" y="1999"/>
                    </a:cubicBezTo>
                    <a:cubicBezTo>
                      <a:pt x="1794" y="1969"/>
                      <a:pt x="1794" y="1908"/>
                      <a:pt x="1824" y="1908"/>
                    </a:cubicBezTo>
                    <a:lnTo>
                      <a:pt x="1915" y="1908"/>
                    </a:lnTo>
                    <a:lnTo>
                      <a:pt x="1976" y="1847"/>
                    </a:lnTo>
                    <a:cubicBezTo>
                      <a:pt x="2006" y="1817"/>
                      <a:pt x="2006" y="1756"/>
                      <a:pt x="2067" y="1756"/>
                    </a:cubicBezTo>
                    <a:lnTo>
                      <a:pt x="2128" y="1756"/>
                    </a:lnTo>
                    <a:cubicBezTo>
                      <a:pt x="2128" y="1787"/>
                      <a:pt x="2136" y="1787"/>
                      <a:pt x="2143" y="1787"/>
                    </a:cubicBezTo>
                    <a:cubicBezTo>
                      <a:pt x="2151" y="1787"/>
                      <a:pt x="2158" y="1787"/>
                      <a:pt x="2158" y="1817"/>
                    </a:cubicBezTo>
                    <a:cubicBezTo>
                      <a:pt x="2128" y="1847"/>
                      <a:pt x="2098" y="1908"/>
                      <a:pt x="2098" y="1908"/>
                    </a:cubicBezTo>
                    <a:cubicBezTo>
                      <a:pt x="2098" y="1908"/>
                      <a:pt x="2128" y="1999"/>
                      <a:pt x="2098" y="1999"/>
                    </a:cubicBezTo>
                    <a:cubicBezTo>
                      <a:pt x="2006" y="2030"/>
                      <a:pt x="2006" y="2030"/>
                      <a:pt x="2006" y="2060"/>
                    </a:cubicBezTo>
                    <a:cubicBezTo>
                      <a:pt x="2006" y="2121"/>
                      <a:pt x="2006" y="2151"/>
                      <a:pt x="2067" y="2182"/>
                    </a:cubicBezTo>
                    <a:cubicBezTo>
                      <a:pt x="2098" y="2197"/>
                      <a:pt x="2113" y="2204"/>
                      <a:pt x="2124" y="2204"/>
                    </a:cubicBezTo>
                    <a:cubicBezTo>
                      <a:pt x="2136" y="2204"/>
                      <a:pt x="2143" y="2197"/>
                      <a:pt x="2158" y="2182"/>
                    </a:cubicBezTo>
                    <a:cubicBezTo>
                      <a:pt x="2158" y="2151"/>
                      <a:pt x="2219" y="2060"/>
                      <a:pt x="2250" y="2060"/>
                    </a:cubicBezTo>
                    <a:cubicBezTo>
                      <a:pt x="2280" y="2060"/>
                      <a:pt x="2310" y="2060"/>
                      <a:pt x="2280" y="2121"/>
                    </a:cubicBezTo>
                    <a:cubicBezTo>
                      <a:pt x="2280" y="2151"/>
                      <a:pt x="2250" y="2182"/>
                      <a:pt x="2280" y="2212"/>
                    </a:cubicBezTo>
                    <a:cubicBezTo>
                      <a:pt x="2310" y="2273"/>
                      <a:pt x="2310" y="2273"/>
                      <a:pt x="2371" y="2273"/>
                    </a:cubicBezTo>
                    <a:cubicBezTo>
                      <a:pt x="2391" y="2273"/>
                      <a:pt x="2398" y="2286"/>
                      <a:pt x="2409" y="2286"/>
                    </a:cubicBezTo>
                    <a:cubicBezTo>
                      <a:pt x="2415" y="2286"/>
                      <a:pt x="2422" y="2283"/>
                      <a:pt x="2432" y="2273"/>
                    </a:cubicBezTo>
                    <a:cubicBezTo>
                      <a:pt x="2441" y="2255"/>
                      <a:pt x="2453" y="2250"/>
                      <a:pt x="2465" y="2250"/>
                    </a:cubicBezTo>
                    <a:cubicBezTo>
                      <a:pt x="2479" y="2250"/>
                      <a:pt x="2494" y="2255"/>
                      <a:pt x="2508" y="2255"/>
                    </a:cubicBezTo>
                    <a:cubicBezTo>
                      <a:pt x="2525" y="2255"/>
                      <a:pt x="2542" y="2247"/>
                      <a:pt x="2554" y="2212"/>
                    </a:cubicBezTo>
                    <a:lnTo>
                      <a:pt x="2554" y="2060"/>
                    </a:lnTo>
                    <a:cubicBezTo>
                      <a:pt x="2554" y="2045"/>
                      <a:pt x="2554" y="2045"/>
                      <a:pt x="2557" y="2045"/>
                    </a:cubicBezTo>
                    <a:cubicBezTo>
                      <a:pt x="2561" y="2045"/>
                      <a:pt x="2569" y="2045"/>
                      <a:pt x="2584" y="2030"/>
                    </a:cubicBezTo>
                    <a:cubicBezTo>
                      <a:pt x="2614" y="1999"/>
                      <a:pt x="2614" y="1969"/>
                      <a:pt x="2614" y="1969"/>
                    </a:cubicBezTo>
                    <a:cubicBezTo>
                      <a:pt x="2614" y="1938"/>
                      <a:pt x="2599" y="1938"/>
                      <a:pt x="2592" y="1938"/>
                    </a:cubicBezTo>
                    <a:cubicBezTo>
                      <a:pt x="2584" y="1938"/>
                      <a:pt x="2584" y="1938"/>
                      <a:pt x="2614" y="1908"/>
                    </a:cubicBezTo>
                    <a:cubicBezTo>
                      <a:pt x="2584" y="1726"/>
                      <a:pt x="2584" y="1787"/>
                      <a:pt x="2584" y="1726"/>
                    </a:cubicBezTo>
                    <a:lnTo>
                      <a:pt x="2584" y="1665"/>
                    </a:lnTo>
                    <a:cubicBezTo>
                      <a:pt x="2584" y="1644"/>
                      <a:pt x="2569" y="1609"/>
                      <a:pt x="2550" y="1609"/>
                    </a:cubicBezTo>
                    <a:cubicBezTo>
                      <a:pt x="2542" y="1609"/>
                      <a:pt x="2533" y="1616"/>
                      <a:pt x="2523" y="1635"/>
                    </a:cubicBezTo>
                    <a:lnTo>
                      <a:pt x="2462" y="1695"/>
                    </a:lnTo>
                    <a:cubicBezTo>
                      <a:pt x="2462" y="1695"/>
                      <a:pt x="2497" y="1747"/>
                      <a:pt x="2475" y="1747"/>
                    </a:cubicBezTo>
                    <a:cubicBezTo>
                      <a:pt x="2468" y="1747"/>
                      <a:pt x="2455" y="1741"/>
                      <a:pt x="2432" y="1726"/>
                    </a:cubicBezTo>
                    <a:cubicBezTo>
                      <a:pt x="2402" y="1695"/>
                      <a:pt x="2371" y="1695"/>
                      <a:pt x="2402" y="1695"/>
                    </a:cubicBezTo>
                    <a:cubicBezTo>
                      <a:pt x="2402" y="1695"/>
                      <a:pt x="2432" y="1695"/>
                      <a:pt x="2462" y="1635"/>
                    </a:cubicBezTo>
                    <a:cubicBezTo>
                      <a:pt x="2523" y="1574"/>
                      <a:pt x="2523" y="1543"/>
                      <a:pt x="2523" y="1543"/>
                    </a:cubicBezTo>
                    <a:lnTo>
                      <a:pt x="2523" y="1452"/>
                    </a:lnTo>
                    <a:cubicBezTo>
                      <a:pt x="2523" y="1452"/>
                      <a:pt x="2523" y="1439"/>
                      <a:pt x="2505" y="1439"/>
                    </a:cubicBezTo>
                    <a:cubicBezTo>
                      <a:pt x="2496" y="1439"/>
                      <a:pt x="2483" y="1442"/>
                      <a:pt x="2462" y="1452"/>
                    </a:cubicBezTo>
                    <a:cubicBezTo>
                      <a:pt x="2432" y="1452"/>
                      <a:pt x="2432" y="1452"/>
                      <a:pt x="2432" y="1543"/>
                    </a:cubicBezTo>
                    <a:cubicBezTo>
                      <a:pt x="2432" y="1574"/>
                      <a:pt x="2462" y="1574"/>
                      <a:pt x="2432" y="1574"/>
                    </a:cubicBezTo>
                    <a:cubicBezTo>
                      <a:pt x="2417" y="1604"/>
                      <a:pt x="2409" y="1604"/>
                      <a:pt x="2402" y="1604"/>
                    </a:cubicBezTo>
                    <a:cubicBezTo>
                      <a:pt x="2394" y="1604"/>
                      <a:pt x="2386" y="1604"/>
                      <a:pt x="2371" y="1635"/>
                    </a:cubicBezTo>
                    <a:cubicBezTo>
                      <a:pt x="2310" y="1665"/>
                      <a:pt x="2310" y="1665"/>
                      <a:pt x="2310" y="1695"/>
                    </a:cubicBezTo>
                    <a:cubicBezTo>
                      <a:pt x="2310" y="1726"/>
                      <a:pt x="2371" y="1726"/>
                      <a:pt x="2280" y="1726"/>
                    </a:cubicBezTo>
                    <a:cubicBezTo>
                      <a:pt x="2239" y="1726"/>
                      <a:pt x="2226" y="1753"/>
                      <a:pt x="2221" y="1753"/>
                    </a:cubicBezTo>
                    <a:cubicBezTo>
                      <a:pt x="2219" y="1753"/>
                      <a:pt x="2219" y="1746"/>
                      <a:pt x="2219" y="1726"/>
                    </a:cubicBezTo>
                    <a:cubicBezTo>
                      <a:pt x="2219" y="1695"/>
                      <a:pt x="2219" y="1665"/>
                      <a:pt x="2250" y="1665"/>
                    </a:cubicBezTo>
                    <a:cubicBezTo>
                      <a:pt x="2280" y="1665"/>
                      <a:pt x="2310" y="1635"/>
                      <a:pt x="2310" y="1574"/>
                    </a:cubicBezTo>
                    <a:cubicBezTo>
                      <a:pt x="2280" y="1543"/>
                      <a:pt x="2280" y="1513"/>
                      <a:pt x="2310" y="1513"/>
                    </a:cubicBezTo>
                    <a:cubicBezTo>
                      <a:pt x="2371" y="1513"/>
                      <a:pt x="2371" y="1452"/>
                      <a:pt x="2402" y="1452"/>
                    </a:cubicBezTo>
                    <a:cubicBezTo>
                      <a:pt x="2423" y="1431"/>
                      <a:pt x="2414" y="1409"/>
                      <a:pt x="2418" y="1409"/>
                    </a:cubicBezTo>
                    <a:lnTo>
                      <a:pt x="2418" y="1409"/>
                    </a:lnTo>
                    <a:cubicBezTo>
                      <a:pt x="2419" y="1409"/>
                      <a:pt x="2423" y="1413"/>
                      <a:pt x="2432" y="1422"/>
                    </a:cubicBezTo>
                    <a:cubicBezTo>
                      <a:pt x="2452" y="1422"/>
                      <a:pt x="2459" y="1435"/>
                      <a:pt x="2479" y="1435"/>
                    </a:cubicBezTo>
                    <a:cubicBezTo>
                      <a:pt x="2489" y="1435"/>
                      <a:pt x="2503" y="1432"/>
                      <a:pt x="2523" y="1422"/>
                    </a:cubicBezTo>
                    <a:lnTo>
                      <a:pt x="2554" y="1391"/>
                    </a:lnTo>
                    <a:cubicBezTo>
                      <a:pt x="2554" y="1361"/>
                      <a:pt x="2554" y="1361"/>
                      <a:pt x="2523" y="1300"/>
                    </a:cubicBezTo>
                    <a:cubicBezTo>
                      <a:pt x="2462" y="1300"/>
                      <a:pt x="2462" y="1270"/>
                      <a:pt x="2432" y="1270"/>
                    </a:cubicBezTo>
                    <a:cubicBezTo>
                      <a:pt x="2432" y="1300"/>
                      <a:pt x="2432" y="1300"/>
                      <a:pt x="2402" y="1361"/>
                    </a:cubicBezTo>
                    <a:cubicBezTo>
                      <a:pt x="2371" y="1361"/>
                      <a:pt x="2310" y="1391"/>
                      <a:pt x="2310" y="1391"/>
                    </a:cubicBezTo>
                    <a:lnTo>
                      <a:pt x="2250" y="1391"/>
                    </a:lnTo>
                    <a:lnTo>
                      <a:pt x="2219" y="1361"/>
                    </a:lnTo>
                    <a:cubicBezTo>
                      <a:pt x="2219" y="1361"/>
                      <a:pt x="2158" y="1270"/>
                      <a:pt x="2219" y="1270"/>
                    </a:cubicBezTo>
                    <a:lnTo>
                      <a:pt x="2250" y="1239"/>
                    </a:lnTo>
                    <a:cubicBezTo>
                      <a:pt x="2250" y="1239"/>
                      <a:pt x="2250" y="1209"/>
                      <a:pt x="2280" y="1209"/>
                    </a:cubicBezTo>
                    <a:cubicBezTo>
                      <a:pt x="2310" y="1209"/>
                      <a:pt x="2310" y="1148"/>
                      <a:pt x="2310" y="1148"/>
                    </a:cubicBezTo>
                    <a:cubicBezTo>
                      <a:pt x="2371" y="1148"/>
                      <a:pt x="2402" y="1148"/>
                      <a:pt x="2432" y="1118"/>
                    </a:cubicBezTo>
                    <a:cubicBezTo>
                      <a:pt x="2462" y="1087"/>
                      <a:pt x="2402" y="1057"/>
                      <a:pt x="2402" y="1057"/>
                    </a:cubicBezTo>
                    <a:cubicBezTo>
                      <a:pt x="2402" y="996"/>
                      <a:pt x="2371" y="966"/>
                      <a:pt x="2310" y="966"/>
                    </a:cubicBezTo>
                    <a:lnTo>
                      <a:pt x="1854" y="966"/>
                    </a:lnTo>
                    <a:lnTo>
                      <a:pt x="1794" y="996"/>
                    </a:lnTo>
                    <a:lnTo>
                      <a:pt x="1763" y="1057"/>
                    </a:lnTo>
                    <a:cubicBezTo>
                      <a:pt x="1763" y="1057"/>
                      <a:pt x="1763" y="1087"/>
                      <a:pt x="1702" y="1087"/>
                    </a:cubicBezTo>
                    <a:cubicBezTo>
                      <a:pt x="1682" y="1087"/>
                      <a:pt x="1675" y="1074"/>
                      <a:pt x="1673" y="1074"/>
                    </a:cubicBezTo>
                    <a:cubicBezTo>
                      <a:pt x="1672" y="1074"/>
                      <a:pt x="1672" y="1077"/>
                      <a:pt x="1672" y="1087"/>
                    </a:cubicBezTo>
                    <a:cubicBezTo>
                      <a:pt x="1672" y="1110"/>
                      <a:pt x="1672" y="1169"/>
                      <a:pt x="1659" y="1169"/>
                    </a:cubicBezTo>
                    <a:cubicBezTo>
                      <a:pt x="1655" y="1169"/>
                      <a:pt x="1649" y="1163"/>
                      <a:pt x="1642" y="1148"/>
                    </a:cubicBezTo>
                    <a:cubicBezTo>
                      <a:pt x="1611" y="1118"/>
                      <a:pt x="1611" y="1057"/>
                      <a:pt x="1642" y="1057"/>
                    </a:cubicBezTo>
                    <a:cubicBezTo>
                      <a:pt x="1672" y="1057"/>
                      <a:pt x="1672" y="966"/>
                      <a:pt x="1642" y="966"/>
                    </a:cubicBezTo>
                    <a:cubicBezTo>
                      <a:pt x="1642" y="935"/>
                      <a:pt x="1642" y="935"/>
                      <a:pt x="1611" y="935"/>
                    </a:cubicBezTo>
                    <a:cubicBezTo>
                      <a:pt x="1571" y="935"/>
                      <a:pt x="1544" y="949"/>
                      <a:pt x="1521" y="949"/>
                    </a:cubicBezTo>
                    <a:cubicBezTo>
                      <a:pt x="1510" y="949"/>
                      <a:pt x="1500" y="946"/>
                      <a:pt x="1490" y="935"/>
                    </a:cubicBezTo>
                    <a:cubicBezTo>
                      <a:pt x="1490" y="905"/>
                      <a:pt x="1398" y="844"/>
                      <a:pt x="1459" y="844"/>
                    </a:cubicBezTo>
                    <a:cubicBezTo>
                      <a:pt x="1490" y="844"/>
                      <a:pt x="1520" y="783"/>
                      <a:pt x="1520" y="783"/>
                    </a:cubicBezTo>
                    <a:cubicBezTo>
                      <a:pt x="1520" y="753"/>
                      <a:pt x="1611" y="753"/>
                      <a:pt x="1520" y="753"/>
                    </a:cubicBezTo>
                    <a:cubicBezTo>
                      <a:pt x="1459" y="753"/>
                      <a:pt x="1459" y="753"/>
                      <a:pt x="1398" y="692"/>
                    </a:cubicBezTo>
                    <a:cubicBezTo>
                      <a:pt x="1398" y="671"/>
                      <a:pt x="1383" y="649"/>
                      <a:pt x="1364" y="649"/>
                    </a:cubicBezTo>
                    <a:cubicBezTo>
                      <a:pt x="1355" y="649"/>
                      <a:pt x="1347" y="653"/>
                      <a:pt x="1338" y="662"/>
                    </a:cubicBezTo>
                    <a:cubicBezTo>
                      <a:pt x="1307" y="662"/>
                      <a:pt x="1247" y="692"/>
                      <a:pt x="1247" y="753"/>
                    </a:cubicBezTo>
                    <a:cubicBezTo>
                      <a:pt x="1247" y="778"/>
                      <a:pt x="1227" y="822"/>
                      <a:pt x="1203" y="822"/>
                    </a:cubicBezTo>
                    <a:cubicBezTo>
                      <a:pt x="1197" y="822"/>
                      <a:pt x="1192" y="820"/>
                      <a:pt x="1186" y="814"/>
                    </a:cubicBezTo>
                    <a:cubicBezTo>
                      <a:pt x="1155" y="783"/>
                      <a:pt x="1095" y="783"/>
                      <a:pt x="1095" y="783"/>
                    </a:cubicBezTo>
                    <a:cubicBezTo>
                      <a:pt x="1095" y="753"/>
                      <a:pt x="1095" y="753"/>
                      <a:pt x="1155" y="692"/>
                    </a:cubicBezTo>
                    <a:lnTo>
                      <a:pt x="1216" y="631"/>
                    </a:lnTo>
                    <a:cubicBezTo>
                      <a:pt x="1247" y="601"/>
                      <a:pt x="1247" y="540"/>
                      <a:pt x="1307" y="510"/>
                    </a:cubicBezTo>
                    <a:cubicBezTo>
                      <a:pt x="1338" y="510"/>
                      <a:pt x="1338" y="510"/>
                      <a:pt x="1398" y="449"/>
                    </a:cubicBezTo>
                    <a:cubicBezTo>
                      <a:pt x="1490" y="358"/>
                      <a:pt x="1490" y="388"/>
                      <a:pt x="1490" y="358"/>
                    </a:cubicBezTo>
                    <a:cubicBezTo>
                      <a:pt x="1490" y="328"/>
                      <a:pt x="1490" y="297"/>
                      <a:pt x="1520" y="297"/>
                    </a:cubicBezTo>
                    <a:cubicBezTo>
                      <a:pt x="1550" y="297"/>
                      <a:pt x="1611" y="297"/>
                      <a:pt x="1611" y="236"/>
                    </a:cubicBezTo>
                    <a:cubicBezTo>
                      <a:pt x="1642" y="206"/>
                      <a:pt x="1550" y="176"/>
                      <a:pt x="1550" y="176"/>
                    </a:cubicBezTo>
                    <a:cubicBezTo>
                      <a:pt x="1611" y="176"/>
                      <a:pt x="1550" y="145"/>
                      <a:pt x="1642" y="84"/>
                    </a:cubicBezTo>
                    <a:cubicBezTo>
                      <a:pt x="1672" y="54"/>
                      <a:pt x="1702" y="54"/>
                      <a:pt x="1672" y="24"/>
                    </a:cubicBezTo>
                    <a:cubicBezTo>
                      <a:pt x="1672" y="8"/>
                      <a:pt x="1672" y="1"/>
                      <a:pt x="16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67"/>
              <p:cNvSpPr/>
              <p:nvPr/>
            </p:nvSpPr>
            <p:spPr>
              <a:xfrm>
                <a:off x="13875150" y="7746275"/>
                <a:ext cx="538025" cy="543675"/>
              </a:xfrm>
              <a:custGeom>
                <a:avLst/>
                <a:gdLst/>
                <a:ahLst/>
                <a:cxnLst/>
                <a:rect l="l" t="t" r="r" b="b"/>
                <a:pathLst>
                  <a:path w="21521" h="21747" extrusionOk="0">
                    <a:moveTo>
                      <a:pt x="8808" y="14195"/>
                    </a:moveTo>
                    <a:cubicBezTo>
                      <a:pt x="8822" y="14195"/>
                      <a:pt x="8835" y="14208"/>
                      <a:pt x="8876" y="14208"/>
                    </a:cubicBezTo>
                    <a:cubicBezTo>
                      <a:pt x="8906" y="14208"/>
                      <a:pt x="8937" y="14269"/>
                      <a:pt x="8937" y="14269"/>
                    </a:cubicBezTo>
                    <a:cubicBezTo>
                      <a:pt x="8937" y="14269"/>
                      <a:pt x="9028" y="14330"/>
                      <a:pt x="9058" y="14330"/>
                    </a:cubicBezTo>
                    <a:cubicBezTo>
                      <a:pt x="9089" y="14391"/>
                      <a:pt x="9089" y="14421"/>
                      <a:pt x="9119" y="14452"/>
                    </a:cubicBezTo>
                    <a:cubicBezTo>
                      <a:pt x="9119" y="14482"/>
                      <a:pt x="9210" y="14482"/>
                      <a:pt x="9241" y="14543"/>
                    </a:cubicBezTo>
                    <a:lnTo>
                      <a:pt x="9362" y="14634"/>
                    </a:lnTo>
                    <a:cubicBezTo>
                      <a:pt x="9362" y="14634"/>
                      <a:pt x="9210" y="14725"/>
                      <a:pt x="9180" y="14725"/>
                    </a:cubicBezTo>
                    <a:cubicBezTo>
                      <a:pt x="9119" y="14725"/>
                      <a:pt x="9119" y="14695"/>
                      <a:pt x="9119" y="14695"/>
                    </a:cubicBezTo>
                    <a:lnTo>
                      <a:pt x="9089" y="14604"/>
                    </a:lnTo>
                    <a:lnTo>
                      <a:pt x="9028" y="14573"/>
                    </a:lnTo>
                    <a:cubicBezTo>
                      <a:pt x="9028" y="14573"/>
                      <a:pt x="8967" y="14543"/>
                      <a:pt x="8937" y="14543"/>
                    </a:cubicBezTo>
                    <a:cubicBezTo>
                      <a:pt x="8906" y="14543"/>
                      <a:pt x="8815" y="14482"/>
                      <a:pt x="8815" y="14482"/>
                    </a:cubicBezTo>
                    <a:cubicBezTo>
                      <a:pt x="8815" y="14482"/>
                      <a:pt x="8785" y="14452"/>
                      <a:pt x="8785" y="14421"/>
                    </a:cubicBezTo>
                    <a:cubicBezTo>
                      <a:pt x="8785" y="14360"/>
                      <a:pt x="8754" y="14330"/>
                      <a:pt x="8754" y="14330"/>
                    </a:cubicBezTo>
                    <a:cubicBezTo>
                      <a:pt x="8754" y="14330"/>
                      <a:pt x="8754" y="14269"/>
                      <a:pt x="8785" y="14208"/>
                    </a:cubicBezTo>
                    <a:cubicBezTo>
                      <a:pt x="8795" y="14198"/>
                      <a:pt x="8802" y="14195"/>
                      <a:pt x="8808" y="14195"/>
                    </a:cubicBezTo>
                    <a:close/>
                    <a:moveTo>
                      <a:pt x="322" y="0"/>
                    </a:moveTo>
                    <a:cubicBezTo>
                      <a:pt x="284" y="0"/>
                      <a:pt x="264" y="14"/>
                      <a:pt x="243" y="14"/>
                    </a:cubicBezTo>
                    <a:cubicBezTo>
                      <a:pt x="183" y="44"/>
                      <a:pt x="183" y="44"/>
                      <a:pt x="152" y="44"/>
                    </a:cubicBezTo>
                    <a:cubicBezTo>
                      <a:pt x="122" y="44"/>
                      <a:pt x="122" y="44"/>
                      <a:pt x="91" y="105"/>
                    </a:cubicBezTo>
                    <a:lnTo>
                      <a:pt x="31" y="135"/>
                    </a:lnTo>
                    <a:cubicBezTo>
                      <a:pt x="31" y="470"/>
                      <a:pt x="0" y="804"/>
                      <a:pt x="0" y="1199"/>
                    </a:cubicBezTo>
                    <a:cubicBezTo>
                      <a:pt x="0" y="1959"/>
                      <a:pt x="31" y="2749"/>
                      <a:pt x="122" y="3509"/>
                    </a:cubicBezTo>
                    <a:cubicBezTo>
                      <a:pt x="152" y="3509"/>
                      <a:pt x="183" y="3540"/>
                      <a:pt x="243" y="3540"/>
                    </a:cubicBezTo>
                    <a:cubicBezTo>
                      <a:pt x="274" y="3600"/>
                      <a:pt x="395" y="3631"/>
                      <a:pt x="426" y="3631"/>
                    </a:cubicBezTo>
                    <a:cubicBezTo>
                      <a:pt x="446" y="3631"/>
                      <a:pt x="520" y="3658"/>
                      <a:pt x="568" y="3658"/>
                    </a:cubicBezTo>
                    <a:cubicBezTo>
                      <a:pt x="591" y="3658"/>
                      <a:pt x="608" y="3651"/>
                      <a:pt x="608" y="3631"/>
                    </a:cubicBezTo>
                    <a:cubicBezTo>
                      <a:pt x="608" y="3600"/>
                      <a:pt x="608" y="3540"/>
                      <a:pt x="639" y="3540"/>
                    </a:cubicBezTo>
                    <a:cubicBezTo>
                      <a:pt x="699" y="3540"/>
                      <a:pt x="760" y="3600"/>
                      <a:pt x="760" y="3631"/>
                    </a:cubicBezTo>
                    <a:lnTo>
                      <a:pt x="699" y="3692"/>
                    </a:lnTo>
                    <a:cubicBezTo>
                      <a:pt x="639" y="3752"/>
                      <a:pt x="699" y="3752"/>
                      <a:pt x="699" y="3783"/>
                    </a:cubicBezTo>
                    <a:cubicBezTo>
                      <a:pt x="730" y="3813"/>
                      <a:pt x="791" y="3813"/>
                      <a:pt x="791" y="3843"/>
                    </a:cubicBezTo>
                    <a:cubicBezTo>
                      <a:pt x="791" y="3904"/>
                      <a:pt x="912" y="3904"/>
                      <a:pt x="943" y="3965"/>
                    </a:cubicBezTo>
                    <a:cubicBezTo>
                      <a:pt x="1003" y="4056"/>
                      <a:pt x="1034" y="4117"/>
                      <a:pt x="1064" y="4147"/>
                    </a:cubicBezTo>
                    <a:cubicBezTo>
                      <a:pt x="1095" y="4208"/>
                      <a:pt x="1155" y="4299"/>
                      <a:pt x="1186" y="4299"/>
                    </a:cubicBezTo>
                    <a:cubicBezTo>
                      <a:pt x="1216" y="4299"/>
                      <a:pt x="1338" y="4299"/>
                      <a:pt x="1338" y="4391"/>
                    </a:cubicBezTo>
                    <a:lnTo>
                      <a:pt x="1338" y="4573"/>
                    </a:lnTo>
                    <a:cubicBezTo>
                      <a:pt x="1338" y="4603"/>
                      <a:pt x="1368" y="4664"/>
                      <a:pt x="1368" y="4725"/>
                    </a:cubicBezTo>
                    <a:cubicBezTo>
                      <a:pt x="1368" y="4755"/>
                      <a:pt x="1368" y="4847"/>
                      <a:pt x="1399" y="4877"/>
                    </a:cubicBezTo>
                    <a:cubicBezTo>
                      <a:pt x="1459" y="4877"/>
                      <a:pt x="1550" y="4907"/>
                      <a:pt x="1550" y="4968"/>
                    </a:cubicBezTo>
                    <a:cubicBezTo>
                      <a:pt x="1550" y="4999"/>
                      <a:pt x="1611" y="5029"/>
                      <a:pt x="1642" y="5029"/>
                    </a:cubicBezTo>
                    <a:cubicBezTo>
                      <a:pt x="1662" y="5029"/>
                      <a:pt x="1682" y="5015"/>
                      <a:pt x="1711" y="5015"/>
                    </a:cubicBezTo>
                    <a:cubicBezTo>
                      <a:pt x="1726" y="5015"/>
                      <a:pt x="1743" y="5019"/>
                      <a:pt x="1763" y="5029"/>
                    </a:cubicBezTo>
                    <a:cubicBezTo>
                      <a:pt x="1794" y="5059"/>
                      <a:pt x="1976" y="5120"/>
                      <a:pt x="2006" y="5150"/>
                    </a:cubicBezTo>
                    <a:cubicBezTo>
                      <a:pt x="2067" y="5211"/>
                      <a:pt x="2158" y="5302"/>
                      <a:pt x="2158" y="5333"/>
                    </a:cubicBezTo>
                    <a:cubicBezTo>
                      <a:pt x="2158" y="5424"/>
                      <a:pt x="2128" y="5454"/>
                      <a:pt x="2158" y="5485"/>
                    </a:cubicBezTo>
                    <a:cubicBezTo>
                      <a:pt x="2219" y="5515"/>
                      <a:pt x="2280" y="5515"/>
                      <a:pt x="2310" y="5515"/>
                    </a:cubicBezTo>
                    <a:cubicBezTo>
                      <a:pt x="2371" y="5515"/>
                      <a:pt x="2402" y="5576"/>
                      <a:pt x="2402" y="5606"/>
                    </a:cubicBezTo>
                    <a:cubicBezTo>
                      <a:pt x="2402" y="5637"/>
                      <a:pt x="2432" y="5667"/>
                      <a:pt x="2462" y="5667"/>
                    </a:cubicBezTo>
                    <a:cubicBezTo>
                      <a:pt x="2523" y="5667"/>
                      <a:pt x="2584" y="5606"/>
                      <a:pt x="2614" y="5606"/>
                    </a:cubicBezTo>
                    <a:cubicBezTo>
                      <a:pt x="2675" y="5637"/>
                      <a:pt x="2858" y="5637"/>
                      <a:pt x="2858" y="5667"/>
                    </a:cubicBezTo>
                    <a:cubicBezTo>
                      <a:pt x="2858" y="5728"/>
                      <a:pt x="2888" y="5758"/>
                      <a:pt x="2918" y="5789"/>
                    </a:cubicBezTo>
                    <a:cubicBezTo>
                      <a:pt x="2939" y="5799"/>
                      <a:pt x="2955" y="5802"/>
                      <a:pt x="2970" y="5802"/>
                    </a:cubicBezTo>
                    <a:cubicBezTo>
                      <a:pt x="2999" y="5802"/>
                      <a:pt x="3020" y="5789"/>
                      <a:pt x="3040" y="5789"/>
                    </a:cubicBezTo>
                    <a:cubicBezTo>
                      <a:pt x="3070" y="5789"/>
                      <a:pt x="3131" y="5880"/>
                      <a:pt x="3131" y="5880"/>
                    </a:cubicBezTo>
                    <a:cubicBezTo>
                      <a:pt x="3131" y="5910"/>
                      <a:pt x="3192" y="5941"/>
                      <a:pt x="3222" y="5971"/>
                    </a:cubicBezTo>
                    <a:cubicBezTo>
                      <a:pt x="3237" y="5986"/>
                      <a:pt x="3251" y="5992"/>
                      <a:pt x="3263" y="5992"/>
                    </a:cubicBezTo>
                    <a:cubicBezTo>
                      <a:pt x="3298" y="5992"/>
                      <a:pt x="3321" y="5941"/>
                      <a:pt x="3344" y="5941"/>
                    </a:cubicBezTo>
                    <a:cubicBezTo>
                      <a:pt x="3417" y="5941"/>
                      <a:pt x="3392" y="5863"/>
                      <a:pt x="3411" y="5863"/>
                    </a:cubicBezTo>
                    <a:lnTo>
                      <a:pt x="3411" y="5863"/>
                    </a:lnTo>
                    <a:cubicBezTo>
                      <a:pt x="3416" y="5863"/>
                      <a:pt x="3423" y="5868"/>
                      <a:pt x="3435" y="5880"/>
                    </a:cubicBezTo>
                    <a:cubicBezTo>
                      <a:pt x="3465" y="5880"/>
                      <a:pt x="3496" y="5819"/>
                      <a:pt x="3496" y="5819"/>
                    </a:cubicBezTo>
                    <a:cubicBezTo>
                      <a:pt x="3496" y="5789"/>
                      <a:pt x="3344" y="5758"/>
                      <a:pt x="3344" y="5728"/>
                    </a:cubicBezTo>
                    <a:cubicBezTo>
                      <a:pt x="3344" y="5667"/>
                      <a:pt x="3313" y="5637"/>
                      <a:pt x="3313" y="5637"/>
                    </a:cubicBezTo>
                    <a:cubicBezTo>
                      <a:pt x="3313" y="5637"/>
                      <a:pt x="3313" y="5576"/>
                      <a:pt x="3344" y="5576"/>
                    </a:cubicBezTo>
                    <a:cubicBezTo>
                      <a:pt x="3374" y="5576"/>
                      <a:pt x="3465" y="5515"/>
                      <a:pt x="3465" y="5485"/>
                    </a:cubicBezTo>
                    <a:cubicBezTo>
                      <a:pt x="3465" y="5454"/>
                      <a:pt x="3496" y="5424"/>
                      <a:pt x="3496" y="5424"/>
                    </a:cubicBezTo>
                    <a:lnTo>
                      <a:pt x="3496" y="5333"/>
                    </a:lnTo>
                    <a:cubicBezTo>
                      <a:pt x="3496" y="5333"/>
                      <a:pt x="3496" y="5302"/>
                      <a:pt x="3526" y="5302"/>
                    </a:cubicBezTo>
                    <a:cubicBezTo>
                      <a:pt x="3567" y="5302"/>
                      <a:pt x="3594" y="5289"/>
                      <a:pt x="3616" y="5289"/>
                    </a:cubicBezTo>
                    <a:cubicBezTo>
                      <a:pt x="3628" y="5289"/>
                      <a:pt x="3638" y="5292"/>
                      <a:pt x="3648" y="5302"/>
                    </a:cubicBezTo>
                    <a:cubicBezTo>
                      <a:pt x="3678" y="5302"/>
                      <a:pt x="3739" y="5302"/>
                      <a:pt x="3769" y="5363"/>
                    </a:cubicBezTo>
                    <a:cubicBezTo>
                      <a:pt x="3769" y="5424"/>
                      <a:pt x="3830" y="5454"/>
                      <a:pt x="3830" y="5454"/>
                    </a:cubicBezTo>
                    <a:cubicBezTo>
                      <a:pt x="3891" y="5454"/>
                      <a:pt x="3921" y="5454"/>
                      <a:pt x="3921" y="5485"/>
                    </a:cubicBezTo>
                    <a:cubicBezTo>
                      <a:pt x="3921" y="5515"/>
                      <a:pt x="3982" y="5515"/>
                      <a:pt x="3952" y="5576"/>
                    </a:cubicBezTo>
                    <a:cubicBezTo>
                      <a:pt x="3921" y="5606"/>
                      <a:pt x="4043" y="5606"/>
                      <a:pt x="3952" y="5637"/>
                    </a:cubicBezTo>
                    <a:cubicBezTo>
                      <a:pt x="3921" y="5667"/>
                      <a:pt x="3830" y="5758"/>
                      <a:pt x="3891" y="5789"/>
                    </a:cubicBezTo>
                    <a:cubicBezTo>
                      <a:pt x="3921" y="5819"/>
                      <a:pt x="4073" y="5880"/>
                      <a:pt x="4073" y="5910"/>
                    </a:cubicBezTo>
                    <a:cubicBezTo>
                      <a:pt x="4073" y="5941"/>
                      <a:pt x="4134" y="5971"/>
                      <a:pt x="4195" y="6032"/>
                    </a:cubicBezTo>
                    <a:cubicBezTo>
                      <a:pt x="4225" y="6062"/>
                      <a:pt x="4347" y="6184"/>
                      <a:pt x="4347" y="6214"/>
                    </a:cubicBezTo>
                    <a:cubicBezTo>
                      <a:pt x="4347" y="6245"/>
                      <a:pt x="4408" y="6397"/>
                      <a:pt x="4408" y="6488"/>
                    </a:cubicBezTo>
                    <a:cubicBezTo>
                      <a:pt x="4408" y="6549"/>
                      <a:pt x="4438" y="6549"/>
                      <a:pt x="4438" y="6670"/>
                    </a:cubicBezTo>
                    <a:cubicBezTo>
                      <a:pt x="4408" y="6731"/>
                      <a:pt x="4438" y="6853"/>
                      <a:pt x="4438" y="6853"/>
                    </a:cubicBezTo>
                    <a:cubicBezTo>
                      <a:pt x="4438" y="6883"/>
                      <a:pt x="4529" y="6974"/>
                      <a:pt x="4529" y="7035"/>
                    </a:cubicBezTo>
                    <a:cubicBezTo>
                      <a:pt x="4529" y="7126"/>
                      <a:pt x="4529" y="7248"/>
                      <a:pt x="4560" y="7278"/>
                    </a:cubicBezTo>
                    <a:cubicBezTo>
                      <a:pt x="4590" y="7278"/>
                      <a:pt x="4681" y="7309"/>
                      <a:pt x="4651" y="7339"/>
                    </a:cubicBezTo>
                    <a:cubicBezTo>
                      <a:pt x="4590" y="7400"/>
                      <a:pt x="4590" y="7430"/>
                      <a:pt x="4560" y="7461"/>
                    </a:cubicBezTo>
                    <a:cubicBezTo>
                      <a:pt x="4560" y="7491"/>
                      <a:pt x="4529" y="7552"/>
                      <a:pt x="4529" y="7582"/>
                    </a:cubicBezTo>
                    <a:cubicBezTo>
                      <a:pt x="4529" y="7613"/>
                      <a:pt x="4499" y="7643"/>
                      <a:pt x="4499" y="7704"/>
                    </a:cubicBezTo>
                    <a:cubicBezTo>
                      <a:pt x="4499" y="7734"/>
                      <a:pt x="4438" y="7765"/>
                      <a:pt x="4438" y="7765"/>
                    </a:cubicBezTo>
                    <a:lnTo>
                      <a:pt x="4377" y="7795"/>
                    </a:lnTo>
                    <a:lnTo>
                      <a:pt x="4286" y="7795"/>
                    </a:lnTo>
                    <a:cubicBezTo>
                      <a:pt x="4256" y="7795"/>
                      <a:pt x="4256" y="7795"/>
                      <a:pt x="4225" y="7856"/>
                    </a:cubicBezTo>
                    <a:lnTo>
                      <a:pt x="4225" y="7947"/>
                    </a:lnTo>
                    <a:cubicBezTo>
                      <a:pt x="4225" y="7947"/>
                      <a:pt x="4256" y="8038"/>
                      <a:pt x="4225" y="8038"/>
                    </a:cubicBezTo>
                    <a:cubicBezTo>
                      <a:pt x="4225" y="8068"/>
                      <a:pt x="4134" y="8038"/>
                      <a:pt x="4134" y="8160"/>
                    </a:cubicBezTo>
                    <a:cubicBezTo>
                      <a:pt x="4195" y="8220"/>
                      <a:pt x="4225" y="8342"/>
                      <a:pt x="4195" y="8342"/>
                    </a:cubicBezTo>
                    <a:cubicBezTo>
                      <a:pt x="4134" y="8342"/>
                      <a:pt x="4073" y="8342"/>
                      <a:pt x="4043" y="8372"/>
                    </a:cubicBezTo>
                    <a:cubicBezTo>
                      <a:pt x="4043" y="8372"/>
                      <a:pt x="3982" y="8464"/>
                      <a:pt x="3921" y="8464"/>
                    </a:cubicBezTo>
                    <a:cubicBezTo>
                      <a:pt x="3891" y="8464"/>
                      <a:pt x="3830" y="8494"/>
                      <a:pt x="3830" y="8524"/>
                    </a:cubicBezTo>
                    <a:cubicBezTo>
                      <a:pt x="3830" y="8555"/>
                      <a:pt x="3921" y="8646"/>
                      <a:pt x="3921" y="8676"/>
                    </a:cubicBezTo>
                    <a:cubicBezTo>
                      <a:pt x="3891" y="8707"/>
                      <a:pt x="3921" y="8798"/>
                      <a:pt x="3891" y="8828"/>
                    </a:cubicBezTo>
                    <a:cubicBezTo>
                      <a:pt x="3830" y="8859"/>
                      <a:pt x="3800" y="8859"/>
                      <a:pt x="3800" y="8950"/>
                    </a:cubicBezTo>
                    <a:cubicBezTo>
                      <a:pt x="3800" y="8980"/>
                      <a:pt x="3891" y="9072"/>
                      <a:pt x="3830" y="9102"/>
                    </a:cubicBezTo>
                    <a:cubicBezTo>
                      <a:pt x="3800" y="9132"/>
                      <a:pt x="3800" y="9224"/>
                      <a:pt x="3769" y="9224"/>
                    </a:cubicBezTo>
                    <a:cubicBezTo>
                      <a:pt x="3739" y="9224"/>
                      <a:pt x="3830" y="9254"/>
                      <a:pt x="3800" y="9315"/>
                    </a:cubicBezTo>
                    <a:cubicBezTo>
                      <a:pt x="3800" y="9406"/>
                      <a:pt x="3891" y="9436"/>
                      <a:pt x="3830" y="9527"/>
                    </a:cubicBezTo>
                    <a:cubicBezTo>
                      <a:pt x="3830" y="9558"/>
                      <a:pt x="3830" y="9679"/>
                      <a:pt x="3891" y="9710"/>
                    </a:cubicBezTo>
                    <a:cubicBezTo>
                      <a:pt x="3921" y="9740"/>
                      <a:pt x="3952" y="9771"/>
                      <a:pt x="4043" y="9771"/>
                    </a:cubicBezTo>
                    <a:cubicBezTo>
                      <a:pt x="4095" y="9771"/>
                      <a:pt x="4102" y="9838"/>
                      <a:pt x="4123" y="9838"/>
                    </a:cubicBezTo>
                    <a:cubicBezTo>
                      <a:pt x="4126" y="9838"/>
                      <a:pt x="4130" y="9836"/>
                      <a:pt x="4134" y="9831"/>
                    </a:cubicBezTo>
                    <a:cubicBezTo>
                      <a:pt x="4179" y="9787"/>
                      <a:pt x="4223" y="9759"/>
                      <a:pt x="4244" y="9759"/>
                    </a:cubicBezTo>
                    <a:cubicBezTo>
                      <a:pt x="4251" y="9759"/>
                      <a:pt x="4256" y="9762"/>
                      <a:pt x="4256" y="9771"/>
                    </a:cubicBezTo>
                    <a:cubicBezTo>
                      <a:pt x="4256" y="9862"/>
                      <a:pt x="4286" y="10014"/>
                      <a:pt x="4225" y="10014"/>
                    </a:cubicBezTo>
                    <a:cubicBezTo>
                      <a:pt x="4134" y="10014"/>
                      <a:pt x="4104" y="10044"/>
                      <a:pt x="4073" y="10075"/>
                    </a:cubicBezTo>
                    <a:cubicBezTo>
                      <a:pt x="4043" y="10166"/>
                      <a:pt x="3982" y="10227"/>
                      <a:pt x="3952" y="10287"/>
                    </a:cubicBezTo>
                    <a:cubicBezTo>
                      <a:pt x="3891" y="10348"/>
                      <a:pt x="3952" y="10470"/>
                      <a:pt x="3982" y="10531"/>
                    </a:cubicBezTo>
                    <a:cubicBezTo>
                      <a:pt x="4043" y="10622"/>
                      <a:pt x="4073" y="10682"/>
                      <a:pt x="4104" y="10743"/>
                    </a:cubicBezTo>
                    <a:cubicBezTo>
                      <a:pt x="4195" y="10774"/>
                      <a:pt x="4286" y="10895"/>
                      <a:pt x="4225" y="10895"/>
                    </a:cubicBezTo>
                    <a:cubicBezTo>
                      <a:pt x="4134" y="10926"/>
                      <a:pt x="4134" y="10956"/>
                      <a:pt x="4195" y="10986"/>
                    </a:cubicBezTo>
                    <a:cubicBezTo>
                      <a:pt x="4225" y="10986"/>
                      <a:pt x="4347" y="11047"/>
                      <a:pt x="4377" y="11108"/>
                    </a:cubicBezTo>
                    <a:cubicBezTo>
                      <a:pt x="4408" y="11199"/>
                      <a:pt x="4499" y="11230"/>
                      <a:pt x="4560" y="11230"/>
                    </a:cubicBezTo>
                    <a:cubicBezTo>
                      <a:pt x="4651" y="11260"/>
                      <a:pt x="4712" y="11260"/>
                      <a:pt x="4742" y="11351"/>
                    </a:cubicBezTo>
                    <a:cubicBezTo>
                      <a:pt x="4803" y="11412"/>
                      <a:pt x="4803" y="11442"/>
                      <a:pt x="4833" y="11534"/>
                    </a:cubicBezTo>
                    <a:cubicBezTo>
                      <a:pt x="4833" y="11594"/>
                      <a:pt x="4894" y="11594"/>
                      <a:pt x="4955" y="11655"/>
                    </a:cubicBezTo>
                    <a:cubicBezTo>
                      <a:pt x="4985" y="11686"/>
                      <a:pt x="5107" y="11686"/>
                      <a:pt x="5198" y="11838"/>
                    </a:cubicBezTo>
                    <a:cubicBezTo>
                      <a:pt x="5320" y="11989"/>
                      <a:pt x="5654" y="12445"/>
                      <a:pt x="5927" y="12749"/>
                    </a:cubicBezTo>
                    <a:cubicBezTo>
                      <a:pt x="6201" y="13023"/>
                      <a:pt x="6627" y="13509"/>
                      <a:pt x="6657" y="13631"/>
                    </a:cubicBezTo>
                    <a:cubicBezTo>
                      <a:pt x="6687" y="13692"/>
                      <a:pt x="6870" y="13965"/>
                      <a:pt x="6931" y="13996"/>
                    </a:cubicBezTo>
                    <a:cubicBezTo>
                      <a:pt x="6991" y="14026"/>
                      <a:pt x="8481" y="14755"/>
                      <a:pt x="8602" y="14847"/>
                    </a:cubicBezTo>
                    <a:cubicBezTo>
                      <a:pt x="8693" y="14907"/>
                      <a:pt x="8693" y="14999"/>
                      <a:pt x="8785" y="15029"/>
                    </a:cubicBezTo>
                    <a:cubicBezTo>
                      <a:pt x="8845" y="15059"/>
                      <a:pt x="9119" y="15090"/>
                      <a:pt x="9119" y="15181"/>
                    </a:cubicBezTo>
                    <a:cubicBezTo>
                      <a:pt x="9119" y="15242"/>
                      <a:pt x="9149" y="15333"/>
                      <a:pt x="9149" y="15394"/>
                    </a:cubicBezTo>
                    <a:cubicBezTo>
                      <a:pt x="9210" y="15485"/>
                      <a:pt x="9271" y="15607"/>
                      <a:pt x="9301" y="15637"/>
                    </a:cubicBezTo>
                    <a:cubicBezTo>
                      <a:pt x="9362" y="15667"/>
                      <a:pt x="9393" y="15759"/>
                      <a:pt x="9393" y="15819"/>
                    </a:cubicBezTo>
                    <a:cubicBezTo>
                      <a:pt x="9393" y="15911"/>
                      <a:pt x="9423" y="16063"/>
                      <a:pt x="9514" y="16093"/>
                    </a:cubicBezTo>
                    <a:cubicBezTo>
                      <a:pt x="9545" y="16123"/>
                      <a:pt x="9605" y="16154"/>
                      <a:pt x="9605" y="16245"/>
                    </a:cubicBezTo>
                    <a:cubicBezTo>
                      <a:pt x="9605" y="16306"/>
                      <a:pt x="9697" y="16458"/>
                      <a:pt x="9697" y="16579"/>
                    </a:cubicBezTo>
                    <a:cubicBezTo>
                      <a:pt x="9697" y="16701"/>
                      <a:pt x="9757" y="16974"/>
                      <a:pt x="9849" y="17066"/>
                    </a:cubicBezTo>
                    <a:cubicBezTo>
                      <a:pt x="9909" y="17187"/>
                      <a:pt x="10031" y="17278"/>
                      <a:pt x="10031" y="17339"/>
                    </a:cubicBezTo>
                    <a:cubicBezTo>
                      <a:pt x="10000" y="17430"/>
                      <a:pt x="9970" y="17491"/>
                      <a:pt x="10031" y="17521"/>
                    </a:cubicBezTo>
                    <a:cubicBezTo>
                      <a:pt x="10061" y="17582"/>
                      <a:pt x="10183" y="17521"/>
                      <a:pt x="10183" y="17673"/>
                    </a:cubicBezTo>
                    <a:cubicBezTo>
                      <a:pt x="10183" y="17795"/>
                      <a:pt x="10213" y="17917"/>
                      <a:pt x="10213" y="18069"/>
                    </a:cubicBezTo>
                    <a:cubicBezTo>
                      <a:pt x="10213" y="18221"/>
                      <a:pt x="10213" y="18433"/>
                      <a:pt x="10304" y="18433"/>
                    </a:cubicBezTo>
                    <a:cubicBezTo>
                      <a:pt x="10335" y="18494"/>
                      <a:pt x="10487" y="18707"/>
                      <a:pt x="10487" y="18798"/>
                    </a:cubicBezTo>
                    <a:cubicBezTo>
                      <a:pt x="10487" y="18859"/>
                      <a:pt x="10578" y="18950"/>
                      <a:pt x="10608" y="18980"/>
                    </a:cubicBezTo>
                    <a:cubicBezTo>
                      <a:pt x="10639" y="18980"/>
                      <a:pt x="10912" y="19406"/>
                      <a:pt x="11034" y="19649"/>
                    </a:cubicBezTo>
                    <a:cubicBezTo>
                      <a:pt x="11095" y="19923"/>
                      <a:pt x="11216" y="20166"/>
                      <a:pt x="11216" y="20257"/>
                    </a:cubicBezTo>
                    <a:cubicBezTo>
                      <a:pt x="11216" y="20318"/>
                      <a:pt x="11216" y="20348"/>
                      <a:pt x="11247" y="20409"/>
                    </a:cubicBezTo>
                    <a:cubicBezTo>
                      <a:pt x="12098" y="20865"/>
                      <a:pt x="12918" y="21291"/>
                      <a:pt x="13800" y="21625"/>
                    </a:cubicBezTo>
                    <a:cubicBezTo>
                      <a:pt x="13800" y="21603"/>
                      <a:pt x="13800" y="21582"/>
                      <a:pt x="13811" y="21582"/>
                    </a:cubicBezTo>
                    <a:cubicBezTo>
                      <a:pt x="13815" y="21582"/>
                      <a:pt x="13821" y="21586"/>
                      <a:pt x="13830" y="21595"/>
                    </a:cubicBezTo>
                    <a:cubicBezTo>
                      <a:pt x="13861" y="21595"/>
                      <a:pt x="13952" y="21686"/>
                      <a:pt x="13952" y="21686"/>
                    </a:cubicBezTo>
                    <a:cubicBezTo>
                      <a:pt x="13952" y="21686"/>
                      <a:pt x="13982" y="21746"/>
                      <a:pt x="14013" y="21746"/>
                    </a:cubicBezTo>
                    <a:lnTo>
                      <a:pt x="14317" y="21746"/>
                    </a:lnTo>
                    <a:lnTo>
                      <a:pt x="14408" y="21716"/>
                    </a:lnTo>
                    <a:cubicBezTo>
                      <a:pt x="14438" y="21625"/>
                      <a:pt x="14438" y="21595"/>
                      <a:pt x="14438" y="21595"/>
                    </a:cubicBezTo>
                    <a:lnTo>
                      <a:pt x="14377" y="21534"/>
                    </a:lnTo>
                    <a:cubicBezTo>
                      <a:pt x="14377" y="21443"/>
                      <a:pt x="14317" y="21321"/>
                      <a:pt x="14317" y="21321"/>
                    </a:cubicBezTo>
                    <a:cubicBezTo>
                      <a:pt x="14256" y="21291"/>
                      <a:pt x="14225" y="21169"/>
                      <a:pt x="14225" y="21169"/>
                    </a:cubicBezTo>
                    <a:lnTo>
                      <a:pt x="14438" y="21169"/>
                    </a:lnTo>
                    <a:cubicBezTo>
                      <a:pt x="14529" y="21169"/>
                      <a:pt x="14681" y="21139"/>
                      <a:pt x="14681" y="21139"/>
                    </a:cubicBezTo>
                    <a:cubicBezTo>
                      <a:pt x="14681" y="21139"/>
                      <a:pt x="14720" y="21100"/>
                      <a:pt x="14783" y="21100"/>
                    </a:cubicBezTo>
                    <a:cubicBezTo>
                      <a:pt x="14798" y="21100"/>
                      <a:pt x="14815" y="21102"/>
                      <a:pt x="14833" y="21108"/>
                    </a:cubicBezTo>
                    <a:cubicBezTo>
                      <a:pt x="14894" y="21108"/>
                      <a:pt x="15046" y="21017"/>
                      <a:pt x="15046" y="21017"/>
                    </a:cubicBezTo>
                    <a:lnTo>
                      <a:pt x="15168" y="20956"/>
                    </a:lnTo>
                    <a:lnTo>
                      <a:pt x="15168" y="20804"/>
                    </a:lnTo>
                    <a:lnTo>
                      <a:pt x="15229" y="20713"/>
                    </a:lnTo>
                    <a:lnTo>
                      <a:pt x="15229" y="20622"/>
                    </a:lnTo>
                    <a:lnTo>
                      <a:pt x="15198" y="20531"/>
                    </a:lnTo>
                    <a:lnTo>
                      <a:pt x="15168" y="20470"/>
                    </a:lnTo>
                    <a:lnTo>
                      <a:pt x="15046" y="20470"/>
                    </a:lnTo>
                    <a:lnTo>
                      <a:pt x="15016" y="20409"/>
                    </a:lnTo>
                    <a:lnTo>
                      <a:pt x="15016" y="20257"/>
                    </a:lnTo>
                    <a:cubicBezTo>
                      <a:pt x="15016" y="20257"/>
                      <a:pt x="14985" y="20166"/>
                      <a:pt x="14925" y="20166"/>
                    </a:cubicBezTo>
                    <a:cubicBezTo>
                      <a:pt x="14894" y="20166"/>
                      <a:pt x="14833" y="20105"/>
                      <a:pt x="14833" y="20105"/>
                    </a:cubicBezTo>
                    <a:cubicBezTo>
                      <a:pt x="14833" y="20105"/>
                      <a:pt x="14742" y="20044"/>
                      <a:pt x="14712" y="20044"/>
                    </a:cubicBezTo>
                    <a:cubicBezTo>
                      <a:pt x="14681" y="20044"/>
                      <a:pt x="14621" y="20014"/>
                      <a:pt x="14621" y="20014"/>
                    </a:cubicBezTo>
                    <a:lnTo>
                      <a:pt x="14567" y="19960"/>
                    </a:lnTo>
                    <a:lnTo>
                      <a:pt x="14567" y="19960"/>
                    </a:lnTo>
                    <a:cubicBezTo>
                      <a:pt x="14604" y="19990"/>
                      <a:pt x="14645" y="20014"/>
                      <a:pt x="14681" y="20014"/>
                    </a:cubicBezTo>
                    <a:lnTo>
                      <a:pt x="14864" y="20014"/>
                    </a:lnTo>
                    <a:cubicBezTo>
                      <a:pt x="14894" y="20014"/>
                      <a:pt x="14985" y="20014"/>
                      <a:pt x="15016" y="20044"/>
                    </a:cubicBezTo>
                    <a:cubicBezTo>
                      <a:pt x="15036" y="20044"/>
                      <a:pt x="15083" y="20031"/>
                      <a:pt x="15113" y="20031"/>
                    </a:cubicBezTo>
                    <a:cubicBezTo>
                      <a:pt x="15127" y="20031"/>
                      <a:pt x="15137" y="20034"/>
                      <a:pt x="15137" y="20044"/>
                    </a:cubicBezTo>
                    <a:cubicBezTo>
                      <a:pt x="15137" y="20075"/>
                      <a:pt x="15137" y="20075"/>
                      <a:pt x="15168" y="20075"/>
                    </a:cubicBezTo>
                    <a:lnTo>
                      <a:pt x="15229" y="20075"/>
                    </a:lnTo>
                    <a:cubicBezTo>
                      <a:pt x="15289" y="20075"/>
                      <a:pt x="15320" y="20044"/>
                      <a:pt x="15320" y="20044"/>
                    </a:cubicBezTo>
                    <a:lnTo>
                      <a:pt x="15381" y="20044"/>
                    </a:lnTo>
                    <a:cubicBezTo>
                      <a:pt x="15421" y="20044"/>
                      <a:pt x="15394" y="20031"/>
                      <a:pt x="15399" y="20031"/>
                    </a:cubicBezTo>
                    <a:lnTo>
                      <a:pt x="15399" y="20031"/>
                    </a:lnTo>
                    <a:cubicBezTo>
                      <a:pt x="15401" y="20031"/>
                      <a:pt x="15411" y="20034"/>
                      <a:pt x="15441" y="20044"/>
                    </a:cubicBezTo>
                    <a:cubicBezTo>
                      <a:pt x="15472" y="20075"/>
                      <a:pt x="15533" y="20075"/>
                      <a:pt x="15593" y="20075"/>
                    </a:cubicBezTo>
                    <a:cubicBezTo>
                      <a:pt x="15624" y="20075"/>
                      <a:pt x="15654" y="20014"/>
                      <a:pt x="15684" y="20014"/>
                    </a:cubicBezTo>
                    <a:cubicBezTo>
                      <a:pt x="15745" y="19953"/>
                      <a:pt x="15776" y="19771"/>
                      <a:pt x="15806" y="19771"/>
                    </a:cubicBezTo>
                    <a:cubicBezTo>
                      <a:pt x="15836" y="19771"/>
                      <a:pt x="15897" y="19740"/>
                      <a:pt x="15928" y="19710"/>
                    </a:cubicBezTo>
                    <a:cubicBezTo>
                      <a:pt x="15958" y="19649"/>
                      <a:pt x="15958" y="19619"/>
                      <a:pt x="15958" y="19588"/>
                    </a:cubicBezTo>
                    <a:cubicBezTo>
                      <a:pt x="15958" y="19562"/>
                      <a:pt x="15958" y="19491"/>
                      <a:pt x="15977" y="19491"/>
                    </a:cubicBezTo>
                    <a:cubicBezTo>
                      <a:pt x="15981" y="19491"/>
                      <a:pt x="15984" y="19493"/>
                      <a:pt x="15988" y="19497"/>
                    </a:cubicBezTo>
                    <a:cubicBezTo>
                      <a:pt x="16049" y="19497"/>
                      <a:pt x="16080" y="19436"/>
                      <a:pt x="16080" y="19436"/>
                    </a:cubicBezTo>
                    <a:lnTo>
                      <a:pt x="16049" y="19345"/>
                    </a:lnTo>
                    <a:lnTo>
                      <a:pt x="16049" y="19315"/>
                    </a:lnTo>
                    <a:cubicBezTo>
                      <a:pt x="16049" y="19315"/>
                      <a:pt x="16049" y="19224"/>
                      <a:pt x="16080" y="19193"/>
                    </a:cubicBezTo>
                    <a:cubicBezTo>
                      <a:pt x="16110" y="19193"/>
                      <a:pt x="16110" y="19132"/>
                      <a:pt x="16140" y="19132"/>
                    </a:cubicBezTo>
                    <a:cubicBezTo>
                      <a:pt x="16201" y="19132"/>
                      <a:pt x="16140" y="19041"/>
                      <a:pt x="16232" y="19041"/>
                    </a:cubicBezTo>
                    <a:cubicBezTo>
                      <a:pt x="16262" y="19041"/>
                      <a:pt x="16292" y="19011"/>
                      <a:pt x="16292" y="18980"/>
                    </a:cubicBezTo>
                    <a:lnTo>
                      <a:pt x="16292" y="18889"/>
                    </a:lnTo>
                    <a:lnTo>
                      <a:pt x="16384" y="18859"/>
                    </a:lnTo>
                    <a:cubicBezTo>
                      <a:pt x="16384" y="18859"/>
                      <a:pt x="16411" y="18845"/>
                      <a:pt x="16429" y="18845"/>
                    </a:cubicBezTo>
                    <a:cubicBezTo>
                      <a:pt x="16438" y="18845"/>
                      <a:pt x="16444" y="18849"/>
                      <a:pt x="16444" y="18859"/>
                    </a:cubicBezTo>
                    <a:lnTo>
                      <a:pt x="16444" y="18980"/>
                    </a:lnTo>
                    <a:lnTo>
                      <a:pt x="16384" y="19072"/>
                    </a:lnTo>
                    <a:cubicBezTo>
                      <a:pt x="16384" y="19072"/>
                      <a:pt x="16292" y="19132"/>
                      <a:pt x="16292" y="19163"/>
                    </a:cubicBezTo>
                    <a:lnTo>
                      <a:pt x="16232" y="19224"/>
                    </a:lnTo>
                    <a:cubicBezTo>
                      <a:pt x="16232" y="19315"/>
                      <a:pt x="16140" y="19315"/>
                      <a:pt x="16201" y="19345"/>
                    </a:cubicBezTo>
                    <a:cubicBezTo>
                      <a:pt x="16216" y="19360"/>
                      <a:pt x="16239" y="19368"/>
                      <a:pt x="16258" y="19368"/>
                    </a:cubicBezTo>
                    <a:cubicBezTo>
                      <a:pt x="16277" y="19368"/>
                      <a:pt x="16292" y="19360"/>
                      <a:pt x="16292" y="19345"/>
                    </a:cubicBezTo>
                    <a:cubicBezTo>
                      <a:pt x="16292" y="19315"/>
                      <a:pt x="16292" y="19224"/>
                      <a:pt x="16353" y="19224"/>
                    </a:cubicBezTo>
                    <a:cubicBezTo>
                      <a:pt x="16384" y="19224"/>
                      <a:pt x="16414" y="19193"/>
                      <a:pt x="16414" y="19193"/>
                    </a:cubicBezTo>
                    <a:lnTo>
                      <a:pt x="16536" y="19072"/>
                    </a:lnTo>
                    <a:cubicBezTo>
                      <a:pt x="16536" y="19072"/>
                      <a:pt x="16566" y="19041"/>
                      <a:pt x="16566" y="19011"/>
                    </a:cubicBezTo>
                    <a:cubicBezTo>
                      <a:pt x="16596" y="18980"/>
                      <a:pt x="16657" y="18980"/>
                      <a:pt x="16596" y="18920"/>
                    </a:cubicBezTo>
                    <a:cubicBezTo>
                      <a:pt x="16596" y="18889"/>
                      <a:pt x="16566" y="18829"/>
                      <a:pt x="16566" y="18829"/>
                    </a:cubicBezTo>
                    <a:lnTo>
                      <a:pt x="16566" y="18737"/>
                    </a:lnTo>
                    <a:cubicBezTo>
                      <a:pt x="16566" y="18707"/>
                      <a:pt x="16596" y="18677"/>
                      <a:pt x="16596" y="18677"/>
                    </a:cubicBezTo>
                    <a:cubicBezTo>
                      <a:pt x="16657" y="18677"/>
                      <a:pt x="16657" y="18616"/>
                      <a:pt x="16688" y="18616"/>
                    </a:cubicBezTo>
                    <a:cubicBezTo>
                      <a:pt x="16718" y="18585"/>
                      <a:pt x="16718" y="18585"/>
                      <a:pt x="16748" y="18585"/>
                    </a:cubicBezTo>
                    <a:cubicBezTo>
                      <a:pt x="16809" y="18585"/>
                      <a:pt x="16809" y="18555"/>
                      <a:pt x="16809" y="18525"/>
                    </a:cubicBezTo>
                    <a:cubicBezTo>
                      <a:pt x="16809" y="18464"/>
                      <a:pt x="16809" y="18433"/>
                      <a:pt x="16840" y="18433"/>
                    </a:cubicBezTo>
                    <a:cubicBezTo>
                      <a:pt x="16870" y="18433"/>
                      <a:pt x="16900" y="18403"/>
                      <a:pt x="16900" y="18373"/>
                    </a:cubicBezTo>
                    <a:cubicBezTo>
                      <a:pt x="16900" y="18312"/>
                      <a:pt x="16961" y="18251"/>
                      <a:pt x="16961" y="18251"/>
                    </a:cubicBezTo>
                    <a:lnTo>
                      <a:pt x="16900" y="18160"/>
                    </a:lnTo>
                    <a:cubicBezTo>
                      <a:pt x="16900" y="18129"/>
                      <a:pt x="16870" y="18069"/>
                      <a:pt x="16900" y="18008"/>
                    </a:cubicBezTo>
                    <a:cubicBezTo>
                      <a:pt x="16961" y="17977"/>
                      <a:pt x="16900" y="17917"/>
                      <a:pt x="16900" y="17917"/>
                    </a:cubicBezTo>
                    <a:cubicBezTo>
                      <a:pt x="16900" y="17917"/>
                      <a:pt x="16900" y="17825"/>
                      <a:pt x="16870" y="17825"/>
                    </a:cubicBezTo>
                    <a:cubicBezTo>
                      <a:pt x="16840" y="17795"/>
                      <a:pt x="16840" y="17765"/>
                      <a:pt x="16840" y="17765"/>
                    </a:cubicBezTo>
                    <a:cubicBezTo>
                      <a:pt x="16809" y="17704"/>
                      <a:pt x="16809" y="17673"/>
                      <a:pt x="16809" y="17673"/>
                    </a:cubicBezTo>
                    <a:cubicBezTo>
                      <a:pt x="16809" y="17673"/>
                      <a:pt x="16809" y="17643"/>
                      <a:pt x="16840" y="17643"/>
                    </a:cubicBezTo>
                    <a:cubicBezTo>
                      <a:pt x="16840" y="17613"/>
                      <a:pt x="16870" y="17613"/>
                      <a:pt x="16870" y="17613"/>
                    </a:cubicBezTo>
                    <a:cubicBezTo>
                      <a:pt x="16870" y="17552"/>
                      <a:pt x="16840" y="17521"/>
                      <a:pt x="16840" y="17521"/>
                    </a:cubicBezTo>
                    <a:lnTo>
                      <a:pt x="16870" y="17491"/>
                    </a:lnTo>
                    <a:lnTo>
                      <a:pt x="17022" y="17400"/>
                    </a:lnTo>
                    <a:cubicBezTo>
                      <a:pt x="17113" y="17370"/>
                      <a:pt x="17113" y="17339"/>
                      <a:pt x="17143" y="17309"/>
                    </a:cubicBezTo>
                    <a:cubicBezTo>
                      <a:pt x="17174" y="17248"/>
                      <a:pt x="17265" y="17248"/>
                      <a:pt x="17295" y="17218"/>
                    </a:cubicBezTo>
                    <a:cubicBezTo>
                      <a:pt x="17326" y="17218"/>
                      <a:pt x="17356" y="17187"/>
                      <a:pt x="17356" y="17157"/>
                    </a:cubicBezTo>
                    <a:cubicBezTo>
                      <a:pt x="17356" y="17096"/>
                      <a:pt x="17447" y="17066"/>
                      <a:pt x="17478" y="17066"/>
                    </a:cubicBezTo>
                    <a:cubicBezTo>
                      <a:pt x="17508" y="17066"/>
                      <a:pt x="17630" y="17005"/>
                      <a:pt x="17660" y="17005"/>
                    </a:cubicBezTo>
                    <a:cubicBezTo>
                      <a:pt x="17721" y="17005"/>
                      <a:pt x="17782" y="17005"/>
                      <a:pt x="17812" y="16944"/>
                    </a:cubicBezTo>
                    <a:cubicBezTo>
                      <a:pt x="17873" y="16944"/>
                      <a:pt x="17903" y="16883"/>
                      <a:pt x="17903" y="16853"/>
                    </a:cubicBezTo>
                    <a:cubicBezTo>
                      <a:pt x="17903" y="16792"/>
                      <a:pt x="17934" y="16731"/>
                      <a:pt x="17964" y="16731"/>
                    </a:cubicBezTo>
                    <a:cubicBezTo>
                      <a:pt x="18005" y="16731"/>
                      <a:pt x="18018" y="16718"/>
                      <a:pt x="18032" y="16718"/>
                    </a:cubicBezTo>
                    <a:cubicBezTo>
                      <a:pt x="18038" y="16718"/>
                      <a:pt x="18045" y="16721"/>
                      <a:pt x="18055" y="16731"/>
                    </a:cubicBezTo>
                    <a:cubicBezTo>
                      <a:pt x="18062" y="16738"/>
                      <a:pt x="18075" y="16740"/>
                      <a:pt x="18092" y="16740"/>
                    </a:cubicBezTo>
                    <a:cubicBezTo>
                      <a:pt x="18138" y="16740"/>
                      <a:pt x="18211" y="16722"/>
                      <a:pt x="18247" y="16722"/>
                    </a:cubicBezTo>
                    <a:cubicBezTo>
                      <a:pt x="18260" y="16722"/>
                      <a:pt x="18268" y="16725"/>
                      <a:pt x="18268" y="16731"/>
                    </a:cubicBezTo>
                    <a:cubicBezTo>
                      <a:pt x="18309" y="16731"/>
                      <a:pt x="18390" y="16718"/>
                      <a:pt x="18448" y="16718"/>
                    </a:cubicBezTo>
                    <a:cubicBezTo>
                      <a:pt x="18478" y="16718"/>
                      <a:pt x="18501" y="16721"/>
                      <a:pt x="18511" y="16731"/>
                    </a:cubicBezTo>
                    <a:cubicBezTo>
                      <a:pt x="18532" y="16731"/>
                      <a:pt x="18606" y="16745"/>
                      <a:pt x="18662" y="16745"/>
                    </a:cubicBezTo>
                    <a:cubicBezTo>
                      <a:pt x="18690" y="16745"/>
                      <a:pt x="18714" y="16741"/>
                      <a:pt x="18724" y="16731"/>
                    </a:cubicBezTo>
                    <a:cubicBezTo>
                      <a:pt x="18785" y="16701"/>
                      <a:pt x="18785" y="16640"/>
                      <a:pt x="18815" y="16610"/>
                    </a:cubicBezTo>
                    <a:cubicBezTo>
                      <a:pt x="18846" y="16579"/>
                      <a:pt x="18937" y="16549"/>
                      <a:pt x="18967" y="16549"/>
                    </a:cubicBezTo>
                    <a:cubicBezTo>
                      <a:pt x="18998" y="16549"/>
                      <a:pt x="19089" y="16549"/>
                      <a:pt x="19119" y="16488"/>
                    </a:cubicBezTo>
                    <a:cubicBezTo>
                      <a:pt x="19150" y="16458"/>
                      <a:pt x="19150" y="16397"/>
                      <a:pt x="19150" y="16336"/>
                    </a:cubicBezTo>
                    <a:lnTo>
                      <a:pt x="19150" y="16184"/>
                    </a:lnTo>
                    <a:lnTo>
                      <a:pt x="19180" y="16123"/>
                    </a:lnTo>
                    <a:cubicBezTo>
                      <a:pt x="19180" y="16123"/>
                      <a:pt x="19271" y="16032"/>
                      <a:pt x="19302" y="16032"/>
                    </a:cubicBezTo>
                    <a:cubicBezTo>
                      <a:pt x="19332" y="16002"/>
                      <a:pt x="19393" y="15941"/>
                      <a:pt x="19393" y="15941"/>
                    </a:cubicBezTo>
                    <a:lnTo>
                      <a:pt x="19393" y="15819"/>
                    </a:lnTo>
                    <a:cubicBezTo>
                      <a:pt x="19393" y="15789"/>
                      <a:pt x="19393" y="15728"/>
                      <a:pt x="19454" y="15728"/>
                    </a:cubicBezTo>
                    <a:cubicBezTo>
                      <a:pt x="19484" y="15728"/>
                      <a:pt x="19575" y="15728"/>
                      <a:pt x="19606" y="15698"/>
                    </a:cubicBezTo>
                    <a:lnTo>
                      <a:pt x="19606" y="15576"/>
                    </a:lnTo>
                    <a:cubicBezTo>
                      <a:pt x="19606" y="15576"/>
                      <a:pt x="19575" y="15515"/>
                      <a:pt x="19575" y="15424"/>
                    </a:cubicBezTo>
                    <a:lnTo>
                      <a:pt x="19575" y="15272"/>
                    </a:lnTo>
                    <a:cubicBezTo>
                      <a:pt x="19575" y="15242"/>
                      <a:pt x="19575" y="15211"/>
                      <a:pt x="19606" y="15211"/>
                    </a:cubicBezTo>
                    <a:cubicBezTo>
                      <a:pt x="19636" y="15211"/>
                      <a:pt x="19697" y="15211"/>
                      <a:pt x="19697" y="15120"/>
                    </a:cubicBezTo>
                    <a:cubicBezTo>
                      <a:pt x="19727" y="15090"/>
                      <a:pt x="19697" y="14877"/>
                      <a:pt x="19727" y="14816"/>
                    </a:cubicBezTo>
                    <a:cubicBezTo>
                      <a:pt x="19758" y="14786"/>
                      <a:pt x="19879" y="14604"/>
                      <a:pt x="19849" y="14573"/>
                    </a:cubicBezTo>
                    <a:cubicBezTo>
                      <a:pt x="19849" y="14512"/>
                      <a:pt x="19788" y="14421"/>
                      <a:pt x="19788" y="14360"/>
                    </a:cubicBezTo>
                    <a:cubicBezTo>
                      <a:pt x="19758" y="14330"/>
                      <a:pt x="19758" y="14178"/>
                      <a:pt x="19788" y="14148"/>
                    </a:cubicBezTo>
                    <a:cubicBezTo>
                      <a:pt x="19849" y="14148"/>
                      <a:pt x="19849" y="14056"/>
                      <a:pt x="19849" y="14026"/>
                    </a:cubicBezTo>
                    <a:cubicBezTo>
                      <a:pt x="19788" y="13996"/>
                      <a:pt x="19758" y="13904"/>
                      <a:pt x="19788" y="13874"/>
                    </a:cubicBezTo>
                    <a:cubicBezTo>
                      <a:pt x="19849" y="13844"/>
                      <a:pt x="19849" y="13813"/>
                      <a:pt x="19879" y="13752"/>
                    </a:cubicBezTo>
                    <a:cubicBezTo>
                      <a:pt x="19909" y="13752"/>
                      <a:pt x="19849" y="13661"/>
                      <a:pt x="19849" y="13661"/>
                    </a:cubicBezTo>
                    <a:lnTo>
                      <a:pt x="19879" y="13570"/>
                    </a:lnTo>
                    <a:cubicBezTo>
                      <a:pt x="19879" y="13570"/>
                      <a:pt x="19879" y="13448"/>
                      <a:pt x="19909" y="13418"/>
                    </a:cubicBezTo>
                    <a:cubicBezTo>
                      <a:pt x="19909" y="13391"/>
                      <a:pt x="19885" y="13292"/>
                      <a:pt x="19902" y="13292"/>
                    </a:cubicBezTo>
                    <a:lnTo>
                      <a:pt x="19902" y="13292"/>
                    </a:lnTo>
                    <a:cubicBezTo>
                      <a:pt x="19904" y="13292"/>
                      <a:pt x="19906" y="13293"/>
                      <a:pt x="19909" y="13297"/>
                    </a:cubicBezTo>
                    <a:cubicBezTo>
                      <a:pt x="19940" y="13357"/>
                      <a:pt x="20031" y="13357"/>
                      <a:pt x="20031" y="13418"/>
                    </a:cubicBezTo>
                    <a:cubicBezTo>
                      <a:pt x="20031" y="13468"/>
                      <a:pt x="20068" y="13491"/>
                      <a:pt x="20101" y="13491"/>
                    </a:cubicBezTo>
                    <a:cubicBezTo>
                      <a:pt x="20128" y="13491"/>
                      <a:pt x="20153" y="13476"/>
                      <a:pt x="20153" y="13448"/>
                    </a:cubicBezTo>
                    <a:cubicBezTo>
                      <a:pt x="20153" y="13418"/>
                      <a:pt x="20183" y="13357"/>
                      <a:pt x="20183" y="13297"/>
                    </a:cubicBezTo>
                    <a:cubicBezTo>
                      <a:pt x="20183" y="13266"/>
                      <a:pt x="20244" y="13266"/>
                      <a:pt x="20305" y="13236"/>
                    </a:cubicBezTo>
                    <a:cubicBezTo>
                      <a:pt x="20335" y="13205"/>
                      <a:pt x="20457" y="13084"/>
                      <a:pt x="20396" y="13053"/>
                    </a:cubicBezTo>
                    <a:lnTo>
                      <a:pt x="20396" y="12932"/>
                    </a:lnTo>
                    <a:lnTo>
                      <a:pt x="20517" y="12810"/>
                    </a:lnTo>
                    <a:lnTo>
                      <a:pt x="20669" y="12749"/>
                    </a:lnTo>
                    <a:cubicBezTo>
                      <a:pt x="20761" y="12689"/>
                      <a:pt x="20943" y="12445"/>
                      <a:pt x="21004" y="12445"/>
                    </a:cubicBezTo>
                    <a:cubicBezTo>
                      <a:pt x="21065" y="12445"/>
                      <a:pt x="21095" y="12324"/>
                      <a:pt x="21156" y="12233"/>
                    </a:cubicBezTo>
                    <a:cubicBezTo>
                      <a:pt x="21217" y="12172"/>
                      <a:pt x="21247" y="12081"/>
                      <a:pt x="21277" y="12050"/>
                    </a:cubicBezTo>
                    <a:cubicBezTo>
                      <a:pt x="21308" y="12020"/>
                      <a:pt x="21368" y="11989"/>
                      <a:pt x="21399" y="11898"/>
                    </a:cubicBezTo>
                    <a:cubicBezTo>
                      <a:pt x="21399" y="11868"/>
                      <a:pt x="21429" y="11746"/>
                      <a:pt x="21429" y="11716"/>
                    </a:cubicBezTo>
                    <a:cubicBezTo>
                      <a:pt x="21429" y="11686"/>
                      <a:pt x="21520" y="11473"/>
                      <a:pt x="21460" y="11442"/>
                    </a:cubicBezTo>
                    <a:cubicBezTo>
                      <a:pt x="21065" y="11442"/>
                      <a:pt x="21034" y="11412"/>
                      <a:pt x="21034" y="11351"/>
                    </a:cubicBezTo>
                    <a:cubicBezTo>
                      <a:pt x="21034" y="11260"/>
                      <a:pt x="20943" y="11138"/>
                      <a:pt x="20943" y="11138"/>
                    </a:cubicBezTo>
                    <a:lnTo>
                      <a:pt x="20943" y="11047"/>
                    </a:lnTo>
                    <a:cubicBezTo>
                      <a:pt x="20943" y="10986"/>
                      <a:pt x="20973" y="10926"/>
                      <a:pt x="20943" y="10926"/>
                    </a:cubicBezTo>
                    <a:cubicBezTo>
                      <a:pt x="20943" y="10895"/>
                      <a:pt x="20973" y="10895"/>
                      <a:pt x="20913" y="10895"/>
                    </a:cubicBezTo>
                    <a:cubicBezTo>
                      <a:pt x="20852" y="10895"/>
                      <a:pt x="20831" y="10868"/>
                      <a:pt x="20807" y="10868"/>
                    </a:cubicBezTo>
                    <a:cubicBezTo>
                      <a:pt x="20794" y="10868"/>
                      <a:pt x="20781" y="10875"/>
                      <a:pt x="20761" y="10895"/>
                    </a:cubicBezTo>
                    <a:cubicBezTo>
                      <a:pt x="20740" y="10895"/>
                      <a:pt x="20680" y="10909"/>
                      <a:pt x="20632" y="10909"/>
                    </a:cubicBezTo>
                    <a:cubicBezTo>
                      <a:pt x="20609" y="10909"/>
                      <a:pt x="20588" y="10905"/>
                      <a:pt x="20578" y="10895"/>
                    </a:cubicBezTo>
                    <a:lnTo>
                      <a:pt x="20365" y="10895"/>
                    </a:lnTo>
                    <a:cubicBezTo>
                      <a:pt x="20335" y="10895"/>
                      <a:pt x="20305" y="10895"/>
                      <a:pt x="20274" y="10834"/>
                    </a:cubicBezTo>
                    <a:cubicBezTo>
                      <a:pt x="20274" y="10804"/>
                      <a:pt x="20183" y="10774"/>
                      <a:pt x="20153" y="10774"/>
                    </a:cubicBezTo>
                    <a:cubicBezTo>
                      <a:pt x="20122" y="10774"/>
                      <a:pt x="19727" y="10470"/>
                      <a:pt x="19697" y="10470"/>
                    </a:cubicBezTo>
                    <a:cubicBezTo>
                      <a:pt x="19666" y="10470"/>
                      <a:pt x="19454" y="10379"/>
                      <a:pt x="19454" y="10318"/>
                    </a:cubicBezTo>
                    <a:cubicBezTo>
                      <a:pt x="19454" y="10227"/>
                      <a:pt x="19423" y="10227"/>
                      <a:pt x="19393" y="10227"/>
                    </a:cubicBezTo>
                    <a:cubicBezTo>
                      <a:pt x="19393" y="10196"/>
                      <a:pt x="19302" y="10196"/>
                      <a:pt x="19302" y="10166"/>
                    </a:cubicBezTo>
                    <a:cubicBezTo>
                      <a:pt x="19271" y="10105"/>
                      <a:pt x="19241" y="10105"/>
                      <a:pt x="19241" y="10075"/>
                    </a:cubicBezTo>
                    <a:cubicBezTo>
                      <a:pt x="19210" y="10075"/>
                      <a:pt x="19210" y="10044"/>
                      <a:pt x="19150" y="10044"/>
                    </a:cubicBezTo>
                    <a:cubicBezTo>
                      <a:pt x="19129" y="10044"/>
                      <a:pt x="19069" y="10058"/>
                      <a:pt x="19021" y="10058"/>
                    </a:cubicBezTo>
                    <a:cubicBezTo>
                      <a:pt x="18998" y="10058"/>
                      <a:pt x="18977" y="10054"/>
                      <a:pt x="18967" y="10044"/>
                    </a:cubicBezTo>
                    <a:lnTo>
                      <a:pt x="18663" y="10044"/>
                    </a:lnTo>
                    <a:cubicBezTo>
                      <a:pt x="18663" y="10044"/>
                      <a:pt x="18602" y="10044"/>
                      <a:pt x="18542" y="10075"/>
                    </a:cubicBezTo>
                    <a:cubicBezTo>
                      <a:pt x="18521" y="10096"/>
                      <a:pt x="18558" y="10131"/>
                      <a:pt x="18553" y="10131"/>
                    </a:cubicBezTo>
                    <a:cubicBezTo>
                      <a:pt x="18550" y="10131"/>
                      <a:pt x="18540" y="10124"/>
                      <a:pt x="18511" y="10105"/>
                    </a:cubicBezTo>
                    <a:cubicBezTo>
                      <a:pt x="18451" y="10075"/>
                      <a:pt x="18451" y="10075"/>
                      <a:pt x="18390" y="10044"/>
                    </a:cubicBezTo>
                    <a:cubicBezTo>
                      <a:pt x="18359" y="10014"/>
                      <a:pt x="18238" y="10014"/>
                      <a:pt x="18207" y="10014"/>
                    </a:cubicBezTo>
                    <a:cubicBezTo>
                      <a:pt x="18177" y="10014"/>
                      <a:pt x="18086" y="9953"/>
                      <a:pt x="18086" y="9953"/>
                    </a:cubicBezTo>
                    <a:cubicBezTo>
                      <a:pt x="18086" y="9953"/>
                      <a:pt x="18055" y="9953"/>
                      <a:pt x="18025" y="9923"/>
                    </a:cubicBezTo>
                    <a:cubicBezTo>
                      <a:pt x="17995" y="9892"/>
                      <a:pt x="17843" y="9892"/>
                      <a:pt x="17843" y="9892"/>
                    </a:cubicBezTo>
                    <a:cubicBezTo>
                      <a:pt x="17843" y="9892"/>
                      <a:pt x="17782" y="9923"/>
                      <a:pt x="17751" y="9923"/>
                    </a:cubicBezTo>
                    <a:cubicBezTo>
                      <a:pt x="17721" y="9923"/>
                      <a:pt x="17599" y="10014"/>
                      <a:pt x="17569" y="10014"/>
                    </a:cubicBezTo>
                    <a:cubicBezTo>
                      <a:pt x="17545" y="10014"/>
                      <a:pt x="17501" y="10053"/>
                      <a:pt x="17484" y="10053"/>
                    </a:cubicBezTo>
                    <a:cubicBezTo>
                      <a:pt x="17480" y="10053"/>
                      <a:pt x="17478" y="10050"/>
                      <a:pt x="17478" y="10044"/>
                    </a:cubicBezTo>
                    <a:cubicBezTo>
                      <a:pt x="17447" y="10014"/>
                      <a:pt x="17478" y="9953"/>
                      <a:pt x="17447" y="9953"/>
                    </a:cubicBezTo>
                    <a:cubicBezTo>
                      <a:pt x="17417" y="9953"/>
                      <a:pt x="17417" y="10014"/>
                      <a:pt x="17417" y="10044"/>
                    </a:cubicBezTo>
                    <a:cubicBezTo>
                      <a:pt x="17417" y="10075"/>
                      <a:pt x="17447" y="10166"/>
                      <a:pt x="17417" y="10166"/>
                    </a:cubicBezTo>
                    <a:cubicBezTo>
                      <a:pt x="17387" y="10166"/>
                      <a:pt x="17326" y="10105"/>
                      <a:pt x="17326" y="10105"/>
                    </a:cubicBezTo>
                    <a:cubicBezTo>
                      <a:pt x="17326" y="10105"/>
                      <a:pt x="17295" y="10044"/>
                      <a:pt x="17326" y="10044"/>
                    </a:cubicBezTo>
                    <a:cubicBezTo>
                      <a:pt x="17326" y="10014"/>
                      <a:pt x="17417" y="9953"/>
                      <a:pt x="17447" y="9923"/>
                    </a:cubicBezTo>
                    <a:lnTo>
                      <a:pt x="17447" y="9771"/>
                    </a:lnTo>
                    <a:cubicBezTo>
                      <a:pt x="17447" y="9740"/>
                      <a:pt x="17387" y="9619"/>
                      <a:pt x="17326" y="9588"/>
                    </a:cubicBezTo>
                    <a:lnTo>
                      <a:pt x="17113" y="9588"/>
                    </a:lnTo>
                    <a:cubicBezTo>
                      <a:pt x="17083" y="9588"/>
                      <a:pt x="16931" y="9558"/>
                      <a:pt x="16931" y="9497"/>
                    </a:cubicBezTo>
                    <a:cubicBezTo>
                      <a:pt x="16931" y="9482"/>
                      <a:pt x="16878" y="9482"/>
                      <a:pt x="16824" y="9482"/>
                    </a:cubicBezTo>
                    <a:cubicBezTo>
                      <a:pt x="16771" y="9482"/>
                      <a:pt x="16718" y="9482"/>
                      <a:pt x="16718" y="9467"/>
                    </a:cubicBezTo>
                    <a:cubicBezTo>
                      <a:pt x="16688" y="9436"/>
                      <a:pt x="16657" y="9436"/>
                      <a:pt x="16627" y="9406"/>
                    </a:cubicBezTo>
                    <a:lnTo>
                      <a:pt x="16505" y="9406"/>
                    </a:lnTo>
                    <a:cubicBezTo>
                      <a:pt x="16475" y="9345"/>
                      <a:pt x="16384" y="9315"/>
                      <a:pt x="16384" y="9315"/>
                    </a:cubicBezTo>
                    <a:lnTo>
                      <a:pt x="16323" y="9284"/>
                    </a:lnTo>
                    <a:cubicBezTo>
                      <a:pt x="16323" y="9284"/>
                      <a:pt x="16201" y="9284"/>
                      <a:pt x="16171" y="9254"/>
                    </a:cubicBezTo>
                    <a:lnTo>
                      <a:pt x="16049" y="9254"/>
                    </a:lnTo>
                    <a:lnTo>
                      <a:pt x="15958" y="9345"/>
                    </a:lnTo>
                    <a:cubicBezTo>
                      <a:pt x="15958" y="9345"/>
                      <a:pt x="15958" y="9436"/>
                      <a:pt x="15928" y="9467"/>
                    </a:cubicBezTo>
                    <a:cubicBezTo>
                      <a:pt x="15897" y="9497"/>
                      <a:pt x="15897" y="9558"/>
                      <a:pt x="15897" y="9558"/>
                    </a:cubicBezTo>
                    <a:lnTo>
                      <a:pt x="15897" y="9619"/>
                    </a:lnTo>
                    <a:cubicBezTo>
                      <a:pt x="15873" y="9619"/>
                      <a:pt x="15829" y="9580"/>
                      <a:pt x="15797" y="9580"/>
                    </a:cubicBezTo>
                    <a:cubicBezTo>
                      <a:pt x="15789" y="9580"/>
                      <a:pt x="15782" y="9582"/>
                      <a:pt x="15776" y="9588"/>
                    </a:cubicBezTo>
                    <a:cubicBezTo>
                      <a:pt x="15745" y="9588"/>
                      <a:pt x="15745" y="9649"/>
                      <a:pt x="15745" y="9649"/>
                    </a:cubicBezTo>
                    <a:lnTo>
                      <a:pt x="15654" y="9710"/>
                    </a:lnTo>
                    <a:lnTo>
                      <a:pt x="15593" y="9771"/>
                    </a:lnTo>
                    <a:lnTo>
                      <a:pt x="15563" y="9710"/>
                    </a:lnTo>
                    <a:cubicBezTo>
                      <a:pt x="15593" y="9710"/>
                      <a:pt x="15593" y="9619"/>
                      <a:pt x="15563" y="9619"/>
                    </a:cubicBezTo>
                    <a:cubicBezTo>
                      <a:pt x="15522" y="9619"/>
                      <a:pt x="15495" y="9632"/>
                      <a:pt x="15473" y="9632"/>
                    </a:cubicBezTo>
                    <a:cubicBezTo>
                      <a:pt x="15462" y="9632"/>
                      <a:pt x="15451" y="9629"/>
                      <a:pt x="15441" y="9619"/>
                    </a:cubicBezTo>
                    <a:cubicBezTo>
                      <a:pt x="15441" y="9588"/>
                      <a:pt x="15441" y="9558"/>
                      <a:pt x="15472" y="9558"/>
                    </a:cubicBezTo>
                    <a:lnTo>
                      <a:pt x="15624" y="9558"/>
                    </a:lnTo>
                    <a:lnTo>
                      <a:pt x="15715" y="9467"/>
                    </a:lnTo>
                    <a:cubicBezTo>
                      <a:pt x="15745" y="9436"/>
                      <a:pt x="15776" y="9345"/>
                      <a:pt x="15776" y="9345"/>
                    </a:cubicBezTo>
                    <a:cubicBezTo>
                      <a:pt x="15776" y="9345"/>
                      <a:pt x="15806" y="9284"/>
                      <a:pt x="15806" y="9254"/>
                    </a:cubicBezTo>
                    <a:cubicBezTo>
                      <a:pt x="15806" y="9193"/>
                      <a:pt x="15776" y="9163"/>
                      <a:pt x="15776" y="9132"/>
                    </a:cubicBezTo>
                    <a:cubicBezTo>
                      <a:pt x="15776" y="9102"/>
                      <a:pt x="15776" y="9102"/>
                      <a:pt x="15806" y="9102"/>
                    </a:cubicBezTo>
                    <a:cubicBezTo>
                      <a:pt x="15806" y="9041"/>
                      <a:pt x="15745" y="9041"/>
                      <a:pt x="15715" y="9041"/>
                    </a:cubicBezTo>
                    <a:cubicBezTo>
                      <a:pt x="15654" y="9041"/>
                      <a:pt x="15593" y="9041"/>
                      <a:pt x="15563" y="9102"/>
                    </a:cubicBezTo>
                    <a:lnTo>
                      <a:pt x="15441" y="9102"/>
                    </a:lnTo>
                    <a:cubicBezTo>
                      <a:pt x="15441" y="9102"/>
                      <a:pt x="15350" y="9102"/>
                      <a:pt x="15350" y="9041"/>
                    </a:cubicBezTo>
                    <a:cubicBezTo>
                      <a:pt x="15350" y="9026"/>
                      <a:pt x="15343" y="9026"/>
                      <a:pt x="15331" y="9026"/>
                    </a:cubicBezTo>
                    <a:cubicBezTo>
                      <a:pt x="15320" y="9026"/>
                      <a:pt x="15305" y="9026"/>
                      <a:pt x="15289" y="9011"/>
                    </a:cubicBezTo>
                    <a:lnTo>
                      <a:pt x="15168" y="9011"/>
                    </a:lnTo>
                    <a:cubicBezTo>
                      <a:pt x="15137" y="9011"/>
                      <a:pt x="15168" y="9011"/>
                      <a:pt x="15137" y="9041"/>
                    </a:cubicBezTo>
                    <a:cubicBezTo>
                      <a:pt x="15107" y="9041"/>
                      <a:pt x="15046" y="9011"/>
                      <a:pt x="15016" y="9011"/>
                    </a:cubicBezTo>
                    <a:cubicBezTo>
                      <a:pt x="14985" y="9041"/>
                      <a:pt x="14955" y="9254"/>
                      <a:pt x="14955" y="9254"/>
                    </a:cubicBezTo>
                    <a:cubicBezTo>
                      <a:pt x="14955" y="9284"/>
                      <a:pt x="14985" y="9284"/>
                      <a:pt x="14955" y="9315"/>
                    </a:cubicBezTo>
                    <a:cubicBezTo>
                      <a:pt x="14894" y="9345"/>
                      <a:pt x="14955" y="9406"/>
                      <a:pt x="14955" y="9406"/>
                    </a:cubicBezTo>
                    <a:cubicBezTo>
                      <a:pt x="14955" y="9406"/>
                      <a:pt x="14864" y="9345"/>
                      <a:pt x="14833" y="9345"/>
                    </a:cubicBezTo>
                    <a:lnTo>
                      <a:pt x="14742" y="9345"/>
                    </a:lnTo>
                    <a:lnTo>
                      <a:pt x="14681" y="9406"/>
                    </a:lnTo>
                    <a:lnTo>
                      <a:pt x="14590" y="9467"/>
                    </a:lnTo>
                    <a:lnTo>
                      <a:pt x="14529" y="9497"/>
                    </a:lnTo>
                    <a:lnTo>
                      <a:pt x="14438" y="9558"/>
                    </a:lnTo>
                    <a:lnTo>
                      <a:pt x="14377" y="9558"/>
                    </a:lnTo>
                    <a:lnTo>
                      <a:pt x="14286" y="9436"/>
                    </a:lnTo>
                    <a:lnTo>
                      <a:pt x="14408" y="9436"/>
                    </a:lnTo>
                    <a:cubicBezTo>
                      <a:pt x="14438" y="9436"/>
                      <a:pt x="14529" y="9406"/>
                      <a:pt x="14529" y="9406"/>
                    </a:cubicBezTo>
                    <a:cubicBezTo>
                      <a:pt x="14529" y="9406"/>
                      <a:pt x="14590" y="9345"/>
                      <a:pt x="14590" y="9315"/>
                    </a:cubicBezTo>
                    <a:lnTo>
                      <a:pt x="14590" y="9254"/>
                    </a:lnTo>
                    <a:cubicBezTo>
                      <a:pt x="14590" y="9193"/>
                      <a:pt x="14651" y="9163"/>
                      <a:pt x="14681" y="9163"/>
                    </a:cubicBezTo>
                    <a:cubicBezTo>
                      <a:pt x="14712" y="9163"/>
                      <a:pt x="14742" y="9102"/>
                      <a:pt x="14712" y="9041"/>
                    </a:cubicBezTo>
                    <a:lnTo>
                      <a:pt x="14712" y="8980"/>
                    </a:lnTo>
                    <a:cubicBezTo>
                      <a:pt x="14742" y="8980"/>
                      <a:pt x="14803" y="8950"/>
                      <a:pt x="14833" y="8889"/>
                    </a:cubicBezTo>
                    <a:cubicBezTo>
                      <a:pt x="14864" y="8889"/>
                      <a:pt x="14864" y="8828"/>
                      <a:pt x="14864" y="8828"/>
                    </a:cubicBezTo>
                    <a:lnTo>
                      <a:pt x="14955" y="8828"/>
                    </a:lnTo>
                    <a:cubicBezTo>
                      <a:pt x="14985" y="8828"/>
                      <a:pt x="15016" y="8828"/>
                      <a:pt x="15046" y="8798"/>
                    </a:cubicBezTo>
                    <a:cubicBezTo>
                      <a:pt x="15046" y="8737"/>
                      <a:pt x="15046" y="8646"/>
                      <a:pt x="15107" y="8646"/>
                    </a:cubicBezTo>
                    <a:cubicBezTo>
                      <a:pt x="15137" y="8646"/>
                      <a:pt x="15168" y="8524"/>
                      <a:pt x="15198" y="8494"/>
                    </a:cubicBezTo>
                    <a:cubicBezTo>
                      <a:pt x="15229" y="8433"/>
                      <a:pt x="15198" y="8403"/>
                      <a:pt x="15229" y="8342"/>
                    </a:cubicBezTo>
                    <a:cubicBezTo>
                      <a:pt x="15289" y="8251"/>
                      <a:pt x="15289" y="8220"/>
                      <a:pt x="15229" y="8190"/>
                    </a:cubicBezTo>
                    <a:cubicBezTo>
                      <a:pt x="15218" y="8170"/>
                      <a:pt x="15212" y="8163"/>
                      <a:pt x="15205" y="8163"/>
                    </a:cubicBezTo>
                    <a:cubicBezTo>
                      <a:pt x="15191" y="8163"/>
                      <a:pt x="15178" y="8190"/>
                      <a:pt x="15137" y="8190"/>
                    </a:cubicBezTo>
                    <a:cubicBezTo>
                      <a:pt x="15046" y="8129"/>
                      <a:pt x="15016" y="8129"/>
                      <a:pt x="14985" y="8099"/>
                    </a:cubicBezTo>
                    <a:cubicBezTo>
                      <a:pt x="14925" y="8068"/>
                      <a:pt x="14894" y="8068"/>
                      <a:pt x="14894" y="7977"/>
                    </a:cubicBezTo>
                    <a:cubicBezTo>
                      <a:pt x="14894" y="7916"/>
                      <a:pt x="14864" y="7886"/>
                      <a:pt x="14833" y="7825"/>
                    </a:cubicBezTo>
                    <a:cubicBezTo>
                      <a:pt x="14773" y="7765"/>
                      <a:pt x="14773" y="7765"/>
                      <a:pt x="14773" y="7673"/>
                    </a:cubicBezTo>
                    <a:cubicBezTo>
                      <a:pt x="14773" y="7643"/>
                      <a:pt x="14742" y="7613"/>
                      <a:pt x="14742" y="7582"/>
                    </a:cubicBezTo>
                    <a:cubicBezTo>
                      <a:pt x="14773" y="7521"/>
                      <a:pt x="14773" y="7491"/>
                      <a:pt x="14773" y="7461"/>
                    </a:cubicBezTo>
                    <a:cubicBezTo>
                      <a:pt x="14742" y="7430"/>
                      <a:pt x="14773" y="7369"/>
                      <a:pt x="14742" y="7339"/>
                    </a:cubicBezTo>
                    <a:cubicBezTo>
                      <a:pt x="14712" y="7309"/>
                      <a:pt x="14712" y="7278"/>
                      <a:pt x="14681" y="7278"/>
                    </a:cubicBezTo>
                    <a:lnTo>
                      <a:pt x="14560" y="7278"/>
                    </a:lnTo>
                    <a:cubicBezTo>
                      <a:pt x="14529" y="7278"/>
                      <a:pt x="14529" y="7217"/>
                      <a:pt x="14469" y="7157"/>
                    </a:cubicBezTo>
                    <a:cubicBezTo>
                      <a:pt x="14408" y="7065"/>
                      <a:pt x="14317" y="7035"/>
                      <a:pt x="14256" y="6974"/>
                    </a:cubicBezTo>
                    <a:cubicBezTo>
                      <a:pt x="14195" y="6883"/>
                      <a:pt x="14134" y="6822"/>
                      <a:pt x="14074" y="6822"/>
                    </a:cubicBezTo>
                    <a:cubicBezTo>
                      <a:pt x="13982" y="6761"/>
                      <a:pt x="13830" y="6761"/>
                      <a:pt x="13830" y="6761"/>
                    </a:cubicBezTo>
                    <a:cubicBezTo>
                      <a:pt x="13800" y="6761"/>
                      <a:pt x="13739" y="6761"/>
                      <a:pt x="13678" y="6731"/>
                    </a:cubicBezTo>
                    <a:cubicBezTo>
                      <a:pt x="13648" y="6701"/>
                      <a:pt x="13678" y="6670"/>
                      <a:pt x="13648" y="6609"/>
                    </a:cubicBezTo>
                    <a:cubicBezTo>
                      <a:pt x="13618" y="6579"/>
                      <a:pt x="13526" y="6549"/>
                      <a:pt x="13496" y="6549"/>
                    </a:cubicBezTo>
                    <a:cubicBezTo>
                      <a:pt x="13466" y="6549"/>
                      <a:pt x="13466" y="6579"/>
                      <a:pt x="13405" y="6579"/>
                    </a:cubicBezTo>
                    <a:cubicBezTo>
                      <a:pt x="13374" y="6579"/>
                      <a:pt x="13344" y="6579"/>
                      <a:pt x="13314" y="6549"/>
                    </a:cubicBezTo>
                    <a:cubicBezTo>
                      <a:pt x="13283" y="6518"/>
                      <a:pt x="13283" y="6518"/>
                      <a:pt x="13192" y="6458"/>
                    </a:cubicBezTo>
                    <a:cubicBezTo>
                      <a:pt x="13101" y="6458"/>
                      <a:pt x="13101" y="6458"/>
                      <a:pt x="13101" y="6518"/>
                    </a:cubicBezTo>
                    <a:cubicBezTo>
                      <a:pt x="13101" y="6543"/>
                      <a:pt x="13141" y="6587"/>
                      <a:pt x="13108" y="6587"/>
                    </a:cubicBezTo>
                    <a:cubicBezTo>
                      <a:pt x="13100" y="6587"/>
                      <a:pt x="13088" y="6585"/>
                      <a:pt x="13070" y="6579"/>
                    </a:cubicBezTo>
                    <a:cubicBezTo>
                      <a:pt x="13040" y="6549"/>
                      <a:pt x="12979" y="6549"/>
                      <a:pt x="12979" y="6518"/>
                    </a:cubicBezTo>
                    <a:cubicBezTo>
                      <a:pt x="12979" y="6488"/>
                      <a:pt x="12987" y="6488"/>
                      <a:pt x="12991" y="6488"/>
                    </a:cubicBezTo>
                    <a:cubicBezTo>
                      <a:pt x="12994" y="6488"/>
                      <a:pt x="12994" y="6488"/>
                      <a:pt x="12979" y="6458"/>
                    </a:cubicBezTo>
                    <a:cubicBezTo>
                      <a:pt x="12918" y="6427"/>
                      <a:pt x="12888" y="6427"/>
                      <a:pt x="12827" y="6427"/>
                    </a:cubicBezTo>
                    <a:cubicBezTo>
                      <a:pt x="12736" y="6427"/>
                      <a:pt x="12736" y="6518"/>
                      <a:pt x="12736" y="6518"/>
                    </a:cubicBezTo>
                    <a:cubicBezTo>
                      <a:pt x="12736" y="6518"/>
                      <a:pt x="12827" y="6579"/>
                      <a:pt x="12736" y="6579"/>
                    </a:cubicBezTo>
                    <a:cubicBezTo>
                      <a:pt x="12706" y="6579"/>
                      <a:pt x="12645" y="6579"/>
                      <a:pt x="12615" y="6549"/>
                    </a:cubicBezTo>
                    <a:cubicBezTo>
                      <a:pt x="12615" y="6528"/>
                      <a:pt x="12600" y="6492"/>
                      <a:pt x="12581" y="6492"/>
                    </a:cubicBezTo>
                    <a:cubicBezTo>
                      <a:pt x="12573" y="6492"/>
                      <a:pt x="12563" y="6499"/>
                      <a:pt x="12554" y="6518"/>
                    </a:cubicBezTo>
                    <a:lnTo>
                      <a:pt x="12311" y="6518"/>
                    </a:lnTo>
                    <a:cubicBezTo>
                      <a:pt x="12280" y="6518"/>
                      <a:pt x="12311" y="6579"/>
                      <a:pt x="12280" y="6579"/>
                    </a:cubicBezTo>
                    <a:cubicBezTo>
                      <a:pt x="12250" y="6579"/>
                      <a:pt x="12189" y="6549"/>
                      <a:pt x="12250" y="6518"/>
                    </a:cubicBezTo>
                    <a:cubicBezTo>
                      <a:pt x="12250" y="6458"/>
                      <a:pt x="12250" y="6366"/>
                      <a:pt x="12219" y="6366"/>
                    </a:cubicBezTo>
                    <a:cubicBezTo>
                      <a:pt x="12159" y="6366"/>
                      <a:pt x="12067" y="6275"/>
                      <a:pt x="12067" y="6275"/>
                    </a:cubicBezTo>
                    <a:cubicBezTo>
                      <a:pt x="12067" y="6275"/>
                      <a:pt x="11976" y="6214"/>
                      <a:pt x="11946" y="6214"/>
                    </a:cubicBezTo>
                    <a:cubicBezTo>
                      <a:pt x="11915" y="6214"/>
                      <a:pt x="11855" y="6154"/>
                      <a:pt x="11824" y="6154"/>
                    </a:cubicBezTo>
                    <a:cubicBezTo>
                      <a:pt x="11794" y="6154"/>
                      <a:pt x="11672" y="6214"/>
                      <a:pt x="11672" y="6214"/>
                    </a:cubicBezTo>
                    <a:lnTo>
                      <a:pt x="11672" y="6154"/>
                    </a:lnTo>
                    <a:cubicBezTo>
                      <a:pt x="11672" y="6093"/>
                      <a:pt x="11794" y="6093"/>
                      <a:pt x="11642" y="5941"/>
                    </a:cubicBezTo>
                    <a:cubicBezTo>
                      <a:pt x="11520" y="5789"/>
                      <a:pt x="11338" y="5698"/>
                      <a:pt x="11216" y="5637"/>
                    </a:cubicBezTo>
                    <a:cubicBezTo>
                      <a:pt x="11095" y="5606"/>
                      <a:pt x="11064" y="5485"/>
                      <a:pt x="11004" y="5485"/>
                    </a:cubicBezTo>
                    <a:cubicBezTo>
                      <a:pt x="10912" y="5485"/>
                      <a:pt x="10882" y="5454"/>
                      <a:pt x="10852" y="5454"/>
                    </a:cubicBezTo>
                    <a:cubicBezTo>
                      <a:pt x="10791" y="5454"/>
                      <a:pt x="10791" y="5485"/>
                      <a:pt x="10730" y="5485"/>
                    </a:cubicBezTo>
                    <a:cubicBezTo>
                      <a:pt x="10669" y="5485"/>
                      <a:pt x="10635" y="5471"/>
                      <a:pt x="10620" y="5471"/>
                    </a:cubicBezTo>
                    <a:cubicBezTo>
                      <a:pt x="10612" y="5471"/>
                      <a:pt x="10608" y="5475"/>
                      <a:pt x="10608" y="5485"/>
                    </a:cubicBezTo>
                    <a:cubicBezTo>
                      <a:pt x="10608" y="5515"/>
                      <a:pt x="10608" y="5546"/>
                      <a:pt x="10548" y="5546"/>
                    </a:cubicBezTo>
                    <a:cubicBezTo>
                      <a:pt x="10456" y="5546"/>
                      <a:pt x="10335" y="5515"/>
                      <a:pt x="10396" y="5485"/>
                    </a:cubicBezTo>
                    <a:cubicBezTo>
                      <a:pt x="10402" y="5478"/>
                      <a:pt x="10408" y="5476"/>
                      <a:pt x="10415" y="5476"/>
                    </a:cubicBezTo>
                    <a:cubicBezTo>
                      <a:pt x="10432" y="5476"/>
                      <a:pt x="10450" y="5494"/>
                      <a:pt x="10468" y="5494"/>
                    </a:cubicBezTo>
                    <a:cubicBezTo>
                      <a:pt x="10474" y="5494"/>
                      <a:pt x="10480" y="5491"/>
                      <a:pt x="10487" y="5485"/>
                    </a:cubicBezTo>
                    <a:cubicBezTo>
                      <a:pt x="10548" y="5454"/>
                      <a:pt x="10456" y="5394"/>
                      <a:pt x="10548" y="5363"/>
                    </a:cubicBezTo>
                    <a:cubicBezTo>
                      <a:pt x="10608" y="5333"/>
                      <a:pt x="10608" y="5302"/>
                      <a:pt x="10608" y="5211"/>
                    </a:cubicBezTo>
                    <a:cubicBezTo>
                      <a:pt x="10608" y="5150"/>
                      <a:pt x="10639" y="5150"/>
                      <a:pt x="10578" y="5090"/>
                    </a:cubicBezTo>
                    <a:cubicBezTo>
                      <a:pt x="10487" y="5059"/>
                      <a:pt x="10578" y="5029"/>
                      <a:pt x="10426" y="5029"/>
                    </a:cubicBezTo>
                    <a:cubicBezTo>
                      <a:pt x="10365" y="5029"/>
                      <a:pt x="10335" y="5037"/>
                      <a:pt x="10312" y="5037"/>
                    </a:cubicBezTo>
                    <a:cubicBezTo>
                      <a:pt x="10289" y="5037"/>
                      <a:pt x="10274" y="5029"/>
                      <a:pt x="10244" y="4999"/>
                    </a:cubicBezTo>
                    <a:cubicBezTo>
                      <a:pt x="10183" y="4907"/>
                      <a:pt x="10274" y="4938"/>
                      <a:pt x="10183" y="4907"/>
                    </a:cubicBezTo>
                    <a:cubicBezTo>
                      <a:pt x="10122" y="4877"/>
                      <a:pt x="10092" y="4877"/>
                      <a:pt x="10092" y="4877"/>
                    </a:cubicBezTo>
                    <a:cubicBezTo>
                      <a:pt x="10092" y="4877"/>
                      <a:pt x="10092" y="4938"/>
                      <a:pt x="10000" y="4938"/>
                    </a:cubicBezTo>
                    <a:cubicBezTo>
                      <a:pt x="9970" y="4938"/>
                      <a:pt x="9940" y="4907"/>
                      <a:pt x="9940" y="4877"/>
                    </a:cubicBezTo>
                    <a:cubicBezTo>
                      <a:pt x="9940" y="4847"/>
                      <a:pt x="9940" y="4786"/>
                      <a:pt x="9879" y="4786"/>
                    </a:cubicBezTo>
                    <a:cubicBezTo>
                      <a:pt x="9859" y="4786"/>
                      <a:pt x="9825" y="4813"/>
                      <a:pt x="9805" y="4813"/>
                    </a:cubicBezTo>
                    <a:cubicBezTo>
                      <a:pt x="9794" y="4813"/>
                      <a:pt x="9788" y="4806"/>
                      <a:pt x="9788" y="4786"/>
                    </a:cubicBezTo>
                    <a:cubicBezTo>
                      <a:pt x="9788" y="4755"/>
                      <a:pt x="9818" y="4725"/>
                      <a:pt x="9818" y="4725"/>
                    </a:cubicBezTo>
                    <a:cubicBezTo>
                      <a:pt x="9838" y="4725"/>
                      <a:pt x="9899" y="4738"/>
                      <a:pt x="9946" y="4738"/>
                    </a:cubicBezTo>
                    <a:cubicBezTo>
                      <a:pt x="9970" y="4738"/>
                      <a:pt x="9990" y="4735"/>
                      <a:pt x="10000" y="4725"/>
                    </a:cubicBezTo>
                    <a:cubicBezTo>
                      <a:pt x="10031" y="4725"/>
                      <a:pt x="10031" y="4634"/>
                      <a:pt x="10031" y="4603"/>
                    </a:cubicBezTo>
                    <a:cubicBezTo>
                      <a:pt x="10016" y="4588"/>
                      <a:pt x="10000" y="4581"/>
                      <a:pt x="9974" y="4581"/>
                    </a:cubicBezTo>
                    <a:cubicBezTo>
                      <a:pt x="9947" y="4581"/>
                      <a:pt x="9909" y="4588"/>
                      <a:pt x="9849" y="4603"/>
                    </a:cubicBezTo>
                    <a:lnTo>
                      <a:pt x="9666" y="4603"/>
                    </a:lnTo>
                    <a:cubicBezTo>
                      <a:pt x="9636" y="4603"/>
                      <a:pt x="9575" y="4573"/>
                      <a:pt x="9514" y="4573"/>
                    </a:cubicBezTo>
                    <a:cubicBezTo>
                      <a:pt x="9484" y="4573"/>
                      <a:pt x="9393" y="4603"/>
                      <a:pt x="9393" y="4603"/>
                    </a:cubicBezTo>
                    <a:lnTo>
                      <a:pt x="9301" y="4634"/>
                    </a:lnTo>
                    <a:cubicBezTo>
                      <a:pt x="9277" y="4634"/>
                      <a:pt x="9292" y="4595"/>
                      <a:pt x="9267" y="4595"/>
                    </a:cubicBezTo>
                    <a:cubicBezTo>
                      <a:pt x="9261" y="4595"/>
                      <a:pt x="9253" y="4597"/>
                      <a:pt x="9241" y="4603"/>
                    </a:cubicBezTo>
                    <a:cubicBezTo>
                      <a:pt x="9149" y="4634"/>
                      <a:pt x="9149" y="4755"/>
                      <a:pt x="9119" y="4755"/>
                    </a:cubicBezTo>
                    <a:cubicBezTo>
                      <a:pt x="9089" y="4755"/>
                      <a:pt x="9058" y="4786"/>
                      <a:pt x="9058" y="4786"/>
                    </a:cubicBezTo>
                    <a:cubicBezTo>
                      <a:pt x="9058" y="4786"/>
                      <a:pt x="8937" y="4847"/>
                      <a:pt x="8906" y="4847"/>
                    </a:cubicBezTo>
                    <a:lnTo>
                      <a:pt x="8754" y="4847"/>
                    </a:lnTo>
                    <a:cubicBezTo>
                      <a:pt x="8693" y="4847"/>
                      <a:pt x="8633" y="4755"/>
                      <a:pt x="8602" y="4755"/>
                    </a:cubicBezTo>
                    <a:cubicBezTo>
                      <a:pt x="8542" y="4755"/>
                      <a:pt x="8481" y="4725"/>
                      <a:pt x="8481" y="4695"/>
                    </a:cubicBezTo>
                    <a:cubicBezTo>
                      <a:pt x="8481" y="4650"/>
                      <a:pt x="8464" y="4622"/>
                      <a:pt x="8420" y="4622"/>
                    </a:cubicBezTo>
                    <a:cubicBezTo>
                      <a:pt x="8404" y="4622"/>
                      <a:pt x="8384" y="4626"/>
                      <a:pt x="8359" y="4634"/>
                    </a:cubicBezTo>
                    <a:cubicBezTo>
                      <a:pt x="8298" y="4634"/>
                      <a:pt x="8146" y="4695"/>
                      <a:pt x="8055" y="4695"/>
                    </a:cubicBezTo>
                    <a:cubicBezTo>
                      <a:pt x="7994" y="4695"/>
                      <a:pt x="7903" y="4695"/>
                      <a:pt x="7873" y="4725"/>
                    </a:cubicBezTo>
                    <a:cubicBezTo>
                      <a:pt x="7782" y="4725"/>
                      <a:pt x="7721" y="4755"/>
                      <a:pt x="7690" y="4755"/>
                    </a:cubicBezTo>
                    <a:cubicBezTo>
                      <a:pt x="7660" y="4755"/>
                      <a:pt x="7637" y="4763"/>
                      <a:pt x="7622" y="4763"/>
                    </a:cubicBezTo>
                    <a:cubicBezTo>
                      <a:pt x="7607" y="4763"/>
                      <a:pt x="7599" y="4755"/>
                      <a:pt x="7599" y="4725"/>
                    </a:cubicBezTo>
                    <a:cubicBezTo>
                      <a:pt x="7599" y="4603"/>
                      <a:pt x="7538" y="4543"/>
                      <a:pt x="7478" y="4482"/>
                    </a:cubicBezTo>
                    <a:cubicBezTo>
                      <a:pt x="7447" y="4451"/>
                      <a:pt x="7478" y="4330"/>
                      <a:pt x="7447" y="4330"/>
                    </a:cubicBezTo>
                    <a:lnTo>
                      <a:pt x="7143" y="4330"/>
                    </a:lnTo>
                    <a:cubicBezTo>
                      <a:pt x="7143" y="4330"/>
                      <a:pt x="7089" y="4357"/>
                      <a:pt x="7053" y="4357"/>
                    </a:cubicBezTo>
                    <a:cubicBezTo>
                      <a:pt x="7035" y="4357"/>
                      <a:pt x="7022" y="4350"/>
                      <a:pt x="7022" y="4330"/>
                    </a:cubicBezTo>
                    <a:cubicBezTo>
                      <a:pt x="7022" y="4299"/>
                      <a:pt x="6991" y="4299"/>
                      <a:pt x="6991" y="4269"/>
                    </a:cubicBezTo>
                    <a:cubicBezTo>
                      <a:pt x="6991" y="4239"/>
                      <a:pt x="6991" y="4178"/>
                      <a:pt x="6961" y="4147"/>
                    </a:cubicBezTo>
                    <a:cubicBezTo>
                      <a:pt x="6931" y="4117"/>
                      <a:pt x="6991" y="4087"/>
                      <a:pt x="6931" y="4087"/>
                    </a:cubicBezTo>
                    <a:cubicBezTo>
                      <a:pt x="6910" y="4087"/>
                      <a:pt x="6904" y="4060"/>
                      <a:pt x="6901" y="4060"/>
                    </a:cubicBezTo>
                    <a:cubicBezTo>
                      <a:pt x="6900" y="4060"/>
                      <a:pt x="6900" y="4066"/>
                      <a:pt x="6900" y="4087"/>
                    </a:cubicBezTo>
                    <a:cubicBezTo>
                      <a:pt x="6839" y="4117"/>
                      <a:pt x="6809" y="4117"/>
                      <a:pt x="6839" y="4117"/>
                    </a:cubicBezTo>
                    <a:cubicBezTo>
                      <a:pt x="6839" y="4147"/>
                      <a:pt x="6839" y="4147"/>
                      <a:pt x="6900" y="4178"/>
                    </a:cubicBezTo>
                    <a:cubicBezTo>
                      <a:pt x="6931" y="4239"/>
                      <a:pt x="6931" y="4239"/>
                      <a:pt x="6931" y="4269"/>
                    </a:cubicBezTo>
                    <a:lnTo>
                      <a:pt x="6931" y="4330"/>
                    </a:lnTo>
                    <a:cubicBezTo>
                      <a:pt x="6839" y="4391"/>
                      <a:pt x="6779" y="4391"/>
                      <a:pt x="6779" y="4391"/>
                    </a:cubicBezTo>
                    <a:cubicBezTo>
                      <a:pt x="6779" y="4391"/>
                      <a:pt x="6627" y="4421"/>
                      <a:pt x="6566" y="4451"/>
                    </a:cubicBezTo>
                    <a:cubicBezTo>
                      <a:pt x="6505" y="4482"/>
                      <a:pt x="6505" y="4482"/>
                      <a:pt x="6475" y="4543"/>
                    </a:cubicBezTo>
                    <a:cubicBezTo>
                      <a:pt x="6444" y="4573"/>
                      <a:pt x="6475" y="4603"/>
                      <a:pt x="6475" y="4634"/>
                    </a:cubicBezTo>
                    <a:lnTo>
                      <a:pt x="6475" y="4755"/>
                    </a:lnTo>
                    <a:cubicBezTo>
                      <a:pt x="6475" y="4786"/>
                      <a:pt x="6505" y="4847"/>
                      <a:pt x="6505" y="4847"/>
                    </a:cubicBezTo>
                    <a:cubicBezTo>
                      <a:pt x="6505" y="4847"/>
                      <a:pt x="6535" y="4877"/>
                      <a:pt x="6535" y="4907"/>
                    </a:cubicBezTo>
                    <a:cubicBezTo>
                      <a:pt x="6535" y="4938"/>
                      <a:pt x="6566" y="4938"/>
                      <a:pt x="6566" y="4999"/>
                    </a:cubicBezTo>
                    <a:cubicBezTo>
                      <a:pt x="6566" y="5029"/>
                      <a:pt x="6627" y="5059"/>
                      <a:pt x="6627" y="5059"/>
                    </a:cubicBezTo>
                    <a:cubicBezTo>
                      <a:pt x="6627" y="5059"/>
                      <a:pt x="6657" y="5059"/>
                      <a:pt x="6627" y="5120"/>
                    </a:cubicBezTo>
                    <a:cubicBezTo>
                      <a:pt x="6627" y="5150"/>
                      <a:pt x="6566" y="5181"/>
                      <a:pt x="6566" y="5181"/>
                    </a:cubicBezTo>
                    <a:cubicBezTo>
                      <a:pt x="6566" y="5181"/>
                      <a:pt x="6566" y="5211"/>
                      <a:pt x="6535" y="5211"/>
                    </a:cubicBezTo>
                    <a:cubicBezTo>
                      <a:pt x="6515" y="5211"/>
                      <a:pt x="6468" y="5238"/>
                      <a:pt x="6439" y="5238"/>
                    </a:cubicBezTo>
                    <a:cubicBezTo>
                      <a:pt x="6424" y="5238"/>
                      <a:pt x="6414" y="5232"/>
                      <a:pt x="6414" y="5211"/>
                    </a:cubicBezTo>
                    <a:lnTo>
                      <a:pt x="6414" y="5150"/>
                    </a:lnTo>
                    <a:cubicBezTo>
                      <a:pt x="6414" y="5124"/>
                      <a:pt x="6414" y="5053"/>
                      <a:pt x="6394" y="5053"/>
                    </a:cubicBezTo>
                    <a:cubicBezTo>
                      <a:pt x="6391" y="5053"/>
                      <a:pt x="6388" y="5055"/>
                      <a:pt x="6383" y="5059"/>
                    </a:cubicBezTo>
                    <a:cubicBezTo>
                      <a:pt x="6353" y="5059"/>
                      <a:pt x="6353" y="5120"/>
                      <a:pt x="6323" y="5120"/>
                    </a:cubicBezTo>
                    <a:cubicBezTo>
                      <a:pt x="6262" y="5059"/>
                      <a:pt x="6262" y="5029"/>
                      <a:pt x="6231" y="4999"/>
                    </a:cubicBezTo>
                    <a:cubicBezTo>
                      <a:pt x="6231" y="4968"/>
                      <a:pt x="6171" y="4907"/>
                      <a:pt x="6231" y="4907"/>
                    </a:cubicBezTo>
                    <a:cubicBezTo>
                      <a:pt x="6262" y="4907"/>
                      <a:pt x="6323" y="4847"/>
                      <a:pt x="6323" y="4847"/>
                    </a:cubicBezTo>
                    <a:lnTo>
                      <a:pt x="6323" y="4755"/>
                    </a:lnTo>
                    <a:cubicBezTo>
                      <a:pt x="6353" y="4695"/>
                      <a:pt x="6414" y="4695"/>
                      <a:pt x="6353" y="4543"/>
                    </a:cubicBezTo>
                    <a:cubicBezTo>
                      <a:pt x="6262" y="4391"/>
                      <a:pt x="6262" y="4330"/>
                      <a:pt x="6231" y="4299"/>
                    </a:cubicBezTo>
                    <a:cubicBezTo>
                      <a:pt x="6201" y="4269"/>
                      <a:pt x="6171" y="4239"/>
                      <a:pt x="6231" y="4239"/>
                    </a:cubicBezTo>
                    <a:lnTo>
                      <a:pt x="6353" y="4239"/>
                    </a:lnTo>
                    <a:cubicBezTo>
                      <a:pt x="6383" y="4239"/>
                      <a:pt x="6414" y="4178"/>
                      <a:pt x="6475" y="4178"/>
                    </a:cubicBezTo>
                    <a:cubicBezTo>
                      <a:pt x="6505" y="4178"/>
                      <a:pt x="6414" y="4147"/>
                      <a:pt x="6475" y="4147"/>
                    </a:cubicBezTo>
                    <a:cubicBezTo>
                      <a:pt x="6535" y="4147"/>
                      <a:pt x="6535" y="4117"/>
                      <a:pt x="6505" y="4026"/>
                    </a:cubicBezTo>
                    <a:cubicBezTo>
                      <a:pt x="6475" y="3935"/>
                      <a:pt x="6505" y="3965"/>
                      <a:pt x="6475" y="3935"/>
                    </a:cubicBezTo>
                    <a:cubicBezTo>
                      <a:pt x="6429" y="3904"/>
                      <a:pt x="6406" y="3904"/>
                      <a:pt x="6391" y="3904"/>
                    </a:cubicBezTo>
                    <a:cubicBezTo>
                      <a:pt x="6376" y="3904"/>
                      <a:pt x="6368" y="3904"/>
                      <a:pt x="6353" y="3874"/>
                    </a:cubicBezTo>
                    <a:cubicBezTo>
                      <a:pt x="6342" y="3863"/>
                      <a:pt x="6327" y="3856"/>
                      <a:pt x="6309" y="3856"/>
                    </a:cubicBezTo>
                    <a:cubicBezTo>
                      <a:pt x="6278" y="3856"/>
                      <a:pt x="6240" y="3877"/>
                      <a:pt x="6201" y="3935"/>
                    </a:cubicBezTo>
                    <a:cubicBezTo>
                      <a:pt x="6110" y="3995"/>
                      <a:pt x="6110" y="3995"/>
                      <a:pt x="6049" y="4026"/>
                    </a:cubicBezTo>
                    <a:cubicBezTo>
                      <a:pt x="6019" y="4087"/>
                      <a:pt x="5958" y="4026"/>
                      <a:pt x="5927" y="4117"/>
                    </a:cubicBezTo>
                    <a:cubicBezTo>
                      <a:pt x="5927" y="4178"/>
                      <a:pt x="5897" y="4178"/>
                      <a:pt x="5867" y="4239"/>
                    </a:cubicBezTo>
                    <a:cubicBezTo>
                      <a:pt x="5806" y="4269"/>
                      <a:pt x="5806" y="4299"/>
                      <a:pt x="5745" y="4299"/>
                    </a:cubicBezTo>
                    <a:cubicBezTo>
                      <a:pt x="5654" y="4299"/>
                      <a:pt x="5624" y="4330"/>
                      <a:pt x="5593" y="4330"/>
                    </a:cubicBezTo>
                    <a:lnTo>
                      <a:pt x="5350" y="4330"/>
                    </a:lnTo>
                    <a:cubicBezTo>
                      <a:pt x="5320" y="4330"/>
                      <a:pt x="5320" y="4330"/>
                      <a:pt x="5320" y="4391"/>
                    </a:cubicBezTo>
                    <a:cubicBezTo>
                      <a:pt x="5320" y="4421"/>
                      <a:pt x="5289" y="4482"/>
                      <a:pt x="5289" y="4482"/>
                    </a:cubicBezTo>
                    <a:lnTo>
                      <a:pt x="5289" y="4573"/>
                    </a:lnTo>
                    <a:cubicBezTo>
                      <a:pt x="5268" y="4594"/>
                      <a:pt x="5276" y="4629"/>
                      <a:pt x="5273" y="4629"/>
                    </a:cubicBezTo>
                    <a:cubicBezTo>
                      <a:pt x="5272" y="4629"/>
                      <a:pt x="5268" y="4622"/>
                      <a:pt x="5259" y="4603"/>
                    </a:cubicBezTo>
                    <a:cubicBezTo>
                      <a:pt x="5228" y="4543"/>
                      <a:pt x="5259" y="4512"/>
                      <a:pt x="5228" y="4512"/>
                    </a:cubicBezTo>
                    <a:cubicBezTo>
                      <a:pt x="5184" y="4468"/>
                      <a:pt x="5172" y="4439"/>
                      <a:pt x="5157" y="4439"/>
                    </a:cubicBezTo>
                    <a:cubicBezTo>
                      <a:pt x="5151" y="4439"/>
                      <a:pt x="5145" y="4443"/>
                      <a:pt x="5137" y="4451"/>
                    </a:cubicBezTo>
                    <a:lnTo>
                      <a:pt x="5046" y="4543"/>
                    </a:lnTo>
                    <a:cubicBezTo>
                      <a:pt x="5016" y="4573"/>
                      <a:pt x="4985" y="4573"/>
                      <a:pt x="4985" y="4603"/>
                    </a:cubicBezTo>
                    <a:cubicBezTo>
                      <a:pt x="4985" y="4664"/>
                      <a:pt x="5016" y="4664"/>
                      <a:pt x="4985" y="4695"/>
                    </a:cubicBezTo>
                    <a:cubicBezTo>
                      <a:pt x="4955" y="4725"/>
                      <a:pt x="4894" y="4725"/>
                      <a:pt x="4894" y="4725"/>
                    </a:cubicBezTo>
                    <a:cubicBezTo>
                      <a:pt x="4894" y="4725"/>
                      <a:pt x="4985" y="5120"/>
                      <a:pt x="4894" y="5120"/>
                    </a:cubicBezTo>
                    <a:cubicBezTo>
                      <a:pt x="4864" y="5150"/>
                      <a:pt x="4742" y="5150"/>
                      <a:pt x="4742" y="5211"/>
                    </a:cubicBezTo>
                    <a:cubicBezTo>
                      <a:pt x="4712" y="5272"/>
                      <a:pt x="4681" y="5333"/>
                      <a:pt x="4590" y="5363"/>
                    </a:cubicBezTo>
                    <a:cubicBezTo>
                      <a:pt x="4529" y="5424"/>
                      <a:pt x="4529" y="5454"/>
                      <a:pt x="4529" y="5454"/>
                    </a:cubicBezTo>
                    <a:cubicBezTo>
                      <a:pt x="4529" y="5454"/>
                      <a:pt x="4560" y="5515"/>
                      <a:pt x="4529" y="5576"/>
                    </a:cubicBezTo>
                    <a:cubicBezTo>
                      <a:pt x="4509" y="5576"/>
                      <a:pt x="4529" y="5603"/>
                      <a:pt x="4527" y="5603"/>
                    </a:cubicBezTo>
                    <a:cubicBezTo>
                      <a:pt x="4526" y="5603"/>
                      <a:pt x="4519" y="5596"/>
                      <a:pt x="4499" y="5576"/>
                    </a:cubicBezTo>
                    <a:cubicBezTo>
                      <a:pt x="4438" y="5515"/>
                      <a:pt x="4347" y="5576"/>
                      <a:pt x="4286" y="5485"/>
                    </a:cubicBezTo>
                    <a:cubicBezTo>
                      <a:pt x="4256" y="5424"/>
                      <a:pt x="4225" y="5424"/>
                      <a:pt x="4195" y="5333"/>
                    </a:cubicBezTo>
                    <a:cubicBezTo>
                      <a:pt x="4104" y="5302"/>
                      <a:pt x="4043" y="5333"/>
                      <a:pt x="3982" y="5272"/>
                    </a:cubicBezTo>
                    <a:cubicBezTo>
                      <a:pt x="3952" y="5181"/>
                      <a:pt x="3830" y="5181"/>
                      <a:pt x="3800" y="5150"/>
                    </a:cubicBezTo>
                    <a:lnTo>
                      <a:pt x="3678" y="5150"/>
                    </a:lnTo>
                    <a:cubicBezTo>
                      <a:pt x="3658" y="5150"/>
                      <a:pt x="3651" y="5164"/>
                      <a:pt x="3640" y="5164"/>
                    </a:cubicBezTo>
                    <a:cubicBezTo>
                      <a:pt x="3634" y="5164"/>
                      <a:pt x="3628" y="5161"/>
                      <a:pt x="3617" y="5150"/>
                    </a:cubicBezTo>
                    <a:cubicBezTo>
                      <a:pt x="3617" y="5120"/>
                      <a:pt x="3587" y="5059"/>
                      <a:pt x="3526" y="5059"/>
                    </a:cubicBezTo>
                    <a:cubicBezTo>
                      <a:pt x="3496" y="5059"/>
                      <a:pt x="3496" y="5059"/>
                      <a:pt x="3465" y="5120"/>
                    </a:cubicBezTo>
                    <a:lnTo>
                      <a:pt x="3374" y="5181"/>
                    </a:lnTo>
                    <a:lnTo>
                      <a:pt x="3313" y="5272"/>
                    </a:lnTo>
                    <a:cubicBezTo>
                      <a:pt x="3313" y="5272"/>
                      <a:pt x="3283" y="5302"/>
                      <a:pt x="3222" y="5302"/>
                    </a:cubicBezTo>
                    <a:lnTo>
                      <a:pt x="3131" y="5302"/>
                    </a:lnTo>
                    <a:cubicBezTo>
                      <a:pt x="3131" y="5333"/>
                      <a:pt x="3070" y="5333"/>
                      <a:pt x="3040" y="5363"/>
                    </a:cubicBezTo>
                    <a:cubicBezTo>
                      <a:pt x="3014" y="5363"/>
                      <a:pt x="3010" y="5430"/>
                      <a:pt x="2990" y="5430"/>
                    </a:cubicBezTo>
                    <a:cubicBezTo>
                      <a:pt x="2987" y="5430"/>
                      <a:pt x="2983" y="5428"/>
                      <a:pt x="2979" y="5424"/>
                    </a:cubicBezTo>
                    <a:cubicBezTo>
                      <a:pt x="2918" y="5363"/>
                      <a:pt x="2888" y="5363"/>
                      <a:pt x="2888" y="5363"/>
                    </a:cubicBezTo>
                    <a:cubicBezTo>
                      <a:pt x="2858" y="5363"/>
                      <a:pt x="2827" y="5333"/>
                      <a:pt x="2736" y="5333"/>
                    </a:cubicBezTo>
                    <a:cubicBezTo>
                      <a:pt x="2695" y="5333"/>
                      <a:pt x="2682" y="5346"/>
                      <a:pt x="2659" y="5346"/>
                    </a:cubicBezTo>
                    <a:cubicBezTo>
                      <a:pt x="2648" y="5346"/>
                      <a:pt x="2635" y="5343"/>
                      <a:pt x="2614" y="5333"/>
                    </a:cubicBezTo>
                    <a:cubicBezTo>
                      <a:pt x="2584" y="5302"/>
                      <a:pt x="2554" y="5181"/>
                      <a:pt x="2554" y="5150"/>
                    </a:cubicBezTo>
                    <a:cubicBezTo>
                      <a:pt x="2554" y="5120"/>
                      <a:pt x="2462" y="5029"/>
                      <a:pt x="2432" y="5029"/>
                    </a:cubicBezTo>
                    <a:cubicBezTo>
                      <a:pt x="2402" y="5029"/>
                      <a:pt x="2310" y="4968"/>
                      <a:pt x="2280" y="4968"/>
                    </a:cubicBezTo>
                    <a:cubicBezTo>
                      <a:pt x="2280" y="4907"/>
                      <a:pt x="2219" y="4877"/>
                      <a:pt x="2158" y="4877"/>
                    </a:cubicBezTo>
                    <a:lnTo>
                      <a:pt x="2098" y="4816"/>
                    </a:lnTo>
                    <a:cubicBezTo>
                      <a:pt x="2067" y="4755"/>
                      <a:pt x="2067" y="4725"/>
                      <a:pt x="2067" y="4695"/>
                    </a:cubicBezTo>
                    <a:cubicBezTo>
                      <a:pt x="2067" y="4664"/>
                      <a:pt x="2067" y="4573"/>
                      <a:pt x="2006" y="4543"/>
                    </a:cubicBezTo>
                    <a:cubicBezTo>
                      <a:pt x="2006" y="4512"/>
                      <a:pt x="1976" y="4512"/>
                      <a:pt x="1976" y="4451"/>
                    </a:cubicBezTo>
                    <a:lnTo>
                      <a:pt x="1976" y="4360"/>
                    </a:lnTo>
                    <a:lnTo>
                      <a:pt x="1976" y="4269"/>
                    </a:lnTo>
                    <a:cubicBezTo>
                      <a:pt x="1976" y="4239"/>
                      <a:pt x="1946" y="4208"/>
                      <a:pt x="1946" y="4147"/>
                    </a:cubicBezTo>
                    <a:cubicBezTo>
                      <a:pt x="1946" y="4117"/>
                      <a:pt x="1976" y="4117"/>
                      <a:pt x="1976" y="4087"/>
                    </a:cubicBezTo>
                    <a:lnTo>
                      <a:pt x="1976" y="3965"/>
                    </a:lnTo>
                    <a:lnTo>
                      <a:pt x="1976" y="3843"/>
                    </a:lnTo>
                    <a:lnTo>
                      <a:pt x="1976" y="3692"/>
                    </a:lnTo>
                    <a:cubicBezTo>
                      <a:pt x="1976" y="3661"/>
                      <a:pt x="1976" y="3661"/>
                      <a:pt x="1946" y="3631"/>
                    </a:cubicBezTo>
                    <a:cubicBezTo>
                      <a:pt x="1915" y="3600"/>
                      <a:pt x="1915" y="3540"/>
                      <a:pt x="1915" y="3540"/>
                    </a:cubicBezTo>
                    <a:cubicBezTo>
                      <a:pt x="1915" y="3540"/>
                      <a:pt x="1946" y="3479"/>
                      <a:pt x="1946" y="3448"/>
                    </a:cubicBezTo>
                    <a:lnTo>
                      <a:pt x="1946" y="3357"/>
                    </a:lnTo>
                    <a:cubicBezTo>
                      <a:pt x="1976" y="3357"/>
                      <a:pt x="1976" y="3357"/>
                      <a:pt x="1976" y="3327"/>
                    </a:cubicBezTo>
                    <a:cubicBezTo>
                      <a:pt x="2006" y="3296"/>
                      <a:pt x="2067" y="3236"/>
                      <a:pt x="2006" y="3205"/>
                    </a:cubicBezTo>
                    <a:cubicBezTo>
                      <a:pt x="2006" y="3175"/>
                      <a:pt x="1946" y="3084"/>
                      <a:pt x="1946" y="3084"/>
                    </a:cubicBezTo>
                    <a:lnTo>
                      <a:pt x="1946" y="3053"/>
                    </a:lnTo>
                    <a:cubicBezTo>
                      <a:pt x="1946" y="3023"/>
                      <a:pt x="1976" y="2901"/>
                      <a:pt x="1976" y="2901"/>
                    </a:cubicBezTo>
                    <a:cubicBezTo>
                      <a:pt x="1976" y="2901"/>
                      <a:pt x="1976" y="2840"/>
                      <a:pt x="1946" y="2840"/>
                    </a:cubicBezTo>
                    <a:lnTo>
                      <a:pt x="1854" y="2840"/>
                    </a:lnTo>
                    <a:cubicBezTo>
                      <a:pt x="1834" y="2840"/>
                      <a:pt x="1800" y="2854"/>
                      <a:pt x="1780" y="2854"/>
                    </a:cubicBezTo>
                    <a:cubicBezTo>
                      <a:pt x="1770" y="2854"/>
                      <a:pt x="1763" y="2851"/>
                      <a:pt x="1763" y="2840"/>
                    </a:cubicBezTo>
                    <a:cubicBezTo>
                      <a:pt x="1763" y="2810"/>
                      <a:pt x="1763" y="2810"/>
                      <a:pt x="1756" y="2810"/>
                    </a:cubicBezTo>
                    <a:cubicBezTo>
                      <a:pt x="1748" y="2810"/>
                      <a:pt x="1733" y="2810"/>
                      <a:pt x="1702" y="2780"/>
                    </a:cubicBezTo>
                    <a:cubicBezTo>
                      <a:pt x="1702" y="2719"/>
                      <a:pt x="1702" y="2719"/>
                      <a:pt x="1672" y="2688"/>
                    </a:cubicBezTo>
                    <a:cubicBezTo>
                      <a:pt x="1642" y="2628"/>
                      <a:pt x="1642" y="2536"/>
                      <a:pt x="1611" y="2536"/>
                    </a:cubicBezTo>
                    <a:cubicBezTo>
                      <a:pt x="1550" y="2536"/>
                      <a:pt x="1520" y="2567"/>
                      <a:pt x="1459" y="2567"/>
                    </a:cubicBezTo>
                    <a:cubicBezTo>
                      <a:pt x="1368" y="2567"/>
                      <a:pt x="1338" y="2476"/>
                      <a:pt x="1307" y="2476"/>
                    </a:cubicBezTo>
                    <a:cubicBezTo>
                      <a:pt x="1216" y="2476"/>
                      <a:pt x="1247" y="2536"/>
                      <a:pt x="1186" y="2536"/>
                    </a:cubicBezTo>
                    <a:cubicBezTo>
                      <a:pt x="1105" y="2536"/>
                      <a:pt x="1078" y="2550"/>
                      <a:pt x="1060" y="2550"/>
                    </a:cubicBezTo>
                    <a:cubicBezTo>
                      <a:pt x="1051" y="2550"/>
                      <a:pt x="1044" y="2547"/>
                      <a:pt x="1034" y="2536"/>
                    </a:cubicBezTo>
                    <a:lnTo>
                      <a:pt x="1003" y="2536"/>
                    </a:lnTo>
                    <a:cubicBezTo>
                      <a:pt x="943" y="2536"/>
                      <a:pt x="912" y="2567"/>
                      <a:pt x="912" y="2567"/>
                    </a:cubicBezTo>
                    <a:lnTo>
                      <a:pt x="851" y="2567"/>
                    </a:lnTo>
                    <a:cubicBezTo>
                      <a:pt x="791" y="2567"/>
                      <a:pt x="699" y="2597"/>
                      <a:pt x="699" y="2597"/>
                    </a:cubicBezTo>
                    <a:cubicBezTo>
                      <a:pt x="699" y="2597"/>
                      <a:pt x="699" y="2567"/>
                      <a:pt x="639" y="2567"/>
                    </a:cubicBezTo>
                    <a:cubicBezTo>
                      <a:pt x="618" y="2567"/>
                      <a:pt x="598" y="2553"/>
                      <a:pt x="578" y="2553"/>
                    </a:cubicBezTo>
                    <a:cubicBezTo>
                      <a:pt x="568" y="2553"/>
                      <a:pt x="558" y="2557"/>
                      <a:pt x="547" y="2567"/>
                    </a:cubicBezTo>
                    <a:cubicBezTo>
                      <a:pt x="487" y="2567"/>
                      <a:pt x="456" y="2597"/>
                      <a:pt x="456" y="2597"/>
                    </a:cubicBezTo>
                    <a:lnTo>
                      <a:pt x="426" y="2628"/>
                    </a:lnTo>
                    <a:lnTo>
                      <a:pt x="395" y="2597"/>
                    </a:lnTo>
                    <a:cubicBezTo>
                      <a:pt x="395" y="2567"/>
                      <a:pt x="335" y="2567"/>
                      <a:pt x="335" y="2567"/>
                    </a:cubicBezTo>
                    <a:cubicBezTo>
                      <a:pt x="335" y="2567"/>
                      <a:pt x="335" y="2597"/>
                      <a:pt x="304" y="2597"/>
                    </a:cubicBezTo>
                    <a:lnTo>
                      <a:pt x="274" y="2597"/>
                    </a:lnTo>
                    <a:cubicBezTo>
                      <a:pt x="274" y="2597"/>
                      <a:pt x="299" y="2472"/>
                      <a:pt x="281" y="2472"/>
                    </a:cubicBezTo>
                    <a:lnTo>
                      <a:pt x="281" y="2472"/>
                    </a:lnTo>
                    <a:cubicBezTo>
                      <a:pt x="279" y="2472"/>
                      <a:pt x="277" y="2473"/>
                      <a:pt x="274" y="2476"/>
                    </a:cubicBezTo>
                    <a:lnTo>
                      <a:pt x="183" y="2476"/>
                    </a:lnTo>
                    <a:lnTo>
                      <a:pt x="183" y="2384"/>
                    </a:lnTo>
                    <a:cubicBezTo>
                      <a:pt x="274" y="2324"/>
                      <a:pt x="304" y="2293"/>
                      <a:pt x="304" y="2293"/>
                    </a:cubicBezTo>
                    <a:lnTo>
                      <a:pt x="304" y="2233"/>
                    </a:lnTo>
                    <a:lnTo>
                      <a:pt x="304" y="2111"/>
                    </a:lnTo>
                    <a:lnTo>
                      <a:pt x="304" y="1777"/>
                    </a:lnTo>
                    <a:lnTo>
                      <a:pt x="304" y="1564"/>
                    </a:lnTo>
                    <a:cubicBezTo>
                      <a:pt x="304" y="1533"/>
                      <a:pt x="335" y="1473"/>
                      <a:pt x="304" y="1473"/>
                    </a:cubicBezTo>
                    <a:cubicBezTo>
                      <a:pt x="274" y="1473"/>
                      <a:pt x="243" y="1412"/>
                      <a:pt x="243" y="1381"/>
                    </a:cubicBezTo>
                    <a:cubicBezTo>
                      <a:pt x="243" y="1358"/>
                      <a:pt x="243" y="1300"/>
                      <a:pt x="257" y="1300"/>
                    </a:cubicBezTo>
                    <a:cubicBezTo>
                      <a:pt x="261" y="1300"/>
                      <a:pt x="267" y="1306"/>
                      <a:pt x="274" y="1321"/>
                    </a:cubicBezTo>
                    <a:cubicBezTo>
                      <a:pt x="304" y="1351"/>
                      <a:pt x="335" y="1321"/>
                      <a:pt x="335" y="1381"/>
                    </a:cubicBezTo>
                    <a:cubicBezTo>
                      <a:pt x="335" y="1450"/>
                      <a:pt x="369" y="1484"/>
                      <a:pt x="386" y="1484"/>
                    </a:cubicBezTo>
                    <a:cubicBezTo>
                      <a:pt x="392" y="1484"/>
                      <a:pt x="395" y="1480"/>
                      <a:pt x="395" y="1473"/>
                    </a:cubicBezTo>
                    <a:cubicBezTo>
                      <a:pt x="456" y="1381"/>
                      <a:pt x="487" y="1321"/>
                      <a:pt x="456" y="1260"/>
                    </a:cubicBezTo>
                    <a:cubicBezTo>
                      <a:pt x="426" y="1229"/>
                      <a:pt x="426" y="1199"/>
                      <a:pt x="426" y="1169"/>
                    </a:cubicBezTo>
                    <a:lnTo>
                      <a:pt x="426" y="1077"/>
                    </a:lnTo>
                    <a:lnTo>
                      <a:pt x="426" y="865"/>
                    </a:lnTo>
                    <a:cubicBezTo>
                      <a:pt x="426" y="804"/>
                      <a:pt x="456" y="743"/>
                      <a:pt x="456" y="713"/>
                    </a:cubicBezTo>
                    <a:cubicBezTo>
                      <a:pt x="456" y="652"/>
                      <a:pt x="487" y="591"/>
                      <a:pt x="487" y="591"/>
                    </a:cubicBezTo>
                    <a:lnTo>
                      <a:pt x="547" y="561"/>
                    </a:lnTo>
                    <a:cubicBezTo>
                      <a:pt x="578" y="500"/>
                      <a:pt x="608" y="500"/>
                      <a:pt x="608" y="470"/>
                    </a:cubicBezTo>
                    <a:cubicBezTo>
                      <a:pt x="608" y="439"/>
                      <a:pt x="639" y="409"/>
                      <a:pt x="639" y="348"/>
                    </a:cubicBezTo>
                    <a:cubicBezTo>
                      <a:pt x="639" y="318"/>
                      <a:pt x="608" y="257"/>
                      <a:pt x="608" y="196"/>
                    </a:cubicBezTo>
                    <a:lnTo>
                      <a:pt x="608" y="105"/>
                    </a:lnTo>
                    <a:cubicBezTo>
                      <a:pt x="608" y="44"/>
                      <a:pt x="578" y="14"/>
                      <a:pt x="578" y="14"/>
                    </a:cubicBezTo>
                    <a:cubicBezTo>
                      <a:pt x="578" y="14"/>
                      <a:pt x="578" y="0"/>
                      <a:pt x="569" y="0"/>
                    </a:cubicBezTo>
                    <a:cubicBezTo>
                      <a:pt x="564" y="0"/>
                      <a:pt x="558" y="4"/>
                      <a:pt x="547" y="14"/>
                    </a:cubicBezTo>
                    <a:cubicBezTo>
                      <a:pt x="495" y="40"/>
                      <a:pt x="488" y="111"/>
                      <a:pt x="487" y="111"/>
                    </a:cubicBezTo>
                    <a:cubicBezTo>
                      <a:pt x="487" y="111"/>
                      <a:pt x="487" y="109"/>
                      <a:pt x="487" y="105"/>
                    </a:cubicBezTo>
                    <a:cubicBezTo>
                      <a:pt x="426" y="44"/>
                      <a:pt x="456" y="44"/>
                      <a:pt x="395" y="14"/>
                    </a:cubicBezTo>
                    <a:cubicBezTo>
                      <a:pt x="365" y="4"/>
                      <a:pt x="341" y="0"/>
                      <a:pt x="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67"/>
              <p:cNvSpPr/>
              <p:nvPr/>
            </p:nvSpPr>
            <p:spPr>
              <a:xfrm>
                <a:off x="14467850" y="7240525"/>
                <a:ext cx="84375" cy="35725"/>
              </a:xfrm>
              <a:custGeom>
                <a:avLst/>
                <a:gdLst/>
                <a:ahLst/>
                <a:cxnLst/>
                <a:rect l="l" t="t" r="r" b="b"/>
                <a:pathLst>
                  <a:path w="3375" h="1429" extrusionOk="0">
                    <a:moveTo>
                      <a:pt x="426" y="0"/>
                    </a:moveTo>
                    <a:cubicBezTo>
                      <a:pt x="396" y="0"/>
                      <a:pt x="335" y="31"/>
                      <a:pt x="335" y="31"/>
                    </a:cubicBezTo>
                    <a:lnTo>
                      <a:pt x="335" y="61"/>
                    </a:lnTo>
                    <a:lnTo>
                      <a:pt x="426" y="122"/>
                    </a:lnTo>
                    <a:lnTo>
                      <a:pt x="457" y="152"/>
                    </a:lnTo>
                    <a:cubicBezTo>
                      <a:pt x="457" y="152"/>
                      <a:pt x="487" y="183"/>
                      <a:pt x="487" y="213"/>
                    </a:cubicBezTo>
                    <a:lnTo>
                      <a:pt x="487" y="274"/>
                    </a:lnTo>
                    <a:cubicBezTo>
                      <a:pt x="487" y="274"/>
                      <a:pt x="457" y="274"/>
                      <a:pt x="426" y="213"/>
                    </a:cubicBezTo>
                    <a:lnTo>
                      <a:pt x="396" y="183"/>
                    </a:lnTo>
                    <a:cubicBezTo>
                      <a:pt x="335" y="152"/>
                      <a:pt x="335" y="122"/>
                      <a:pt x="305" y="122"/>
                    </a:cubicBezTo>
                    <a:cubicBezTo>
                      <a:pt x="275" y="122"/>
                      <a:pt x="275" y="152"/>
                      <a:pt x="275" y="152"/>
                    </a:cubicBezTo>
                    <a:cubicBezTo>
                      <a:pt x="275" y="152"/>
                      <a:pt x="244" y="183"/>
                      <a:pt x="244" y="213"/>
                    </a:cubicBezTo>
                    <a:lnTo>
                      <a:pt x="244" y="304"/>
                    </a:lnTo>
                    <a:cubicBezTo>
                      <a:pt x="244" y="304"/>
                      <a:pt x="275" y="304"/>
                      <a:pt x="275" y="335"/>
                    </a:cubicBezTo>
                    <a:cubicBezTo>
                      <a:pt x="305" y="335"/>
                      <a:pt x="305" y="335"/>
                      <a:pt x="305" y="365"/>
                    </a:cubicBezTo>
                    <a:lnTo>
                      <a:pt x="153" y="365"/>
                    </a:lnTo>
                    <a:cubicBezTo>
                      <a:pt x="153" y="365"/>
                      <a:pt x="123" y="365"/>
                      <a:pt x="123" y="426"/>
                    </a:cubicBezTo>
                    <a:lnTo>
                      <a:pt x="31" y="426"/>
                    </a:lnTo>
                    <a:cubicBezTo>
                      <a:pt x="11" y="426"/>
                      <a:pt x="18" y="399"/>
                      <a:pt x="16" y="399"/>
                    </a:cubicBezTo>
                    <a:lnTo>
                      <a:pt x="16" y="399"/>
                    </a:lnTo>
                    <a:cubicBezTo>
                      <a:pt x="14" y="399"/>
                      <a:pt x="11" y="405"/>
                      <a:pt x="1" y="426"/>
                    </a:cubicBezTo>
                    <a:cubicBezTo>
                      <a:pt x="1" y="456"/>
                      <a:pt x="31" y="487"/>
                      <a:pt x="31" y="487"/>
                    </a:cubicBezTo>
                    <a:lnTo>
                      <a:pt x="183" y="487"/>
                    </a:lnTo>
                    <a:cubicBezTo>
                      <a:pt x="183" y="487"/>
                      <a:pt x="210" y="500"/>
                      <a:pt x="237" y="500"/>
                    </a:cubicBezTo>
                    <a:cubicBezTo>
                      <a:pt x="251" y="500"/>
                      <a:pt x="264" y="497"/>
                      <a:pt x="275" y="487"/>
                    </a:cubicBezTo>
                    <a:cubicBezTo>
                      <a:pt x="295" y="487"/>
                      <a:pt x="302" y="473"/>
                      <a:pt x="313" y="473"/>
                    </a:cubicBezTo>
                    <a:cubicBezTo>
                      <a:pt x="318" y="473"/>
                      <a:pt x="325" y="476"/>
                      <a:pt x="335" y="487"/>
                    </a:cubicBezTo>
                    <a:lnTo>
                      <a:pt x="426" y="487"/>
                    </a:lnTo>
                    <a:lnTo>
                      <a:pt x="457" y="456"/>
                    </a:lnTo>
                    <a:lnTo>
                      <a:pt x="487" y="456"/>
                    </a:lnTo>
                    <a:cubicBezTo>
                      <a:pt x="530" y="478"/>
                      <a:pt x="558" y="499"/>
                      <a:pt x="571" y="499"/>
                    </a:cubicBezTo>
                    <a:cubicBezTo>
                      <a:pt x="576" y="499"/>
                      <a:pt x="578" y="495"/>
                      <a:pt x="578" y="487"/>
                    </a:cubicBezTo>
                    <a:cubicBezTo>
                      <a:pt x="578" y="456"/>
                      <a:pt x="578" y="456"/>
                      <a:pt x="609" y="456"/>
                    </a:cubicBezTo>
                    <a:lnTo>
                      <a:pt x="700" y="456"/>
                    </a:lnTo>
                    <a:cubicBezTo>
                      <a:pt x="700" y="487"/>
                      <a:pt x="761" y="487"/>
                      <a:pt x="761" y="487"/>
                    </a:cubicBezTo>
                    <a:cubicBezTo>
                      <a:pt x="776" y="502"/>
                      <a:pt x="768" y="502"/>
                      <a:pt x="753" y="502"/>
                    </a:cubicBezTo>
                    <a:cubicBezTo>
                      <a:pt x="738" y="502"/>
                      <a:pt x="715" y="502"/>
                      <a:pt x="700" y="517"/>
                    </a:cubicBezTo>
                    <a:cubicBezTo>
                      <a:pt x="700" y="567"/>
                      <a:pt x="660" y="616"/>
                      <a:pt x="678" y="616"/>
                    </a:cubicBezTo>
                    <a:cubicBezTo>
                      <a:pt x="682" y="616"/>
                      <a:pt x="689" y="614"/>
                      <a:pt x="700" y="608"/>
                    </a:cubicBezTo>
                    <a:cubicBezTo>
                      <a:pt x="730" y="578"/>
                      <a:pt x="761" y="578"/>
                      <a:pt x="791" y="578"/>
                    </a:cubicBezTo>
                    <a:cubicBezTo>
                      <a:pt x="791" y="608"/>
                      <a:pt x="852" y="608"/>
                      <a:pt x="852" y="638"/>
                    </a:cubicBezTo>
                    <a:cubicBezTo>
                      <a:pt x="852" y="638"/>
                      <a:pt x="818" y="690"/>
                      <a:pt x="788" y="690"/>
                    </a:cubicBezTo>
                    <a:cubicBezTo>
                      <a:pt x="778" y="690"/>
                      <a:pt x="768" y="684"/>
                      <a:pt x="761" y="669"/>
                    </a:cubicBezTo>
                    <a:cubicBezTo>
                      <a:pt x="730" y="669"/>
                      <a:pt x="730" y="669"/>
                      <a:pt x="700" y="638"/>
                    </a:cubicBezTo>
                    <a:lnTo>
                      <a:pt x="426" y="638"/>
                    </a:lnTo>
                    <a:cubicBezTo>
                      <a:pt x="396" y="638"/>
                      <a:pt x="426" y="669"/>
                      <a:pt x="396" y="669"/>
                    </a:cubicBezTo>
                    <a:lnTo>
                      <a:pt x="305" y="669"/>
                    </a:lnTo>
                    <a:cubicBezTo>
                      <a:pt x="275" y="669"/>
                      <a:pt x="275" y="730"/>
                      <a:pt x="275" y="760"/>
                    </a:cubicBezTo>
                    <a:cubicBezTo>
                      <a:pt x="275" y="760"/>
                      <a:pt x="275" y="790"/>
                      <a:pt x="305" y="790"/>
                    </a:cubicBezTo>
                    <a:cubicBezTo>
                      <a:pt x="325" y="790"/>
                      <a:pt x="359" y="804"/>
                      <a:pt x="388" y="804"/>
                    </a:cubicBezTo>
                    <a:cubicBezTo>
                      <a:pt x="403" y="804"/>
                      <a:pt x="416" y="801"/>
                      <a:pt x="426" y="790"/>
                    </a:cubicBezTo>
                    <a:cubicBezTo>
                      <a:pt x="457" y="790"/>
                      <a:pt x="487" y="760"/>
                      <a:pt x="548" y="730"/>
                    </a:cubicBezTo>
                    <a:lnTo>
                      <a:pt x="609" y="730"/>
                    </a:lnTo>
                    <a:cubicBezTo>
                      <a:pt x="609" y="730"/>
                      <a:pt x="639" y="760"/>
                      <a:pt x="700" y="760"/>
                    </a:cubicBezTo>
                    <a:cubicBezTo>
                      <a:pt x="730" y="760"/>
                      <a:pt x="761" y="730"/>
                      <a:pt x="761" y="730"/>
                    </a:cubicBezTo>
                    <a:cubicBezTo>
                      <a:pt x="781" y="730"/>
                      <a:pt x="788" y="703"/>
                      <a:pt x="790" y="703"/>
                    </a:cubicBezTo>
                    <a:cubicBezTo>
                      <a:pt x="791" y="703"/>
                      <a:pt x="791" y="709"/>
                      <a:pt x="791" y="730"/>
                    </a:cubicBezTo>
                    <a:lnTo>
                      <a:pt x="791" y="790"/>
                    </a:lnTo>
                    <a:lnTo>
                      <a:pt x="791" y="882"/>
                    </a:lnTo>
                    <a:cubicBezTo>
                      <a:pt x="791" y="882"/>
                      <a:pt x="830" y="921"/>
                      <a:pt x="861" y="921"/>
                    </a:cubicBezTo>
                    <a:cubicBezTo>
                      <a:pt x="869" y="921"/>
                      <a:pt x="876" y="918"/>
                      <a:pt x="882" y="912"/>
                    </a:cubicBezTo>
                    <a:cubicBezTo>
                      <a:pt x="882" y="903"/>
                      <a:pt x="893" y="899"/>
                      <a:pt x="906" y="899"/>
                    </a:cubicBezTo>
                    <a:cubicBezTo>
                      <a:pt x="938" y="899"/>
                      <a:pt x="986" y="921"/>
                      <a:pt x="943" y="942"/>
                    </a:cubicBezTo>
                    <a:lnTo>
                      <a:pt x="913" y="973"/>
                    </a:lnTo>
                    <a:cubicBezTo>
                      <a:pt x="882" y="1034"/>
                      <a:pt x="882" y="1064"/>
                      <a:pt x="852" y="1064"/>
                    </a:cubicBezTo>
                    <a:cubicBezTo>
                      <a:pt x="761" y="1064"/>
                      <a:pt x="730" y="1064"/>
                      <a:pt x="730" y="1094"/>
                    </a:cubicBezTo>
                    <a:cubicBezTo>
                      <a:pt x="730" y="1125"/>
                      <a:pt x="761" y="1186"/>
                      <a:pt x="852" y="1186"/>
                    </a:cubicBezTo>
                    <a:cubicBezTo>
                      <a:pt x="872" y="1186"/>
                      <a:pt x="906" y="1199"/>
                      <a:pt x="944" y="1199"/>
                    </a:cubicBezTo>
                    <a:cubicBezTo>
                      <a:pt x="963" y="1199"/>
                      <a:pt x="984" y="1196"/>
                      <a:pt x="1004" y="1186"/>
                    </a:cubicBezTo>
                    <a:cubicBezTo>
                      <a:pt x="1014" y="1165"/>
                      <a:pt x="1024" y="1159"/>
                      <a:pt x="1034" y="1159"/>
                    </a:cubicBezTo>
                    <a:cubicBezTo>
                      <a:pt x="1055" y="1159"/>
                      <a:pt x="1075" y="1186"/>
                      <a:pt x="1095" y="1186"/>
                    </a:cubicBezTo>
                    <a:lnTo>
                      <a:pt x="1186" y="1186"/>
                    </a:lnTo>
                    <a:cubicBezTo>
                      <a:pt x="1207" y="1186"/>
                      <a:pt x="1213" y="1159"/>
                      <a:pt x="1225" y="1159"/>
                    </a:cubicBezTo>
                    <a:cubicBezTo>
                      <a:pt x="1230" y="1159"/>
                      <a:pt x="1237" y="1165"/>
                      <a:pt x="1247" y="1186"/>
                    </a:cubicBezTo>
                    <a:cubicBezTo>
                      <a:pt x="1308" y="1186"/>
                      <a:pt x="1369" y="1216"/>
                      <a:pt x="1369" y="1246"/>
                    </a:cubicBezTo>
                    <a:cubicBezTo>
                      <a:pt x="1369" y="1253"/>
                      <a:pt x="1377" y="1256"/>
                      <a:pt x="1388" y="1256"/>
                    </a:cubicBezTo>
                    <a:cubicBezTo>
                      <a:pt x="1409" y="1256"/>
                      <a:pt x="1443" y="1248"/>
                      <a:pt x="1466" y="1248"/>
                    </a:cubicBezTo>
                    <a:cubicBezTo>
                      <a:pt x="1488" y="1248"/>
                      <a:pt x="1502" y="1254"/>
                      <a:pt x="1490" y="1277"/>
                    </a:cubicBezTo>
                    <a:cubicBezTo>
                      <a:pt x="1490" y="1368"/>
                      <a:pt x="1551" y="1338"/>
                      <a:pt x="1673" y="1368"/>
                    </a:cubicBezTo>
                    <a:cubicBezTo>
                      <a:pt x="1794" y="1398"/>
                      <a:pt x="1855" y="1429"/>
                      <a:pt x="1916" y="1429"/>
                    </a:cubicBezTo>
                    <a:lnTo>
                      <a:pt x="2098" y="1429"/>
                    </a:lnTo>
                    <a:cubicBezTo>
                      <a:pt x="2159" y="1429"/>
                      <a:pt x="2250" y="1398"/>
                      <a:pt x="2281" y="1398"/>
                    </a:cubicBezTo>
                    <a:lnTo>
                      <a:pt x="2281" y="1277"/>
                    </a:lnTo>
                    <a:cubicBezTo>
                      <a:pt x="2281" y="1267"/>
                      <a:pt x="2291" y="1263"/>
                      <a:pt x="2307" y="1263"/>
                    </a:cubicBezTo>
                    <a:cubicBezTo>
                      <a:pt x="2338" y="1263"/>
                      <a:pt x="2392" y="1277"/>
                      <a:pt x="2433" y="1277"/>
                    </a:cubicBezTo>
                    <a:cubicBezTo>
                      <a:pt x="2463" y="1277"/>
                      <a:pt x="2585" y="1246"/>
                      <a:pt x="2585" y="1246"/>
                    </a:cubicBezTo>
                    <a:cubicBezTo>
                      <a:pt x="2585" y="1246"/>
                      <a:pt x="2615" y="1246"/>
                      <a:pt x="2676" y="1216"/>
                    </a:cubicBezTo>
                    <a:cubicBezTo>
                      <a:pt x="2706" y="1186"/>
                      <a:pt x="2737" y="1094"/>
                      <a:pt x="2767" y="1094"/>
                    </a:cubicBezTo>
                    <a:cubicBezTo>
                      <a:pt x="2828" y="1094"/>
                      <a:pt x="2889" y="1094"/>
                      <a:pt x="2919" y="1064"/>
                    </a:cubicBezTo>
                    <a:cubicBezTo>
                      <a:pt x="2919" y="1034"/>
                      <a:pt x="2858" y="1034"/>
                      <a:pt x="2919" y="1034"/>
                    </a:cubicBezTo>
                    <a:lnTo>
                      <a:pt x="3132" y="1034"/>
                    </a:lnTo>
                    <a:cubicBezTo>
                      <a:pt x="3162" y="973"/>
                      <a:pt x="3132" y="973"/>
                      <a:pt x="3162" y="912"/>
                    </a:cubicBezTo>
                    <a:lnTo>
                      <a:pt x="3223" y="821"/>
                    </a:lnTo>
                    <a:cubicBezTo>
                      <a:pt x="3284" y="790"/>
                      <a:pt x="3284" y="790"/>
                      <a:pt x="3314" y="730"/>
                    </a:cubicBezTo>
                    <a:cubicBezTo>
                      <a:pt x="3314" y="638"/>
                      <a:pt x="3375" y="669"/>
                      <a:pt x="3314" y="638"/>
                    </a:cubicBezTo>
                    <a:cubicBezTo>
                      <a:pt x="3284" y="608"/>
                      <a:pt x="3223" y="608"/>
                      <a:pt x="3193" y="578"/>
                    </a:cubicBezTo>
                    <a:cubicBezTo>
                      <a:pt x="3162" y="487"/>
                      <a:pt x="3193" y="487"/>
                      <a:pt x="3132" y="487"/>
                    </a:cubicBezTo>
                    <a:lnTo>
                      <a:pt x="2889" y="487"/>
                    </a:lnTo>
                    <a:cubicBezTo>
                      <a:pt x="2889" y="471"/>
                      <a:pt x="2881" y="471"/>
                      <a:pt x="2873" y="471"/>
                    </a:cubicBezTo>
                    <a:cubicBezTo>
                      <a:pt x="2866" y="471"/>
                      <a:pt x="2858" y="471"/>
                      <a:pt x="2858" y="456"/>
                    </a:cubicBezTo>
                    <a:cubicBezTo>
                      <a:pt x="2858" y="441"/>
                      <a:pt x="2843" y="441"/>
                      <a:pt x="2832" y="441"/>
                    </a:cubicBezTo>
                    <a:cubicBezTo>
                      <a:pt x="2820" y="441"/>
                      <a:pt x="2813" y="441"/>
                      <a:pt x="2828" y="426"/>
                    </a:cubicBezTo>
                    <a:cubicBezTo>
                      <a:pt x="2524" y="183"/>
                      <a:pt x="2220" y="152"/>
                      <a:pt x="1916" y="122"/>
                    </a:cubicBezTo>
                    <a:lnTo>
                      <a:pt x="1916" y="122"/>
                    </a:lnTo>
                    <a:cubicBezTo>
                      <a:pt x="1916" y="152"/>
                      <a:pt x="1946" y="183"/>
                      <a:pt x="1916" y="183"/>
                    </a:cubicBezTo>
                    <a:lnTo>
                      <a:pt x="1885" y="183"/>
                    </a:lnTo>
                    <a:cubicBezTo>
                      <a:pt x="1885" y="152"/>
                      <a:pt x="1794" y="122"/>
                      <a:pt x="1794" y="122"/>
                    </a:cubicBezTo>
                    <a:lnTo>
                      <a:pt x="1673" y="152"/>
                    </a:lnTo>
                    <a:cubicBezTo>
                      <a:pt x="1673" y="152"/>
                      <a:pt x="1734" y="152"/>
                      <a:pt x="1734" y="183"/>
                    </a:cubicBezTo>
                    <a:cubicBezTo>
                      <a:pt x="1734" y="213"/>
                      <a:pt x="1764" y="274"/>
                      <a:pt x="1734" y="274"/>
                    </a:cubicBezTo>
                    <a:cubicBezTo>
                      <a:pt x="1673" y="274"/>
                      <a:pt x="1673" y="183"/>
                      <a:pt x="1642" y="183"/>
                    </a:cubicBezTo>
                    <a:cubicBezTo>
                      <a:pt x="1612" y="152"/>
                      <a:pt x="1612" y="122"/>
                      <a:pt x="1551" y="122"/>
                    </a:cubicBezTo>
                    <a:lnTo>
                      <a:pt x="1490" y="122"/>
                    </a:lnTo>
                    <a:cubicBezTo>
                      <a:pt x="1460" y="122"/>
                      <a:pt x="1460" y="152"/>
                      <a:pt x="1399" y="152"/>
                    </a:cubicBezTo>
                    <a:lnTo>
                      <a:pt x="1369" y="183"/>
                    </a:lnTo>
                    <a:cubicBezTo>
                      <a:pt x="1369" y="183"/>
                      <a:pt x="1399" y="213"/>
                      <a:pt x="1399" y="274"/>
                    </a:cubicBezTo>
                    <a:cubicBezTo>
                      <a:pt x="1369" y="304"/>
                      <a:pt x="1338" y="304"/>
                      <a:pt x="1338" y="304"/>
                    </a:cubicBezTo>
                    <a:cubicBezTo>
                      <a:pt x="1338" y="304"/>
                      <a:pt x="1338" y="274"/>
                      <a:pt x="1308" y="213"/>
                    </a:cubicBezTo>
                    <a:lnTo>
                      <a:pt x="1217" y="152"/>
                    </a:lnTo>
                    <a:cubicBezTo>
                      <a:pt x="1217" y="131"/>
                      <a:pt x="1217" y="96"/>
                      <a:pt x="1207" y="96"/>
                    </a:cubicBezTo>
                    <a:cubicBezTo>
                      <a:pt x="1202" y="96"/>
                      <a:pt x="1196" y="103"/>
                      <a:pt x="1186" y="122"/>
                    </a:cubicBezTo>
                    <a:cubicBezTo>
                      <a:pt x="1156" y="152"/>
                      <a:pt x="1095" y="152"/>
                      <a:pt x="1095" y="183"/>
                    </a:cubicBezTo>
                    <a:cubicBezTo>
                      <a:pt x="1095" y="183"/>
                      <a:pt x="1095" y="213"/>
                      <a:pt x="1156" y="274"/>
                    </a:cubicBezTo>
                    <a:cubicBezTo>
                      <a:pt x="1186" y="304"/>
                      <a:pt x="1186" y="335"/>
                      <a:pt x="1217" y="335"/>
                    </a:cubicBezTo>
                    <a:cubicBezTo>
                      <a:pt x="1217" y="335"/>
                      <a:pt x="1247" y="365"/>
                      <a:pt x="1217" y="426"/>
                    </a:cubicBezTo>
                    <a:cubicBezTo>
                      <a:pt x="1197" y="426"/>
                      <a:pt x="1190" y="439"/>
                      <a:pt x="1179" y="439"/>
                    </a:cubicBezTo>
                    <a:cubicBezTo>
                      <a:pt x="1173" y="439"/>
                      <a:pt x="1166" y="436"/>
                      <a:pt x="1156" y="426"/>
                    </a:cubicBezTo>
                    <a:cubicBezTo>
                      <a:pt x="1095" y="365"/>
                      <a:pt x="1095" y="365"/>
                      <a:pt x="1065" y="365"/>
                    </a:cubicBezTo>
                    <a:cubicBezTo>
                      <a:pt x="1034" y="365"/>
                      <a:pt x="1034" y="456"/>
                      <a:pt x="1004" y="456"/>
                    </a:cubicBezTo>
                    <a:lnTo>
                      <a:pt x="882" y="456"/>
                    </a:lnTo>
                    <a:cubicBezTo>
                      <a:pt x="882" y="456"/>
                      <a:pt x="852" y="426"/>
                      <a:pt x="882" y="426"/>
                    </a:cubicBezTo>
                    <a:cubicBezTo>
                      <a:pt x="882" y="365"/>
                      <a:pt x="913" y="365"/>
                      <a:pt x="882" y="304"/>
                    </a:cubicBezTo>
                    <a:cubicBezTo>
                      <a:pt x="852" y="274"/>
                      <a:pt x="882" y="183"/>
                      <a:pt x="852" y="183"/>
                    </a:cubicBezTo>
                    <a:cubicBezTo>
                      <a:pt x="791" y="183"/>
                      <a:pt x="761" y="183"/>
                      <a:pt x="761" y="152"/>
                    </a:cubicBezTo>
                    <a:cubicBezTo>
                      <a:pt x="761" y="152"/>
                      <a:pt x="730" y="122"/>
                      <a:pt x="639" y="122"/>
                    </a:cubicBezTo>
                    <a:cubicBezTo>
                      <a:pt x="609" y="122"/>
                      <a:pt x="578" y="122"/>
                      <a:pt x="578" y="61"/>
                    </a:cubicBezTo>
                    <a:cubicBezTo>
                      <a:pt x="578" y="31"/>
                      <a:pt x="578" y="31"/>
                      <a:pt x="548" y="31"/>
                    </a:cubicBezTo>
                    <a:lnTo>
                      <a:pt x="45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67"/>
              <p:cNvSpPr/>
              <p:nvPr/>
            </p:nvSpPr>
            <p:spPr>
              <a:xfrm>
                <a:off x="14113000" y="7464675"/>
                <a:ext cx="22050" cy="10675"/>
              </a:xfrm>
              <a:custGeom>
                <a:avLst/>
                <a:gdLst/>
                <a:ahLst/>
                <a:cxnLst/>
                <a:rect l="l" t="t" r="r" b="b"/>
                <a:pathLst>
                  <a:path w="882" h="427" extrusionOk="0">
                    <a:moveTo>
                      <a:pt x="61" y="1"/>
                    </a:moveTo>
                    <a:lnTo>
                      <a:pt x="61" y="1"/>
                    </a:lnTo>
                    <a:cubicBezTo>
                      <a:pt x="61" y="31"/>
                      <a:pt x="122" y="31"/>
                      <a:pt x="61" y="62"/>
                    </a:cubicBezTo>
                    <a:cubicBezTo>
                      <a:pt x="0" y="153"/>
                      <a:pt x="0" y="214"/>
                      <a:pt x="61" y="214"/>
                    </a:cubicBezTo>
                    <a:cubicBezTo>
                      <a:pt x="152" y="214"/>
                      <a:pt x="213" y="214"/>
                      <a:pt x="213" y="305"/>
                    </a:cubicBezTo>
                    <a:cubicBezTo>
                      <a:pt x="213" y="366"/>
                      <a:pt x="213" y="366"/>
                      <a:pt x="304" y="366"/>
                    </a:cubicBezTo>
                    <a:cubicBezTo>
                      <a:pt x="353" y="366"/>
                      <a:pt x="401" y="327"/>
                      <a:pt x="434" y="327"/>
                    </a:cubicBezTo>
                    <a:cubicBezTo>
                      <a:pt x="443" y="327"/>
                      <a:pt x="450" y="329"/>
                      <a:pt x="456" y="335"/>
                    </a:cubicBezTo>
                    <a:cubicBezTo>
                      <a:pt x="471" y="350"/>
                      <a:pt x="479" y="350"/>
                      <a:pt x="486" y="350"/>
                    </a:cubicBezTo>
                    <a:cubicBezTo>
                      <a:pt x="494" y="350"/>
                      <a:pt x="502" y="350"/>
                      <a:pt x="517" y="366"/>
                    </a:cubicBezTo>
                    <a:cubicBezTo>
                      <a:pt x="578" y="426"/>
                      <a:pt x="578" y="426"/>
                      <a:pt x="638" y="426"/>
                    </a:cubicBezTo>
                    <a:cubicBezTo>
                      <a:pt x="669" y="426"/>
                      <a:pt x="760" y="366"/>
                      <a:pt x="760" y="366"/>
                    </a:cubicBezTo>
                    <a:cubicBezTo>
                      <a:pt x="760" y="366"/>
                      <a:pt x="760" y="335"/>
                      <a:pt x="790" y="305"/>
                    </a:cubicBezTo>
                    <a:cubicBezTo>
                      <a:pt x="821" y="305"/>
                      <a:pt x="882" y="183"/>
                      <a:pt x="882" y="183"/>
                    </a:cubicBezTo>
                    <a:cubicBezTo>
                      <a:pt x="882" y="183"/>
                      <a:pt x="841" y="170"/>
                      <a:pt x="805" y="170"/>
                    </a:cubicBezTo>
                    <a:cubicBezTo>
                      <a:pt x="787" y="170"/>
                      <a:pt x="770" y="173"/>
                      <a:pt x="760" y="183"/>
                    </a:cubicBezTo>
                    <a:lnTo>
                      <a:pt x="304" y="183"/>
                    </a:lnTo>
                    <a:cubicBezTo>
                      <a:pt x="304" y="183"/>
                      <a:pt x="274" y="183"/>
                      <a:pt x="183" y="122"/>
                    </a:cubicBezTo>
                    <a:lnTo>
                      <a:pt x="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67"/>
              <p:cNvSpPr/>
              <p:nvPr/>
            </p:nvSpPr>
            <p:spPr>
              <a:xfrm>
                <a:off x="14257375" y="7229125"/>
                <a:ext cx="143650" cy="86975"/>
              </a:xfrm>
              <a:custGeom>
                <a:avLst/>
                <a:gdLst/>
                <a:ahLst/>
                <a:cxnLst/>
                <a:rect l="l" t="t" r="r" b="b"/>
                <a:pathLst>
                  <a:path w="5746" h="3479" extrusionOk="0">
                    <a:moveTo>
                      <a:pt x="5684" y="0"/>
                    </a:moveTo>
                    <a:cubicBezTo>
                      <a:pt x="5672" y="0"/>
                      <a:pt x="5670" y="0"/>
                      <a:pt x="5671" y="2"/>
                    </a:cubicBezTo>
                    <a:lnTo>
                      <a:pt x="5671" y="2"/>
                    </a:lnTo>
                    <a:cubicBezTo>
                      <a:pt x="5676" y="1"/>
                      <a:pt x="5680" y="1"/>
                      <a:pt x="5684" y="0"/>
                    </a:cubicBezTo>
                    <a:close/>
                    <a:moveTo>
                      <a:pt x="4620" y="243"/>
                    </a:moveTo>
                    <a:lnTo>
                      <a:pt x="4681" y="335"/>
                    </a:lnTo>
                    <a:cubicBezTo>
                      <a:pt x="4620" y="365"/>
                      <a:pt x="4590" y="456"/>
                      <a:pt x="4590" y="456"/>
                    </a:cubicBezTo>
                    <a:cubicBezTo>
                      <a:pt x="4590" y="456"/>
                      <a:pt x="4560" y="487"/>
                      <a:pt x="4560" y="517"/>
                    </a:cubicBezTo>
                    <a:lnTo>
                      <a:pt x="4560" y="550"/>
                    </a:lnTo>
                    <a:lnTo>
                      <a:pt x="4560" y="550"/>
                    </a:lnTo>
                    <a:cubicBezTo>
                      <a:pt x="4548" y="530"/>
                      <a:pt x="4529" y="504"/>
                      <a:pt x="4529" y="487"/>
                    </a:cubicBezTo>
                    <a:cubicBezTo>
                      <a:pt x="4529" y="395"/>
                      <a:pt x="4529" y="395"/>
                      <a:pt x="4560" y="395"/>
                    </a:cubicBezTo>
                    <a:cubicBezTo>
                      <a:pt x="4590" y="395"/>
                      <a:pt x="4590" y="365"/>
                      <a:pt x="4590" y="335"/>
                    </a:cubicBezTo>
                    <a:cubicBezTo>
                      <a:pt x="4590" y="304"/>
                      <a:pt x="4620" y="243"/>
                      <a:pt x="4620" y="243"/>
                    </a:cubicBezTo>
                    <a:close/>
                    <a:moveTo>
                      <a:pt x="5671" y="2"/>
                    </a:moveTo>
                    <a:cubicBezTo>
                      <a:pt x="3670" y="275"/>
                      <a:pt x="1820" y="579"/>
                      <a:pt x="31" y="1094"/>
                    </a:cubicBezTo>
                    <a:lnTo>
                      <a:pt x="31" y="1186"/>
                    </a:lnTo>
                    <a:cubicBezTo>
                      <a:pt x="61" y="1246"/>
                      <a:pt x="61" y="1277"/>
                      <a:pt x="61" y="1338"/>
                    </a:cubicBezTo>
                    <a:cubicBezTo>
                      <a:pt x="61" y="1368"/>
                      <a:pt x="0" y="1398"/>
                      <a:pt x="31" y="1398"/>
                    </a:cubicBezTo>
                    <a:cubicBezTo>
                      <a:pt x="122" y="1398"/>
                      <a:pt x="152" y="1368"/>
                      <a:pt x="183" y="1368"/>
                    </a:cubicBezTo>
                    <a:cubicBezTo>
                      <a:pt x="213" y="1338"/>
                      <a:pt x="213" y="1338"/>
                      <a:pt x="213" y="1277"/>
                    </a:cubicBezTo>
                    <a:cubicBezTo>
                      <a:pt x="254" y="1277"/>
                      <a:pt x="267" y="1263"/>
                      <a:pt x="281" y="1263"/>
                    </a:cubicBezTo>
                    <a:cubicBezTo>
                      <a:pt x="287" y="1263"/>
                      <a:pt x="294" y="1267"/>
                      <a:pt x="304" y="1277"/>
                    </a:cubicBezTo>
                    <a:cubicBezTo>
                      <a:pt x="314" y="1296"/>
                      <a:pt x="320" y="1303"/>
                      <a:pt x="326" y="1303"/>
                    </a:cubicBezTo>
                    <a:cubicBezTo>
                      <a:pt x="338" y="1303"/>
                      <a:pt x="344" y="1267"/>
                      <a:pt x="365" y="1246"/>
                    </a:cubicBezTo>
                    <a:cubicBezTo>
                      <a:pt x="407" y="1226"/>
                      <a:pt x="435" y="1190"/>
                      <a:pt x="448" y="1190"/>
                    </a:cubicBezTo>
                    <a:cubicBezTo>
                      <a:pt x="453" y="1190"/>
                      <a:pt x="456" y="1197"/>
                      <a:pt x="456" y="1216"/>
                    </a:cubicBezTo>
                    <a:cubicBezTo>
                      <a:pt x="456" y="1226"/>
                      <a:pt x="460" y="1230"/>
                      <a:pt x="465" y="1230"/>
                    </a:cubicBezTo>
                    <a:cubicBezTo>
                      <a:pt x="477" y="1230"/>
                      <a:pt x="497" y="1216"/>
                      <a:pt x="517" y="1216"/>
                    </a:cubicBezTo>
                    <a:cubicBezTo>
                      <a:pt x="578" y="1216"/>
                      <a:pt x="608" y="1277"/>
                      <a:pt x="578" y="1277"/>
                    </a:cubicBezTo>
                    <a:cubicBezTo>
                      <a:pt x="517" y="1277"/>
                      <a:pt x="517" y="1338"/>
                      <a:pt x="456" y="1368"/>
                    </a:cubicBezTo>
                    <a:cubicBezTo>
                      <a:pt x="365" y="1398"/>
                      <a:pt x="365" y="1398"/>
                      <a:pt x="335" y="1398"/>
                    </a:cubicBezTo>
                    <a:lnTo>
                      <a:pt x="274" y="1398"/>
                    </a:lnTo>
                    <a:cubicBezTo>
                      <a:pt x="260" y="1405"/>
                      <a:pt x="253" y="1408"/>
                      <a:pt x="248" y="1408"/>
                    </a:cubicBezTo>
                    <a:cubicBezTo>
                      <a:pt x="241" y="1408"/>
                      <a:pt x="245" y="1401"/>
                      <a:pt x="243" y="1401"/>
                    </a:cubicBezTo>
                    <a:lnTo>
                      <a:pt x="243" y="1401"/>
                    </a:lnTo>
                    <a:cubicBezTo>
                      <a:pt x="241" y="1401"/>
                      <a:pt x="236" y="1406"/>
                      <a:pt x="213" y="1429"/>
                    </a:cubicBezTo>
                    <a:cubicBezTo>
                      <a:pt x="183" y="1490"/>
                      <a:pt x="152" y="1490"/>
                      <a:pt x="183" y="1520"/>
                    </a:cubicBezTo>
                    <a:cubicBezTo>
                      <a:pt x="213" y="1581"/>
                      <a:pt x="213" y="1642"/>
                      <a:pt x="213" y="1642"/>
                    </a:cubicBezTo>
                    <a:cubicBezTo>
                      <a:pt x="183" y="1642"/>
                      <a:pt x="183" y="1642"/>
                      <a:pt x="152" y="1672"/>
                    </a:cubicBezTo>
                    <a:cubicBezTo>
                      <a:pt x="122" y="1702"/>
                      <a:pt x="61" y="1702"/>
                      <a:pt x="122" y="1733"/>
                    </a:cubicBezTo>
                    <a:cubicBezTo>
                      <a:pt x="137" y="1763"/>
                      <a:pt x="145" y="1763"/>
                      <a:pt x="152" y="1763"/>
                    </a:cubicBezTo>
                    <a:cubicBezTo>
                      <a:pt x="160" y="1763"/>
                      <a:pt x="168" y="1763"/>
                      <a:pt x="183" y="1794"/>
                    </a:cubicBezTo>
                    <a:cubicBezTo>
                      <a:pt x="213" y="1794"/>
                      <a:pt x="274" y="1824"/>
                      <a:pt x="213" y="1854"/>
                    </a:cubicBezTo>
                    <a:cubicBezTo>
                      <a:pt x="213" y="1885"/>
                      <a:pt x="152" y="1946"/>
                      <a:pt x="213" y="1946"/>
                    </a:cubicBezTo>
                    <a:lnTo>
                      <a:pt x="335" y="1946"/>
                    </a:lnTo>
                    <a:cubicBezTo>
                      <a:pt x="426" y="1946"/>
                      <a:pt x="456" y="1946"/>
                      <a:pt x="456" y="2006"/>
                    </a:cubicBezTo>
                    <a:cubicBezTo>
                      <a:pt x="456" y="2098"/>
                      <a:pt x="426" y="2098"/>
                      <a:pt x="456" y="2128"/>
                    </a:cubicBezTo>
                    <a:cubicBezTo>
                      <a:pt x="471" y="2143"/>
                      <a:pt x="487" y="2143"/>
                      <a:pt x="498" y="2143"/>
                    </a:cubicBezTo>
                    <a:cubicBezTo>
                      <a:pt x="509" y="2143"/>
                      <a:pt x="517" y="2143"/>
                      <a:pt x="517" y="2158"/>
                    </a:cubicBezTo>
                    <a:lnTo>
                      <a:pt x="517" y="2280"/>
                    </a:lnTo>
                    <a:cubicBezTo>
                      <a:pt x="517" y="2310"/>
                      <a:pt x="487" y="2402"/>
                      <a:pt x="517" y="2402"/>
                    </a:cubicBezTo>
                    <a:cubicBezTo>
                      <a:pt x="537" y="2412"/>
                      <a:pt x="554" y="2415"/>
                      <a:pt x="569" y="2415"/>
                    </a:cubicBezTo>
                    <a:cubicBezTo>
                      <a:pt x="598" y="2415"/>
                      <a:pt x="618" y="2402"/>
                      <a:pt x="639" y="2402"/>
                    </a:cubicBezTo>
                    <a:cubicBezTo>
                      <a:pt x="656" y="2402"/>
                      <a:pt x="683" y="2382"/>
                      <a:pt x="704" y="2382"/>
                    </a:cubicBezTo>
                    <a:cubicBezTo>
                      <a:pt x="719" y="2382"/>
                      <a:pt x="730" y="2393"/>
                      <a:pt x="730" y="2432"/>
                    </a:cubicBezTo>
                    <a:cubicBezTo>
                      <a:pt x="730" y="2462"/>
                      <a:pt x="669" y="2553"/>
                      <a:pt x="730" y="2584"/>
                    </a:cubicBezTo>
                    <a:cubicBezTo>
                      <a:pt x="760" y="2614"/>
                      <a:pt x="760" y="2614"/>
                      <a:pt x="791" y="2614"/>
                    </a:cubicBezTo>
                    <a:cubicBezTo>
                      <a:pt x="821" y="2614"/>
                      <a:pt x="821" y="2645"/>
                      <a:pt x="882" y="2645"/>
                    </a:cubicBezTo>
                    <a:cubicBezTo>
                      <a:pt x="906" y="2620"/>
                      <a:pt x="931" y="2537"/>
                      <a:pt x="939" y="2537"/>
                    </a:cubicBezTo>
                    <a:cubicBezTo>
                      <a:pt x="941" y="2537"/>
                      <a:pt x="943" y="2542"/>
                      <a:pt x="943" y="2553"/>
                    </a:cubicBezTo>
                    <a:cubicBezTo>
                      <a:pt x="943" y="2584"/>
                      <a:pt x="973" y="2645"/>
                      <a:pt x="943" y="2705"/>
                    </a:cubicBezTo>
                    <a:cubicBezTo>
                      <a:pt x="912" y="2705"/>
                      <a:pt x="882" y="2736"/>
                      <a:pt x="882" y="2736"/>
                    </a:cubicBezTo>
                    <a:cubicBezTo>
                      <a:pt x="912" y="2766"/>
                      <a:pt x="912" y="2766"/>
                      <a:pt x="943" y="2766"/>
                    </a:cubicBezTo>
                    <a:cubicBezTo>
                      <a:pt x="973" y="2797"/>
                      <a:pt x="1034" y="2797"/>
                      <a:pt x="1064" y="2797"/>
                    </a:cubicBezTo>
                    <a:cubicBezTo>
                      <a:pt x="1095" y="2797"/>
                      <a:pt x="1095" y="2857"/>
                      <a:pt x="1095" y="2888"/>
                    </a:cubicBezTo>
                    <a:cubicBezTo>
                      <a:pt x="1095" y="2918"/>
                      <a:pt x="1095" y="2918"/>
                      <a:pt x="1125" y="2949"/>
                    </a:cubicBezTo>
                    <a:cubicBezTo>
                      <a:pt x="1186" y="3040"/>
                      <a:pt x="1125" y="3070"/>
                      <a:pt x="1186" y="3101"/>
                    </a:cubicBezTo>
                    <a:cubicBezTo>
                      <a:pt x="1216" y="3161"/>
                      <a:pt x="1216" y="3161"/>
                      <a:pt x="1247" y="3161"/>
                    </a:cubicBezTo>
                    <a:cubicBezTo>
                      <a:pt x="1277" y="3101"/>
                      <a:pt x="1338" y="3101"/>
                      <a:pt x="1399" y="3070"/>
                    </a:cubicBezTo>
                    <a:cubicBezTo>
                      <a:pt x="1468" y="3047"/>
                      <a:pt x="1484" y="2989"/>
                      <a:pt x="1502" y="2989"/>
                    </a:cubicBezTo>
                    <a:cubicBezTo>
                      <a:pt x="1507" y="2989"/>
                      <a:pt x="1513" y="2995"/>
                      <a:pt x="1520" y="3009"/>
                    </a:cubicBezTo>
                    <a:cubicBezTo>
                      <a:pt x="1581" y="3040"/>
                      <a:pt x="1642" y="3040"/>
                      <a:pt x="1642" y="3070"/>
                    </a:cubicBezTo>
                    <a:lnTo>
                      <a:pt x="1703" y="3070"/>
                    </a:lnTo>
                    <a:lnTo>
                      <a:pt x="1794" y="3009"/>
                    </a:lnTo>
                    <a:lnTo>
                      <a:pt x="1854" y="3009"/>
                    </a:lnTo>
                    <a:cubicBezTo>
                      <a:pt x="1885" y="3009"/>
                      <a:pt x="1946" y="3040"/>
                      <a:pt x="1946" y="3040"/>
                    </a:cubicBezTo>
                    <a:cubicBezTo>
                      <a:pt x="1946" y="3040"/>
                      <a:pt x="1976" y="3070"/>
                      <a:pt x="1976" y="3101"/>
                    </a:cubicBezTo>
                    <a:cubicBezTo>
                      <a:pt x="1976" y="3161"/>
                      <a:pt x="2037" y="3192"/>
                      <a:pt x="2037" y="3192"/>
                    </a:cubicBezTo>
                    <a:cubicBezTo>
                      <a:pt x="2037" y="3192"/>
                      <a:pt x="2128" y="3192"/>
                      <a:pt x="2128" y="3222"/>
                    </a:cubicBezTo>
                    <a:cubicBezTo>
                      <a:pt x="2158" y="3253"/>
                      <a:pt x="2158" y="3253"/>
                      <a:pt x="2158" y="3313"/>
                    </a:cubicBezTo>
                    <a:cubicBezTo>
                      <a:pt x="2158" y="3329"/>
                      <a:pt x="2181" y="3329"/>
                      <a:pt x="2204" y="3329"/>
                    </a:cubicBezTo>
                    <a:cubicBezTo>
                      <a:pt x="2227" y="3329"/>
                      <a:pt x="2250" y="3329"/>
                      <a:pt x="2250" y="3344"/>
                    </a:cubicBezTo>
                    <a:cubicBezTo>
                      <a:pt x="2250" y="3405"/>
                      <a:pt x="2189" y="3465"/>
                      <a:pt x="2250" y="3465"/>
                    </a:cubicBezTo>
                    <a:cubicBezTo>
                      <a:pt x="2270" y="3465"/>
                      <a:pt x="2304" y="3479"/>
                      <a:pt x="2324" y="3479"/>
                    </a:cubicBezTo>
                    <a:cubicBezTo>
                      <a:pt x="2334" y="3479"/>
                      <a:pt x="2341" y="3475"/>
                      <a:pt x="2341" y="3465"/>
                    </a:cubicBezTo>
                    <a:cubicBezTo>
                      <a:pt x="2402" y="3405"/>
                      <a:pt x="2432" y="3405"/>
                      <a:pt x="2462" y="3374"/>
                    </a:cubicBezTo>
                    <a:cubicBezTo>
                      <a:pt x="2462" y="3344"/>
                      <a:pt x="2493" y="3313"/>
                      <a:pt x="2493" y="3313"/>
                    </a:cubicBezTo>
                    <a:cubicBezTo>
                      <a:pt x="2554" y="3313"/>
                      <a:pt x="2554" y="3313"/>
                      <a:pt x="2614" y="3344"/>
                    </a:cubicBezTo>
                    <a:lnTo>
                      <a:pt x="2797" y="3344"/>
                    </a:lnTo>
                    <a:cubicBezTo>
                      <a:pt x="2837" y="3344"/>
                      <a:pt x="2864" y="3357"/>
                      <a:pt x="2878" y="3357"/>
                    </a:cubicBezTo>
                    <a:cubicBezTo>
                      <a:pt x="2885" y="3357"/>
                      <a:pt x="2888" y="3354"/>
                      <a:pt x="2888" y="3344"/>
                    </a:cubicBezTo>
                    <a:lnTo>
                      <a:pt x="2888" y="3253"/>
                    </a:lnTo>
                    <a:cubicBezTo>
                      <a:pt x="2888" y="3222"/>
                      <a:pt x="2858" y="3192"/>
                      <a:pt x="2888" y="3192"/>
                    </a:cubicBezTo>
                    <a:cubicBezTo>
                      <a:pt x="2918" y="3192"/>
                      <a:pt x="2949" y="3161"/>
                      <a:pt x="2949" y="3101"/>
                    </a:cubicBezTo>
                    <a:cubicBezTo>
                      <a:pt x="3010" y="3070"/>
                      <a:pt x="3010" y="3009"/>
                      <a:pt x="3010" y="3009"/>
                    </a:cubicBezTo>
                    <a:cubicBezTo>
                      <a:pt x="3070" y="2949"/>
                      <a:pt x="3101" y="2857"/>
                      <a:pt x="3101" y="2797"/>
                    </a:cubicBezTo>
                    <a:cubicBezTo>
                      <a:pt x="3101" y="2766"/>
                      <a:pt x="3070" y="2766"/>
                      <a:pt x="3070" y="2736"/>
                    </a:cubicBezTo>
                    <a:cubicBezTo>
                      <a:pt x="3101" y="2705"/>
                      <a:pt x="3162" y="2645"/>
                      <a:pt x="3162" y="2614"/>
                    </a:cubicBezTo>
                    <a:cubicBezTo>
                      <a:pt x="3192" y="2584"/>
                      <a:pt x="3192" y="2493"/>
                      <a:pt x="3192" y="2462"/>
                    </a:cubicBezTo>
                    <a:cubicBezTo>
                      <a:pt x="3192" y="2432"/>
                      <a:pt x="3162" y="2341"/>
                      <a:pt x="3162" y="2341"/>
                    </a:cubicBezTo>
                    <a:cubicBezTo>
                      <a:pt x="3162" y="2310"/>
                      <a:pt x="3192" y="2250"/>
                      <a:pt x="3162" y="2250"/>
                    </a:cubicBezTo>
                    <a:cubicBezTo>
                      <a:pt x="3162" y="2189"/>
                      <a:pt x="3070" y="2189"/>
                      <a:pt x="3070" y="2158"/>
                    </a:cubicBezTo>
                    <a:cubicBezTo>
                      <a:pt x="3040" y="2158"/>
                      <a:pt x="3040" y="2098"/>
                      <a:pt x="3070" y="2098"/>
                    </a:cubicBezTo>
                    <a:cubicBezTo>
                      <a:pt x="3096" y="2098"/>
                      <a:pt x="3100" y="2031"/>
                      <a:pt x="3139" y="2031"/>
                    </a:cubicBezTo>
                    <a:cubicBezTo>
                      <a:pt x="3145" y="2031"/>
                      <a:pt x="3153" y="2032"/>
                      <a:pt x="3162" y="2037"/>
                    </a:cubicBezTo>
                    <a:cubicBezTo>
                      <a:pt x="3162" y="2098"/>
                      <a:pt x="3192" y="2128"/>
                      <a:pt x="3222" y="2128"/>
                    </a:cubicBezTo>
                    <a:cubicBezTo>
                      <a:pt x="3253" y="2128"/>
                      <a:pt x="3344" y="2037"/>
                      <a:pt x="3374" y="2037"/>
                    </a:cubicBezTo>
                    <a:cubicBezTo>
                      <a:pt x="3389" y="2067"/>
                      <a:pt x="3427" y="2082"/>
                      <a:pt x="3462" y="2082"/>
                    </a:cubicBezTo>
                    <a:cubicBezTo>
                      <a:pt x="3496" y="2082"/>
                      <a:pt x="3526" y="2067"/>
                      <a:pt x="3526" y="2037"/>
                    </a:cubicBezTo>
                    <a:cubicBezTo>
                      <a:pt x="3526" y="2006"/>
                      <a:pt x="3465" y="1976"/>
                      <a:pt x="3496" y="1946"/>
                    </a:cubicBezTo>
                    <a:cubicBezTo>
                      <a:pt x="3526" y="1885"/>
                      <a:pt x="3526" y="1885"/>
                      <a:pt x="3526" y="1854"/>
                    </a:cubicBezTo>
                    <a:cubicBezTo>
                      <a:pt x="3526" y="1824"/>
                      <a:pt x="3465" y="1794"/>
                      <a:pt x="3465" y="1794"/>
                    </a:cubicBezTo>
                    <a:cubicBezTo>
                      <a:pt x="3526" y="1733"/>
                      <a:pt x="3526" y="1733"/>
                      <a:pt x="3557" y="1733"/>
                    </a:cubicBezTo>
                    <a:cubicBezTo>
                      <a:pt x="3597" y="1733"/>
                      <a:pt x="3570" y="1760"/>
                      <a:pt x="3575" y="1760"/>
                    </a:cubicBezTo>
                    <a:cubicBezTo>
                      <a:pt x="3577" y="1760"/>
                      <a:pt x="3587" y="1753"/>
                      <a:pt x="3617" y="1733"/>
                    </a:cubicBezTo>
                    <a:cubicBezTo>
                      <a:pt x="3678" y="1702"/>
                      <a:pt x="3678" y="1642"/>
                      <a:pt x="3678" y="1642"/>
                    </a:cubicBezTo>
                    <a:lnTo>
                      <a:pt x="3709" y="1581"/>
                    </a:lnTo>
                    <a:cubicBezTo>
                      <a:pt x="3769" y="1581"/>
                      <a:pt x="3800" y="1490"/>
                      <a:pt x="3800" y="1490"/>
                    </a:cubicBezTo>
                    <a:lnTo>
                      <a:pt x="3800" y="1368"/>
                    </a:lnTo>
                    <a:cubicBezTo>
                      <a:pt x="3800" y="1338"/>
                      <a:pt x="3769" y="1338"/>
                      <a:pt x="3769" y="1338"/>
                    </a:cubicBezTo>
                    <a:lnTo>
                      <a:pt x="3648" y="1338"/>
                    </a:lnTo>
                    <a:lnTo>
                      <a:pt x="3557" y="1246"/>
                    </a:lnTo>
                    <a:cubicBezTo>
                      <a:pt x="3617" y="1216"/>
                      <a:pt x="3648" y="1186"/>
                      <a:pt x="3678" y="1186"/>
                    </a:cubicBezTo>
                    <a:cubicBezTo>
                      <a:pt x="3709" y="1216"/>
                      <a:pt x="3709" y="1216"/>
                      <a:pt x="3769" y="1216"/>
                    </a:cubicBezTo>
                    <a:cubicBezTo>
                      <a:pt x="3800" y="1216"/>
                      <a:pt x="3830" y="1186"/>
                      <a:pt x="3830" y="1186"/>
                    </a:cubicBezTo>
                    <a:lnTo>
                      <a:pt x="3769" y="1094"/>
                    </a:lnTo>
                    <a:lnTo>
                      <a:pt x="3769" y="1034"/>
                    </a:lnTo>
                    <a:cubicBezTo>
                      <a:pt x="3769" y="973"/>
                      <a:pt x="3678" y="943"/>
                      <a:pt x="3678" y="943"/>
                    </a:cubicBezTo>
                    <a:lnTo>
                      <a:pt x="3769" y="821"/>
                    </a:lnTo>
                    <a:cubicBezTo>
                      <a:pt x="3769" y="821"/>
                      <a:pt x="3800" y="912"/>
                      <a:pt x="3830" y="912"/>
                    </a:cubicBezTo>
                    <a:lnTo>
                      <a:pt x="3952" y="912"/>
                    </a:lnTo>
                    <a:cubicBezTo>
                      <a:pt x="4013" y="912"/>
                      <a:pt x="4073" y="912"/>
                      <a:pt x="4073" y="882"/>
                    </a:cubicBezTo>
                    <a:lnTo>
                      <a:pt x="4073" y="791"/>
                    </a:lnTo>
                    <a:cubicBezTo>
                      <a:pt x="4073" y="760"/>
                      <a:pt x="4013" y="730"/>
                      <a:pt x="4013" y="730"/>
                    </a:cubicBezTo>
                    <a:cubicBezTo>
                      <a:pt x="4013" y="730"/>
                      <a:pt x="4073" y="639"/>
                      <a:pt x="4104" y="639"/>
                    </a:cubicBezTo>
                    <a:cubicBezTo>
                      <a:pt x="4124" y="639"/>
                      <a:pt x="4144" y="625"/>
                      <a:pt x="4156" y="625"/>
                    </a:cubicBezTo>
                    <a:cubicBezTo>
                      <a:pt x="4161" y="625"/>
                      <a:pt x="4165" y="628"/>
                      <a:pt x="4165" y="639"/>
                    </a:cubicBezTo>
                    <a:cubicBezTo>
                      <a:pt x="4165" y="669"/>
                      <a:pt x="4256" y="669"/>
                      <a:pt x="4256" y="669"/>
                    </a:cubicBezTo>
                    <a:cubicBezTo>
                      <a:pt x="4286" y="669"/>
                      <a:pt x="4286" y="608"/>
                      <a:pt x="4317" y="608"/>
                    </a:cubicBezTo>
                    <a:cubicBezTo>
                      <a:pt x="4377" y="608"/>
                      <a:pt x="4377" y="608"/>
                      <a:pt x="4408" y="639"/>
                    </a:cubicBezTo>
                    <a:cubicBezTo>
                      <a:pt x="4423" y="654"/>
                      <a:pt x="4431" y="661"/>
                      <a:pt x="4438" y="661"/>
                    </a:cubicBezTo>
                    <a:cubicBezTo>
                      <a:pt x="4446" y="661"/>
                      <a:pt x="4453" y="654"/>
                      <a:pt x="4469" y="639"/>
                    </a:cubicBezTo>
                    <a:cubicBezTo>
                      <a:pt x="4529" y="639"/>
                      <a:pt x="4529" y="578"/>
                      <a:pt x="4560" y="578"/>
                    </a:cubicBezTo>
                    <a:lnTo>
                      <a:pt x="4560" y="639"/>
                    </a:lnTo>
                    <a:cubicBezTo>
                      <a:pt x="4560" y="639"/>
                      <a:pt x="4469" y="699"/>
                      <a:pt x="4529" y="699"/>
                    </a:cubicBezTo>
                    <a:cubicBezTo>
                      <a:pt x="4590" y="699"/>
                      <a:pt x="4590" y="669"/>
                      <a:pt x="4620" y="639"/>
                    </a:cubicBezTo>
                    <a:cubicBezTo>
                      <a:pt x="4681" y="608"/>
                      <a:pt x="4681" y="517"/>
                      <a:pt x="4712" y="517"/>
                    </a:cubicBezTo>
                    <a:lnTo>
                      <a:pt x="4772" y="517"/>
                    </a:lnTo>
                    <a:cubicBezTo>
                      <a:pt x="4833" y="547"/>
                      <a:pt x="4833" y="547"/>
                      <a:pt x="4864" y="547"/>
                    </a:cubicBezTo>
                    <a:cubicBezTo>
                      <a:pt x="4890" y="547"/>
                      <a:pt x="4893" y="480"/>
                      <a:pt x="4894" y="480"/>
                    </a:cubicBezTo>
                    <a:cubicBezTo>
                      <a:pt x="4894" y="480"/>
                      <a:pt x="4894" y="482"/>
                      <a:pt x="4894" y="487"/>
                    </a:cubicBezTo>
                    <a:cubicBezTo>
                      <a:pt x="4924" y="517"/>
                      <a:pt x="4924" y="517"/>
                      <a:pt x="4985" y="517"/>
                    </a:cubicBezTo>
                    <a:cubicBezTo>
                      <a:pt x="5016" y="517"/>
                      <a:pt x="4985" y="456"/>
                      <a:pt x="5016" y="456"/>
                    </a:cubicBezTo>
                    <a:cubicBezTo>
                      <a:pt x="5046" y="456"/>
                      <a:pt x="5076" y="487"/>
                      <a:pt x="5137" y="487"/>
                    </a:cubicBezTo>
                    <a:cubicBezTo>
                      <a:pt x="5168" y="487"/>
                      <a:pt x="5198" y="456"/>
                      <a:pt x="5198" y="395"/>
                    </a:cubicBezTo>
                    <a:cubicBezTo>
                      <a:pt x="5198" y="365"/>
                      <a:pt x="5198" y="365"/>
                      <a:pt x="5228" y="335"/>
                    </a:cubicBezTo>
                    <a:cubicBezTo>
                      <a:pt x="5289" y="335"/>
                      <a:pt x="5320" y="304"/>
                      <a:pt x="5320" y="304"/>
                    </a:cubicBezTo>
                    <a:lnTo>
                      <a:pt x="5380" y="304"/>
                    </a:lnTo>
                    <a:cubicBezTo>
                      <a:pt x="5441" y="304"/>
                      <a:pt x="5441" y="304"/>
                      <a:pt x="5472" y="243"/>
                    </a:cubicBezTo>
                    <a:lnTo>
                      <a:pt x="5532" y="183"/>
                    </a:lnTo>
                    <a:cubicBezTo>
                      <a:pt x="5593" y="152"/>
                      <a:pt x="5624" y="152"/>
                      <a:pt x="5624" y="152"/>
                    </a:cubicBezTo>
                    <a:cubicBezTo>
                      <a:pt x="5654" y="91"/>
                      <a:pt x="5745" y="61"/>
                      <a:pt x="5684" y="31"/>
                    </a:cubicBezTo>
                    <a:cubicBezTo>
                      <a:pt x="5684" y="12"/>
                      <a:pt x="5673" y="5"/>
                      <a:pt x="5671" y="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67"/>
              <p:cNvSpPr/>
              <p:nvPr/>
            </p:nvSpPr>
            <p:spPr>
              <a:xfrm>
                <a:off x="13901750" y="7735975"/>
                <a:ext cx="94250" cy="38000"/>
              </a:xfrm>
              <a:custGeom>
                <a:avLst/>
                <a:gdLst/>
                <a:ahLst/>
                <a:cxnLst/>
                <a:rect l="l" t="t" r="r" b="b"/>
                <a:pathLst>
                  <a:path w="3770" h="1520" extrusionOk="0">
                    <a:moveTo>
                      <a:pt x="760" y="0"/>
                    </a:moveTo>
                    <a:cubicBezTo>
                      <a:pt x="730" y="0"/>
                      <a:pt x="699" y="31"/>
                      <a:pt x="669" y="31"/>
                    </a:cubicBezTo>
                    <a:cubicBezTo>
                      <a:pt x="608" y="31"/>
                      <a:pt x="608" y="91"/>
                      <a:pt x="547" y="91"/>
                    </a:cubicBezTo>
                    <a:lnTo>
                      <a:pt x="395" y="91"/>
                    </a:lnTo>
                    <a:cubicBezTo>
                      <a:pt x="365" y="122"/>
                      <a:pt x="274" y="152"/>
                      <a:pt x="274" y="152"/>
                    </a:cubicBezTo>
                    <a:lnTo>
                      <a:pt x="213" y="243"/>
                    </a:lnTo>
                    <a:cubicBezTo>
                      <a:pt x="152" y="274"/>
                      <a:pt x="91" y="274"/>
                      <a:pt x="91" y="274"/>
                    </a:cubicBezTo>
                    <a:lnTo>
                      <a:pt x="91" y="334"/>
                    </a:lnTo>
                    <a:lnTo>
                      <a:pt x="91" y="486"/>
                    </a:lnTo>
                    <a:cubicBezTo>
                      <a:pt x="61" y="547"/>
                      <a:pt x="0" y="486"/>
                      <a:pt x="0" y="578"/>
                    </a:cubicBezTo>
                    <a:cubicBezTo>
                      <a:pt x="0" y="608"/>
                      <a:pt x="61" y="608"/>
                      <a:pt x="122" y="608"/>
                    </a:cubicBezTo>
                    <a:lnTo>
                      <a:pt x="243" y="608"/>
                    </a:lnTo>
                    <a:cubicBezTo>
                      <a:pt x="274" y="578"/>
                      <a:pt x="304" y="578"/>
                      <a:pt x="304" y="547"/>
                    </a:cubicBezTo>
                    <a:cubicBezTo>
                      <a:pt x="304" y="486"/>
                      <a:pt x="365" y="486"/>
                      <a:pt x="395" y="486"/>
                    </a:cubicBezTo>
                    <a:cubicBezTo>
                      <a:pt x="426" y="486"/>
                      <a:pt x="426" y="456"/>
                      <a:pt x="456" y="456"/>
                    </a:cubicBezTo>
                    <a:cubicBezTo>
                      <a:pt x="517" y="456"/>
                      <a:pt x="578" y="456"/>
                      <a:pt x="578" y="426"/>
                    </a:cubicBezTo>
                    <a:cubicBezTo>
                      <a:pt x="578" y="395"/>
                      <a:pt x="578" y="334"/>
                      <a:pt x="608" y="334"/>
                    </a:cubicBezTo>
                    <a:cubicBezTo>
                      <a:pt x="669" y="304"/>
                      <a:pt x="699" y="304"/>
                      <a:pt x="730" y="304"/>
                    </a:cubicBezTo>
                    <a:cubicBezTo>
                      <a:pt x="754" y="304"/>
                      <a:pt x="759" y="265"/>
                      <a:pt x="806" y="265"/>
                    </a:cubicBezTo>
                    <a:cubicBezTo>
                      <a:pt x="818" y="265"/>
                      <a:pt x="833" y="268"/>
                      <a:pt x="851" y="274"/>
                    </a:cubicBezTo>
                    <a:cubicBezTo>
                      <a:pt x="866" y="289"/>
                      <a:pt x="904" y="289"/>
                      <a:pt x="942" y="289"/>
                    </a:cubicBezTo>
                    <a:cubicBezTo>
                      <a:pt x="980" y="289"/>
                      <a:pt x="1018" y="289"/>
                      <a:pt x="1034" y="304"/>
                    </a:cubicBezTo>
                    <a:cubicBezTo>
                      <a:pt x="1064" y="334"/>
                      <a:pt x="1125" y="334"/>
                      <a:pt x="1064" y="334"/>
                    </a:cubicBezTo>
                    <a:cubicBezTo>
                      <a:pt x="1049" y="365"/>
                      <a:pt x="1041" y="365"/>
                      <a:pt x="1034" y="365"/>
                    </a:cubicBezTo>
                    <a:cubicBezTo>
                      <a:pt x="1026" y="365"/>
                      <a:pt x="1018" y="365"/>
                      <a:pt x="1003" y="395"/>
                    </a:cubicBezTo>
                    <a:cubicBezTo>
                      <a:pt x="973" y="426"/>
                      <a:pt x="973" y="426"/>
                      <a:pt x="973" y="456"/>
                    </a:cubicBezTo>
                    <a:cubicBezTo>
                      <a:pt x="973" y="486"/>
                      <a:pt x="973" y="486"/>
                      <a:pt x="1003" y="486"/>
                    </a:cubicBezTo>
                    <a:cubicBezTo>
                      <a:pt x="1029" y="486"/>
                      <a:pt x="1055" y="553"/>
                      <a:pt x="1101" y="553"/>
                    </a:cubicBezTo>
                    <a:cubicBezTo>
                      <a:pt x="1108" y="553"/>
                      <a:pt x="1116" y="552"/>
                      <a:pt x="1125" y="547"/>
                    </a:cubicBezTo>
                    <a:cubicBezTo>
                      <a:pt x="1140" y="517"/>
                      <a:pt x="1148" y="502"/>
                      <a:pt x="1155" y="502"/>
                    </a:cubicBezTo>
                    <a:cubicBezTo>
                      <a:pt x="1163" y="502"/>
                      <a:pt x="1170" y="517"/>
                      <a:pt x="1186" y="547"/>
                    </a:cubicBezTo>
                    <a:cubicBezTo>
                      <a:pt x="1216" y="547"/>
                      <a:pt x="1277" y="608"/>
                      <a:pt x="1277" y="608"/>
                    </a:cubicBezTo>
                    <a:cubicBezTo>
                      <a:pt x="1277" y="608"/>
                      <a:pt x="1317" y="622"/>
                      <a:pt x="1344" y="622"/>
                    </a:cubicBezTo>
                    <a:cubicBezTo>
                      <a:pt x="1358" y="622"/>
                      <a:pt x="1368" y="618"/>
                      <a:pt x="1368" y="608"/>
                    </a:cubicBezTo>
                    <a:cubicBezTo>
                      <a:pt x="1429" y="578"/>
                      <a:pt x="1459" y="578"/>
                      <a:pt x="1459" y="578"/>
                    </a:cubicBezTo>
                    <a:lnTo>
                      <a:pt x="1581" y="638"/>
                    </a:lnTo>
                    <a:cubicBezTo>
                      <a:pt x="1581" y="638"/>
                      <a:pt x="1642" y="699"/>
                      <a:pt x="1672" y="699"/>
                    </a:cubicBezTo>
                    <a:cubicBezTo>
                      <a:pt x="1721" y="699"/>
                      <a:pt x="1789" y="738"/>
                      <a:pt x="1845" y="738"/>
                    </a:cubicBezTo>
                    <a:cubicBezTo>
                      <a:pt x="1859" y="738"/>
                      <a:pt x="1873" y="736"/>
                      <a:pt x="1885" y="730"/>
                    </a:cubicBezTo>
                    <a:cubicBezTo>
                      <a:pt x="1915" y="699"/>
                      <a:pt x="2037" y="699"/>
                      <a:pt x="2037" y="699"/>
                    </a:cubicBezTo>
                    <a:cubicBezTo>
                      <a:pt x="2037" y="699"/>
                      <a:pt x="2219" y="699"/>
                      <a:pt x="2189" y="730"/>
                    </a:cubicBezTo>
                    <a:cubicBezTo>
                      <a:pt x="2128" y="760"/>
                      <a:pt x="2189" y="760"/>
                      <a:pt x="2128" y="790"/>
                    </a:cubicBezTo>
                    <a:cubicBezTo>
                      <a:pt x="2128" y="851"/>
                      <a:pt x="2249" y="942"/>
                      <a:pt x="2249" y="1003"/>
                    </a:cubicBezTo>
                    <a:cubicBezTo>
                      <a:pt x="2249" y="1034"/>
                      <a:pt x="2280" y="1064"/>
                      <a:pt x="2341" y="1064"/>
                    </a:cubicBezTo>
                    <a:cubicBezTo>
                      <a:pt x="2371" y="1125"/>
                      <a:pt x="2493" y="1125"/>
                      <a:pt x="2493" y="1125"/>
                    </a:cubicBezTo>
                    <a:lnTo>
                      <a:pt x="2584" y="1125"/>
                    </a:lnTo>
                    <a:cubicBezTo>
                      <a:pt x="2584" y="1125"/>
                      <a:pt x="2705" y="1125"/>
                      <a:pt x="2675" y="1155"/>
                    </a:cubicBezTo>
                    <a:cubicBezTo>
                      <a:pt x="2675" y="1186"/>
                      <a:pt x="2675" y="1186"/>
                      <a:pt x="2645" y="1216"/>
                    </a:cubicBezTo>
                    <a:cubicBezTo>
                      <a:pt x="2584" y="1277"/>
                      <a:pt x="2584" y="1307"/>
                      <a:pt x="2553" y="1307"/>
                    </a:cubicBezTo>
                    <a:cubicBezTo>
                      <a:pt x="2523" y="1307"/>
                      <a:pt x="2493" y="1338"/>
                      <a:pt x="2493" y="1338"/>
                    </a:cubicBezTo>
                    <a:cubicBezTo>
                      <a:pt x="2493" y="1338"/>
                      <a:pt x="2432" y="1368"/>
                      <a:pt x="2432" y="1429"/>
                    </a:cubicBezTo>
                    <a:cubicBezTo>
                      <a:pt x="2432" y="1459"/>
                      <a:pt x="2401" y="1489"/>
                      <a:pt x="2493" y="1489"/>
                    </a:cubicBezTo>
                    <a:lnTo>
                      <a:pt x="2675" y="1489"/>
                    </a:lnTo>
                    <a:cubicBezTo>
                      <a:pt x="2705" y="1489"/>
                      <a:pt x="2736" y="1459"/>
                      <a:pt x="2797" y="1459"/>
                    </a:cubicBezTo>
                    <a:cubicBezTo>
                      <a:pt x="2827" y="1459"/>
                      <a:pt x="2857" y="1489"/>
                      <a:pt x="2888" y="1489"/>
                    </a:cubicBezTo>
                    <a:cubicBezTo>
                      <a:pt x="2949" y="1489"/>
                      <a:pt x="2979" y="1459"/>
                      <a:pt x="3009" y="1429"/>
                    </a:cubicBezTo>
                    <a:cubicBezTo>
                      <a:pt x="3101" y="1429"/>
                      <a:pt x="3131" y="1429"/>
                      <a:pt x="3161" y="1459"/>
                    </a:cubicBezTo>
                    <a:cubicBezTo>
                      <a:pt x="3161" y="1489"/>
                      <a:pt x="3192" y="1489"/>
                      <a:pt x="3252" y="1520"/>
                    </a:cubicBezTo>
                    <a:lnTo>
                      <a:pt x="3404" y="1520"/>
                    </a:lnTo>
                    <a:lnTo>
                      <a:pt x="3435" y="1459"/>
                    </a:lnTo>
                    <a:cubicBezTo>
                      <a:pt x="3465" y="1459"/>
                      <a:pt x="3465" y="1429"/>
                      <a:pt x="3496" y="1429"/>
                    </a:cubicBezTo>
                    <a:lnTo>
                      <a:pt x="3648" y="1429"/>
                    </a:lnTo>
                    <a:cubicBezTo>
                      <a:pt x="3708" y="1429"/>
                      <a:pt x="3769" y="1368"/>
                      <a:pt x="3769" y="1368"/>
                    </a:cubicBezTo>
                    <a:cubicBezTo>
                      <a:pt x="3769" y="1338"/>
                      <a:pt x="3769" y="1307"/>
                      <a:pt x="3739" y="1277"/>
                    </a:cubicBezTo>
                    <a:cubicBezTo>
                      <a:pt x="3708" y="1216"/>
                      <a:pt x="3648" y="1216"/>
                      <a:pt x="3617" y="1186"/>
                    </a:cubicBezTo>
                    <a:cubicBezTo>
                      <a:pt x="3587" y="1186"/>
                      <a:pt x="3587" y="1155"/>
                      <a:pt x="3556" y="1125"/>
                    </a:cubicBezTo>
                    <a:cubicBezTo>
                      <a:pt x="3496" y="1064"/>
                      <a:pt x="3496" y="1064"/>
                      <a:pt x="3465" y="1064"/>
                    </a:cubicBezTo>
                    <a:cubicBezTo>
                      <a:pt x="3435" y="1064"/>
                      <a:pt x="3344" y="1125"/>
                      <a:pt x="3313" y="1125"/>
                    </a:cubicBezTo>
                    <a:cubicBezTo>
                      <a:pt x="3283" y="1125"/>
                      <a:pt x="3192" y="1064"/>
                      <a:pt x="3192" y="1064"/>
                    </a:cubicBezTo>
                    <a:lnTo>
                      <a:pt x="3252" y="1034"/>
                    </a:lnTo>
                    <a:cubicBezTo>
                      <a:pt x="3252" y="1003"/>
                      <a:pt x="3252" y="1003"/>
                      <a:pt x="3192" y="1003"/>
                    </a:cubicBezTo>
                    <a:cubicBezTo>
                      <a:pt x="3161" y="1003"/>
                      <a:pt x="3131" y="942"/>
                      <a:pt x="3101" y="942"/>
                    </a:cubicBezTo>
                    <a:cubicBezTo>
                      <a:pt x="3040" y="942"/>
                      <a:pt x="2979" y="942"/>
                      <a:pt x="2979" y="912"/>
                    </a:cubicBezTo>
                    <a:cubicBezTo>
                      <a:pt x="2979" y="897"/>
                      <a:pt x="2971" y="897"/>
                      <a:pt x="2956" y="897"/>
                    </a:cubicBezTo>
                    <a:cubicBezTo>
                      <a:pt x="2941" y="897"/>
                      <a:pt x="2918" y="897"/>
                      <a:pt x="2888" y="882"/>
                    </a:cubicBezTo>
                    <a:cubicBezTo>
                      <a:pt x="2857" y="851"/>
                      <a:pt x="2857" y="851"/>
                      <a:pt x="2827" y="851"/>
                    </a:cubicBezTo>
                    <a:cubicBezTo>
                      <a:pt x="2797" y="790"/>
                      <a:pt x="2797" y="790"/>
                      <a:pt x="2705" y="760"/>
                    </a:cubicBezTo>
                    <a:cubicBezTo>
                      <a:pt x="2675" y="730"/>
                      <a:pt x="2584" y="730"/>
                      <a:pt x="2584" y="730"/>
                    </a:cubicBezTo>
                    <a:cubicBezTo>
                      <a:pt x="2553" y="730"/>
                      <a:pt x="2553" y="730"/>
                      <a:pt x="2553" y="699"/>
                    </a:cubicBezTo>
                    <a:cubicBezTo>
                      <a:pt x="2553" y="638"/>
                      <a:pt x="2523" y="608"/>
                      <a:pt x="2523" y="608"/>
                    </a:cubicBezTo>
                    <a:lnTo>
                      <a:pt x="2432" y="608"/>
                    </a:lnTo>
                    <a:cubicBezTo>
                      <a:pt x="2401" y="608"/>
                      <a:pt x="2280" y="608"/>
                      <a:pt x="2280" y="578"/>
                    </a:cubicBezTo>
                    <a:cubicBezTo>
                      <a:pt x="2280" y="547"/>
                      <a:pt x="2280" y="547"/>
                      <a:pt x="2219" y="486"/>
                    </a:cubicBezTo>
                    <a:lnTo>
                      <a:pt x="2097" y="395"/>
                    </a:lnTo>
                    <a:lnTo>
                      <a:pt x="1945" y="395"/>
                    </a:lnTo>
                    <a:cubicBezTo>
                      <a:pt x="1945" y="395"/>
                      <a:pt x="1885" y="395"/>
                      <a:pt x="1824" y="334"/>
                    </a:cubicBezTo>
                    <a:cubicBezTo>
                      <a:pt x="1824" y="319"/>
                      <a:pt x="1816" y="319"/>
                      <a:pt x="1809" y="319"/>
                    </a:cubicBezTo>
                    <a:cubicBezTo>
                      <a:pt x="1801" y="319"/>
                      <a:pt x="1794" y="319"/>
                      <a:pt x="1794" y="304"/>
                    </a:cubicBezTo>
                    <a:cubicBezTo>
                      <a:pt x="1794" y="274"/>
                      <a:pt x="1794" y="243"/>
                      <a:pt x="1763" y="182"/>
                    </a:cubicBezTo>
                    <a:cubicBezTo>
                      <a:pt x="1733" y="152"/>
                      <a:pt x="1763" y="122"/>
                      <a:pt x="1642" y="122"/>
                    </a:cubicBezTo>
                    <a:cubicBezTo>
                      <a:pt x="1560" y="122"/>
                      <a:pt x="1520" y="135"/>
                      <a:pt x="1493" y="135"/>
                    </a:cubicBezTo>
                    <a:cubicBezTo>
                      <a:pt x="1479" y="135"/>
                      <a:pt x="1469" y="132"/>
                      <a:pt x="1459" y="122"/>
                    </a:cubicBezTo>
                    <a:cubicBezTo>
                      <a:pt x="1459" y="91"/>
                      <a:pt x="1338" y="91"/>
                      <a:pt x="1277" y="31"/>
                    </a:cubicBezTo>
                    <a:cubicBezTo>
                      <a:pt x="1216" y="0"/>
                      <a:pt x="1155" y="0"/>
                      <a:pt x="10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67"/>
              <p:cNvSpPr/>
              <p:nvPr/>
            </p:nvSpPr>
            <p:spPr>
              <a:xfrm>
                <a:off x="14066650" y="7785350"/>
                <a:ext cx="17150" cy="7175"/>
              </a:xfrm>
              <a:custGeom>
                <a:avLst/>
                <a:gdLst/>
                <a:ahLst/>
                <a:cxnLst/>
                <a:rect l="l" t="t" r="r" b="b"/>
                <a:pathLst>
                  <a:path w="686" h="287" extrusionOk="0">
                    <a:moveTo>
                      <a:pt x="456" y="1"/>
                    </a:moveTo>
                    <a:cubicBezTo>
                      <a:pt x="365" y="1"/>
                      <a:pt x="334" y="1"/>
                      <a:pt x="243" y="62"/>
                    </a:cubicBezTo>
                    <a:cubicBezTo>
                      <a:pt x="213" y="77"/>
                      <a:pt x="190" y="84"/>
                      <a:pt x="167" y="84"/>
                    </a:cubicBezTo>
                    <a:cubicBezTo>
                      <a:pt x="144" y="84"/>
                      <a:pt x="122" y="77"/>
                      <a:pt x="91" y="62"/>
                    </a:cubicBezTo>
                    <a:cubicBezTo>
                      <a:pt x="84" y="46"/>
                      <a:pt x="80" y="41"/>
                      <a:pt x="78" y="41"/>
                    </a:cubicBezTo>
                    <a:lnTo>
                      <a:pt x="78" y="41"/>
                    </a:lnTo>
                    <a:cubicBezTo>
                      <a:pt x="72" y="41"/>
                      <a:pt x="84" y="92"/>
                      <a:pt x="61" y="92"/>
                    </a:cubicBezTo>
                    <a:cubicBezTo>
                      <a:pt x="0" y="92"/>
                      <a:pt x="30" y="183"/>
                      <a:pt x="30" y="244"/>
                    </a:cubicBezTo>
                    <a:cubicBezTo>
                      <a:pt x="30" y="265"/>
                      <a:pt x="30" y="287"/>
                      <a:pt x="73" y="287"/>
                    </a:cubicBezTo>
                    <a:cubicBezTo>
                      <a:pt x="91" y="287"/>
                      <a:pt x="116" y="283"/>
                      <a:pt x="152" y="274"/>
                    </a:cubicBezTo>
                    <a:cubicBezTo>
                      <a:pt x="243" y="274"/>
                      <a:pt x="334" y="244"/>
                      <a:pt x="365" y="244"/>
                    </a:cubicBezTo>
                    <a:cubicBezTo>
                      <a:pt x="395" y="244"/>
                      <a:pt x="456" y="274"/>
                      <a:pt x="486" y="274"/>
                    </a:cubicBezTo>
                    <a:cubicBezTo>
                      <a:pt x="547" y="274"/>
                      <a:pt x="547" y="274"/>
                      <a:pt x="608" y="244"/>
                    </a:cubicBezTo>
                    <a:cubicBezTo>
                      <a:pt x="638" y="183"/>
                      <a:pt x="547" y="183"/>
                      <a:pt x="638" y="153"/>
                    </a:cubicBezTo>
                    <a:cubicBezTo>
                      <a:pt x="638" y="180"/>
                      <a:pt x="651" y="195"/>
                      <a:pt x="661" y="195"/>
                    </a:cubicBezTo>
                    <a:cubicBezTo>
                      <a:pt x="675" y="195"/>
                      <a:pt x="685" y="173"/>
                      <a:pt x="669" y="122"/>
                    </a:cubicBezTo>
                    <a:cubicBezTo>
                      <a:pt x="638" y="62"/>
                      <a:pt x="608" y="62"/>
                      <a:pt x="547" y="62"/>
                    </a:cubicBezTo>
                    <a:cubicBezTo>
                      <a:pt x="517" y="62"/>
                      <a:pt x="517" y="1"/>
                      <a:pt x="4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67"/>
              <p:cNvSpPr/>
              <p:nvPr/>
            </p:nvSpPr>
            <p:spPr>
              <a:xfrm>
                <a:off x="14116025" y="7431250"/>
                <a:ext cx="28150" cy="11625"/>
              </a:xfrm>
              <a:custGeom>
                <a:avLst/>
                <a:gdLst/>
                <a:ahLst/>
                <a:cxnLst/>
                <a:rect l="l" t="t" r="r" b="b"/>
                <a:pathLst>
                  <a:path w="1126" h="465" extrusionOk="0">
                    <a:moveTo>
                      <a:pt x="244" y="0"/>
                    </a:moveTo>
                    <a:cubicBezTo>
                      <a:pt x="214" y="0"/>
                      <a:pt x="92" y="0"/>
                      <a:pt x="31" y="31"/>
                    </a:cubicBezTo>
                    <a:cubicBezTo>
                      <a:pt x="1" y="92"/>
                      <a:pt x="214" y="92"/>
                      <a:pt x="244" y="122"/>
                    </a:cubicBezTo>
                    <a:cubicBezTo>
                      <a:pt x="305" y="122"/>
                      <a:pt x="305" y="122"/>
                      <a:pt x="335" y="183"/>
                    </a:cubicBezTo>
                    <a:cubicBezTo>
                      <a:pt x="365" y="274"/>
                      <a:pt x="365" y="304"/>
                      <a:pt x="487" y="335"/>
                    </a:cubicBezTo>
                    <a:cubicBezTo>
                      <a:pt x="523" y="353"/>
                      <a:pt x="549" y="358"/>
                      <a:pt x="568" y="358"/>
                    </a:cubicBezTo>
                    <a:cubicBezTo>
                      <a:pt x="589" y="358"/>
                      <a:pt x="603" y="352"/>
                      <a:pt x="615" y="352"/>
                    </a:cubicBezTo>
                    <a:cubicBezTo>
                      <a:pt x="631" y="352"/>
                      <a:pt x="646" y="360"/>
                      <a:pt x="669" y="396"/>
                    </a:cubicBezTo>
                    <a:cubicBezTo>
                      <a:pt x="743" y="420"/>
                      <a:pt x="718" y="465"/>
                      <a:pt x="769" y="465"/>
                    </a:cubicBezTo>
                    <a:cubicBezTo>
                      <a:pt x="782" y="465"/>
                      <a:pt x="798" y="462"/>
                      <a:pt x="821" y="456"/>
                    </a:cubicBezTo>
                    <a:cubicBezTo>
                      <a:pt x="943" y="456"/>
                      <a:pt x="1004" y="396"/>
                      <a:pt x="1065" y="335"/>
                    </a:cubicBezTo>
                    <a:cubicBezTo>
                      <a:pt x="1125" y="304"/>
                      <a:pt x="1065" y="274"/>
                      <a:pt x="1004" y="244"/>
                    </a:cubicBezTo>
                    <a:cubicBezTo>
                      <a:pt x="973" y="183"/>
                      <a:pt x="821" y="244"/>
                      <a:pt x="791" y="152"/>
                    </a:cubicBezTo>
                    <a:cubicBezTo>
                      <a:pt x="761" y="122"/>
                      <a:pt x="700" y="92"/>
                      <a:pt x="669" y="92"/>
                    </a:cubicBezTo>
                    <a:cubicBezTo>
                      <a:pt x="649" y="92"/>
                      <a:pt x="602" y="105"/>
                      <a:pt x="564" y="105"/>
                    </a:cubicBezTo>
                    <a:cubicBezTo>
                      <a:pt x="544" y="105"/>
                      <a:pt x="528" y="102"/>
                      <a:pt x="517" y="92"/>
                    </a:cubicBezTo>
                    <a:cubicBezTo>
                      <a:pt x="487" y="92"/>
                      <a:pt x="396" y="31"/>
                      <a:pt x="3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67"/>
              <p:cNvSpPr/>
              <p:nvPr/>
            </p:nvSpPr>
            <p:spPr>
              <a:xfrm>
                <a:off x="13954925" y="7785350"/>
                <a:ext cx="24350" cy="9900"/>
              </a:xfrm>
              <a:custGeom>
                <a:avLst/>
                <a:gdLst/>
                <a:ahLst/>
                <a:cxnLst/>
                <a:rect l="l" t="t" r="r" b="b"/>
                <a:pathLst>
                  <a:path w="974" h="396" extrusionOk="0">
                    <a:moveTo>
                      <a:pt x="244" y="1"/>
                    </a:moveTo>
                    <a:cubicBezTo>
                      <a:pt x="244" y="1"/>
                      <a:pt x="122" y="62"/>
                      <a:pt x="92" y="62"/>
                    </a:cubicBezTo>
                    <a:cubicBezTo>
                      <a:pt x="62" y="62"/>
                      <a:pt x="1" y="62"/>
                      <a:pt x="1" y="92"/>
                    </a:cubicBezTo>
                    <a:cubicBezTo>
                      <a:pt x="1" y="122"/>
                      <a:pt x="92" y="214"/>
                      <a:pt x="122" y="214"/>
                    </a:cubicBezTo>
                    <a:cubicBezTo>
                      <a:pt x="143" y="214"/>
                      <a:pt x="190" y="187"/>
                      <a:pt x="219" y="187"/>
                    </a:cubicBezTo>
                    <a:cubicBezTo>
                      <a:pt x="234" y="187"/>
                      <a:pt x="244" y="193"/>
                      <a:pt x="244" y="214"/>
                    </a:cubicBezTo>
                    <a:cubicBezTo>
                      <a:pt x="274" y="274"/>
                      <a:pt x="214" y="274"/>
                      <a:pt x="274" y="305"/>
                    </a:cubicBezTo>
                    <a:lnTo>
                      <a:pt x="426" y="396"/>
                    </a:lnTo>
                    <a:lnTo>
                      <a:pt x="578" y="396"/>
                    </a:lnTo>
                    <a:cubicBezTo>
                      <a:pt x="609" y="396"/>
                      <a:pt x="609" y="396"/>
                      <a:pt x="670" y="366"/>
                    </a:cubicBezTo>
                    <a:cubicBezTo>
                      <a:pt x="685" y="335"/>
                      <a:pt x="692" y="320"/>
                      <a:pt x="704" y="320"/>
                    </a:cubicBezTo>
                    <a:cubicBezTo>
                      <a:pt x="715" y="320"/>
                      <a:pt x="730" y="335"/>
                      <a:pt x="761" y="366"/>
                    </a:cubicBezTo>
                    <a:cubicBezTo>
                      <a:pt x="806" y="381"/>
                      <a:pt x="829" y="388"/>
                      <a:pt x="844" y="388"/>
                    </a:cubicBezTo>
                    <a:cubicBezTo>
                      <a:pt x="860" y="388"/>
                      <a:pt x="867" y="381"/>
                      <a:pt x="882" y="366"/>
                    </a:cubicBezTo>
                    <a:cubicBezTo>
                      <a:pt x="913" y="366"/>
                      <a:pt x="974" y="366"/>
                      <a:pt x="974" y="305"/>
                    </a:cubicBezTo>
                    <a:cubicBezTo>
                      <a:pt x="974" y="274"/>
                      <a:pt x="974" y="214"/>
                      <a:pt x="913" y="214"/>
                    </a:cubicBezTo>
                    <a:cubicBezTo>
                      <a:pt x="913" y="214"/>
                      <a:pt x="761" y="214"/>
                      <a:pt x="730" y="122"/>
                    </a:cubicBezTo>
                    <a:cubicBezTo>
                      <a:pt x="700" y="92"/>
                      <a:pt x="609" y="62"/>
                      <a:pt x="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67"/>
              <p:cNvSpPr/>
              <p:nvPr/>
            </p:nvSpPr>
            <p:spPr>
              <a:xfrm>
                <a:off x="13869825" y="7558825"/>
                <a:ext cx="50925" cy="64350"/>
              </a:xfrm>
              <a:custGeom>
                <a:avLst/>
                <a:gdLst/>
                <a:ahLst/>
                <a:cxnLst/>
                <a:rect l="l" t="t" r="r" b="b"/>
                <a:pathLst>
                  <a:path w="2037" h="2574" extrusionOk="0">
                    <a:moveTo>
                      <a:pt x="1649" y="1"/>
                    </a:moveTo>
                    <a:cubicBezTo>
                      <a:pt x="1618" y="1"/>
                      <a:pt x="1585" y="11"/>
                      <a:pt x="1551" y="34"/>
                    </a:cubicBezTo>
                    <a:cubicBezTo>
                      <a:pt x="912" y="490"/>
                      <a:pt x="31" y="1615"/>
                      <a:pt x="1" y="2436"/>
                    </a:cubicBezTo>
                    <a:lnTo>
                      <a:pt x="335" y="2314"/>
                    </a:lnTo>
                    <a:cubicBezTo>
                      <a:pt x="432" y="2498"/>
                      <a:pt x="610" y="2574"/>
                      <a:pt x="813" y="2574"/>
                    </a:cubicBezTo>
                    <a:cubicBezTo>
                      <a:pt x="1180" y="2574"/>
                      <a:pt x="1628" y="2323"/>
                      <a:pt x="1824" y="2010"/>
                    </a:cubicBezTo>
                    <a:cubicBezTo>
                      <a:pt x="2037" y="1706"/>
                      <a:pt x="2037" y="1220"/>
                      <a:pt x="2007" y="764"/>
                    </a:cubicBezTo>
                    <a:cubicBezTo>
                      <a:pt x="1980" y="498"/>
                      <a:pt x="1861" y="1"/>
                      <a:pt x="16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67"/>
              <p:cNvSpPr/>
              <p:nvPr/>
            </p:nvSpPr>
            <p:spPr>
              <a:xfrm>
                <a:off x="13827275" y="7585900"/>
                <a:ext cx="156550" cy="207850"/>
              </a:xfrm>
              <a:custGeom>
                <a:avLst/>
                <a:gdLst/>
                <a:ahLst/>
                <a:cxnLst/>
                <a:rect l="l" t="t" r="r" b="b"/>
                <a:pathLst>
                  <a:path w="6262" h="8314" extrusionOk="0">
                    <a:moveTo>
                      <a:pt x="3687" y="0"/>
                    </a:moveTo>
                    <a:cubicBezTo>
                      <a:pt x="2032" y="0"/>
                      <a:pt x="981" y="1444"/>
                      <a:pt x="1125" y="3024"/>
                    </a:cubicBezTo>
                    <a:cubicBezTo>
                      <a:pt x="0" y="4635"/>
                      <a:pt x="244" y="7067"/>
                      <a:pt x="2067" y="7979"/>
                    </a:cubicBezTo>
                    <a:cubicBezTo>
                      <a:pt x="2338" y="8134"/>
                      <a:pt x="3189" y="8313"/>
                      <a:pt x="3881" y="8313"/>
                    </a:cubicBezTo>
                    <a:cubicBezTo>
                      <a:pt x="4275" y="8313"/>
                      <a:pt x="4618" y="8255"/>
                      <a:pt x="4773" y="8100"/>
                    </a:cubicBezTo>
                    <a:cubicBezTo>
                      <a:pt x="5532" y="7371"/>
                      <a:pt x="4529" y="6459"/>
                      <a:pt x="3830" y="6429"/>
                    </a:cubicBezTo>
                    <a:cubicBezTo>
                      <a:pt x="4438" y="6125"/>
                      <a:pt x="5593" y="6246"/>
                      <a:pt x="5684" y="5304"/>
                    </a:cubicBezTo>
                    <a:cubicBezTo>
                      <a:pt x="5745" y="4179"/>
                      <a:pt x="4651" y="4423"/>
                      <a:pt x="3982" y="4301"/>
                    </a:cubicBezTo>
                    <a:cubicBezTo>
                      <a:pt x="4621" y="3845"/>
                      <a:pt x="6262" y="3875"/>
                      <a:pt x="6019" y="2751"/>
                    </a:cubicBezTo>
                    <a:cubicBezTo>
                      <a:pt x="5909" y="2183"/>
                      <a:pt x="5380" y="2079"/>
                      <a:pt x="4831" y="2079"/>
                    </a:cubicBezTo>
                    <a:cubicBezTo>
                      <a:pt x="4511" y="2079"/>
                      <a:pt x="4183" y="2115"/>
                      <a:pt x="3928" y="2115"/>
                    </a:cubicBezTo>
                    <a:cubicBezTo>
                      <a:pt x="3894" y="2115"/>
                      <a:pt x="3861" y="2114"/>
                      <a:pt x="3830" y="2112"/>
                    </a:cubicBezTo>
                    <a:cubicBezTo>
                      <a:pt x="4499" y="1231"/>
                      <a:pt x="5958" y="198"/>
                      <a:pt x="3982" y="15"/>
                    </a:cubicBezTo>
                    <a:cubicBezTo>
                      <a:pt x="3882" y="5"/>
                      <a:pt x="3784" y="0"/>
                      <a:pt x="36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67"/>
              <p:cNvSpPr/>
              <p:nvPr/>
            </p:nvSpPr>
            <p:spPr>
              <a:xfrm>
                <a:off x="14906325" y="7558825"/>
                <a:ext cx="50925" cy="64350"/>
              </a:xfrm>
              <a:custGeom>
                <a:avLst/>
                <a:gdLst/>
                <a:ahLst/>
                <a:cxnLst/>
                <a:rect l="l" t="t" r="r" b="b"/>
                <a:pathLst>
                  <a:path w="2037" h="2574" extrusionOk="0">
                    <a:moveTo>
                      <a:pt x="389" y="1"/>
                    </a:moveTo>
                    <a:cubicBezTo>
                      <a:pt x="177" y="1"/>
                      <a:pt x="57" y="498"/>
                      <a:pt x="31" y="764"/>
                    </a:cubicBezTo>
                    <a:cubicBezTo>
                      <a:pt x="0" y="1220"/>
                      <a:pt x="0" y="1706"/>
                      <a:pt x="213" y="2010"/>
                    </a:cubicBezTo>
                    <a:cubicBezTo>
                      <a:pt x="409" y="2323"/>
                      <a:pt x="857" y="2574"/>
                      <a:pt x="1225" y="2574"/>
                    </a:cubicBezTo>
                    <a:cubicBezTo>
                      <a:pt x="1427" y="2574"/>
                      <a:pt x="1605" y="2498"/>
                      <a:pt x="1702" y="2314"/>
                    </a:cubicBezTo>
                    <a:lnTo>
                      <a:pt x="2037" y="2436"/>
                    </a:lnTo>
                    <a:cubicBezTo>
                      <a:pt x="2006" y="1615"/>
                      <a:pt x="1125" y="490"/>
                      <a:pt x="487" y="34"/>
                    </a:cubicBezTo>
                    <a:cubicBezTo>
                      <a:pt x="452" y="11"/>
                      <a:pt x="419" y="1"/>
                      <a:pt x="3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67"/>
              <p:cNvSpPr/>
              <p:nvPr/>
            </p:nvSpPr>
            <p:spPr>
              <a:xfrm>
                <a:off x="14843250" y="7585900"/>
                <a:ext cx="155800" cy="207850"/>
              </a:xfrm>
              <a:custGeom>
                <a:avLst/>
                <a:gdLst/>
                <a:ahLst/>
                <a:cxnLst/>
                <a:rect l="l" t="t" r="r" b="b"/>
                <a:pathLst>
                  <a:path w="6232" h="8314" extrusionOk="0">
                    <a:moveTo>
                      <a:pt x="2575" y="0"/>
                    </a:moveTo>
                    <a:cubicBezTo>
                      <a:pt x="2479" y="0"/>
                      <a:pt x="2380" y="5"/>
                      <a:pt x="2280" y="15"/>
                    </a:cubicBezTo>
                    <a:cubicBezTo>
                      <a:pt x="304" y="198"/>
                      <a:pt x="1733" y="1231"/>
                      <a:pt x="2432" y="2112"/>
                    </a:cubicBezTo>
                    <a:cubicBezTo>
                      <a:pt x="2401" y="2114"/>
                      <a:pt x="2368" y="2115"/>
                      <a:pt x="2335" y="2115"/>
                    </a:cubicBezTo>
                    <a:cubicBezTo>
                      <a:pt x="2079" y="2115"/>
                      <a:pt x="1752" y="2079"/>
                      <a:pt x="1431" y="2079"/>
                    </a:cubicBezTo>
                    <a:cubicBezTo>
                      <a:pt x="882" y="2079"/>
                      <a:pt x="353" y="2183"/>
                      <a:pt x="244" y="2751"/>
                    </a:cubicBezTo>
                    <a:cubicBezTo>
                      <a:pt x="0" y="3875"/>
                      <a:pt x="1642" y="3845"/>
                      <a:pt x="2280" y="4301"/>
                    </a:cubicBezTo>
                    <a:cubicBezTo>
                      <a:pt x="1611" y="4423"/>
                      <a:pt x="487" y="4179"/>
                      <a:pt x="578" y="5304"/>
                    </a:cubicBezTo>
                    <a:cubicBezTo>
                      <a:pt x="639" y="6246"/>
                      <a:pt x="1824" y="6125"/>
                      <a:pt x="2432" y="6429"/>
                    </a:cubicBezTo>
                    <a:cubicBezTo>
                      <a:pt x="1703" y="6459"/>
                      <a:pt x="730" y="7371"/>
                      <a:pt x="1490" y="8100"/>
                    </a:cubicBezTo>
                    <a:cubicBezTo>
                      <a:pt x="1644" y="8255"/>
                      <a:pt x="1987" y="8313"/>
                      <a:pt x="2382" y="8313"/>
                    </a:cubicBezTo>
                    <a:cubicBezTo>
                      <a:pt x="3073" y="8313"/>
                      <a:pt x="3924" y="8134"/>
                      <a:pt x="4195" y="7979"/>
                    </a:cubicBezTo>
                    <a:cubicBezTo>
                      <a:pt x="5958" y="7067"/>
                      <a:pt x="6232" y="4635"/>
                      <a:pt x="5137" y="3024"/>
                    </a:cubicBezTo>
                    <a:cubicBezTo>
                      <a:pt x="5281" y="1444"/>
                      <a:pt x="4230" y="0"/>
                      <a:pt x="25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00" name="Google Shape;1800;p67"/>
          <p:cNvSpPr/>
          <p:nvPr/>
        </p:nvSpPr>
        <p:spPr>
          <a:xfrm rot="900080">
            <a:off x="7714586" y="1995249"/>
            <a:ext cx="344690" cy="228899"/>
          </a:xfrm>
          <a:custGeom>
            <a:avLst/>
            <a:gdLst/>
            <a:ahLst/>
            <a:cxnLst/>
            <a:rect l="l" t="t" r="r" b="b"/>
            <a:pathLst>
              <a:path w="8481" h="5632" extrusionOk="0">
                <a:moveTo>
                  <a:pt x="1496" y="1"/>
                </a:moveTo>
                <a:cubicBezTo>
                  <a:pt x="993" y="1"/>
                  <a:pt x="491" y="53"/>
                  <a:pt x="0" y="160"/>
                </a:cubicBezTo>
                <a:cubicBezTo>
                  <a:pt x="304" y="1315"/>
                  <a:pt x="1125" y="2379"/>
                  <a:pt x="2189" y="3048"/>
                </a:cubicBezTo>
                <a:cubicBezTo>
                  <a:pt x="3617" y="3899"/>
                  <a:pt x="5411" y="3960"/>
                  <a:pt x="6991" y="4476"/>
                </a:cubicBezTo>
                <a:cubicBezTo>
                  <a:pt x="7599" y="4659"/>
                  <a:pt x="8268" y="5024"/>
                  <a:pt x="8480" y="5631"/>
                </a:cubicBezTo>
                <a:cubicBezTo>
                  <a:pt x="8480" y="5084"/>
                  <a:pt x="8450" y="4659"/>
                  <a:pt x="8298" y="4264"/>
                </a:cubicBezTo>
                <a:cubicBezTo>
                  <a:pt x="8146" y="3808"/>
                  <a:pt x="7751" y="3291"/>
                  <a:pt x="7447" y="2926"/>
                </a:cubicBezTo>
                <a:cubicBezTo>
                  <a:pt x="6748" y="2075"/>
                  <a:pt x="5897" y="1376"/>
                  <a:pt x="4985" y="859"/>
                </a:cubicBezTo>
                <a:cubicBezTo>
                  <a:pt x="3912" y="301"/>
                  <a:pt x="2702" y="1"/>
                  <a:pt x="1496" y="1"/>
                </a:cubicBezTo>
                <a:close/>
              </a:path>
            </a:pathLst>
          </a:custGeom>
          <a:solidFill>
            <a:schemeClr val="accent1"/>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67"/>
          <p:cNvSpPr/>
          <p:nvPr/>
        </p:nvSpPr>
        <p:spPr>
          <a:xfrm rot="7759715" flipH="1">
            <a:off x="4942808" y="2450764"/>
            <a:ext cx="344684" cy="228895"/>
          </a:xfrm>
          <a:custGeom>
            <a:avLst/>
            <a:gdLst/>
            <a:ahLst/>
            <a:cxnLst/>
            <a:rect l="l" t="t" r="r" b="b"/>
            <a:pathLst>
              <a:path w="8481" h="5632" extrusionOk="0">
                <a:moveTo>
                  <a:pt x="1496" y="1"/>
                </a:moveTo>
                <a:cubicBezTo>
                  <a:pt x="993" y="1"/>
                  <a:pt x="491" y="53"/>
                  <a:pt x="0" y="160"/>
                </a:cubicBezTo>
                <a:cubicBezTo>
                  <a:pt x="304" y="1315"/>
                  <a:pt x="1125" y="2379"/>
                  <a:pt x="2189" y="3048"/>
                </a:cubicBezTo>
                <a:cubicBezTo>
                  <a:pt x="3617" y="3899"/>
                  <a:pt x="5411" y="3960"/>
                  <a:pt x="6991" y="4476"/>
                </a:cubicBezTo>
                <a:cubicBezTo>
                  <a:pt x="7599" y="4659"/>
                  <a:pt x="8268" y="5024"/>
                  <a:pt x="8480" y="5631"/>
                </a:cubicBezTo>
                <a:cubicBezTo>
                  <a:pt x="8480" y="5084"/>
                  <a:pt x="8450" y="4659"/>
                  <a:pt x="8298" y="4264"/>
                </a:cubicBezTo>
                <a:cubicBezTo>
                  <a:pt x="8146" y="3808"/>
                  <a:pt x="7751" y="3291"/>
                  <a:pt x="7447" y="2926"/>
                </a:cubicBezTo>
                <a:cubicBezTo>
                  <a:pt x="6748" y="2075"/>
                  <a:pt x="5897" y="1376"/>
                  <a:pt x="4985" y="859"/>
                </a:cubicBezTo>
                <a:cubicBezTo>
                  <a:pt x="3912" y="301"/>
                  <a:pt x="2702" y="1"/>
                  <a:pt x="1496" y="1"/>
                </a:cubicBezTo>
                <a:close/>
              </a:path>
            </a:pathLst>
          </a:custGeom>
          <a:solidFill>
            <a:schemeClr val="accent3"/>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67"/>
          <p:cNvSpPr/>
          <p:nvPr/>
        </p:nvSpPr>
        <p:spPr>
          <a:xfrm rot="-6300080">
            <a:off x="1209006" y="2044871"/>
            <a:ext cx="344690" cy="228899"/>
          </a:xfrm>
          <a:custGeom>
            <a:avLst/>
            <a:gdLst/>
            <a:ahLst/>
            <a:cxnLst/>
            <a:rect l="l" t="t" r="r" b="b"/>
            <a:pathLst>
              <a:path w="8481" h="5632" extrusionOk="0">
                <a:moveTo>
                  <a:pt x="1496" y="1"/>
                </a:moveTo>
                <a:cubicBezTo>
                  <a:pt x="993" y="1"/>
                  <a:pt x="491" y="53"/>
                  <a:pt x="0" y="160"/>
                </a:cubicBezTo>
                <a:cubicBezTo>
                  <a:pt x="304" y="1315"/>
                  <a:pt x="1125" y="2379"/>
                  <a:pt x="2189" y="3048"/>
                </a:cubicBezTo>
                <a:cubicBezTo>
                  <a:pt x="3617" y="3899"/>
                  <a:pt x="5411" y="3960"/>
                  <a:pt x="6991" y="4476"/>
                </a:cubicBezTo>
                <a:cubicBezTo>
                  <a:pt x="7599" y="4659"/>
                  <a:pt x="8268" y="5024"/>
                  <a:pt x="8480" y="5631"/>
                </a:cubicBezTo>
                <a:cubicBezTo>
                  <a:pt x="8480" y="5084"/>
                  <a:pt x="8450" y="4659"/>
                  <a:pt x="8298" y="4264"/>
                </a:cubicBezTo>
                <a:cubicBezTo>
                  <a:pt x="8146" y="3808"/>
                  <a:pt x="7751" y="3291"/>
                  <a:pt x="7447" y="2926"/>
                </a:cubicBezTo>
                <a:cubicBezTo>
                  <a:pt x="6748" y="2075"/>
                  <a:pt x="5897" y="1376"/>
                  <a:pt x="4985" y="859"/>
                </a:cubicBezTo>
                <a:cubicBezTo>
                  <a:pt x="3912" y="301"/>
                  <a:pt x="2702" y="1"/>
                  <a:pt x="1496" y="1"/>
                </a:cubicBezTo>
                <a:close/>
              </a:path>
            </a:pathLst>
          </a:custGeom>
          <a:solidFill>
            <a:schemeClr val="accent2"/>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86"/>
        <p:cNvGrpSpPr/>
        <p:nvPr/>
      </p:nvGrpSpPr>
      <p:grpSpPr>
        <a:xfrm>
          <a:off x="0" y="0"/>
          <a:ext cx="0" cy="0"/>
          <a:chOff x="0" y="0"/>
          <a:chExt cx="0" cy="0"/>
        </a:xfrm>
      </p:grpSpPr>
      <p:grpSp>
        <p:nvGrpSpPr>
          <p:cNvPr id="1887" name="Google Shape;1887;p69"/>
          <p:cNvGrpSpPr/>
          <p:nvPr/>
        </p:nvGrpSpPr>
        <p:grpSpPr>
          <a:xfrm rot="1799323">
            <a:off x="7509564" y="3666462"/>
            <a:ext cx="631113" cy="791218"/>
            <a:chOff x="9446200" y="5760400"/>
            <a:chExt cx="1230300" cy="1541850"/>
          </a:xfrm>
        </p:grpSpPr>
        <p:sp>
          <p:nvSpPr>
            <p:cNvPr id="1888" name="Google Shape;1888;p69"/>
            <p:cNvSpPr/>
            <p:nvPr/>
          </p:nvSpPr>
          <p:spPr>
            <a:xfrm>
              <a:off x="9446200" y="5760400"/>
              <a:ext cx="1230300" cy="1541850"/>
            </a:xfrm>
            <a:custGeom>
              <a:avLst/>
              <a:gdLst/>
              <a:ahLst/>
              <a:cxnLst/>
              <a:rect l="l" t="t" r="r" b="b"/>
              <a:pathLst>
                <a:path w="49212" h="61674" extrusionOk="0">
                  <a:moveTo>
                    <a:pt x="25229" y="1"/>
                  </a:moveTo>
                  <a:cubicBezTo>
                    <a:pt x="24044" y="1"/>
                    <a:pt x="22919" y="487"/>
                    <a:pt x="22099" y="1368"/>
                  </a:cubicBezTo>
                  <a:cubicBezTo>
                    <a:pt x="19333" y="4377"/>
                    <a:pt x="15016" y="8967"/>
                    <a:pt x="13679" y="15077"/>
                  </a:cubicBezTo>
                  <a:cubicBezTo>
                    <a:pt x="11916" y="14256"/>
                    <a:pt x="10153" y="13709"/>
                    <a:pt x="8512" y="13223"/>
                  </a:cubicBezTo>
                  <a:cubicBezTo>
                    <a:pt x="7721" y="12979"/>
                    <a:pt x="6870" y="12767"/>
                    <a:pt x="6171" y="12493"/>
                  </a:cubicBezTo>
                  <a:cubicBezTo>
                    <a:pt x="5715" y="12341"/>
                    <a:pt x="5259" y="12280"/>
                    <a:pt x="4743" y="12280"/>
                  </a:cubicBezTo>
                  <a:cubicBezTo>
                    <a:pt x="3040" y="12280"/>
                    <a:pt x="1521" y="13253"/>
                    <a:pt x="852" y="14803"/>
                  </a:cubicBezTo>
                  <a:lnTo>
                    <a:pt x="578" y="15381"/>
                  </a:lnTo>
                  <a:cubicBezTo>
                    <a:pt x="1" y="16597"/>
                    <a:pt x="92" y="18055"/>
                    <a:pt x="730" y="19180"/>
                  </a:cubicBezTo>
                  <a:cubicBezTo>
                    <a:pt x="852" y="19332"/>
                    <a:pt x="913" y="19484"/>
                    <a:pt x="1034" y="19666"/>
                  </a:cubicBezTo>
                  <a:cubicBezTo>
                    <a:pt x="1095" y="19788"/>
                    <a:pt x="1217" y="19940"/>
                    <a:pt x="1217" y="19970"/>
                  </a:cubicBezTo>
                  <a:cubicBezTo>
                    <a:pt x="1247" y="20092"/>
                    <a:pt x="1247" y="20183"/>
                    <a:pt x="1308" y="20214"/>
                  </a:cubicBezTo>
                  <a:cubicBezTo>
                    <a:pt x="1399" y="24074"/>
                    <a:pt x="2554" y="27691"/>
                    <a:pt x="4712" y="30913"/>
                  </a:cubicBezTo>
                  <a:cubicBezTo>
                    <a:pt x="4560" y="31034"/>
                    <a:pt x="4439" y="31156"/>
                    <a:pt x="4347" y="31278"/>
                  </a:cubicBezTo>
                  <a:cubicBezTo>
                    <a:pt x="3314" y="32372"/>
                    <a:pt x="2888" y="33922"/>
                    <a:pt x="3314" y="35381"/>
                  </a:cubicBezTo>
                  <a:cubicBezTo>
                    <a:pt x="4895" y="41065"/>
                    <a:pt x="7417" y="45016"/>
                    <a:pt x="11186" y="47722"/>
                  </a:cubicBezTo>
                  <a:cubicBezTo>
                    <a:pt x="12949" y="48998"/>
                    <a:pt x="15685" y="50731"/>
                    <a:pt x="19181" y="50883"/>
                  </a:cubicBezTo>
                  <a:cubicBezTo>
                    <a:pt x="19272" y="52463"/>
                    <a:pt x="19333" y="54105"/>
                    <a:pt x="19454" y="55746"/>
                  </a:cubicBezTo>
                  <a:cubicBezTo>
                    <a:pt x="19515" y="56810"/>
                    <a:pt x="19880" y="57661"/>
                    <a:pt x="20092" y="58269"/>
                  </a:cubicBezTo>
                  <a:lnTo>
                    <a:pt x="20214" y="58634"/>
                  </a:lnTo>
                  <a:cubicBezTo>
                    <a:pt x="20791" y="60457"/>
                    <a:pt x="22433" y="61673"/>
                    <a:pt x="24317" y="61673"/>
                  </a:cubicBezTo>
                  <a:cubicBezTo>
                    <a:pt x="24713" y="61673"/>
                    <a:pt x="25077" y="61612"/>
                    <a:pt x="25442" y="61430"/>
                  </a:cubicBezTo>
                  <a:lnTo>
                    <a:pt x="26172" y="61248"/>
                  </a:lnTo>
                  <a:cubicBezTo>
                    <a:pt x="27995" y="60761"/>
                    <a:pt x="29302" y="59029"/>
                    <a:pt x="29302" y="57144"/>
                  </a:cubicBezTo>
                  <a:lnTo>
                    <a:pt x="29302" y="56688"/>
                  </a:lnTo>
                  <a:cubicBezTo>
                    <a:pt x="29333" y="56263"/>
                    <a:pt x="29333" y="55807"/>
                    <a:pt x="29302" y="55320"/>
                  </a:cubicBezTo>
                  <a:lnTo>
                    <a:pt x="29211" y="54135"/>
                  </a:lnTo>
                  <a:lnTo>
                    <a:pt x="28998" y="49910"/>
                  </a:lnTo>
                  <a:lnTo>
                    <a:pt x="28998" y="49910"/>
                  </a:lnTo>
                  <a:cubicBezTo>
                    <a:pt x="29241" y="49971"/>
                    <a:pt x="29515" y="49971"/>
                    <a:pt x="29819" y="49971"/>
                  </a:cubicBezTo>
                  <a:cubicBezTo>
                    <a:pt x="31126" y="49971"/>
                    <a:pt x="32220" y="49758"/>
                    <a:pt x="33254" y="49363"/>
                  </a:cubicBezTo>
                  <a:cubicBezTo>
                    <a:pt x="39576" y="46810"/>
                    <a:pt x="43619" y="41642"/>
                    <a:pt x="45260" y="34013"/>
                  </a:cubicBezTo>
                  <a:cubicBezTo>
                    <a:pt x="45564" y="32585"/>
                    <a:pt x="45138" y="31186"/>
                    <a:pt x="44196" y="30153"/>
                  </a:cubicBezTo>
                  <a:lnTo>
                    <a:pt x="44105" y="30092"/>
                  </a:lnTo>
                  <a:cubicBezTo>
                    <a:pt x="44439" y="29515"/>
                    <a:pt x="44774" y="28907"/>
                    <a:pt x="45017" y="28268"/>
                  </a:cubicBezTo>
                  <a:cubicBezTo>
                    <a:pt x="45898" y="26171"/>
                    <a:pt x="46689" y="24135"/>
                    <a:pt x="47540" y="21916"/>
                  </a:cubicBezTo>
                  <a:lnTo>
                    <a:pt x="47570" y="21794"/>
                  </a:lnTo>
                  <a:cubicBezTo>
                    <a:pt x="47904" y="20852"/>
                    <a:pt x="48300" y="19910"/>
                    <a:pt x="48664" y="18907"/>
                  </a:cubicBezTo>
                  <a:cubicBezTo>
                    <a:pt x="49211" y="17508"/>
                    <a:pt x="48968" y="15928"/>
                    <a:pt x="48026" y="14712"/>
                  </a:cubicBezTo>
                  <a:cubicBezTo>
                    <a:pt x="47236" y="13679"/>
                    <a:pt x="46020" y="13101"/>
                    <a:pt x="44683" y="13101"/>
                  </a:cubicBezTo>
                  <a:cubicBezTo>
                    <a:pt x="44500" y="13101"/>
                    <a:pt x="44287" y="13101"/>
                    <a:pt x="44105" y="13131"/>
                  </a:cubicBezTo>
                  <a:lnTo>
                    <a:pt x="44075" y="13131"/>
                  </a:lnTo>
                  <a:cubicBezTo>
                    <a:pt x="41309" y="13557"/>
                    <a:pt x="37722" y="14043"/>
                    <a:pt x="34348" y="15624"/>
                  </a:cubicBezTo>
                  <a:cubicBezTo>
                    <a:pt x="34074" y="9909"/>
                    <a:pt x="31339" y="5441"/>
                    <a:pt x="28725" y="1794"/>
                  </a:cubicBezTo>
                  <a:cubicBezTo>
                    <a:pt x="27995" y="730"/>
                    <a:pt x="26810" y="61"/>
                    <a:pt x="25533"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69"/>
            <p:cNvSpPr/>
            <p:nvPr/>
          </p:nvSpPr>
          <p:spPr>
            <a:xfrm>
              <a:off x="9551825" y="5884250"/>
              <a:ext cx="1017525" cy="1340475"/>
            </a:xfrm>
            <a:custGeom>
              <a:avLst/>
              <a:gdLst/>
              <a:ahLst/>
              <a:cxnLst/>
              <a:rect l="l" t="t" r="r" b="b"/>
              <a:pathLst>
                <a:path w="40701" h="53619" extrusionOk="0">
                  <a:moveTo>
                    <a:pt x="16627" y="24865"/>
                  </a:moveTo>
                  <a:lnTo>
                    <a:pt x="16627" y="24865"/>
                  </a:lnTo>
                  <a:cubicBezTo>
                    <a:pt x="16840" y="25077"/>
                    <a:pt x="16992" y="25321"/>
                    <a:pt x="17174" y="25564"/>
                  </a:cubicBezTo>
                  <a:cubicBezTo>
                    <a:pt x="18329" y="26992"/>
                    <a:pt x="19454" y="28390"/>
                    <a:pt x="19150" y="30427"/>
                  </a:cubicBezTo>
                  <a:lnTo>
                    <a:pt x="18877" y="30518"/>
                  </a:lnTo>
                  <a:lnTo>
                    <a:pt x="16627" y="24865"/>
                  </a:lnTo>
                  <a:close/>
                  <a:moveTo>
                    <a:pt x="26202" y="31704"/>
                  </a:moveTo>
                  <a:lnTo>
                    <a:pt x="20488" y="37236"/>
                  </a:lnTo>
                  <a:cubicBezTo>
                    <a:pt x="20184" y="36597"/>
                    <a:pt x="19788" y="34500"/>
                    <a:pt x="20336" y="33558"/>
                  </a:cubicBezTo>
                  <a:cubicBezTo>
                    <a:pt x="20548" y="33193"/>
                    <a:pt x="21339" y="32950"/>
                    <a:pt x="22007" y="32798"/>
                  </a:cubicBezTo>
                  <a:cubicBezTo>
                    <a:pt x="22099" y="32767"/>
                    <a:pt x="22250" y="32737"/>
                    <a:pt x="22372" y="32676"/>
                  </a:cubicBezTo>
                  <a:cubicBezTo>
                    <a:pt x="23436" y="32403"/>
                    <a:pt x="24530" y="32129"/>
                    <a:pt x="25655" y="31886"/>
                  </a:cubicBezTo>
                  <a:cubicBezTo>
                    <a:pt x="25807" y="31795"/>
                    <a:pt x="26020" y="31734"/>
                    <a:pt x="26202" y="31704"/>
                  </a:cubicBezTo>
                  <a:close/>
                  <a:moveTo>
                    <a:pt x="13132" y="32463"/>
                  </a:moveTo>
                  <a:lnTo>
                    <a:pt x="13132" y="32463"/>
                  </a:lnTo>
                  <a:cubicBezTo>
                    <a:pt x="13770" y="32615"/>
                    <a:pt x="14439" y="32767"/>
                    <a:pt x="15108" y="32889"/>
                  </a:cubicBezTo>
                  <a:cubicBezTo>
                    <a:pt x="15898" y="33041"/>
                    <a:pt x="16749" y="33163"/>
                    <a:pt x="17630" y="33254"/>
                  </a:cubicBezTo>
                  <a:cubicBezTo>
                    <a:pt x="17934" y="33345"/>
                    <a:pt x="18299" y="33375"/>
                    <a:pt x="18694" y="33467"/>
                  </a:cubicBezTo>
                  <a:lnTo>
                    <a:pt x="18694" y="37752"/>
                  </a:lnTo>
                  <a:cubicBezTo>
                    <a:pt x="17387" y="35351"/>
                    <a:pt x="15411" y="33862"/>
                    <a:pt x="13132" y="32463"/>
                  </a:cubicBezTo>
                  <a:close/>
                  <a:moveTo>
                    <a:pt x="21004" y="1"/>
                  </a:moveTo>
                  <a:cubicBezTo>
                    <a:pt x="20943" y="1"/>
                    <a:pt x="20883" y="62"/>
                    <a:pt x="20852" y="92"/>
                  </a:cubicBezTo>
                  <a:cubicBezTo>
                    <a:pt x="15563" y="5776"/>
                    <a:pt x="10761" y="12068"/>
                    <a:pt x="14408" y="20670"/>
                  </a:cubicBezTo>
                  <a:cubicBezTo>
                    <a:pt x="13892" y="20184"/>
                    <a:pt x="13436" y="19697"/>
                    <a:pt x="12980" y="19211"/>
                  </a:cubicBezTo>
                  <a:cubicBezTo>
                    <a:pt x="11612" y="17722"/>
                    <a:pt x="10335" y="16323"/>
                    <a:pt x="8785" y="15320"/>
                  </a:cubicBezTo>
                  <a:cubicBezTo>
                    <a:pt x="7053" y="14257"/>
                    <a:pt x="5047" y="13649"/>
                    <a:pt x="3101" y="13071"/>
                  </a:cubicBezTo>
                  <a:cubicBezTo>
                    <a:pt x="2281" y="12828"/>
                    <a:pt x="1399" y="12585"/>
                    <a:pt x="578" y="12281"/>
                  </a:cubicBezTo>
                  <a:cubicBezTo>
                    <a:pt x="550" y="12274"/>
                    <a:pt x="521" y="12270"/>
                    <a:pt x="493" y="12270"/>
                  </a:cubicBezTo>
                  <a:cubicBezTo>
                    <a:pt x="404" y="12270"/>
                    <a:pt x="328" y="12310"/>
                    <a:pt x="305" y="12402"/>
                  </a:cubicBezTo>
                  <a:lnTo>
                    <a:pt x="31" y="12980"/>
                  </a:lnTo>
                  <a:cubicBezTo>
                    <a:pt x="1" y="13041"/>
                    <a:pt x="1" y="13071"/>
                    <a:pt x="31" y="13162"/>
                  </a:cubicBezTo>
                  <a:cubicBezTo>
                    <a:pt x="122" y="13314"/>
                    <a:pt x="183" y="13436"/>
                    <a:pt x="274" y="13588"/>
                  </a:cubicBezTo>
                  <a:cubicBezTo>
                    <a:pt x="457" y="13892"/>
                    <a:pt x="609" y="14135"/>
                    <a:pt x="730" y="14439"/>
                  </a:cubicBezTo>
                  <a:cubicBezTo>
                    <a:pt x="913" y="14956"/>
                    <a:pt x="1095" y="15412"/>
                    <a:pt x="1095" y="15867"/>
                  </a:cubicBezTo>
                  <a:cubicBezTo>
                    <a:pt x="1125" y="20822"/>
                    <a:pt x="3253" y="25047"/>
                    <a:pt x="7569" y="28786"/>
                  </a:cubicBezTo>
                  <a:cubicBezTo>
                    <a:pt x="8481" y="29576"/>
                    <a:pt x="9454" y="30366"/>
                    <a:pt x="10366" y="31126"/>
                  </a:cubicBezTo>
                  <a:cubicBezTo>
                    <a:pt x="10548" y="31308"/>
                    <a:pt x="10791" y="31460"/>
                    <a:pt x="10974" y="31673"/>
                  </a:cubicBezTo>
                  <a:lnTo>
                    <a:pt x="3223" y="30001"/>
                  </a:lnTo>
                  <a:cubicBezTo>
                    <a:pt x="3162" y="30001"/>
                    <a:pt x="3071" y="30001"/>
                    <a:pt x="3040" y="30062"/>
                  </a:cubicBezTo>
                  <a:cubicBezTo>
                    <a:pt x="3010" y="30093"/>
                    <a:pt x="2949" y="30184"/>
                    <a:pt x="3010" y="30245"/>
                  </a:cubicBezTo>
                  <a:cubicBezTo>
                    <a:pt x="4317" y="35108"/>
                    <a:pt x="6293" y="38239"/>
                    <a:pt x="9302" y="40397"/>
                  </a:cubicBezTo>
                  <a:cubicBezTo>
                    <a:pt x="10958" y="41595"/>
                    <a:pt x="13036" y="42794"/>
                    <a:pt x="15525" y="42794"/>
                  </a:cubicBezTo>
                  <a:cubicBezTo>
                    <a:pt x="16507" y="42794"/>
                    <a:pt x="17554" y="42607"/>
                    <a:pt x="18664" y="42160"/>
                  </a:cubicBezTo>
                  <a:cubicBezTo>
                    <a:pt x="18694" y="42312"/>
                    <a:pt x="18694" y="42403"/>
                    <a:pt x="18725" y="42524"/>
                  </a:cubicBezTo>
                  <a:cubicBezTo>
                    <a:pt x="18785" y="42859"/>
                    <a:pt x="18846" y="43132"/>
                    <a:pt x="18877" y="43406"/>
                  </a:cubicBezTo>
                  <a:cubicBezTo>
                    <a:pt x="18907" y="44348"/>
                    <a:pt x="18998" y="45351"/>
                    <a:pt x="19029" y="46293"/>
                  </a:cubicBezTo>
                  <a:cubicBezTo>
                    <a:pt x="19089" y="47965"/>
                    <a:pt x="19181" y="49698"/>
                    <a:pt x="19302" y="51461"/>
                  </a:cubicBezTo>
                  <a:cubicBezTo>
                    <a:pt x="19333" y="51947"/>
                    <a:pt x="19484" y="52403"/>
                    <a:pt x="19667" y="52859"/>
                  </a:cubicBezTo>
                  <a:cubicBezTo>
                    <a:pt x="19758" y="53041"/>
                    <a:pt x="19819" y="53284"/>
                    <a:pt x="19910" y="53467"/>
                  </a:cubicBezTo>
                  <a:cubicBezTo>
                    <a:pt x="19940" y="53558"/>
                    <a:pt x="20032" y="53619"/>
                    <a:pt x="20092" y="53619"/>
                  </a:cubicBezTo>
                  <a:lnTo>
                    <a:pt x="20123" y="53619"/>
                  </a:lnTo>
                  <a:lnTo>
                    <a:pt x="20822" y="53436"/>
                  </a:lnTo>
                  <a:cubicBezTo>
                    <a:pt x="20883" y="53406"/>
                    <a:pt x="20974" y="53315"/>
                    <a:pt x="20974" y="53254"/>
                  </a:cubicBezTo>
                  <a:lnTo>
                    <a:pt x="20974" y="52737"/>
                  </a:lnTo>
                  <a:lnTo>
                    <a:pt x="20974" y="51643"/>
                  </a:lnTo>
                  <a:lnTo>
                    <a:pt x="20883" y="50458"/>
                  </a:lnTo>
                  <a:cubicBezTo>
                    <a:pt x="20791" y="48026"/>
                    <a:pt x="20640" y="45534"/>
                    <a:pt x="20488" y="43011"/>
                  </a:cubicBezTo>
                  <a:cubicBezTo>
                    <a:pt x="20427" y="42342"/>
                    <a:pt x="20518" y="41916"/>
                    <a:pt x="20731" y="41704"/>
                  </a:cubicBezTo>
                  <a:cubicBezTo>
                    <a:pt x="20894" y="41559"/>
                    <a:pt x="21122" y="41489"/>
                    <a:pt x="21461" y="41489"/>
                  </a:cubicBezTo>
                  <a:cubicBezTo>
                    <a:pt x="21689" y="41489"/>
                    <a:pt x="21968" y="41521"/>
                    <a:pt x="22311" y="41582"/>
                  </a:cubicBezTo>
                  <a:lnTo>
                    <a:pt x="22554" y="41613"/>
                  </a:lnTo>
                  <a:cubicBezTo>
                    <a:pt x="23518" y="41791"/>
                    <a:pt x="24556" y="41970"/>
                    <a:pt x="25531" y="41970"/>
                  </a:cubicBezTo>
                  <a:cubicBezTo>
                    <a:pt x="26216" y="41970"/>
                    <a:pt x="26871" y="41881"/>
                    <a:pt x="27448" y="41643"/>
                  </a:cubicBezTo>
                  <a:cubicBezTo>
                    <a:pt x="32555" y="39606"/>
                    <a:pt x="35655" y="35533"/>
                    <a:pt x="37023" y="29242"/>
                  </a:cubicBezTo>
                  <a:cubicBezTo>
                    <a:pt x="37023" y="29150"/>
                    <a:pt x="37023" y="29090"/>
                    <a:pt x="36992" y="29029"/>
                  </a:cubicBezTo>
                  <a:cubicBezTo>
                    <a:pt x="36962" y="28998"/>
                    <a:pt x="36871" y="28968"/>
                    <a:pt x="36810" y="28968"/>
                  </a:cubicBezTo>
                  <a:lnTo>
                    <a:pt x="30275" y="30032"/>
                  </a:lnTo>
                  <a:cubicBezTo>
                    <a:pt x="33011" y="28238"/>
                    <a:pt x="35625" y="26080"/>
                    <a:pt x="36992" y="22737"/>
                  </a:cubicBezTo>
                  <a:cubicBezTo>
                    <a:pt x="37843" y="20670"/>
                    <a:pt x="38634" y="18633"/>
                    <a:pt x="39454" y="16475"/>
                  </a:cubicBezTo>
                  <a:lnTo>
                    <a:pt x="40609" y="13497"/>
                  </a:lnTo>
                  <a:cubicBezTo>
                    <a:pt x="40701" y="13284"/>
                    <a:pt x="40640" y="13193"/>
                    <a:pt x="40609" y="13162"/>
                  </a:cubicBezTo>
                  <a:cubicBezTo>
                    <a:pt x="40579" y="13132"/>
                    <a:pt x="40488" y="13101"/>
                    <a:pt x="40427" y="13101"/>
                  </a:cubicBezTo>
                  <a:cubicBezTo>
                    <a:pt x="34622" y="13922"/>
                    <a:pt x="29515" y="15016"/>
                    <a:pt x="26202" y="19849"/>
                  </a:cubicBezTo>
                  <a:cubicBezTo>
                    <a:pt x="25138" y="21460"/>
                    <a:pt x="24226" y="22889"/>
                    <a:pt x="23466" y="24257"/>
                  </a:cubicBezTo>
                  <a:cubicBezTo>
                    <a:pt x="22676" y="25746"/>
                    <a:pt x="21886" y="27266"/>
                    <a:pt x="21156" y="28694"/>
                  </a:cubicBezTo>
                  <a:cubicBezTo>
                    <a:pt x="20943" y="29150"/>
                    <a:pt x="20700" y="29606"/>
                    <a:pt x="20427" y="30123"/>
                  </a:cubicBezTo>
                  <a:cubicBezTo>
                    <a:pt x="20244" y="28846"/>
                    <a:pt x="20336" y="27904"/>
                    <a:pt x="20670" y="27175"/>
                  </a:cubicBezTo>
                  <a:cubicBezTo>
                    <a:pt x="21764" y="24865"/>
                    <a:pt x="22980" y="22858"/>
                    <a:pt x="24226" y="21126"/>
                  </a:cubicBezTo>
                  <a:cubicBezTo>
                    <a:pt x="25807" y="19059"/>
                    <a:pt x="26415" y="16658"/>
                    <a:pt x="26202" y="13588"/>
                  </a:cubicBezTo>
                  <a:cubicBezTo>
                    <a:pt x="26202" y="13314"/>
                    <a:pt x="26172" y="13041"/>
                    <a:pt x="26141" y="12828"/>
                  </a:cubicBezTo>
                  <a:cubicBezTo>
                    <a:pt x="26111" y="12524"/>
                    <a:pt x="26050" y="12220"/>
                    <a:pt x="26050" y="11916"/>
                  </a:cubicBezTo>
                  <a:cubicBezTo>
                    <a:pt x="25868" y="7235"/>
                    <a:pt x="23588" y="3466"/>
                    <a:pt x="21156" y="92"/>
                  </a:cubicBezTo>
                  <a:cubicBezTo>
                    <a:pt x="21126" y="62"/>
                    <a:pt x="21095" y="1"/>
                    <a:pt x="210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0" name="Google Shape;1890;p69"/>
          <p:cNvGrpSpPr/>
          <p:nvPr/>
        </p:nvGrpSpPr>
        <p:grpSpPr>
          <a:xfrm>
            <a:off x="2117674" y="3719560"/>
            <a:ext cx="1222090" cy="553250"/>
            <a:chOff x="-3827146" y="5931200"/>
            <a:chExt cx="2830877" cy="1281561"/>
          </a:xfrm>
        </p:grpSpPr>
        <p:sp>
          <p:nvSpPr>
            <p:cNvPr id="1891" name="Google Shape;1891;p69"/>
            <p:cNvSpPr/>
            <p:nvPr/>
          </p:nvSpPr>
          <p:spPr>
            <a:xfrm>
              <a:off x="-3827146" y="5931200"/>
              <a:ext cx="2830877" cy="1281561"/>
            </a:xfrm>
            <a:custGeom>
              <a:avLst/>
              <a:gdLst/>
              <a:ahLst/>
              <a:cxnLst/>
              <a:rect l="l" t="t" r="r" b="b"/>
              <a:pathLst>
                <a:path w="94805" h="42919" extrusionOk="0">
                  <a:moveTo>
                    <a:pt x="35348" y="0"/>
                  </a:moveTo>
                  <a:cubicBezTo>
                    <a:pt x="29010" y="0"/>
                    <a:pt x="27539" y="6094"/>
                    <a:pt x="27114" y="7417"/>
                  </a:cubicBezTo>
                  <a:cubicBezTo>
                    <a:pt x="26567" y="9028"/>
                    <a:pt x="26779" y="10243"/>
                    <a:pt x="27205" y="11155"/>
                  </a:cubicBezTo>
                  <a:cubicBezTo>
                    <a:pt x="26020" y="11976"/>
                    <a:pt x="24986" y="12888"/>
                    <a:pt x="24165" y="13982"/>
                  </a:cubicBezTo>
                  <a:cubicBezTo>
                    <a:pt x="24044" y="14073"/>
                    <a:pt x="23983" y="14225"/>
                    <a:pt x="23892" y="14347"/>
                  </a:cubicBezTo>
                  <a:cubicBezTo>
                    <a:pt x="23709" y="15076"/>
                    <a:pt x="23314" y="15715"/>
                    <a:pt x="22767" y="16201"/>
                  </a:cubicBezTo>
                  <a:cubicBezTo>
                    <a:pt x="21126" y="17569"/>
                    <a:pt x="19332" y="18177"/>
                    <a:pt x="17448" y="18937"/>
                  </a:cubicBezTo>
                  <a:cubicBezTo>
                    <a:pt x="15259" y="20031"/>
                    <a:pt x="12919" y="20882"/>
                    <a:pt x="10518" y="21307"/>
                  </a:cubicBezTo>
                  <a:cubicBezTo>
                    <a:pt x="9905" y="21425"/>
                    <a:pt x="9292" y="21470"/>
                    <a:pt x="8694" y="21470"/>
                  </a:cubicBezTo>
                  <a:cubicBezTo>
                    <a:pt x="8520" y="21470"/>
                    <a:pt x="8348" y="21466"/>
                    <a:pt x="8177" y="21459"/>
                  </a:cubicBezTo>
                  <a:cubicBezTo>
                    <a:pt x="5993" y="20741"/>
                    <a:pt x="2571" y="18874"/>
                    <a:pt x="1306" y="18874"/>
                  </a:cubicBezTo>
                  <a:cubicBezTo>
                    <a:pt x="1285" y="18874"/>
                    <a:pt x="1266" y="18875"/>
                    <a:pt x="1247" y="18876"/>
                  </a:cubicBezTo>
                  <a:cubicBezTo>
                    <a:pt x="1186" y="20152"/>
                    <a:pt x="1" y="28025"/>
                    <a:pt x="5472" y="32736"/>
                  </a:cubicBezTo>
                  <a:cubicBezTo>
                    <a:pt x="10916" y="37422"/>
                    <a:pt x="17791" y="39359"/>
                    <a:pt x="22826" y="39359"/>
                  </a:cubicBezTo>
                  <a:cubicBezTo>
                    <a:pt x="25662" y="39359"/>
                    <a:pt x="27914" y="38745"/>
                    <a:pt x="28998" y="37660"/>
                  </a:cubicBezTo>
                  <a:lnTo>
                    <a:pt x="28998" y="37660"/>
                  </a:lnTo>
                  <a:cubicBezTo>
                    <a:pt x="28482" y="39271"/>
                    <a:pt x="29059" y="41065"/>
                    <a:pt x="30427" y="42068"/>
                  </a:cubicBezTo>
                  <a:cubicBezTo>
                    <a:pt x="31156" y="42645"/>
                    <a:pt x="32038" y="42919"/>
                    <a:pt x="32889" y="42919"/>
                  </a:cubicBezTo>
                  <a:cubicBezTo>
                    <a:pt x="33953" y="42919"/>
                    <a:pt x="35017" y="42493"/>
                    <a:pt x="35837" y="41703"/>
                  </a:cubicBezTo>
                  <a:cubicBezTo>
                    <a:pt x="36780" y="40700"/>
                    <a:pt x="38269" y="39940"/>
                    <a:pt x="40245" y="39423"/>
                  </a:cubicBezTo>
                  <a:cubicBezTo>
                    <a:pt x="42313" y="38880"/>
                    <a:pt x="44490" y="38677"/>
                    <a:pt x="46629" y="38677"/>
                  </a:cubicBezTo>
                  <a:cubicBezTo>
                    <a:pt x="49395" y="38677"/>
                    <a:pt x="52095" y="39016"/>
                    <a:pt x="54409" y="39393"/>
                  </a:cubicBezTo>
                  <a:cubicBezTo>
                    <a:pt x="55929" y="39606"/>
                    <a:pt x="57449" y="39910"/>
                    <a:pt x="58968" y="40183"/>
                  </a:cubicBezTo>
                  <a:cubicBezTo>
                    <a:pt x="62738" y="40852"/>
                    <a:pt x="66598" y="41551"/>
                    <a:pt x="70640" y="41764"/>
                  </a:cubicBezTo>
                  <a:cubicBezTo>
                    <a:pt x="71031" y="41784"/>
                    <a:pt x="71441" y="41794"/>
                    <a:pt x="71867" y="41794"/>
                  </a:cubicBezTo>
                  <a:cubicBezTo>
                    <a:pt x="79170" y="41794"/>
                    <a:pt x="91268" y="38740"/>
                    <a:pt x="93164" y="29119"/>
                  </a:cubicBezTo>
                  <a:cubicBezTo>
                    <a:pt x="94805" y="21155"/>
                    <a:pt x="91765" y="9301"/>
                    <a:pt x="78908" y="3556"/>
                  </a:cubicBezTo>
                  <a:cubicBezTo>
                    <a:pt x="77206" y="2797"/>
                    <a:pt x="75534" y="2037"/>
                    <a:pt x="73832" y="1885"/>
                  </a:cubicBezTo>
                  <a:lnTo>
                    <a:pt x="73437" y="1885"/>
                  </a:lnTo>
                  <a:cubicBezTo>
                    <a:pt x="72799" y="1216"/>
                    <a:pt x="71704" y="517"/>
                    <a:pt x="69972" y="517"/>
                  </a:cubicBezTo>
                  <a:cubicBezTo>
                    <a:pt x="69516" y="517"/>
                    <a:pt x="69029" y="547"/>
                    <a:pt x="68422" y="669"/>
                  </a:cubicBezTo>
                  <a:cubicBezTo>
                    <a:pt x="66415" y="1003"/>
                    <a:pt x="64318" y="1976"/>
                    <a:pt x="62829" y="3222"/>
                  </a:cubicBezTo>
                  <a:cubicBezTo>
                    <a:pt x="61917" y="3982"/>
                    <a:pt x="60823" y="5046"/>
                    <a:pt x="60306" y="6687"/>
                  </a:cubicBezTo>
                  <a:cubicBezTo>
                    <a:pt x="60215" y="6900"/>
                    <a:pt x="60154" y="7173"/>
                    <a:pt x="60093" y="7447"/>
                  </a:cubicBezTo>
                  <a:cubicBezTo>
                    <a:pt x="59850" y="7660"/>
                    <a:pt x="59607" y="7903"/>
                    <a:pt x="59394" y="8207"/>
                  </a:cubicBezTo>
                  <a:cubicBezTo>
                    <a:pt x="59303" y="8268"/>
                    <a:pt x="59272" y="8359"/>
                    <a:pt x="59242" y="8420"/>
                  </a:cubicBezTo>
                  <a:cubicBezTo>
                    <a:pt x="58087" y="8268"/>
                    <a:pt x="56993" y="8116"/>
                    <a:pt x="55838" y="7964"/>
                  </a:cubicBezTo>
                  <a:cubicBezTo>
                    <a:pt x="55625" y="6383"/>
                    <a:pt x="54713" y="4894"/>
                    <a:pt x="53315" y="3830"/>
                  </a:cubicBezTo>
                  <a:cubicBezTo>
                    <a:pt x="51889" y="2780"/>
                    <a:pt x="50192" y="2260"/>
                    <a:pt x="48325" y="2260"/>
                  </a:cubicBezTo>
                  <a:cubicBezTo>
                    <a:pt x="47327" y="2260"/>
                    <a:pt x="46280" y="2409"/>
                    <a:pt x="45199" y="2705"/>
                  </a:cubicBezTo>
                  <a:cubicBezTo>
                    <a:pt x="44804" y="2827"/>
                    <a:pt x="44379" y="2979"/>
                    <a:pt x="43983" y="3131"/>
                  </a:cubicBezTo>
                  <a:cubicBezTo>
                    <a:pt x="43467" y="2523"/>
                    <a:pt x="42828" y="2067"/>
                    <a:pt x="42099" y="1763"/>
                  </a:cubicBezTo>
                  <a:cubicBezTo>
                    <a:pt x="39388" y="502"/>
                    <a:pt x="37167" y="0"/>
                    <a:pt x="35348"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92" name="Google Shape;1892;p69"/>
            <p:cNvGrpSpPr/>
            <p:nvPr/>
          </p:nvGrpSpPr>
          <p:grpSpPr>
            <a:xfrm>
              <a:off x="-3702779" y="5995608"/>
              <a:ext cx="2522274" cy="1020495"/>
              <a:chOff x="30019075" y="19603900"/>
              <a:chExt cx="2111750" cy="854400"/>
            </a:xfrm>
          </p:grpSpPr>
          <p:sp>
            <p:nvSpPr>
              <p:cNvPr id="1893" name="Google Shape;1893;p69"/>
              <p:cNvSpPr/>
              <p:nvPr/>
            </p:nvSpPr>
            <p:spPr>
              <a:xfrm>
                <a:off x="30019075" y="19674125"/>
                <a:ext cx="2111750" cy="784175"/>
              </a:xfrm>
              <a:custGeom>
                <a:avLst/>
                <a:gdLst/>
                <a:ahLst/>
                <a:cxnLst/>
                <a:rect l="l" t="t" r="r" b="b"/>
                <a:pathLst>
                  <a:path w="84470" h="31367" extrusionOk="0">
                    <a:moveTo>
                      <a:pt x="66365" y="1"/>
                    </a:moveTo>
                    <a:cubicBezTo>
                      <a:pt x="65483" y="1"/>
                      <a:pt x="64608" y="121"/>
                      <a:pt x="63770" y="414"/>
                    </a:cubicBezTo>
                    <a:cubicBezTo>
                      <a:pt x="61946" y="1052"/>
                      <a:pt x="60396" y="2694"/>
                      <a:pt x="60336" y="4639"/>
                    </a:cubicBezTo>
                    <a:cubicBezTo>
                      <a:pt x="60652" y="4573"/>
                      <a:pt x="60974" y="4541"/>
                      <a:pt x="61294" y="4541"/>
                    </a:cubicBezTo>
                    <a:cubicBezTo>
                      <a:pt x="62877" y="4541"/>
                      <a:pt x="64435" y="5325"/>
                      <a:pt x="65320" y="6615"/>
                    </a:cubicBezTo>
                    <a:cubicBezTo>
                      <a:pt x="66384" y="8165"/>
                      <a:pt x="66384" y="10384"/>
                      <a:pt x="65351" y="11964"/>
                    </a:cubicBezTo>
                    <a:cubicBezTo>
                      <a:pt x="64219" y="13674"/>
                      <a:pt x="62156" y="14435"/>
                      <a:pt x="60097" y="14435"/>
                    </a:cubicBezTo>
                    <a:cubicBezTo>
                      <a:pt x="59447" y="14435"/>
                      <a:pt x="58797" y="14360"/>
                      <a:pt x="58177" y="14214"/>
                    </a:cubicBezTo>
                    <a:cubicBezTo>
                      <a:pt x="55563" y="13636"/>
                      <a:pt x="53284" y="12116"/>
                      <a:pt x="50882" y="10901"/>
                    </a:cubicBezTo>
                    <a:cubicBezTo>
                      <a:pt x="47178" y="8973"/>
                      <a:pt x="43051" y="7637"/>
                      <a:pt x="38906" y="7637"/>
                    </a:cubicBezTo>
                    <a:cubicBezTo>
                      <a:pt x="38085" y="7637"/>
                      <a:pt x="37264" y="7690"/>
                      <a:pt x="36444" y="7800"/>
                    </a:cubicBezTo>
                    <a:cubicBezTo>
                      <a:pt x="25581" y="9199"/>
                      <a:pt x="17282" y="20186"/>
                      <a:pt x="6439" y="20186"/>
                    </a:cubicBezTo>
                    <a:cubicBezTo>
                      <a:pt x="6209" y="20186"/>
                      <a:pt x="5978" y="20181"/>
                      <a:pt x="5745" y="20171"/>
                    </a:cubicBezTo>
                    <a:cubicBezTo>
                      <a:pt x="3526" y="20050"/>
                      <a:pt x="1672" y="17892"/>
                      <a:pt x="91" y="17892"/>
                    </a:cubicBezTo>
                    <a:cubicBezTo>
                      <a:pt x="0" y="20445"/>
                      <a:pt x="1581" y="23150"/>
                      <a:pt x="3252" y="24974"/>
                    </a:cubicBezTo>
                    <a:cubicBezTo>
                      <a:pt x="5258" y="27162"/>
                      <a:pt x="7964" y="28682"/>
                      <a:pt x="10760" y="29746"/>
                    </a:cubicBezTo>
                    <a:cubicBezTo>
                      <a:pt x="13383" y="30753"/>
                      <a:pt x="16145" y="31367"/>
                      <a:pt x="18925" y="31367"/>
                    </a:cubicBezTo>
                    <a:cubicBezTo>
                      <a:pt x="19334" y="31367"/>
                      <a:pt x="19743" y="31354"/>
                      <a:pt x="20152" y="31326"/>
                    </a:cubicBezTo>
                    <a:cubicBezTo>
                      <a:pt x="26444" y="30992"/>
                      <a:pt x="32189" y="27618"/>
                      <a:pt x="38420" y="26767"/>
                    </a:cubicBezTo>
                    <a:cubicBezTo>
                      <a:pt x="39542" y="26620"/>
                      <a:pt x="40664" y="26555"/>
                      <a:pt x="41785" y="26555"/>
                    </a:cubicBezTo>
                    <a:cubicBezTo>
                      <a:pt x="45766" y="26555"/>
                      <a:pt x="49735" y="27372"/>
                      <a:pt x="53648" y="28226"/>
                    </a:cubicBezTo>
                    <a:cubicBezTo>
                      <a:pt x="57933" y="29161"/>
                      <a:pt x="62285" y="30140"/>
                      <a:pt x="66665" y="30140"/>
                    </a:cubicBezTo>
                    <a:cubicBezTo>
                      <a:pt x="67412" y="30140"/>
                      <a:pt x="68159" y="30112"/>
                      <a:pt x="68907" y="30050"/>
                    </a:cubicBezTo>
                    <a:cubicBezTo>
                      <a:pt x="74014" y="29624"/>
                      <a:pt x="79272" y="27314"/>
                      <a:pt x="81886" y="22937"/>
                    </a:cubicBezTo>
                    <a:cubicBezTo>
                      <a:pt x="84470" y="18651"/>
                      <a:pt x="84135" y="12968"/>
                      <a:pt x="81521" y="8712"/>
                    </a:cubicBezTo>
                    <a:cubicBezTo>
                      <a:pt x="78907" y="4396"/>
                      <a:pt x="74318" y="1569"/>
                      <a:pt x="69454" y="414"/>
                    </a:cubicBezTo>
                    <a:cubicBezTo>
                      <a:pt x="68451" y="168"/>
                      <a:pt x="67404" y="1"/>
                      <a:pt x="663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69"/>
              <p:cNvSpPr/>
              <p:nvPr/>
            </p:nvSpPr>
            <p:spPr>
              <a:xfrm>
                <a:off x="30452950" y="20013700"/>
                <a:ext cx="1048675" cy="131050"/>
              </a:xfrm>
              <a:custGeom>
                <a:avLst/>
                <a:gdLst/>
                <a:ahLst/>
                <a:cxnLst/>
                <a:rect l="l" t="t" r="r" b="b"/>
                <a:pathLst>
                  <a:path w="41947" h="5242" extrusionOk="0">
                    <a:moveTo>
                      <a:pt x="18038" y="0"/>
                    </a:moveTo>
                    <a:cubicBezTo>
                      <a:pt x="16567" y="0"/>
                      <a:pt x="15097" y="110"/>
                      <a:pt x="13649" y="327"/>
                    </a:cubicBezTo>
                    <a:cubicBezTo>
                      <a:pt x="10883" y="752"/>
                      <a:pt x="8147" y="1512"/>
                      <a:pt x="5320" y="1573"/>
                    </a:cubicBezTo>
                    <a:lnTo>
                      <a:pt x="4165" y="1573"/>
                    </a:lnTo>
                    <a:cubicBezTo>
                      <a:pt x="2980" y="2667"/>
                      <a:pt x="1521" y="3579"/>
                      <a:pt x="1" y="4309"/>
                    </a:cubicBezTo>
                    <a:cubicBezTo>
                      <a:pt x="5545" y="3355"/>
                      <a:pt x="11045" y="1569"/>
                      <a:pt x="16576" y="1569"/>
                    </a:cubicBezTo>
                    <a:cubicBezTo>
                      <a:pt x="17565" y="1569"/>
                      <a:pt x="18554" y="1626"/>
                      <a:pt x="19545" y="1755"/>
                    </a:cubicBezTo>
                    <a:cubicBezTo>
                      <a:pt x="23375" y="2272"/>
                      <a:pt x="26992" y="3792"/>
                      <a:pt x="30761" y="4643"/>
                    </a:cubicBezTo>
                    <a:cubicBezTo>
                      <a:pt x="32318" y="5007"/>
                      <a:pt x="33947" y="5241"/>
                      <a:pt x="35550" y="5241"/>
                    </a:cubicBezTo>
                    <a:cubicBezTo>
                      <a:pt x="37829" y="5241"/>
                      <a:pt x="40055" y="4767"/>
                      <a:pt x="41947" y="3518"/>
                    </a:cubicBezTo>
                    <a:cubicBezTo>
                      <a:pt x="41346" y="3441"/>
                      <a:pt x="40743" y="3412"/>
                      <a:pt x="40141" y="3412"/>
                    </a:cubicBezTo>
                    <a:cubicBezTo>
                      <a:pt x="38474" y="3412"/>
                      <a:pt x="36805" y="3630"/>
                      <a:pt x="35154" y="3630"/>
                    </a:cubicBezTo>
                    <a:cubicBezTo>
                      <a:pt x="34354" y="3630"/>
                      <a:pt x="33558" y="3579"/>
                      <a:pt x="32768" y="3427"/>
                    </a:cubicBezTo>
                    <a:cubicBezTo>
                      <a:pt x="31187" y="3123"/>
                      <a:pt x="29728" y="2424"/>
                      <a:pt x="28208" y="1847"/>
                    </a:cubicBezTo>
                    <a:cubicBezTo>
                      <a:pt x="24985" y="609"/>
                      <a:pt x="21507" y="0"/>
                      <a:pt x="180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69"/>
              <p:cNvSpPr/>
              <p:nvPr/>
            </p:nvSpPr>
            <p:spPr>
              <a:xfrm>
                <a:off x="31710050" y="19701875"/>
                <a:ext cx="214075" cy="124925"/>
              </a:xfrm>
              <a:custGeom>
                <a:avLst/>
                <a:gdLst/>
                <a:ahLst/>
                <a:cxnLst/>
                <a:rect l="l" t="t" r="r" b="b"/>
                <a:pathLst>
                  <a:path w="8563" h="4997" extrusionOk="0">
                    <a:moveTo>
                      <a:pt x="1618" y="0"/>
                    </a:moveTo>
                    <a:cubicBezTo>
                      <a:pt x="561" y="0"/>
                      <a:pt x="1" y="872"/>
                      <a:pt x="1207" y="1401"/>
                    </a:cubicBezTo>
                    <a:cubicBezTo>
                      <a:pt x="2636" y="2009"/>
                      <a:pt x="4308" y="2040"/>
                      <a:pt x="5523" y="3043"/>
                    </a:cubicBezTo>
                    <a:cubicBezTo>
                      <a:pt x="6223" y="3620"/>
                      <a:pt x="6770" y="4502"/>
                      <a:pt x="7651" y="4897"/>
                    </a:cubicBezTo>
                    <a:cubicBezTo>
                      <a:pt x="7778" y="4939"/>
                      <a:pt x="7905" y="4996"/>
                      <a:pt x="8032" y="4996"/>
                    </a:cubicBezTo>
                    <a:cubicBezTo>
                      <a:pt x="8087" y="4996"/>
                      <a:pt x="8143" y="4985"/>
                      <a:pt x="8198" y="4958"/>
                    </a:cubicBezTo>
                    <a:cubicBezTo>
                      <a:pt x="8411" y="4927"/>
                      <a:pt x="8563" y="4745"/>
                      <a:pt x="8563" y="4502"/>
                    </a:cubicBezTo>
                    <a:cubicBezTo>
                      <a:pt x="8563" y="4411"/>
                      <a:pt x="8472" y="4319"/>
                      <a:pt x="8411" y="4259"/>
                    </a:cubicBezTo>
                    <a:cubicBezTo>
                      <a:pt x="7499" y="2982"/>
                      <a:pt x="6375" y="1888"/>
                      <a:pt x="5068" y="1128"/>
                    </a:cubicBezTo>
                    <a:cubicBezTo>
                      <a:pt x="4065" y="550"/>
                      <a:pt x="2879" y="94"/>
                      <a:pt x="1724" y="3"/>
                    </a:cubicBezTo>
                    <a:cubicBezTo>
                      <a:pt x="1688" y="1"/>
                      <a:pt x="1653" y="0"/>
                      <a:pt x="16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69"/>
              <p:cNvSpPr/>
              <p:nvPr/>
            </p:nvSpPr>
            <p:spPr>
              <a:xfrm>
                <a:off x="30468925" y="20178850"/>
                <a:ext cx="85125" cy="101675"/>
              </a:xfrm>
              <a:custGeom>
                <a:avLst/>
                <a:gdLst/>
                <a:ahLst/>
                <a:cxnLst/>
                <a:rect l="l" t="t" r="r" b="b"/>
                <a:pathLst>
                  <a:path w="3405" h="4067" extrusionOk="0">
                    <a:moveTo>
                      <a:pt x="322" y="1"/>
                    </a:moveTo>
                    <a:cubicBezTo>
                      <a:pt x="295" y="1"/>
                      <a:pt x="268" y="5"/>
                      <a:pt x="243" y="13"/>
                    </a:cubicBezTo>
                    <a:cubicBezTo>
                      <a:pt x="91" y="73"/>
                      <a:pt x="31" y="134"/>
                      <a:pt x="0" y="317"/>
                    </a:cubicBezTo>
                    <a:lnTo>
                      <a:pt x="91" y="985"/>
                    </a:lnTo>
                    <a:cubicBezTo>
                      <a:pt x="91" y="985"/>
                      <a:pt x="152" y="1016"/>
                      <a:pt x="152" y="1077"/>
                    </a:cubicBezTo>
                    <a:cubicBezTo>
                      <a:pt x="152" y="1137"/>
                      <a:pt x="183" y="1228"/>
                      <a:pt x="183" y="1320"/>
                    </a:cubicBezTo>
                    <a:cubicBezTo>
                      <a:pt x="183" y="1441"/>
                      <a:pt x="213" y="1502"/>
                      <a:pt x="213" y="1593"/>
                    </a:cubicBezTo>
                    <a:lnTo>
                      <a:pt x="213" y="1745"/>
                    </a:lnTo>
                    <a:lnTo>
                      <a:pt x="243" y="1806"/>
                    </a:lnTo>
                    <a:cubicBezTo>
                      <a:pt x="304" y="1836"/>
                      <a:pt x="304" y="1897"/>
                      <a:pt x="304" y="1928"/>
                    </a:cubicBezTo>
                    <a:cubicBezTo>
                      <a:pt x="304" y="1958"/>
                      <a:pt x="335" y="2049"/>
                      <a:pt x="335" y="2080"/>
                    </a:cubicBezTo>
                    <a:cubicBezTo>
                      <a:pt x="365" y="2110"/>
                      <a:pt x="365" y="2201"/>
                      <a:pt x="365" y="2232"/>
                    </a:cubicBezTo>
                    <a:cubicBezTo>
                      <a:pt x="395" y="2262"/>
                      <a:pt x="395" y="2292"/>
                      <a:pt x="395" y="2353"/>
                    </a:cubicBezTo>
                    <a:lnTo>
                      <a:pt x="395" y="2384"/>
                    </a:lnTo>
                    <a:lnTo>
                      <a:pt x="395" y="2414"/>
                    </a:lnTo>
                    <a:cubicBezTo>
                      <a:pt x="395" y="2444"/>
                      <a:pt x="456" y="2505"/>
                      <a:pt x="456" y="2566"/>
                    </a:cubicBezTo>
                    <a:cubicBezTo>
                      <a:pt x="456" y="2657"/>
                      <a:pt x="487" y="2748"/>
                      <a:pt x="487" y="2839"/>
                    </a:cubicBezTo>
                    <a:cubicBezTo>
                      <a:pt x="487" y="2961"/>
                      <a:pt x="517" y="3022"/>
                      <a:pt x="517" y="3113"/>
                    </a:cubicBezTo>
                    <a:lnTo>
                      <a:pt x="517" y="3265"/>
                    </a:lnTo>
                    <a:cubicBezTo>
                      <a:pt x="547" y="3447"/>
                      <a:pt x="608" y="3599"/>
                      <a:pt x="639" y="3721"/>
                    </a:cubicBezTo>
                    <a:cubicBezTo>
                      <a:pt x="669" y="3812"/>
                      <a:pt x="699" y="3903"/>
                      <a:pt x="699" y="3934"/>
                    </a:cubicBezTo>
                    <a:cubicBezTo>
                      <a:pt x="769" y="4027"/>
                      <a:pt x="856" y="4066"/>
                      <a:pt x="962" y="4066"/>
                    </a:cubicBezTo>
                    <a:cubicBezTo>
                      <a:pt x="994" y="4066"/>
                      <a:pt x="1028" y="4062"/>
                      <a:pt x="1064" y="4055"/>
                    </a:cubicBezTo>
                    <a:cubicBezTo>
                      <a:pt x="1125" y="4025"/>
                      <a:pt x="1247" y="3964"/>
                      <a:pt x="1307" y="3903"/>
                    </a:cubicBezTo>
                    <a:cubicBezTo>
                      <a:pt x="1307" y="3782"/>
                      <a:pt x="1307" y="3660"/>
                      <a:pt x="1277" y="3539"/>
                    </a:cubicBezTo>
                    <a:cubicBezTo>
                      <a:pt x="1277" y="3539"/>
                      <a:pt x="1247" y="3508"/>
                      <a:pt x="1247" y="3447"/>
                    </a:cubicBezTo>
                    <a:cubicBezTo>
                      <a:pt x="1247" y="3356"/>
                      <a:pt x="1247" y="3326"/>
                      <a:pt x="1216" y="3235"/>
                    </a:cubicBezTo>
                    <a:cubicBezTo>
                      <a:pt x="1155" y="3174"/>
                      <a:pt x="1125" y="3143"/>
                      <a:pt x="1125" y="3052"/>
                    </a:cubicBezTo>
                    <a:cubicBezTo>
                      <a:pt x="1125" y="2991"/>
                      <a:pt x="1095" y="2931"/>
                      <a:pt x="1095" y="2900"/>
                    </a:cubicBezTo>
                    <a:cubicBezTo>
                      <a:pt x="1095" y="2718"/>
                      <a:pt x="1064" y="2475"/>
                      <a:pt x="973" y="2232"/>
                    </a:cubicBezTo>
                    <a:lnTo>
                      <a:pt x="1064" y="2140"/>
                    </a:lnTo>
                    <a:cubicBezTo>
                      <a:pt x="1216" y="2201"/>
                      <a:pt x="1307" y="2232"/>
                      <a:pt x="1399" y="2262"/>
                    </a:cubicBezTo>
                    <a:cubicBezTo>
                      <a:pt x="1459" y="2353"/>
                      <a:pt x="1550" y="2384"/>
                      <a:pt x="1611" y="2414"/>
                    </a:cubicBezTo>
                    <a:lnTo>
                      <a:pt x="1854" y="2535"/>
                    </a:lnTo>
                    <a:cubicBezTo>
                      <a:pt x="1915" y="2566"/>
                      <a:pt x="2037" y="2596"/>
                      <a:pt x="2158" y="2657"/>
                    </a:cubicBezTo>
                    <a:cubicBezTo>
                      <a:pt x="2189" y="2687"/>
                      <a:pt x="2280" y="2718"/>
                      <a:pt x="2341" y="2809"/>
                    </a:cubicBezTo>
                    <a:cubicBezTo>
                      <a:pt x="2432" y="2870"/>
                      <a:pt x="2523" y="2961"/>
                      <a:pt x="2645" y="3022"/>
                    </a:cubicBezTo>
                    <a:cubicBezTo>
                      <a:pt x="2766" y="3113"/>
                      <a:pt x="2827" y="3143"/>
                      <a:pt x="2918" y="3174"/>
                    </a:cubicBezTo>
                    <a:cubicBezTo>
                      <a:pt x="2949" y="3204"/>
                      <a:pt x="2979" y="3265"/>
                      <a:pt x="3040" y="3265"/>
                    </a:cubicBezTo>
                    <a:lnTo>
                      <a:pt x="3101" y="3265"/>
                    </a:lnTo>
                    <a:cubicBezTo>
                      <a:pt x="3192" y="3204"/>
                      <a:pt x="3222" y="3174"/>
                      <a:pt x="3283" y="3113"/>
                    </a:cubicBezTo>
                    <a:cubicBezTo>
                      <a:pt x="3374" y="3022"/>
                      <a:pt x="3405" y="2961"/>
                      <a:pt x="3374" y="2870"/>
                    </a:cubicBezTo>
                    <a:cubicBezTo>
                      <a:pt x="3344" y="2839"/>
                      <a:pt x="3283" y="2748"/>
                      <a:pt x="3313" y="2718"/>
                    </a:cubicBezTo>
                    <a:cubicBezTo>
                      <a:pt x="3253" y="2657"/>
                      <a:pt x="3192" y="2566"/>
                      <a:pt x="3070" y="2505"/>
                    </a:cubicBezTo>
                    <a:cubicBezTo>
                      <a:pt x="2979" y="2414"/>
                      <a:pt x="2888" y="2353"/>
                      <a:pt x="2766" y="2262"/>
                    </a:cubicBezTo>
                    <a:cubicBezTo>
                      <a:pt x="2645" y="2201"/>
                      <a:pt x="2554" y="2140"/>
                      <a:pt x="2493" y="2110"/>
                    </a:cubicBezTo>
                    <a:cubicBezTo>
                      <a:pt x="2341" y="2080"/>
                      <a:pt x="2219" y="1988"/>
                      <a:pt x="2128" y="1958"/>
                    </a:cubicBezTo>
                    <a:cubicBezTo>
                      <a:pt x="2006" y="1867"/>
                      <a:pt x="1915" y="1836"/>
                      <a:pt x="1854" y="1806"/>
                    </a:cubicBezTo>
                    <a:cubicBezTo>
                      <a:pt x="1763" y="1776"/>
                      <a:pt x="1733" y="1715"/>
                      <a:pt x="1672" y="1684"/>
                    </a:cubicBezTo>
                    <a:cubicBezTo>
                      <a:pt x="1581" y="1654"/>
                      <a:pt x="1550" y="1624"/>
                      <a:pt x="1520" y="1624"/>
                    </a:cubicBezTo>
                    <a:cubicBezTo>
                      <a:pt x="1581" y="1502"/>
                      <a:pt x="1672" y="1411"/>
                      <a:pt x="1733" y="1320"/>
                    </a:cubicBezTo>
                    <a:cubicBezTo>
                      <a:pt x="1794" y="1198"/>
                      <a:pt x="1885" y="1107"/>
                      <a:pt x="1915" y="1077"/>
                    </a:cubicBezTo>
                    <a:cubicBezTo>
                      <a:pt x="2037" y="1016"/>
                      <a:pt x="2128" y="955"/>
                      <a:pt x="2189" y="894"/>
                    </a:cubicBezTo>
                    <a:cubicBezTo>
                      <a:pt x="2250" y="833"/>
                      <a:pt x="2341" y="742"/>
                      <a:pt x="2402" y="712"/>
                    </a:cubicBezTo>
                    <a:cubicBezTo>
                      <a:pt x="2493" y="681"/>
                      <a:pt x="2523" y="590"/>
                      <a:pt x="2554" y="560"/>
                    </a:cubicBezTo>
                    <a:cubicBezTo>
                      <a:pt x="2614" y="499"/>
                      <a:pt x="2614" y="469"/>
                      <a:pt x="2614" y="408"/>
                    </a:cubicBezTo>
                    <a:cubicBezTo>
                      <a:pt x="2614" y="286"/>
                      <a:pt x="2523" y="195"/>
                      <a:pt x="2462" y="165"/>
                    </a:cubicBezTo>
                    <a:cubicBezTo>
                      <a:pt x="2371" y="134"/>
                      <a:pt x="2310" y="134"/>
                      <a:pt x="2219" y="134"/>
                    </a:cubicBezTo>
                    <a:lnTo>
                      <a:pt x="2189" y="134"/>
                    </a:lnTo>
                    <a:cubicBezTo>
                      <a:pt x="2128" y="195"/>
                      <a:pt x="2006" y="286"/>
                      <a:pt x="1915" y="347"/>
                    </a:cubicBezTo>
                    <a:cubicBezTo>
                      <a:pt x="1854" y="438"/>
                      <a:pt x="1763" y="469"/>
                      <a:pt x="1702" y="560"/>
                    </a:cubicBezTo>
                    <a:cubicBezTo>
                      <a:pt x="1581" y="621"/>
                      <a:pt x="1459" y="742"/>
                      <a:pt x="1307" y="894"/>
                    </a:cubicBezTo>
                    <a:cubicBezTo>
                      <a:pt x="1155" y="1077"/>
                      <a:pt x="1003" y="1228"/>
                      <a:pt x="912" y="1441"/>
                    </a:cubicBezTo>
                    <a:cubicBezTo>
                      <a:pt x="912" y="1350"/>
                      <a:pt x="851" y="1320"/>
                      <a:pt x="851" y="1228"/>
                    </a:cubicBezTo>
                    <a:cubicBezTo>
                      <a:pt x="851" y="1168"/>
                      <a:pt x="821" y="1107"/>
                      <a:pt x="821" y="1077"/>
                    </a:cubicBezTo>
                    <a:cubicBezTo>
                      <a:pt x="791" y="1046"/>
                      <a:pt x="791" y="1046"/>
                      <a:pt x="791" y="1016"/>
                    </a:cubicBezTo>
                    <a:cubicBezTo>
                      <a:pt x="760" y="985"/>
                      <a:pt x="760" y="925"/>
                      <a:pt x="760" y="925"/>
                    </a:cubicBezTo>
                    <a:cubicBezTo>
                      <a:pt x="669" y="712"/>
                      <a:pt x="669" y="469"/>
                      <a:pt x="669" y="256"/>
                    </a:cubicBezTo>
                    <a:cubicBezTo>
                      <a:pt x="669" y="165"/>
                      <a:pt x="608" y="104"/>
                      <a:pt x="517" y="73"/>
                    </a:cubicBezTo>
                    <a:cubicBezTo>
                      <a:pt x="473" y="29"/>
                      <a:pt x="395" y="1"/>
                      <a:pt x="3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69"/>
              <p:cNvSpPr/>
              <p:nvPr/>
            </p:nvSpPr>
            <p:spPr>
              <a:xfrm>
                <a:off x="30560875" y="20148000"/>
                <a:ext cx="81325" cy="110575"/>
              </a:xfrm>
              <a:custGeom>
                <a:avLst/>
                <a:gdLst/>
                <a:ahLst/>
                <a:cxnLst/>
                <a:rect l="l" t="t" r="r" b="b"/>
                <a:pathLst>
                  <a:path w="3253" h="4423" extrusionOk="0">
                    <a:moveTo>
                      <a:pt x="1611" y="0"/>
                    </a:moveTo>
                    <a:cubicBezTo>
                      <a:pt x="1611" y="0"/>
                      <a:pt x="1581" y="0"/>
                      <a:pt x="1520" y="31"/>
                    </a:cubicBezTo>
                    <a:cubicBezTo>
                      <a:pt x="1429" y="31"/>
                      <a:pt x="1307" y="92"/>
                      <a:pt x="1246" y="122"/>
                    </a:cubicBezTo>
                    <a:cubicBezTo>
                      <a:pt x="1155" y="122"/>
                      <a:pt x="1064" y="152"/>
                      <a:pt x="973" y="183"/>
                    </a:cubicBezTo>
                    <a:cubicBezTo>
                      <a:pt x="912" y="213"/>
                      <a:pt x="851" y="274"/>
                      <a:pt x="821" y="274"/>
                    </a:cubicBezTo>
                    <a:lnTo>
                      <a:pt x="395" y="456"/>
                    </a:lnTo>
                    <a:cubicBezTo>
                      <a:pt x="183" y="578"/>
                      <a:pt x="61" y="639"/>
                      <a:pt x="31" y="669"/>
                    </a:cubicBezTo>
                    <a:cubicBezTo>
                      <a:pt x="0" y="760"/>
                      <a:pt x="0" y="882"/>
                      <a:pt x="0" y="973"/>
                    </a:cubicBezTo>
                    <a:cubicBezTo>
                      <a:pt x="0" y="1095"/>
                      <a:pt x="0" y="1247"/>
                      <a:pt x="31" y="1429"/>
                    </a:cubicBezTo>
                    <a:lnTo>
                      <a:pt x="183" y="2159"/>
                    </a:lnTo>
                    <a:cubicBezTo>
                      <a:pt x="213" y="2250"/>
                      <a:pt x="274" y="2341"/>
                      <a:pt x="304" y="2493"/>
                    </a:cubicBezTo>
                    <a:cubicBezTo>
                      <a:pt x="335" y="2614"/>
                      <a:pt x="335" y="2766"/>
                      <a:pt x="365" y="2918"/>
                    </a:cubicBezTo>
                    <a:cubicBezTo>
                      <a:pt x="426" y="3070"/>
                      <a:pt x="456" y="3253"/>
                      <a:pt x="487" y="3466"/>
                    </a:cubicBezTo>
                    <a:cubicBezTo>
                      <a:pt x="517" y="3557"/>
                      <a:pt x="578" y="3709"/>
                      <a:pt x="608" y="3861"/>
                    </a:cubicBezTo>
                    <a:cubicBezTo>
                      <a:pt x="669" y="4013"/>
                      <a:pt x="730" y="4195"/>
                      <a:pt x="790" y="4377"/>
                    </a:cubicBezTo>
                    <a:cubicBezTo>
                      <a:pt x="851" y="4408"/>
                      <a:pt x="920" y="4423"/>
                      <a:pt x="1007" y="4423"/>
                    </a:cubicBezTo>
                    <a:cubicBezTo>
                      <a:pt x="1094" y="4423"/>
                      <a:pt x="1201" y="4408"/>
                      <a:pt x="1338" y="4377"/>
                    </a:cubicBezTo>
                    <a:cubicBezTo>
                      <a:pt x="1368" y="4377"/>
                      <a:pt x="1398" y="4347"/>
                      <a:pt x="1429" y="4347"/>
                    </a:cubicBezTo>
                    <a:cubicBezTo>
                      <a:pt x="1490" y="4347"/>
                      <a:pt x="1550" y="4286"/>
                      <a:pt x="1581" y="4286"/>
                    </a:cubicBezTo>
                    <a:cubicBezTo>
                      <a:pt x="1946" y="4256"/>
                      <a:pt x="2128" y="4225"/>
                      <a:pt x="2189" y="4225"/>
                    </a:cubicBezTo>
                    <a:cubicBezTo>
                      <a:pt x="2401" y="4195"/>
                      <a:pt x="2493" y="4134"/>
                      <a:pt x="2645" y="4104"/>
                    </a:cubicBezTo>
                    <a:cubicBezTo>
                      <a:pt x="2797" y="4073"/>
                      <a:pt x="2918" y="4013"/>
                      <a:pt x="3009" y="3982"/>
                    </a:cubicBezTo>
                    <a:cubicBezTo>
                      <a:pt x="3070" y="3952"/>
                      <a:pt x="3161" y="3861"/>
                      <a:pt x="3192" y="3830"/>
                    </a:cubicBezTo>
                    <a:cubicBezTo>
                      <a:pt x="3222" y="3800"/>
                      <a:pt x="3253" y="3739"/>
                      <a:pt x="3222" y="3618"/>
                    </a:cubicBezTo>
                    <a:cubicBezTo>
                      <a:pt x="3192" y="3496"/>
                      <a:pt x="3101" y="3374"/>
                      <a:pt x="2918" y="3344"/>
                    </a:cubicBezTo>
                    <a:lnTo>
                      <a:pt x="2888" y="3314"/>
                    </a:lnTo>
                    <a:cubicBezTo>
                      <a:pt x="2766" y="3344"/>
                      <a:pt x="2645" y="3374"/>
                      <a:pt x="2493" y="3435"/>
                    </a:cubicBezTo>
                    <a:cubicBezTo>
                      <a:pt x="2371" y="3466"/>
                      <a:pt x="2310" y="3466"/>
                      <a:pt x="2219" y="3496"/>
                    </a:cubicBezTo>
                    <a:cubicBezTo>
                      <a:pt x="2158" y="3526"/>
                      <a:pt x="2128" y="3526"/>
                      <a:pt x="2128" y="3526"/>
                    </a:cubicBezTo>
                    <a:cubicBezTo>
                      <a:pt x="2128" y="3526"/>
                      <a:pt x="2037" y="3587"/>
                      <a:pt x="1976" y="3587"/>
                    </a:cubicBezTo>
                    <a:cubicBezTo>
                      <a:pt x="1885" y="3587"/>
                      <a:pt x="1763" y="3618"/>
                      <a:pt x="1702" y="3618"/>
                    </a:cubicBezTo>
                    <a:cubicBezTo>
                      <a:pt x="1581" y="3618"/>
                      <a:pt x="1520" y="3648"/>
                      <a:pt x="1429" y="3648"/>
                    </a:cubicBezTo>
                    <a:cubicBezTo>
                      <a:pt x="1368" y="3678"/>
                      <a:pt x="1307" y="3678"/>
                      <a:pt x="1277" y="3678"/>
                    </a:cubicBezTo>
                    <a:cubicBezTo>
                      <a:pt x="1246" y="3618"/>
                      <a:pt x="1216" y="3496"/>
                      <a:pt x="1216" y="3435"/>
                    </a:cubicBezTo>
                    <a:cubicBezTo>
                      <a:pt x="1216" y="3344"/>
                      <a:pt x="1155" y="3283"/>
                      <a:pt x="1155" y="3192"/>
                    </a:cubicBezTo>
                    <a:cubicBezTo>
                      <a:pt x="1155" y="3131"/>
                      <a:pt x="1125" y="3040"/>
                      <a:pt x="1125" y="3010"/>
                    </a:cubicBezTo>
                    <a:cubicBezTo>
                      <a:pt x="1125" y="2979"/>
                      <a:pt x="1094" y="2888"/>
                      <a:pt x="1094" y="2858"/>
                    </a:cubicBezTo>
                    <a:cubicBezTo>
                      <a:pt x="1094" y="2827"/>
                      <a:pt x="1064" y="2766"/>
                      <a:pt x="1064" y="2736"/>
                    </a:cubicBezTo>
                    <a:cubicBezTo>
                      <a:pt x="1034" y="2706"/>
                      <a:pt x="1034" y="2675"/>
                      <a:pt x="1034" y="2614"/>
                    </a:cubicBezTo>
                    <a:cubicBezTo>
                      <a:pt x="973" y="2584"/>
                      <a:pt x="1034" y="2584"/>
                      <a:pt x="1034" y="2554"/>
                    </a:cubicBezTo>
                    <a:cubicBezTo>
                      <a:pt x="1064" y="2554"/>
                      <a:pt x="1064" y="2523"/>
                      <a:pt x="1094" y="2523"/>
                    </a:cubicBezTo>
                    <a:cubicBezTo>
                      <a:pt x="1094" y="2462"/>
                      <a:pt x="1125" y="2462"/>
                      <a:pt x="1155" y="2462"/>
                    </a:cubicBezTo>
                    <a:lnTo>
                      <a:pt x="1246" y="2462"/>
                    </a:lnTo>
                    <a:cubicBezTo>
                      <a:pt x="1277" y="2432"/>
                      <a:pt x="1338" y="2432"/>
                      <a:pt x="1368" y="2432"/>
                    </a:cubicBezTo>
                    <a:lnTo>
                      <a:pt x="1429" y="2432"/>
                    </a:lnTo>
                    <a:cubicBezTo>
                      <a:pt x="1459" y="2432"/>
                      <a:pt x="1581" y="2402"/>
                      <a:pt x="1824" y="2311"/>
                    </a:cubicBezTo>
                    <a:cubicBezTo>
                      <a:pt x="2006" y="2280"/>
                      <a:pt x="2128" y="2219"/>
                      <a:pt x="2189" y="2159"/>
                    </a:cubicBezTo>
                    <a:cubicBezTo>
                      <a:pt x="2280" y="2098"/>
                      <a:pt x="2310" y="2007"/>
                      <a:pt x="2280" y="1915"/>
                    </a:cubicBezTo>
                    <a:cubicBezTo>
                      <a:pt x="2219" y="1794"/>
                      <a:pt x="2189" y="1703"/>
                      <a:pt x="2158" y="1672"/>
                    </a:cubicBezTo>
                    <a:cubicBezTo>
                      <a:pt x="2128" y="1642"/>
                      <a:pt x="2037" y="1642"/>
                      <a:pt x="1976" y="1642"/>
                    </a:cubicBezTo>
                    <a:cubicBezTo>
                      <a:pt x="1885" y="1642"/>
                      <a:pt x="1763" y="1642"/>
                      <a:pt x="1702" y="1672"/>
                    </a:cubicBezTo>
                    <a:cubicBezTo>
                      <a:pt x="1611" y="1703"/>
                      <a:pt x="1550" y="1703"/>
                      <a:pt x="1429" y="1763"/>
                    </a:cubicBezTo>
                    <a:cubicBezTo>
                      <a:pt x="1398" y="1763"/>
                      <a:pt x="1307" y="1794"/>
                      <a:pt x="1246" y="1824"/>
                    </a:cubicBezTo>
                    <a:cubicBezTo>
                      <a:pt x="1155" y="1855"/>
                      <a:pt x="1064" y="1915"/>
                      <a:pt x="912" y="1946"/>
                    </a:cubicBezTo>
                    <a:cubicBezTo>
                      <a:pt x="912" y="1915"/>
                      <a:pt x="851" y="1855"/>
                      <a:pt x="851" y="1824"/>
                    </a:cubicBezTo>
                    <a:cubicBezTo>
                      <a:pt x="821" y="1794"/>
                      <a:pt x="821" y="1763"/>
                      <a:pt x="821" y="1703"/>
                    </a:cubicBezTo>
                    <a:lnTo>
                      <a:pt x="821" y="1642"/>
                    </a:lnTo>
                    <a:lnTo>
                      <a:pt x="821" y="1551"/>
                    </a:lnTo>
                    <a:lnTo>
                      <a:pt x="821" y="1520"/>
                    </a:lnTo>
                    <a:cubicBezTo>
                      <a:pt x="821" y="1490"/>
                      <a:pt x="790" y="1459"/>
                      <a:pt x="790" y="1368"/>
                    </a:cubicBezTo>
                    <a:cubicBezTo>
                      <a:pt x="760" y="1307"/>
                      <a:pt x="760" y="1247"/>
                      <a:pt x="760" y="1186"/>
                    </a:cubicBezTo>
                    <a:lnTo>
                      <a:pt x="760" y="1064"/>
                    </a:lnTo>
                    <a:cubicBezTo>
                      <a:pt x="912" y="943"/>
                      <a:pt x="1064" y="912"/>
                      <a:pt x="1155" y="882"/>
                    </a:cubicBezTo>
                    <a:lnTo>
                      <a:pt x="1216" y="882"/>
                    </a:lnTo>
                    <a:cubicBezTo>
                      <a:pt x="1277" y="852"/>
                      <a:pt x="1429" y="791"/>
                      <a:pt x="1611" y="730"/>
                    </a:cubicBezTo>
                    <a:cubicBezTo>
                      <a:pt x="1733" y="700"/>
                      <a:pt x="1824" y="639"/>
                      <a:pt x="1885" y="608"/>
                    </a:cubicBezTo>
                    <a:cubicBezTo>
                      <a:pt x="1915" y="608"/>
                      <a:pt x="1976" y="578"/>
                      <a:pt x="2006" y="548"/>
                    </a:cubicBezTo>
                    <a:cubicBezTo>
                      <a:pt x="2037" y="487"/>
                      <a:pt x="2037" y="456"/>
                      <a:pt x="2037" y="426"/>
                    </a:cubicBezTo>
                    <a:cubicBezTo>
                      <a:pt x="2037" y="396"/>
                      <a:pt x="2006" y="335"/>
                      <a:pt x="2006" y="304"/>
                    </a:cubicBezTo>
                    <a:cubicBezTo>
                      <a:pt x="1976" y="183"/>
                      <a:pt x="1915" y="122"/>
                      <a:pt x="1854" y="92"/>
                    </a:cubicBezTo>
                    <a:cubicBezTo>
                      <a:pt x="1763" y="0"/>
                      <a:pt x="1702" y="0"/>
                      <a:pt x="16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69"/>
              <p:cNvSpPr/>
              <p:nvPr/>
            </p:nvSpPr>
            <p:spPr>
              <a:xfrm>
                <a:off x="30645975" y="20127475"/>
                <a:ext cx="82100" cy="110400"/>
              </a:xfrm>
              <a:custGeom>
                <a:avLst/>
                <a:gdLst/>
                <a:ahLst/>
                <a:cxnLst/>
                <a:rect l="l" t="t" r="r" b="b"/>
                <a:pathLst>
                  <a:path w="3284" h="4416" extrusionOk="0">
                    <a:moveTo>
                      <a:pt x="1642" y="1"/>
                    </a:moveTo>
                    <a:cubicBezTo>
                      <a:pt x="1642" y="1"/>
                      <a:pt x="1611" y="1"/>
                      <a:pt x="1520" y="31"/>
                    </a:cubicBezTo>
                    <a:cubicBezTo>
                      <a:pt x="1459" y="31"/>
                      <a:pt x="1338" y="92"/>
                      <a:pt x="1247" y="92"/>
                    </a:cubicBezTo>
                    <a:cubicBezTo>
                      <a:pt x="1186" y="92"/>
                      <a:pt x="1064" y="122"/>
                      <a:pt x="1004" y="183"/>
                    </a:cubicBezTo>
                    <a:cubicBezTo>
                      <a:pt x="912" y="214"/>
                      <a:pt x="882" y="244"/>
                      <a:pt x="852" y="244"/>
                    </a:cubicBezTo>
                    <a:lnTo>
                      <a:pt x="426" y="426"/>
                    </a:lnTo>
                    <a:cubicBezTo>
                      <a:pt x="213" y="548"/>
                      <a:pt x="92" y="639"/>
                      <a:pt x="31" y="669"/>
                    </a:cubicBezTo>
                    <a:cubicBezTo>
                      <a:pt x="0" y="730"/>
                      <a:pt x="0" y="852"/>
                      <a:pt x="0" y="973"/>
                    </a:cubicBezTo>
                    <a:cubicBezTo>
                      <a:pt x="0" y="1095"/>
                      <a:pt x="0" y="1247"/>
                      <a:pt x="31" y="1429"/>
                    </a:cubicBezTo>
                    <a:lnTo>
                      <a:pt x="213" y="2159"/>
                    </a:lnTo>
                    <a:cubicBezTo>
                      <a:pt x="244" y="2220"/>
                      <a:pt x="274" y="2341"/>
                      <a:pt x="304" y="2493"/>
                    </a:cubicBezTo>
                    <a:cubicBezTo>
                      <a:pt x="365" y="2615"/>
                      <a:pt x="365" y="2767"/>
                      <a:pt x="396" y="2919"/>
                    </a:cubicBezTo>
                    <a:cubicBezTo>
                      <a:pt x="426" y="3071"/>
                      <a:pt x="456" y="3253"/>
                      <a:pt x="517" y="3435"/>
                    </a:cubicBezTo>
                    <a:cubicBezTo>
                      <a:pt x="548" y="3557"/>
                      <a:pt x="578" y="3709"/>
                      <a:pt x="608" y="3861"/>
                    </a:cubicBezTo>
                    <a:cubicBezTo>
                      <a:pt x="700" y="4013"/>
                      <a:pt x="730" y="4165"/>
                      <a:pt x="821" y="4347"/>
                    </a:cubicBezTo>
                    <a:cubicBezTo>
                      <a:pt x="867" y="4393"/>
                      <a:pt x="928" y="4416"/>
                      <a:pt x="1011" y="4416"/>
                    </a:cubicBezTo>
                    <a:cubicBezTo>
                      <a:pt x="1095" y="4416"/>
                      <a:pt x="1201" y="4393"/>
                      <a:pt x="1338" y="4347"/>
                    </a:cubicBezTo>
                    <a:cubicBezTo>
                      <a:pt x="1368" y="4347"/>
                      <a:pt x="1429" y="4317"/>
                      <a:pt x="1459" y="4317"/>
                    </a:cubicBezTo>
                    <a:cubicBezTo>
                      <a:pt x="1490" y="4317"/>
                      <a:pt x="1581" y="4287"/>
                      <a:pt x="1611" y="4287"/>
                    </a:cubicBezTo>
                    <a:cubicBezTo>
                      <a:pt x="1946" y="4256"/>
                      <a:pt x="2128" y="4195"/>
                      <a:pt x="2219" y="4195"/>
                    </a:cubicBezTo>
                    <a:cubicBezTo>
                      <a:pt x="2402" y="4165"/>
                      <a:pt x="2523" y="4135"/>
                      <a:pt x="2675" y="4074"/>
                    </a:cubicBezTo>
                    <a:cubicBezTo>
                      <a:pt x="2827" y="4043"/>
                      <a:pt x="2949" y="4013"/>
                      <a:pt x="3010" y="3983"/>
                    </a:cubicBezTo>
                    <a:cubicBezTo>
                      <a:pt x="3101" y="3922"/>
                      <a:pt x="3162" y="3861"/>
                      <a:pt x="3192" y="3831"/>
                    </a:cubicBezTo>
                    <a:cubicBezTo>
                      <a:pt x="3253" y="3770"/>
                      <a:pt x="3283" y="3709"/>
                      <a:pt x="3253" y="3587"/>
                    </a:cubicBezTo>
                    <a:cubicBezTo>
                      <a:pt x="3192" y="3496"/>
                      <a:pt x="3131" y="3375"/>
                      <a:pt x="2949" y="3314"/>
                    </a:cubicBezTo>
                    <a:lnTo>
                      <a:pt x="2888" y="3283"/>
                    </a:lnTo>
                    <a:cubicBezTo>
                      <a:pt x="2767" y="3344"/>
                      <a:pt x="2675" y="3375"/>
                      <a:pt x="2523" y="3405"/>
                    </a:cubicBezTo>
                    <a:cubicBezTo>
                      <a:pt x="2402" y="3435"/>
                      <a:pt x="2311" y="3435"/>
                      <a:pt x="2250" y="3496"/>
                    </a:cubicBezTo>
                    <a:cubicBezTo>
                      <a:pt x="2159" y="3527"/>
                      <a:pt x="2128" y="3527"/>
                      <a:pt x="2128" y="3527"/>
                    </a:cubicBezTo>
                    <a:cubicBezTo>
                      <a:pt x="2128" y="3527"/>
                      <a:pt x="2067" y="3557"/>
                      <a:pt x="1976" y="3557"/>
                    </a:cubicBezTo>
                    <a:cubicBezTo>
                      <a:pt x="1915" y="3557"/>
                      <a:pt x="1794" y="3587"/>
                      <a:pt x="1703" y="3587"/>
                    </a:cubicBezTo>
                    <a:cubicBezTo>
                      <a:pt x="1611" y="3587"/>
                      <a:pt x="1520" y="3648"/>
                      <a:pt x="1459" y="3648"/>
                    </a:cubicBezTo>
                    <a:cubicBezTo>
                      <a:pt x="1368" y="3679"/>
                      <a:pt x="1338" y="3679"/>
                      <a:pt x="1308" y="3679"/>
                    </a:cubicBezTo>
                    <a:cubicBezTo>
                      <a:pt x="1247" y="3587"/>
                      <a:pt x="1216" y="3496"/>
                      <a:pt x="1216" y="3405"/>
                    </a:cubicBezTo>
                    <a:cubicBezTo>
                      <a:pt x="1216" y="3344"/>
                      <a:pt x="1186" y="3253"/>
                      <a:pt x="1186" y="3192"/>
                    </a:cubicBezTo>
                    <a:cubicBezTo>
                      <a:pt x="1186" y="3101"/>
                      <a:pt x="1156" y="3040"/>
                      <a:pt x="1156" y="2980"/>
                    </a:cubicBezTo>
                    <a:cubicBezTo>
                      <a:pt x="1156" y="2949"/>
                      <a:pt x="1125" y="2888"/>
                      <a:pt x="1125" y="2828"/>
                    </a:cubicBezTo>
                    <a:cubicBezTo>
                      <a:pt x="1125" y="2797"/>
                      <a:pt x="1064" y="2767"/>
                      <a:pt x="1064" y="2736"/>
                    </a:cubicBezTo>
                    <a:cubicBezTo>
                      <a:pt x="1034" y="2676"/>
                      <a:pt x="1034" y="2645"/>
                      <a:pt x="1034" y="2615"/>
                    </a:cubicBezTo>
                    <a:cubicBezTo>
                      <a:pt x="1004" y="2584"/>
                      <a:pt x="1034" y="2584"/>
                      <a:pt x="1034" y="2524"/>
                    </a:cubicBezTo>
                    <a:cubicBezTo>
                      <a:pt x="1064" y="2524"/>
                      <a:pt x="1064" y="2493"/>
                      <a:pt x="1125" y="2493"/>
                    </a:cubicBezTo>
                    <a:cubicBezTo>
                      <a:pt x="1125" y="2463"/>
                      <a:pt x="1156" y="2463"/>
                      <a:pt x="1186" y="2463"/>
                    </a:cubicBezTo>
                    <a:lnTo>
                      <a:pt x="1247" y="2463"/>
                    </a:lnTo>
                    <a:cubicBezTo>
                      <a:pt x="1308" y="2432"/>
                      <a:pt x="1338" y="2432"/>
                      <a:pt x="1368" y="2432"/>
                    </a:cubicBezTo>
                    <a:lnTo>
                      <a:pt x="1459" y="2432"/>
                    </a:lnTo>
                    <a:cubicBezTo>
                      <a:pt x="1490" y="2432"/>
                      <a:pt x="1611" y="2372"/>
                      <a:pt x="1824" y="2311"/>
                    </a:cubicBezTo>
                    <a:cubicBezTo>
                      <a:pt x="2007" y="2280"/>
                      <a:pt x="2128" y="2189"/>
                      <a:pt x="2219" y="2159"/>
                    </a:cubicBezTo>
                    <a:cubicBezTo>
                      <a:pt x="2280" y="2068"/>
                      <a:pt x="2311" y="2007"/>
                      <a:pt x="2280" y="1885"/>
                    </a:cubicBezTo>
                    <a:cubicBezTo>
                      <a:pt x="2250" y="1764"/>
                      <a:pt x="2219" y="1703"/>
                      <a:pt x="2159" y="1673"/>
                    </a:cubicBezTo>
                    <a:cubicBezTo>
                      <a:pt x="2128" y="1612"/>
                      <a:pt x="2067" y="1612"/>
                      <a:pt x="1976" y="1612"/>
                    </a:cubicBezTo>
                    <a:cubicBezTo>
                      <a:pt x="1915" y="1612"/>
                      <a:pt x="1794" y="1612"/>
                      <a:pt x="1703" y="1673"/>
                    </a:cubicBezTo>
                    <a:cubicBezTo>
                      <a:pt x="1642" y="1703"/>
                      <a:pt x="1551" y="1703"/>
                      <a:pt x="1459" y="1733"/>
                    </a:cubicBezTo>
                    <a:cubicBezTo>
                      <a:pt x="1399" y="1733"/>
                      <a:pt x="1338" y="1764"/>
                      <a:pt x="1247" y="1824"/>
                    </a:cubicBezTo>
                    <a:cubicBezTo>
                      <a:pt x="1186" y="1855"/>
                      <a:pt x="1064" y="1885"/>
                      <a:pt x="912" y="1916"/>
                    </a:cubicBezTo>
                    <a:cubicBezTo>
                      <a:pt x="912" y="1885"/>
                      <a:pt x="882" y="1855"/>
                      <a:pt x="882" y="1824"/>
                    </a:cubicBezTo>
                    <a:cubicBezTo>
                      <a:pt x="852" y="1764"/>
                      <a:pt x="852" y="1733"/>
                      <a:pt x="852" y="1703"/>
                    </a:cubicBezTo>
                    <a:lnTo>
                      <a:pt x="852" y="1612"/>
                    </a:lnTo>
                    <a:lnTo>
                      <a:pt x="852" y="1551"/>
                    </a:lnTo>
                    <a:lnTo>
                      <a:pt x="852" y="1521"/>
                    </a:lnTo>
                    <a:cubicBezTo>
                      <a:pt x="852" y="1460"/>
                      <a:pt x="791" y="1429"/>
                      <a:pt x="791" y="1369"/>
                    </a:cubicBezTo>
                    <a:cubicBezTo>
                      <a:pt x="760" y="1277"/>
                      <a:pt x="760" y="1247"/>
                      <a:pt x="760" y="1156"/>
                    </a:cubicBezTo>
                    <a:lnTo>
                      <a:pt x="760" y="1065"/>
                    </a:lnTo>
                    <a:cubicBezTo>
                      <a:pt x="912" y="943"/>
                      <a:pt x="1064" y="913"/>
                      <a:pt x="1186" y="852"/>
                    </a:cubicBezTo>
                    <a:lnTo>
                      <a:pt x="1216" y="852"/>
                    </a:lnTo>
                    <a:cubicBezTo>
                      <a:pt x="1308" y="821"/>
                      <a:pt x="1459" y="791"/>
                      <a:pt x="1642" y="700"/>
                    </a:cubicBezTo>
                    <a:cubicBezTo>
                      <a:pt x="1763" y="669"/>
                      <a:pt x="1824" y="639"/>
                      <a:pt x="1915" y="609"/>
                    </a:cubicBezTo>
                    <a:cubicBezTo>
                      <a:pt x="1946" y="609"/>
                      <a:pt x="1976" y="548"/>
                      <a:pt x="2007" y="517"/>
                    </a:cubicBezTo>
                    <a:cubicBezTo>
                      <a:pt x="2067" y="487"/>
                      <a:pt x="2067" y="457"/>
                      <a:pt x="2067" y="396"/>
                    </a:cubicBezTo>
                    <a:cubicBezTo>
                      <a:pt x="2067" y="366"/>
                      <a:pt x="2007" y="335"/>
                      <a:pt x="2007" y="274"/>
                    </a:cubicBezTo>
                    <a:cubicBezTo>
                      <a:pt x="1976" y="183"/>
                      <a:pt x="1946" y="92"/>
                      <a:pt x="1855" y="62"/>
                    </a:cubicBezTo>
                    <a:cubicBezTo>
                      <a:pt x="1794" y="1"/>
                      <a:pt x="1703" y="1"/>
                      <a:pt x="16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69"/>
              <p:cNvSpPr/>
              <p:nvPr/>
            </p:nvSpPr>
            <p:spPr>
              <a:xfrm>
                <a:off x="30731075" y="20123675"/>
                <a:ext cx="64625" cy="103000"/>
              </a:xfrm>
              <a:custGeom>
                <a:avLst/>
                <a:gdLst/>
                <a:ahLst/>
                <a:cxnLst/>
                <a:rect l="l" t="t" r="r" b="b"/>
                <a:pathLst>
                  <a:path w="2585" h="4120" extrusionOk="0">
                    <a:moveTo>
                      <a:pt x="1399" y="457"/>
                    </a:moveTo>
                    <a:cubicBezTo>
                      <a:pt x="1490" y="457"/>
                      <a:pt x="1566" y="472"/>
                      <a:pt x="1612" y="518"/>
                    </a:cubicBezTo>
                    <a:cubicBezTo>
                      <a:pt x="1733" y="609"/>
                      <a:pt x="1825" y="700"/>
                      <a:pt x="1855" y="821"/>
                    </a:cubicBezTo>
                    <a:cubicBezTo>
                      <a:pt x="1855" y="852"/>
                      <a:pt x="1885" y="973"/>
                      <a:pt x="1885" y="1065"/>
                    </a:cubicBezTo>
                    <a:cubicBezTo>
                      <a:pt x="1855" y="1308"/>
                      <a:pt x="1703" y="1521"/>
                      <a:pt x="1429" y="1673"/>
                    </a:cubicBezTo>
                    <a:cubicBezTo>
                      <a:pt x="1369" y="1703"/>
                      <a:pt x="1308" y="1733"/>
                      <a:pt x="1277" y="1764"/>
                    </a:cubicBezTo>
                    <a:cubicBezTo>
                      <a:pt x="1247" y="1825"/>
                      <a:pt x="1156" y="1825"/>
                      <a:pt x="1125" y="1855"/>
                    </a:cubicBezTo>
                    <a:cubicBezTo>
                      <a:pt x="1065" y="1885"/>
                      <a:pt x="1004" y="1916"/>
                      <a:pt x="973" y="1916"/>
                    </a:cubicBezTo>
                    <a:cubicBezTo>
                      <a:pt x="973" y="1855"/>
                      <a:pt x="943" y="1825"/>
                      <a:pt x="943" y="1733"/>
                    </a:cubicBezTo>
                    <a:cubicBezTo>
                      <a:pt x="943" y="1673"/>
                      <a:pt x="913" y="1612"/>
                      <a:pt x="913" y="1581"/>
                    </a:cubicBezTo>
                    <a:cubicBezTo>
                      <a:pt x="852" y="1521"/>
                      <a:pt x="852" y="1429"/>
                      <a:pt x="852" y="1429"/>
                    </a:cubicBezTo>
                    <a:cubicBezTo>
                      <a:pt x="821" y="1277"/>
                      <a:pt x="791" y="1125"/>
                      <a:pt x="761" y="1004"/>
                    </a:cubicBezTo>
                    <a:cubicBezTo>
                      <a:pt x="700" y="913"/>
                      <a:pt x="670" y="791"/>
                      <a:pt x="639" y="700"/>
                    </a:cubicBezTo>
                    <a:cubicBezTo>
                      <a:pt x="821" y="609"/>
                      <a:pt x="973" y="518"/>
                      <a:pt x="1095" y="487"/>
                    </a:cubicBezTo>
                    <a:cubicBezTo>
                      <a:pt x="1201" y="472"/>
                      <a:pt x="1308" y="457"/>
                      <a:pt x="1399" y="457"/>
                    </a:cubicBezTo>
                    <a:close/>
                    <a:moveTo>
                      <a:pt x="1551" y="1"/>
                    </a:moveTo>
                    <a:cubicBezTo>
                      <a:pt x="1247" y="1"/>
                      <a:pt x="1065" y="31"/>
                      <a:pt x="973" y="31"/>
                    </a:cubicBezTo>
                    <a:cubicBezTo>
                      <a:pt x="791" y="62"/>
                      <a:pt x="639" y="122"/>
                      <a:pt x="457" y="244"/>
                    </a:cubicBezTo>
                    <a:lnTo>
                      <a:pt x="396" y="244"/>
                    </a:lnTo>
                    <a:cubicBezTo>
                      <a:pt x="244" y="274"/>
                      <a:pt x="92" y="366"/>
                      <a:pt x="1" y="426"/>
                    </a:cubicBezTo>
                    <a:lnTo>
                      <a:pt x="1" y="609"/>
                    </a:lnTo>
                    <a:cubicBezTo>
                      <a:pt x="31" y="669"/>
                      <a:pt x="31" y="700"/>
                      <a:pt x="31" y="791"/>
                    </a:cubicBezTo>
                    <a:cubicBezTo>
                      <a:pt x="31" y="852"/>
                      <a:pt x="62" y="943"/>
                      <a:pt x="62" y="973"/>
                    </a:cubicBezTo>
                    <a:lnTo>
                      <a:pt x="62" y="1034"/>
                    </a:lnTo>
                    <a:cubicBezTo>
                      <a:pt x="92" y="1095"/>
                      <a:pt x="92" y="1125"/>
                      <a:pt x="153" y="1186"/>
                    </a:cubicBezTo>
                    <a:cubicBezTo>
                      <a:pt x="183" y="1247"/>
                      <a:pt x="214" y="1308"/>
                      <a:pt x="214" y="1399"/>
                    </a:cubicBezTo>
                    <a:cubicBezTo>
                      <a:pt x="214" y="1429"/>
                      <a:pt x="244" y="1521"/>
                      <a:pt x="244" y="1581"/>
                    </a:cubicBezTo>
                    <a:cubicBezTo>
                      <a:pt x="244" y="1642"/>
                      <a:pt x="305" y="1733"/>
                      <a:pt x="305" y="1794"/>
                    </a:cubicBezTo>
                    <a:cubicBezTo>
                      <a:pt x="305" y="1885"/>
                      <a:pt x="335" y="1946"/>
                      <a:pt x="335" y="2037"/>
                    </a:cubicBezTo>
                    <a:cubicBezTo>
                      <a:pt x="366" y="2128"/>
                      <a:pt x="366" y="2159"/>
                      <a:pt x="366" y="2189"/>
                    </a:cubicBezTo>
                    <a:cubicBezTo>
                      <a:pt x="366" y="2189"/>
                      <a:pt x="396" y="2220"/>
                      <a:pt x="396" y="2250"/>
                    </a:cubicBezTo>
                    <a:cubicBezTo>
                      <a:pt x="396" y="2311"/>
                      <a:pt x="457" y="2341"/>
                      <a:pt x="457" y="2372"/>
                    </a:cubicBezTo>
                    <a:cubicBezTo>
                      <a:pt x="457" y="2463"/>
                      <a:pt x="487" y="2493"/>
                      <a:pt x="487" y="2524"/>
                    </a:cubicBezTo>
                    <a:cubicBezTo>
                      <a:pt x="518" y="2584"/>
                      <a:pt x="518" y="2615"/>
                      <a:pt x="518" y="2645"/>
                    </a:cubicBezTo>
                    <a:lnTo>
                      <a:pt x="518" y="2676"/>
                    </a:lnTo>
                    <a:cubicBezTo>
                      <a:pt x="548" y="2828"/>
                      <a:pt x="609" y="2949"/>
                      <a:pt x="639" y="3071"/>
                    </a:cubicBezTo>
                    <a:cubicBezTo>
                      <a:pt x="670" y="3162"/>
                      <a:pt x="670" y="3253"/>
                      <a:pt x="700" y="3314"/>
                    </a:cubicBezTo>
                    <a:cubicBezTo>
                      <a:pt x="761" y="3435"/>
                      <a:pt x="791" y="3466"/>
                      <a:pt x="791" y="3557"/>
                    </a:cubicBezTo>
                    <a:cubicBezTo>
                      <a:pt x="821" y="3618"/>
                      <a:pt x="821" y="3709"/>
                      <a:pt x="852" y="3770"/>
                    </a:cubicBezTo>
                    <a:cubicBezTo>
                      <a:pt x="913" y="3861"/>
                      <a:pt x="913" y="3922"/>
                      <a:pt x="943" y="3983"/>
                    </a:cubicBezTo>
                    <a:lnTo>
                      <a:pt x="1065" y="4074"/>
                    </a:lnTo>
                    <a:cubicBezTo>
                      <a:pt x="1080" y="4104"/>
                      <a:pt x="1103" y="4119"/>
                      <a:pt x="1133" y="4119"/>
                    </a:cubicBezTo>
                    <a:cubicBezTo>
                      <a:pt x="1163" y="4119"/>
                      <a:pt x="1201" y="4104"/>
                      <a:pt x="1247" y="4074"/>
                    </a:cubicBezTo>
                    <a:cubicBezTo>
                      <a:pt x="1369" y="4043"/>
                      <a:pt x="1399" y="4013"/>
                      <a:pt x="1429" y="3983"/>
                    </a:cubicBezTo>
                    <a:cubicBezTo>
                      <a:pt x="1429" y="3922"/>
                      <a:pt x="1460" y="3891"/>
                      <a:pt x="1460" y="3831"/>
                    </a:cubicBezTo>
                    <a:cubicBezTo>
                      <a:pt x="1460" y="3739"/>
                      <a:pt x="1429" y="3709"/>
                      <a:pt x="1429" y="3618"/>
                    </a:cubicBezTo>
                    <a:cubicBezTo>
                      <a:pt x="1429" y="3557"/>
                      <a:pt x="1399" y="3466"/>
                      <a:pt x="1399" y="3435"/>
                    </a:cubicBezTo>
                    <a:cubicBezTo>
                      <a:pt x="1369" y="3375"/>
                      <a:pt x="1369" y="3284"/>
                      <a:pt x="1308" y="3223"/>
                    </a:cubicBezTo>
                    <a:cubicBezTo>
                      <a:pt x="1277" y="3132"/>
                      <a:pt x="1277" y="3101"/>
                      <a:pt x="1247" y="3010"/>
                    </a:cubicBezTo>
                    <a:lnTo>
                      <a:pt x="1125" y="2554"/>
                    </a:lnTo>
                    <a:cubicBezTo>
                      <a:pt x="1247" y="2493"/>
                      <a:pt x="1369" y="2402"/>
                      <a:pt x="1429" y="2372"/>
                    </a:cubicBezTo>
                    <a:cubicBezTo>
                      <a:pt x="1551" y="2311"/>
                      <a:pt x="1612" y="2250"/>
                      <a:pt x="1673" y="2220"/>
                    </a:cubicBezTo>
                    <a:cubicBezTo>
                      <a:pt x="1916" y="2098"/>
                      <a:pt x="2159" y="1946"/>
                      <a:pt x="2311" y="1703"/>
                    </a:cubicBezTo>
                    <a:cubicBezTo>
                      <a:pt x="2372" y="1581"/>
                      <a:pt x="2432" y="1490"/>
                      <a:pt x="2463" y="1429"/>
                    </a:cubicBezTo>
                    <a:cubicBezTo>
                      <a:pt x="2493" y="1369"/>
                      <a:pt x="2524" y="1277"/>
                      <a:pt x="2524" y="1186"/>
                    </a:cubicBezTo>
                    <a:cubicBezTo>
                      <a:pt x="2584" y="1156"/>
                      <a:pt x="2584" y="1095"/>
                      <a:pt x="2584" y="1004"/>
                    </a:cubicBezTo>
                    <a:cubicBezTo>
                      <a:pt x="2524" y="943"/>
                      <a:pt x="2524" y="852"/>
                      <a:pt x="2524" y="791"/>
                    </a:cubicBezTo>
                    <a:cubicBezTo>
                      <a:pt x="2493" y="669"/>
                      <a:pt x="2463" y="548"/>
                      <a:pt x="2432" y="548"/>
                    </a:cubicBezTo>
                    <a:lnTo>
                      <a:pt x="2311" y="335"/>
                    </a:lnTo>
                    <a:cubicBezTo>
                      <a:pt x="2220" y="244"/>
                      <a:pt x="2189" y="214"/>
                      <a:pt x="2129" y="183"/>
                    </a:cubicBezTo>
                    <a:cubicBezTo>
                      <a:pt x="2068" y="122"/>
                      <a:pt x="2007" y="92"/>
                      <a:pt x="1885" y="62"/>
                    </a:cubicBezTo>
                    <a:lnTo>
                      <a:pt x="155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69"/>
              <p:cNvSpPr/>
              <p:nvPr/>
            </p:nvSpPr>
            <p:spPr>
              <a:xfrm>
                <a:off x="30948400" y="20117600"/>
                <a:ext cx="83625" cy="88925"/>
              </a:xfrm>
              <a:custGeom>
                <a:avLst/>
                <a:gdLst/>
                <a:ahLst/>
                <a:cxnLst/>
                <a:rect l="l" t="t" r="r" b="b"/>
                <a:pathLst>
                  <a:path w="3345" h="3557" extrusionOk="0">
                    <a:moveTo>
                      <a:pt x="1886" y="741"/>
                    </a:moveTo>
                    <a:cubicBezTo>
                      <a:pt x="1978" y="741"/>
                      <a:pt x="2071" y="748"/>
                      <a:pt x="2159" y="761"/>
                    </a:cubicBezTo>
                    <a:cubicBezTo>
                      <a:pt x="2220" y="791"/>
                      <a:pt x="2311" y="821"/>
                      <a:pt x="2341" y="912"/>
                    </a:cubicBezTo>
                    <a:cubicBezTo>
                      <a:pt x="2372" y="1004"/>
                      <a:pt x="2463" y="1095"/>
                      <a:pt x="2493" y="1216"/>
                    </a:cubicBezTo>
                    <a:cubicBezTo>
                      <a:pt x="2585" y="1338"/>
                      <a:pt x="2615" y="1490"/>
                      <a:pt x="2615" y="1642"/>
                    </a:cubicBezTo>
                    <a:cubicBezTo>
                      <a:pt x="2615" y="1794"/>
                      <a:pt x="2615" y="1946"/>
                      <a:pt x="2585" y="2128"/>
                    </a:cubicBezTo>
                    <a:cubicBezTo>
                      <a:pt x="2554" y="2189"/>
                      <a:pt x="2493" y="2371"/>
                      <a:pt x="2433" y="2554"/>
                    </a:cubicBezTo>
                    <a:cubicBezTo>
                      <a:pt x="2281" y="2736"/>
                      <a:pt x="2129" y="2858"/>
                      <a:pt x="1886" y="2949"/>
                    </a:cubicBezTo>
                    <a:cubicBezTo>
                      <a:pt x="1810" y="2995"/>
                      <a:pt x="1711" y="3017"/>
                      <a:pt x="1597" y="3017"/>
                    </a:cubicBezTo>
                    <a:cubicBezTo>
                      <a:pt x="1483" y="3017"/>
                      <a:pt x="1354" y="2995"/>
                      <a:pt x="1217" y="2949"/>
                    </a:cubicBezTo>
                    <a:cubicBezTo>
                      <a:pt x="1095" y="2919"/>
                      <a:pt x="974" y="2888"/>
                      <a:pt x="913" y="2797"/>
                    </a:cubicBezTo>
                    <a:cubicBezTo>
                      <a:pt x="822" y="2736"/>
                      <a:pt x="761" y="2645"/>
                      <a:pt x="730" y="2584"/>
                    </a:cubicBezTo>
                    <a:cubicBezTo>
                      <a:pt x="639" y="2463"/>
                      <a:pt x="609" y="2402"/>
                      <a:pt x="609" y="2280"/>
                    </a:cubicBezTo>
                    <a:cubicBezTo>
                      <a:pt x="579" y="2189"/>
                      <a:pt x="579" y="2098"/>
                      <a:pt x="609" y="1976"/>
                    </a:cubicBezTo>
                    <a:cubicBezTo>
                      <a:pt x="639" y="1855"/>
                      <a:pt x="670" y="1703"/>
                      <a:pt x="761" y="1551"/>
                    </a:cubicBezTo>
                    <a:cubicBezTo>
                      <a:pt x="822" y="1368"/>
                      <a:pt x="943" y="1247"/>
                      <a:pt x="1065" y="1095"/>
                    </a:cubicBezTo>
                    <a:cubicBezTo>
                      <a:pt x="1186" y="973"/>
                      <a:pt x="1338" y="882"/>
                      <a:pt x="1521" y="791"/>
                    </a:cubicBezTo>
                    <a:cubicBezTo>
                      <a:pt x="1628" y="755"/>
                      <a:pt x="1755" y="741"/>
                      <a:pt x="1886" y="741"/>
                    </a:cubicBezTo>
                    <a:close/>
                    <a:moveTo>
                      <a:pt x="1582" y="1"/>
                    </a:moveTo>
                    <a:cubicBezTo>
                      <a:pt x="1430" y="31"/>
                      <a:pt x="1278" y="122"/>
                      <a:pt x="1126" y="183"/>
                    </a:cubicBezTo>
                    <a:cubicBezTo>
                      <a:pt x="943" y="274"/>
                      <a:pt x="822" y="365"/>
                      <a:pt x="670" y="517"/>
                    </a:cubicBezTo>
                    <a:cubicBezTo>
                      <a:pt x="518" y="669"/>
                      <a:pt x="427" y="882"/>
                      <a:pt x="305" y="1064"/>
                    </a:cubicBezTo>
                    <a:cubicBezTo>
                      <a:pt x="183" y="1277"/>
                      <a:pt x="92" y="1520"/>
                      <a:pt x="31" y="1824"/>
                    </a:cubicBezTo>
                    <a:cubicBezTo>
                      <a:pt x="1" y="1855"/>
                      <a:pt x="1" y="1885"/>
                      <a:pt x="1" y="1946"/>
                    </a:cubicBezTo>
                    <a:lnTo>
                      <a:pt x="1" y="2037"/>
                    </a:lnTo>
                    <a:cubicBezTo>
                      <a:pt x="31" y="2463"/>
                      <a:pt x="153" y="2797"/>
                      <a:pt x="335" y="3040"/>
                    </a:cubicBezTo>
                    <a:cubicBezTo>
                      <a:pt x="579" y="3314"/>
                      <a:pt x="822" y="3466"/>
                      <a:pt x="1186" y="3527"/>
                    </a:cubicBezTo>
                    <a:cubicBezTo>
                      <a:pt x="1308" y="3557"/>
                      <a:pt x="1460" y="3557"/>
                      <a:pt x="1612" y="3557"/>
                    </a:cubicBezTo>
                    <a:cubicBezTo>
                      <a:pt x="1734" y="3557"/>
                      <a:pt x="1855" y="3557"/>
                      <a:pt x="1977" y="3527"/>
                    </a:cubicBezTo>
                    <a:cubicBezTo>
                      <a:pt x="2068" y="3496"/>
                      <a:pt x="2159" y="3496"/>
                      <a:pt x="2220" y="3466"/>
                    </a:cubicBezTo>
                    <a:cubicBezTo>
                      <a:pt x="2311" y="3466"/>
                      <a:pt x="2341" y="3435"/>
                      <a:pt x="2372" y="3435"/>
                    </a:cubicBezTo>
                    <a:cubicBezTo>
                      <a:pt x="2737" y="3162"/>
                      <a:pt x="2949" y="2919"/>
                      <a:pt x="3071" y="2706"/>
                    </a:cubicBezTo>
                    <a:lnTo>
                      <a:pt x="3253" y="2098"/>
                    </a:lnTo>
                    <a:cubicBezTo>
                      <a:pt x="3284" y="1824"/>
                      <a:pt x="3345" y="1551"/>
                      <a:pt x="3284" y="1338"/>
                    </a:cubicBezTo>
                    <a:cubicBezTo>
                      <a:pt x="3253" y="1095"/>
                      <a:pt x="3193" y="912"/>
                      <a:pt x="3101" y="730"/>
                    </a:cubicBezTo>
                    <a:cubicBezTo>
                      <a:pt x="3041" y="517"/>
                      <a:pt x="2919" y="365"/>
                      <a:pt x="2767" y="274"/>
                    </a:cubicBezTo>
                    <a:cubicBezTo>
                      <a:pt x="2615" y="153"/>
                      <a:pt x="2463" y="61"/>
                      <a:pt x="2311" y="31"/>
                    </a:cubicBezTo>
                    <a:cubicBezTo>
                      <a:pt x="2068" y="1"/>
                      <a:pt x="1855" y="1"/>
                      <a:pt x="15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69"/>
              <p:cNvSpPr/>
              <p:nvPr/>
            </p:nvSpPr>
            <p:spPr>
              <a:xfrm>
                <a:off x="31044150" y="20142000"/>
                <a:ext cx="77550" cy="90100"/>
              </a:xfrm>
              <a:custGeom>
                <a:avLst/>
                <a:gdLst/>
                <a:ahLst/>
                <a:cxnLst/>
                <a:rect l="l" t="t" r="r" b="b"/>
                <a:pathLst>
                  <a:path w="3102" h="3604" extrusionOk="0">
                    <a:moveTo>
                      <a:pt x="2067" y="1"/>
                    </a:moveTo>
                    <a:cubicBezTo>
                      <a:pt x="2017" y="1"/>
                      <a:pt x="1966" y="7"/>
                      <a:pt x="1916" y="28"/>
                    </a:cubicBezTo>
                    <a:cubicBezTo>
                      <a:pt x="1794" y="58"/>
                      <a:pt x="1612" y="88"/>
                      <a:pt x="1460" y="119"/>
                    </a:cubicBezTo>
                    <a:lnTo>
                      <a:pt x="943" y="271"/>
                    </a:lnTo>
                    <a:cubicBezTo>
                      <a:pt x="943" y="271"/>
                      <a:pt x="913" y="332"/>
                      <a:pt x="882" y="392"/>
                    </a:cubicBezTo>
                    <a:cubicBezTo>
                      <a:pt x="852" y="423"/>
                      <a:pt x="761" y="514"/>
                      <a:pt x="700" y="636"/>
                    </a:cubicBezTo>
                    <a:cubicBezTo>
                      <a:pt x="457" y="879"/>
                      <a:pt x="305" y="1122"/>
                      <a:pt x="244" y="1304"/>
                    </a:cubicBezTo>
                    <a:cubicBezTo>
                      <a:pt x="122" y="1487"/>
                      <a:pt x="92" y="1699"/>
                      <a:pt x="31" y="1851"/>
                    </a:cubicBezTo>
                    <a:cubicBezTo>
                      <a:pt x="31" y="1912"/>
                      <a:pt x="1" y="2003"/>
                      <a:pt x="1" y="2064"/>
                    </a:cubicBezTo>
                    <a:lnTo>
                      <a:pt x="1" y="2338"/>
                    </a:lnTo>
                    <a:cubicBezTo>
                      <a:pt x="31" y="2399"/>
                      <a:pt x="31" y="2520"/>
                      <a:pt x="92" y="2642"/>
                    </a:cubicBezTo>
                    <a:cubicBezTo>
                      <a:pt x="122" y="2763"/>
                      <a:pt x="153" y="2854"/>
                      <a:pt x="244" y="2976"/>
                    </a:cubicBezTo>
                    <a:cubicBezTo>
                      <a:pt x="305" y="3098"/>
                      <a:pt x="335" y="3158"/>
                      <a:pt x="426" y="3250"/>
                    </a:cubicBezTo>
                    <a:cubicBezTo>
                      <a:pt x="487" y="3310"/>
                      <a:pt x="548" y="3371"/>
                      <a:pt x="609" y="3402"/>
                    </a:cubicBezTo>
                    <a:cubicBezTo>
                      <a:pt x="639" y="3432"/>
                      <a:pt x="730" y="3432"/>
                      <a:pt x="791" y="3462"/>
                    </a:cubicBezTo>
                    <a:cubicBezTo>
                      <a:pt x="882" y="3523"/>
                      <a:pt x="943" y="3523"/>
                      <a:pt x="1065" y="3554"/>
                    </a:cubicBezTo>
                    <a:cubicBezTo>
                      <a:pt x="1243" y="3589"/>
                      <a:pt x="1410" y="3604"/>
                      <a:pt x="1574" y="3604"/>
                    </a:cubicBezTo>
                    <a:cubicBezTo>
                      <a:pt x="1689" y="3604"/>
                      <a:pt x="1802" y="3597"/>
                      <a:pt x="1916" y="3584"/>
                    </a:cubicBezTo>
                    <a:cubicBezTo>
                      <a:pt x="2007" y="3584"/>
                      <a:pt x="2098" y="3554"/>
                      <a:pt x="2220" y="3523"/>
                    </a:cubicBezTo>
                    <a:cubicBezTo>
                      <a:pt x="2311" y="3462"/>
                      <a:pt x="2402" y="3432"/>
                      <a:pt x="2524" y="3371"/>
                    </a:cubicBezTo>
                    <a:cubicBezTo>
                      <a:pt x="2615" y="3280"/>
                      <a:pt x="2706" y="3250"/>
                      <a:pt x="2767" y="3158"/>
                    </a:cubicBezTo>
                    <a:cubicBezTo>
                      <a:pt x="2858" y="3098"/>
                      <a:pt x="2888" y="3006"/>
                      <a:pt x="2919" y="2976"/>
                    </a:cubicBezTo>
                    <a:cubicBezTo>
                      <a:pt x="2919" y="2967"/>
                      <a:pt x="2925" y="2960"/>
                      <a:pt x="2931" y="2957"/>
                    </a:cubicBezTo>
                    <a:lnTo>
                      <a:pt x="2931" y="2957"/>
                    </a:lnTo>
                    <a:cubicBezTo>
                      <a:pt x="2929" y="2976"/>
                      <a:pt x="2926" y="2993"/>
                      <a:pt x="2919" y="3006"/>
                    </a:cubicBezTo>
                    <a:cubicBezTo>
                      <a:pt x="2954" y="2971"/>
                      <a:pt x="2948" y="2956"/>
                      <a:pt x="2937" y="2956"/>
                    </a:cubicBezTo>
                    <a:lnTo>
                      <a:pt x="2937" y="2956"/>
                    </a:lnTo>
                    <a:cubicBezTo>
                      <a:pt x="2935" y="2956"/>
                      <a:pt x="2933" y="2957"/>
                      <a:pt x="2931" y="2957"/>
                    </a:cubicBezTo>
                    <a:lnTo>
                      <a:pt x="2931" y="2957"/>
                    </a:lnTo>
                    <a:cubicBezTo>
                      <a:pt x="2936" y="2893"/>
                      <a:pt x="2912" y="2804"/>
                      <a:pt x="2888" y="2733"/>
                    </a:cubicBezTo>
                    <a:cubicBezTo>
                      <a:pt x="2797" y="2672"/>
                      <a:pt x="2736" y="2642"/>
                      <a:pt x="2645" y="2581"/>
                    </a:cubicBezTo>
                    <a:cubicBezTo>
                      <a:pt x="2584" y="2581"/>
                      <a:pt x="2493" y="2581"/>
                      <a:pt x="2402" y="2672"/>
                    </a:cubicBezTo>
                    <a:cubicBezTo>
                      <a:pt x="2189" y="2854"/>
                      <a:pt x="2007" y="2976"/>
                      <a:pt x="1825" y="3037"/>
                    </a:cubicBezTo>
                    <a:cubicBezTo>
                      <a:pt x="1521" y="3037"/>
                      <a:pt x="1338" y="3037"/>
                      <a:pt x="1186" y="3006"/>
                    </a:cubicBezTo>
                    <a:cubicBezTo>
                      <a:pt x="943" y="2946"/>
                      <a:pt x="791" y="2854"/>
                      <a:pt x="730" y="2672"/>
                    </a:cubicBezTo>
                    <a:cubicBezTo>
                      <a:pt x="609" y="2490"/>
                      <a:pt x="609" y="2247"/>
                      <a:pt x="670" y="1912"/>
                    </a:cubicBezTo>
                    <a:cubicBezTo>
                      <a:pt x="730" y="1760"/>
                      <a:pt x="761" y="1608"/>
                      <a:pt x="822" y="1517"/>
                    </a:cubicBezTo>
                    <a:cubicBezTo>
                      <a:pt x="822" y="1487"/>
                      <a:pt x="882" y="1456"/>
                      <a:pt x="943" y="1335"/>
                    </a:cubicBezTo>
                    <a:cubicBezTo>
                      <a:pt x="1034" y="1213"/>
                      <a:pt x="1095" y="1122"/>
                      <a:pt x="1247" y="909"/>
                    </a:cubicBezTo>
                    <a:cubicBezTo>
                      <a:pt x="1490" y="818"/>
                      <a:pt x="1642" y="727"/>
                      <a:pt x="1794" y="696"/>
                    </a:cubicBezTo>
                    <a:cubicBezTo>
                      <a:pt x="1848" y="661"/>
                      <a:pt x="1922" y="646"/>
                      <a:pt x="1999" y="646"/>
                    </a:cubicBezTo>
                    <a:cubicBezTo>
                      <a:pt x="2053" y="646"/>
                      <a:pt x="2109" y="653"/>
                      <a:pt x="2159" y="666"/>
                    </a:cubicBezTo>
                    <a:cubicBezTo>
                      <a:pt x="2189" y="666"/>
                      <a:pt x="2281" y="666"/>
                      <a:pt x="2341" y="696"/>
                    </a:cubicBezTo>
                    <a:cubicBezTo>
                      <a:pt x="2433" y="696"/>
                      <a:pt x="2493" y="727"/>
                      <a:pt x="2554" y="727"/>
                    </a:cubicBezTo>
                    <a:cubicBezTo>
                      <a:pt x="2584" y="727"/>
                      <a:pt x="2615" y="757"/>
                      <a:pt x="2645" y="757"/>
                    </a:cubicBezTo>
                    <a:lnTo>
                      <a:pt x="2706" y="757"/>
                    </a:lnTo>
                    <a:cubicBezTo>
                      <a:pt x="2750" y="770"/>
                      <a:pt x="2791" y="776"/>
                      <a:pt x="2827" y="776"/>
                    </a:cubicBezTo>
                    <a:cubicBezTo>
                      <a:pt x="2966" y="776"/>
                      <a:pt x="3047" y="689"/>
                      <a:pt x="3071" y="544"/>
                    </a:cubicBezTo>
                    <a:cubicBezTo>
                      <a:pt x="3101" y="423"/>
                      <a:pt x="3101" y="362"/>
                      <a:pt x="3040" y="271"/>
                    </a:cubicBezTo>
                    <a:cubicBezTo>
                      <a:pt x="2949" y="240"/>
                      <a:pt x="2888" y="149"/>
                      <a:pt x="2797" y="119"/>
                    </a:cubicBezTo>
                    <a:cubicBezTo>
                      <a:pt x="2736" y="88"/>
                      <a:pt x="2615" y="88"/>
                      <a:pt x="2554" y="58"/>
                    </a:cubicBezTo>
                    <a:cubicBezTo>
                      <a:pt x="2463" y="58"/>
                      <a:pt x="2402" y="28"/>
                      <a:pt x="2341" y="28"/>
                    </a:cubicBezTo>
                    <a:cubicBezTo>
                      <a:pt x="2260" y="28"/>
                      <a:pt x="2166" y="1"/>
                      <a:pt x="20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69"/>
              <p:cNvSpPr/>
              <p:nvPr/>
            </p:nvSpPr>
            <p:spPr>
              <a:xfrm>
                <a:off x="31142175" y="20154075"/>
                <a:ext cx="72975" cy="107925"/>
              </a:xfrm>
              <a:custGeom>
                <a:avLst/>
                <a:gdLst/>
                <a:ahLst/>
                <a:cxnLst/>
                <a:rect l="l" t="t" r="r" b="b"/>
                <a:pathLst>
                  <a:path w="2919" h="4317" extrusionOk="0">
                    <a:moveTo>
                      <a:pt x="1399" y="1"/>
                    </a:moveTo>
                    <a:cubicBezTo>
                      <a:pt x="1126" y="1"/>
                      <a:pt x="974" y="1"/>
                      <a:pt x="943" y="31"/>
                    </a:cubicBezTo>
                    <a:cubicBezTo>
                      <a:pt x="913" y="92"/>
                      <a:pt x="822" y="183"/>
                      <a:pt x="791" y="305"/>
                    </a:cubicBezTo>
                    <a:cubicBezTo>
                      <a:pt x="761" y="457"/>
                      <a:pt x="670" y="548"/>
                      <a:pt x="639" y="760"/>
                    </a:cubicBezTo>
                    <a:lnTo>
                      <a:pt x="457" y="1460"/>
                    </a:lnTo>
                    <a:cubicBezTo>
                      <a:pt x="457" y="1551"/>
                      <a:pt x="457" y="1672"/>
                      <a:pt x="396" y="1824"/>
                    </a:cubicBezTo>
                    <a:cubicBezTo>
                      <a:pt x="366" y="1976"/>
                      <a:pt x="335" y="2068"/>
                      <a:pt x="305" y="2219"/>
                    </a:cubicBezTo>
                    <a:cubicBezTo>
                      <a:pt x="214" y="2371"/>
                      <a:pt x="183" y="2584"/>
                      <a:pt x="153" y="2767"/>
                    </a:cubicBezTo>
                    <a:cubicBezTo>
                      <a:pt x="92" y="2888"/>
                      <a:pt x="92" y="3040"/>
                      <a:pt x="62" y="3192"/>
                    </a:cubicBezTo>
                    <a:cubicBezTo>
                      <a:pt x="31" y="3344"/>
                      <a:pt x="1" y="3526"/>
                      <a:pt x="1" y="3709"/>
                    </a:cubicBezTo>
                    <a:cubicBezTo>
                      <a:pt x="62" y="3830"/>
                      <a:pt x="214" y="3891"/>
                      <a:pt x="487" y="3952"/>
                    </a:cubicBezTo>
                    <a:cubicBezTo>
                      <a:pt x="518" y="3982"/>
                      <a:pt x="578" y="3982"/>
                      <a:pt x="609" y="3982"/>
                    </a:cubicBezTo>
                    <a:cubicBezTo>
                      <a:pt x="639" y="4013"/>
                      <a:pt x="730" y="4013"/>
                      <a:pt x="761" y="4013"/>
                    </a:cubicBezTo>
                    <a:cubicBezTo>
                      <a:pt x="1095" y="4134"/>
                      <a:pt x="1338" y="4165"/>
                      <a:pt x="1369" y="4195"/>
                    </a:cubicBezTo>
                    <a:cubicBezTo>
                      <a:pt x="1521" y="4256"/>
                      <a:pt x="1673" y="4256"/>
                      <a:pt x="1825" y="4286"/>
                    </a:cubicBezTo>
                    <a:cubicBezTo>
                      <a:pt x="1977" y="4317"/>
                      <a:pt x="2098" y="4317"/>
                      <a:pt x="2159" y="4317"/>
                    </a:cubicBezTo>
                    <a:cubicBezTo>
                      <a:pt x="2220" y="4317"/>
                      <a:pt x="2311" y="4317"/>
                      <a:pt x="2402" y="4286"/>
                    </a:cubicBezTo>
                    <a:cubicBezTo>
                      <a:pt x="2433" y="4256"/>
                      <a:pt x="2463" y="4195"/>
                      <a:pt x="2493" y="4104"/>
                    </a:cubicBezTo>
                    <a:cubicBezTo>
                      <a:pt x="2554" y="3952"/>
                      <a:pt x="2493" y="3830"/>
                      <a:pt x="2341" y="3709"/>
                    </a:cubicBezTo>
                    <a:lnTo>
                      <a:pt x="2311" y="3526"/>
                    </a:lnTo>
                    <a:cubicBezTo>
                      <a:pt x="2250" y="3496"/>
                      <a:pt x="2098" y="3496"/>
                      <a:pt x="1946" y="3435"/>
                    </a:cubicBezTo>
                    <a:cubicBezTo>
                      <a:pt x="1825" y="3435"/>
                      <a:pt x="1733" y="3405"/>
                      <a:pt x="1673" y="3405"/>
                    </a:cubicBezTo>
                    <a:lnTo>
                      <a:pt x="1551" y="3405"/>
                    </a:lnTo>
                    <a:cubicBezTo>
                      <a:pt x="1551" y="3405"/>
                      <a:pt x="1490" y="3405"/>
                      <a:pt x="1399" y="3375"/>
                    </a:cubicBezTo>
                    <a:cubicBezTo>
                      <a:pt x="1338" y="3344"/>
                      <a:pt x="1217" y="3344"/>
                      <a:pt x="1126" y="3283"/>
                    </a:cubicBezTo>
                    <a:cubicBezTo>
                      <a:pt x="1034" y="3253"/>
                      <a:pt x="943" y="3253"/>
                      <a:pt x="882" y="3223"/>
                    </a:cubicBezTo>
                    <a:cubicBezTo>
                      <a:pt x="791" y="3223"/>
                      <a:pt x="761" y="3192"/>
                      <a:pt x="730" y="3192"/>
                    </a:cubicBezTo>
                    <a:cubicBezTo>
                      <a:pt x="761" y="3101"/>
                      <a:pt x="761" y="2979"/>
                      <a:pt x="791" y="2919"/>
                    </a:cubicBezTo>
                    <a:cubicBezTo>
                      <a:pt x="791" y="2797"/>
                      <a:pt x="822" y="2767"/>
                      <a:pt x="822" y="2675"/>
                    </a:cubicBezTo>
                    <a:cubicBezTo>
                      <a:pt x="822" y="2615"/>
                      <a:pt x="882" y="2523"/>
                      <a:pt x="882" y="2493"/>
                    </a:cubicBezTo>
                    <a:cubicBezTo>
                      <a:pt x="882" y="2463"/>
                      <a:pt x="913" y="2371"/>
                      <a:pt x="913" y="2341"/>
                    </a:cubicBezTo>
                    <a:cubicBezTo>
                      <a:pt x="943" y="2311"/>
                      <a:pt x="943" y="2280"/>
                      <a:pt x="943" y="2219"/>
                    </a:cubicBezTo>
                    <a:cubicBezTo>
                      <a:pt x="974" y="2189"/>
                      <a:pt x="974" y="2159"/>
                      <a:pt x="974" y="2128"/>
                    </a:cubicBezTo>
                    <a:cubicBezTo>
                      <a:pt x="974" y="2068"/>
                      <a:pt x="974" y="2037"/>
                      <a:pt x="1034" y="2037"/>
                    </a:cubicBezTo>
                    <a:lnTo>
                      <a:pt x="1095" y="2037"/>
                    </a:lnTo>
                    <a:cubicBezTo>
                      <a:pt x="1095" y="2068"/>
                      <a:pt x="1126" y="2068"/>
                      <a:pt x="1186" y="2068"/>
                    </a:cubicBezTo>
                    <a:cubicBezTo>
                      <a:pt x="1217" y="2128"/>
                      <a:pt x="1217" y="2128"/>
                      <a:pt x="1247" y="2128"/>
                    </a:cubicBezTo>
                    <a:cubicBezTo>
                      <a:pt x="1278" y="2159"/>
                      <a:pt x="1338" y="2159"/>
                      <a:pt x="1369" y="2159"/>
                    </a:cubicBezTo>
                    <a:cubicBezTo>
                      <a:pt x="1399" y="2189"/>
                      <a:pt x="1399" y="2189"/>
                      <a:pt x="1429" y="2189"/>
                    </a:cubicBezTo>
                    <a:cubicBezTo>
                      <a:pt x="1521" y="2189"/>
                      <a:pt x="1642" y="2219"/>
                      <a:pt x="1855" y="2280"/>
                    </a:cubicBezTo>
                    <a:cubicBezTo>
                      <a:pt x="1984" y="2302"/>
                      <a:pt x="2098" y="2323"/>
                      <a:pt x="2186" y="2323"/>
                    </a:cubicBezTo>
                    <a:cubicBezTo>
                      <a:pt x="2222" y="2323"/>
                      <a:pt x="2254" y="2320"/>
                      <a:pt x="2281" y="2311"/>
                    </a:cubicBezTo>
                    <a:cubicBezTo>
                      <a:pt x="2341" y="2280"/>
                      <a:pt x="2402" y="2189"/>
                      <a:pt x="2433" y="2068"/>
                    </a:cubicBezTo>
                    <a:cubicBezTo>
                      <a:pt x="2463" y="2007"/>
                      <a:pt x="2463" y="1916"/>
                      <a:pt x="2433" y="1855"/>
                    </a:cubicBezTo>
                    <a:cubicBezTo>
                      <a:pt x="2402" y="1764"/>
                      <a:pt x="2341" y="1733"/>
                      <a:pt x="2281" y="1703"/>
                    </a:cubicBezTo>
                    <a:cubicBezTo>
                      <a:pt x="2250" y="1672"/>
                      <a:pt x="2129" y="1612"/>
                      <a:pt x="2037" y="1612"/>
                    </a:cubicBezTo>
                    <a:cubicBezTo>
                      <a:pt x="1946" y="1612"/>
                      <a:pt x="1855" y="1612"/>
                      <a:pt x="1733" y="1581"/>
                    </a:cubicBezTo>
                    <a:cubicBezTo>
                      <a:pt x="1673" y="1551"/>
                      <a:pt x="1581" y="1551"/>
                      <a:pt x="1521" y="1551"/>
                    </a:cubicBezTo>
                    <a:cubicBezTo>
                      <a:pt x="1399" y="1551"/>
                      <a:pt x="1278" y="1520"/>
                      <a:pt x="1126" y="1520"/>
                    </a:cubicBezTo>
                    <a:lnTo>
                      <a:pt x="1126" y="1399"/>
                    </a:lnTo>
                    <a:cubicBezTo>
                      <a:pt x="1186" y="1368"/>
                      <a:pt x="1186" y="1308"/>
                      <a:pt x="1186" y="1277"/>
                    </a:cubicBezTo>
                    <a:cubicBezTo>
                      <a:pt x="1217" y="1247"/>
                      <a:pt x="1217" y="1247"/>
                      <a:pt x="1217" y="1216"/>
                    </a:cubicBezTo>
                    <a:cubicBezTo>
                      <a:pt x="1247" y="1156"/>
                      <a:pt x="1247" y="1156"/>
                      <a:pt x="1247" y="1125"/>
                    </a:cubicBezTo>
                    <a:lnTo>
                      <a:pt x="1247" y="1095"/>
                    </a:lnTo>
                    <a:cubicBezTo>
                      <a:pt x="1247" y="1064"/>
                      <a:pt x="1278" y="1004"/>
                      <a:pt x="1278" y="943"/>
                    </a:cubicBezTo>
                    <a:cubicBezTo>
                      <a:pt x="1308" y="852"/>
                      <a:pt x="1308" y="791"/>
                      <a:pt x="1369" y="760"/>
                    </a:cubicBezTo>
                    <a:cubicBezTo>
                      <a:pt x="1399" y="669"/>
                      <a:pt x="1399" y="669"/>
                      <a:pt x="1429" y="639"/>
                    </a:cubicBezTo>
                    <a:cubicBezTo>
                      <a:pt x="1521" y="624"/>
                      <a:pt x="1604" y="616"/>
                      <a:pt x="1680" y="616"/>
                    </a:cubicBezTo>
                    <a:cubicBezTo>
                      <a:pt x="1756" y="616"/>
                      <a:pt x="1825" y="624"/>
                      <a:pt x="1885" y="639"/>
                    </a:cubicBezTo>
                    <a:lnTo>
                      <a:pt x="1916" y="639"/>
                    </a:lnTo>
                    <a:cubicBezTo>
                      <a:pt x="2007" y="639"/>
                      <a:pt x="2159" y="639"/>
                      <a:pt x="2341" y="669"/>
                    </a:cubicBezTo>
                    <a:cubicBezTo>
                      <a:pt x="2493" y="700"/>
                      <a:pt x="2585" y="700"/>
                      <a:pt x="2645" y="700"/>
                    </a:cubicBezTo>
                    <a:cubicBezTo>
                      <a:pt x="2737" y="700"/>
                      <a:pt x="2767" y="700"/>
                      <a:pt x="2797" y="669"/>
                    </a:cubicBezTo>
                    <a:cubicBezTo>
                      <a:pt x="2828" y="669"/>
                      <a:pt x="2888" y="639"/>
                      <a:pt x="2888" y="609"/>
                    </a:cubicBezTo>
                    <a:cubicBezTo>
                      <a:pt x="2888" y="548"/>
                      <a:pt x="2919" y="517"/>
                      <a:pt x="2919" y="487"/>
                    </a:cubicBezTo>
                    <a:cubicBezTo>
                      <a:pt x="2919" y="365"/>
                      <a:pt x="2919" y="305"/>
                      <a:pt x="2888" y="213"/>
                    </a:cubicBezTo>
                    <a:cubicBezTo>
                      <a:pt x="2828" y="153"/>
                      <a:pt x="2767" y="61"/>
                      <a:pt x="2737" y="61"/>
                    </a:cubicBezTo>
                    <a:lnTo>
                      <a:pt x="2585" y="61"/>
                    </a:lnTo>
                    <a:cubicBezTo>
                      <a:pt x="2493" y="61"/>
                      <a:pt x="2433" y="31"/>
                      <a:pt x="2311" y="31"/>
                    </a:cubicBezTo>
                    <a:cubicBezTo>
                      <a:pt x="2220" y="31"/>
                      <a:pt x="2129" y="1"/>
                      <a:pt x="20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69"/>
              <p:cNvSpPr/>
              <p:nvPr/>
            </p:nvSpPr>
            <p:spPr>
              <a:xfrm>
                <a:off x="31215125" y="20178125"/>
                <a:ext cx="79475" cy="105150"/>
              </a:xfrm>
              <a:custGeom>
                <a:avLst/>
                <a:gdLst/>
                <a:ahLst/>
                <a:cxnLst/>
                <a:rect l="l" t="t" r="r" b="b"/>
                <a:pathLst>
                  <a:path w="3179" h="4206" extrusionOk="0">
                    <a:moveTo>
                      <a:pt x="2068" y="802"/>
                    </a:moveTo>
                    <a:cubicBezTo>
                      <a:pt x="2098" y="954"/>
                      <a:pt x="2129" y="1106"/>
                      <a:pt x="2159" y="1227"/>
                    </a:cubicBezTo>
                    <a:cubicBezTo>
                      <a:pt x="2220" y="1349"/>
                      <a:pt x="2220" y="1470"/>
                      <a:pt x="2250" y="1531"/>
                    </a:cubicBezTo>
                    <a:cubicBezTo>
                      <a:pt x="2250" y="1622"/>
                      <a:pt x="2281" y="1713"/>
                      <a:pt x="2281" y="1805"/>
                    </a:cubicBezTo>
                    <a:cubicBezTo>
                      <a:pt x="2281" y="1865"/>
                      <a:pt x="2311" y="1987"/>
                      <a:pt x="2311" y="2109"/>
                    </a:cubicBezTo>
                    <a:cubicBezTo>
                      <a:pt x="2281" y="2109"/>
                      <a:pt x="2159" y="2109"/>
                      <a:pt x="2098" y="2048"/>
                    </a:cubicBezTo>
                    <a:cubicBezTo>
                      <a:pt x="1977" y="2017"/>
                      <a:pt x="1855" y="2017"/>
                      <a:pt x="1794" y="2017"/>
                    </a:cubicBezTo>
                    <a:cubicBezTo>
                      <a:pt x="1764" y="1987"/>
                      <a:pt x="1764" y="1987"/>
                      <a:pt x="1703" y="1987"/>
                    </a:cubicBezTo>
                    <a:lnTo>
                      <a:pt x="1338" y="1987"/>
                    </a:lnTo>
                    <a:cubicBezTo>
                      <a:pt x="1399" y="1774"/>
                      <a:pt x="1521" y="1561"/>
                      <a:pt x="1673" y="1409"/>
                    </a:cubicBezTo>
                    <a:cubicBezTo>
                      <a:pt x="1794" y="1197"/>
                      <a:pt x="1916" y="1014"/>
                      <a:pt x="2068" y="802"/>
                    </a:cubicBezTo>
                    <a:close/>
                    <a:moveTo>
                      <a:pt x="3178" y="4098"/>
                    </a:moveTo>
                    <a:cubicBezTo>
                      <a:pt x="3176" y="4098"/>
                      <a:pt x="3147" y="4121"/>
                      <a:pt x="3062" y="4189"/>
                    </a:cubicBezTo>
                    <a:lnTo>
                      <a:pt x="3062" y="4189"/>
                    </a:lnTo>
                    <a:cubicBezTo>
                      <a:pt x="3112" y="4173"/>
                      <a:pt x="3147" y="4144"/>
                      <a:pt x="3162" y="4115"/>
                    </a:cubicBezTo>
                    <a:cubicBezTo>
                      <a:pt x="3172" y="4105"/>
                      <a:pt x="3179" y="4098"/>
                      <a:pt x="3178" y="4098"/>
                    </a:cubicBezTo>
                    <a:close/>
                    <a:moveTo>
                      <a:pt x="1941" y="1"/>
                    </a:moveTo>
                    <a:cubicBezTo>
                      <a:pt x="1814" y="1"/>
                      <a:pt x="1743" y="45"/>
                      <a:pt x="1673" y="163"/>
                    </a:cubicBezTo>
                    <a:cubicBezTo>
                      <a:pt x="1673" y="194"/>
                      <a:pt x="1642" y="285"/>
                      <a:pt x="1551" y="346"/>
                    </a:cubicBezTo>
                    <a:cubicBezTo>
                      <a:pt x="1521" y="437"/>
                      <a:pt x="1460" y="498"/>
                      <a:pt x="1369" y="619"/>
                    </a:cubicBezTo>
                    <a:cubicBezTo>
                      <a:pt x="1308" y="710"/>
                      <a:pt x="1247" y="802"/>
                      <a:pt x="1186" y="893"/>
                    </a:cubicBezTo>
                    <a:lnTo>
                      <a:pt x="1065" y="1106"/>
                    </a:lnTo>
                    <a:lnTo>
                      <a:pt x="730" y="1683"/>
                    </a:lnTo>
                    <a:cubicBezTo>
                      <a:pt x="730" y="1683"/>
                      <a:pt x="730" y="1713"/>
                      <a:pt x="700" y="1774"/>
                    </a:cubicBezTo>
                    <a:cubicBezTo>
                      <a:pt x="639" y="1805"/>
                      <a:pt x="609" y="1865"/>
                      <a:pt x="578" y="1957"/>
                    </a:cubicBezTo>
                    <a:cubicBezTo>
                      <a:pt x="548" y="2048"/>
                      <a:pt x="487" y="2139"/>
                      <a:pt x="457" y="2230"/>
                    </a:cubicBezTo>
                    <a:cubicBezTo>
                      <a:pt x="426" y="2291"/>
                      <a:pt x="396" y="2382"/>
                      <a:pt x="396" y="2443"/>
                    </a:cubicBezTo>
                    <a:lnTo>
                      <a:pt x="396" y="2504"/>
                    </a:lnTo>
                    <a:cubicBezTo>
                      <a:pt x="183" y="2960"/>
                      <a:pt x="92" y="3233"/>
                      <a:pt x="31" y="3324"/>
                    </a:cubicBezTo>
                    <a:cubicBezTo>
                      <a:pt x="1" y="3355"/>
                      <a:pt x="31" y="3385"/>
                      <a:pt x="92" y="3416"/>
                    </a:cubicBezTo>
                    <a:cubicBezTo>
                      <a:pt x="122" y="3476"/>
                      <a:pt x="183" y="3507"/>
                      <a:pt x="274" y="3507"/>
                    </a:cubicBezTo>
                    <a:lnTo>
                      <a:pt x="457" y="3507"/>
                    </a:lnTo>
                    <a:cubicBezTo>
                      <a:pt x="487" y="3507"/>
                      <a:pt x="548" y="3476"/>
                      <a:pt x="578" y="3416"/>
                    </a:cubicBezTo>
                    <a:cubicBezTo>
                      <a:pt x="639" y="3264"/>
                      <a:pt x="730" y="3142"/>
                      <a:pt x="791" y="3020"/>
                    </a:cubicBezTo>
                    <a:cubicBezTo>
                      <a:pt x="852" y="2868"/>
                      <a:pt x="913" y="2747"/>
                      <a:pt x="943" y="2625"/>
                    </a:cubicBezTo>
                    <a:cubicBezTo>
                      <a:pt x="1034" y="2595"/>
                      <a:pt x="1156" y="2595"/>
                      <a:pt x="1247" y="2595"/>
                    </a:cubicBezTo>
                    <a:cubicBezTo>
                      <a:pt x="1369" y="2595"/>
                      <a:pt x="1521" y="2625"/>
                      <a:pt x="1673" y="2625"/>
                    </a:cubicBezTo>
                    <a:cubicBezTo>
                      <a:pt x="1825" y="2625"/>
                      <a:pt x="1977" y="2656"/>
                      <a:pt x="2098" y="2656"/>
                    </a:cubicBezTo>
                    <a:cubicBezTo>
                      <a:pt x="2220" y="2656"/>
                      <a:pt x="2311" y="2716"/>
                      <a:pt x="2402" y="2716"/>
                    </a:cubicBezTo>
                    <a:cubicBezTo>
                      <a:pt x="2433" y="2747"/>
                      <a:pt x="2463" y="2808"/>
                      <a:pt x="2463" y="2899"/>
                    </a:cubicBezTo>
                    <a:lnTo>
                      <a:pt x="2463" y="3324"/>
                    </a:lnTo>
                    <a:cubicBezTo>
                      <a:pt x="2524" y="3476"/>
                      <a:pt x="2554" y="3628"/>
                      <a:pt x="2554" y="3720"/>
                    </a:cubicBezTo>
                    <a:cubicBezTo>
                      <a:pt x="2585" y="3841"/>
                      <a:pt x="2585" y="3963"/>
                      <a:pt x="2585" y="4023"/>
                    </a:cubicBezTo>
                    <a:cubicBezTo>
                      <a:pt x="2615" y="4115"/>
                      <a:pt x="2736" y="4145"/>
                      <a:pt x="2858" y="4175"/>
                    </a:cubicBezTo>
                    <a:cubicBezTo>
                      <a:pt x="2903" y="4193"/>
                      <a:pt x="2944" y="4201"/>
                      <a:pt x="2982" y="4201"/>
                    </a:cubicBezTo>
                    <a:cubicBezTo>
                      <a:pt x="3003" y="4201"/>
                      <a:pt x="3022" y="4198"/>
                      <a:pt x="3040" y="4194"/>
                    </a:cubicBezTo>
                    <a:lnTo>
                      <a:pt x="3040" y="4194"/>
                    </a:lnTo>
                    <a:lnTo>
                      <a:pt x="3040" y="4206"/>
                    </a:lnTo>
                    <a:cubicBezTo>
                      <a:pt x="3048" y="4200"/>
                      <a:pt x="3055" y="4194"/>
                      <a:pt x="3062" y="4189"/>
                    </a:cubicBezTo>
                    <a:lnTo>
                      <a:pt x="3062" y="4189"/>
                    </a:lnTo>
                    <a:cubicBezTo>
                      <a:pt x="3055" y="4191"/>
                      <a:pt x="3048" y="4193"/>
                      <a:pt x="3040" y="4194"/>
                    </a:cubicBezTo>
                    <a:lnTo>
                      <a:pt x="3040" y="4194"/>
                    </a:lnTo>
                    <a:lnTo>
                      <a:pt x="3040" y="4054"/>
                    </a:lnTo>
                    <a:lnTo>
                      <a:pt x="3040" y="3811"/>
                    </a:lnTo>
                    <a:lnTo>
                      <a:pt x="3040" y="3598"/>
                    </a:lnTo>
                    <a:lnTo>
                      <a:pt x="3040" y="3446"/>
                    </a:lnTo>
                    <a:cubicBezTo>
                      <a:pt x="3010" y="3385"/>
                      <a:pt x="3010" y="3324"/>
                      <a:pt x="3010" y="3233"/>
                    </a:cubicBezTo>
                    <a:cubicBezTo>
                      <a:pt x="2949" y="3142"/>
                      <a:pt x="2949" y="3051"/>
                      <a:pt x="2949" y="2929"/>
                    </a:cubicBezTo>
                    <a:cubicBezTo>
                      <a:pt x="2949" y="2838"/>
                      <a:pt x="2919" y="2716"/>
                      <a:pt x="2919" y="2595"/>
                    </a:cubicBezTo>
                    <a:cubicBezTo>
                      <a:pt x="2919" y="2473"/>
                      <a:pt x="2888" y="2413"/>
                      <a:pt x="2858" y="2321"/>
                    </a:cubicBezTo>
                    <a:cubicBezTo>
                      <a:pt x="2797" y="2169"/>
                      <a:pt x="2767" y="2017"/>
                      <a:pt x="2736" y="1926"/>
                    </a:cubicBezTo>
                    <a:cubicBezTo>
                      <a:pt x="2706" y="1774"/>
                      <a:pt x="2676" y="1683"/>
                      <a:pt x="2676" y="1561"/>
                    </a:cubicBezTo>
                    <a:cubicBezTo>
                      <a:pt x="2676" y="1531"/>
                      <a:pt x="2615" y="1501"/>
                      <a:pt x="2615" y="1409"/>
                    </a:cubicBezTo>
                    <a:cubicBezTo>
                      <a:pt x="2585" y="1349"/>
                      <a:pt x="2585" y="1257"/>
                      <a:pt x="2554" y="1166"/>
                    </a:cubicBezTo>
                    <a:cubicBezTo>
                      <a:pt x="2554" y="1045"/>
                      <a:pt x="2524" y="954"/>
                      <a:pt x="2463" y="862"/>
                    </a:cubicBezTo>
                    <a:cubicBezTo>
                      <a:pt x="2463" y="741"/>
                      <a:pt x="2433" y="619"/>
                      <a:pt x="2402" y="558"/>
                    </a:cubicBezTo>
                    <a:cubicBezTo>
                      <a:pt x="2402" y="467"/>
                      <a:pt x="2372" y="346"/>
                      <a:pt x="2311" y="254"/>
                    </a:cubicBezTo>
                    <a:cubicBezTo>
                      <a:pt x="2281" y="133"/>
                      <a:pt x="2220" y="42"/>
                      <a:pt x="2068" y="11"/>
                    </a:cubicBezTo>
                    <a:cubicBezTo>
                      <a:pt x="2020" y="4"/>
                      <a:pt x="1978" y="1"/>
                      <a:pt x="19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69"/>
              <p:cNvSpPr/>
              <p:nvPr/>
            </p:nvSpPr>
            <p:spPr>
              <a:xfrm>
                <a:off x="31316950" y="20194075"/>
                <a:ext cx="91225" cy="100600"/>
              </a:xfrm>
              <a:custGeom>
                <a:avLst/>
                <a:gdLst/>
                <a:ahLst/>
                <a:cxnLst/>
                <a:rect l="l" t="t" r="r" b="b"/>
                <a:pathLst>
                  <a:path w="3649" h="4024" extrusionOk="0">
                    <a:moveTo>
                      <a:pt x="1318" y="1"/>
                    </a:moveTo>
                    <a:cubicBezTo>
                      <a:pt x="1195" y="1"/>
                      <a:pt x="1066" y="40"/>
                      <a:pt x="974" y="133"/>
                    </a:cubicBezTo>
                    <a:cubicBezTo>
                      <a:pt x="974" y="164"/>
                      <a:pt x="943" y="255"/>
                      <a:pt x="913" y="376"/>
                    </a:cubicBezTo>
                    <a:lnTo>
                      <a:pt x="791" y="711"/>
                    </a:lnTo>
                    <a:lnTo>
                      <a:pt x="670" y="1045"/>
                    </a:lnTo>
                    <a:cubicBezTo>
                      <a:pt x="639" y="1167"/>
                      <a:pt x="639" y="1227"/>
                      <a:pt x="609" y="1288"/>
                    </a:cubicBezTo>
                    <a:cubicBezTo>
                      <a:pt x="518" y="1471"/>
                      <a:pt x="487" y="1653"/>
                      <a:pt x="457" y="1775"/>
                    </a:cubicBezTo>
                    <a:cubicBezTo>
                      <a:pt x="366" y="1896"/>
                      <a:pt x="366" y="1987"/>
                      <a:pt x="335" y="2078"/>
                    </a:cubicBezTo>
                    <a:cubicBezTo>
                      <a:pt x="183" y="2504"/>
                      <a:pt x="62" y="2747"/>
                      <a:pt x="1" y="2960"/>
                    </a:cubicBezTo>
                    <a:cubicBezTo>
                      <a:pt x="1" y="3142"/>
                      <a:pt x="62" y="3264"/>
                      <a:pt x="214" y="3294"/>
                    </a:cubicBezTo>
                    <a:cubicBezTo>
                      <a:pt x="248" y="3301"/>
                      <a:pt x="280" y="3305"/>
                      <a:pt x="312" y="3305"/>
                    </a:cubicBezTo>
                    <a:cubicBezTo>
                      <a:pt x="420" y="3305"/>
                      <a:pt x="515" y="3260"/>
                      <a:pt x="609" y="3142"/>
                    </a:cubicBezTo>
                    <a:cubicBezTo>
                      <a:pt x="609" y="3142"/>
                      <a:pt x="609" y="3112"/>
                      <a:pt x="639" y="3021"/>
                    </a:cubicBezTo>
                    <a:cubicBezTo>
                      <a:pt x="670" y="2990"/>
                      <a:pt x="730" y="2899"/>
                      <a:pt x="761" y="2838"/>
                    </a:cubicBezTo>
                    <a:lnTo>
                      <a:pt x="882" y="2595"/>
                    </a:lnTo>
                    <a:cubicBezTo>
                      <a:pt x="913" y="2534"/>
                      <a:pt x="943" y="2504"/>
                      <a:pt x="943" y="2443"/>
                    </a:cubicBezTo>
                    <a:lnTo>
                      <a:pt x="943" y="2413"/>
                    </a:lnTo>
                    <a:cubicBezTo>
                      <a:pt x="943" y="2382"/>
                      <a:pt x="943" y="2291"/>
                      <a:pt x="974" y="2230"/>
                    </a:cubicBezTo>
                    <a:cubicBezTo>
                      <a:pt x="1034" y="2139"/>
                      <a:pt x="1034" y="2078"/>
                      <a:pt x="1065" y="1987"/>
                    </a:cubicBezTo>
                    <a:cubicBezTo>
                      <a:pt x="1095" y="1926"/>
                      <a:pt x="1095" y="1835"/>
                      <a:pt x="1126" y="1775"/>
                    </a:cubicBezTo>
                    <a:cubicBezTo>
                      <a:pt x="1156" y="1683"/>
                      <a:pt x="1217" y="1623"/>
                      <a:pt x="1217" y="1592"/>
                    </a:cubicBezTo>
                    <a:cubicBezTo>
                      <a:pt x="1217" y="1531"/>
                      <a:pt x="1278" y="1379"/>
                      <a:pt x="1308" y="1167"/>
                    </a:cubicBezTo>
                    <a:cubicBezTo>
                      <a:pt x="1369" y="1288"/>
                      <a:pt x="1399" y="1379"/>
                      <a:pt x="1430" y="1471"/>
                    </a:cubicBezTo>
                    <a:cubicBezTo>
                      <a:pt x="1490" y="1531"/>
                      <a:pt x="1521" y="1623"/>
                      <a:pt x="1551" y="1653"/>
                    </a:cubicBezTo>
                    <a:cubicBezTo>
                      <a:pt x="1551" y="1645"/>
                      <a:pt x="1551" y="1642"/>
                      <a:pt x="1552" y="1642"/>
                    </a:cubicBezTo>
                    <a:cubicBezTo>
                      <a:pt x="1553" y="1642"/>
                      <a:pt x="1559" y="1676"/>
                      <a:pt x="1581" y="1744"/>
                    </a:cubicBezTo>
                    <a:cubicBezTo>
                      <a:pt x="1581" y="1805"/>
                      <a:pt x="1642" y="1896"/>
                      <a:pt x="1673" y="1957"/>
                    </a:cubicBezTo>
                    <a:cubicBezTo>
                      <a:pt x="1703" y="2078"/>
                      <a:pt x="1733" y="2139"/>
                      <a:pt x="1794" y="2230"/>
                    </a:cubicBezTo>
                    <a:cubicBezTo>
                      <a:pt x="1825" y="2291"/>
                      <a:pt x="1825" y="2352"/>
                      <a:pt x="1855" y="2382"/>
                    </a:cubicBezTo>
                    <a:cubicBezTo>
                      <a:pt x="1946" y="2534"/>
                      <a:pt x="1977" y="2656"/>
                      <a:pt x="2007" y="2747"/>
                    </a:cubicBezTo>
                    <a:cubicBezTo>
                      <a:pt x="2037" y="2838"/>
                      <a:pt x="2068" y="2899"/>
                      <a:pt x="2068" y="2990"/>
                    </a:cubicBezTo>
                    <a:cubicBezTo>
                      <a:pt x="2311" y="3477"/>
                      <a:pt x="2433" y="3750"/>
                      <a:pt x="2433" y="3811"/>
                    </a:cubicBezTo>
                    <a:cubicBezTo>
                      <a:pt x="2493" y="3902"/>
                      <a:pt x="2615" y="3963"/>
                      <a:pt x="2737" y="4024"/>
                    </a:cubicBezTo>
                    <a:cubicBezTo>
                      <a:pt x="2767" y="4024"/>
                      <a:pt x="2858" y="4024"/>
                      <a:pt x="2888" y="3963"/>
                    </a:cubicBezTo>
                    <a:cubicBezTo>
                      <a:pt x="2919" y="3963"/>
                      <a:pt x="2949" y="3902"/>
                      <a:pt x="3010" y="3872"/>
                    </a:cubicBezTo>
                    <a:cubicBezTo>
                      <a:pt x="3040" y="3811"/>
                      <a:pt x="3071" y="3750"/>
                      <a:pt x="3071" y="3720"/>
                    </a:cubicBezTo>
                    <a:cubicBezTo>
                      <a:pt x="3071" y="3659"/>
                      <a:pt x="3101" y="3598"/>
                      <a:pt x="3101" y="3568"/>
                    </a:cubicBezTo>
                    <a:lnTo>
                      <a:pt x="3162" y="3446"/>
                    </a:lnTo>
                    <a:cubicBezTo>
                      <a:pt x="3223" y="3264"/>
                      <a:pt x="3253" y="3112"/>
                      <a:pt x="3314" y="2899"/>
                    </a:cubicBezTo>
                    <a:lnTo>
                      <a:pt x="3344" y="2717"/>
                    </a:lnTo>
                    <a:lnTo>
                      <a:pt x="3496" y="1805"/>
                    </a:lnTo>
                    <a:cubicBezTo>
                      <a:pt x="3527" y="1531"/>
                      <a:pt x="3527" y="1319"/>
                      <a:pt x="3557" y="1075"/>
                    </a:cubicBezTo>
                    <a:cubicBezTo>
                      <a:pt x="3588" y="863"/>
                      <a:pt x="3588" y="680"/>
                      <a:pt x="3648" y="528"/>
                    </a:cubicBezTo>
                    <a:cubicBezTo>
                      <a:pt x="3648" y="376"/>
                      <a:pt x="3527" y="255"/>
                      <a:pt x="3375" y="224"/>
                    </a:cubicBezTo>
                    <a:cubicBezTo>
                      <a:pt x="3344" y="212"/>
                      <a:pt x="3314" y="206"/>
                      <a:pt x="3285" y="206"/>
                    </a:cubicBezTo>
                    <a:cubicBezTo>
                      <a:pt x="3173" y="206"/>
                      <a:pt x="3076" y="298"/>
                      <a:pt x="2980" y="468"/>
                    </a:cubicBezTo>
                    <a:cubicBezTo>
                      <a:pt x="2980" y="559"/>
                      <a:pt x="2949" y="680"/>
                      <a:pt x="2949" y="832"/>
                    </a:cubicBezTo>
                    <a:cubicBezTo>
                      <a:pt x="2919" y="984"/>
                      <a:pt x="2919" y="1167"/>
                      <a:pt x="2888" y="1349"/>
                    </a:cubicBezTo>
                    <a:lnTo>
                      <a:pt x="2888" y="1379"/>
                    </a:lnTo>
                    <a:lnTo>
                      <a:pt x="2888" y="1440"/>
                    </a:lnTo>
                    <a:cubicBezTo>
                      <a:pt x="2828" y="1471"/>
                      <a:pt x="2828" y="1501"/>
                      <a:pt x="2828" y="1592"/>
                    </a:cubicBezTo>
                    <a:cubicBezTo>
                      <a:pt x="2797" y="1653"/>
                      <a:pt x="2797" y="1683"/>
                      <a:pt x="2797" y="1775"/>
                    </a:cubicBezTo>
                    <a:lnTo>
                      <a:pt x="2797" y="1957"/>
                    </a:lnTo>
                    <a:lnTo>
                      <a:pt x="2797" y="2048"/>
                    </a:lnTo>
                    <a:cubicBezTo>
                      <a:pt x="2797" y="2078"/>
                      <a:pt x="2767" y="2078"/>
                      <a:pt x="2767" y="2109"/>
                    </a:cubicBezTo>
                    <a:cubicBezTo>
                      <a:pt x="2767" y="2170"/>
                      <a:pt x="2737" y="2291"/>
                      <a:pt x="2706" y="2504"/>
                    </a:cubicBezTo>
                    <a:lnTo>
                      <a:pt x="2645" y="2686"/>
                    </a:lnTo>
                    <a:cubicBezTo>
                      <a:pt x="2585" y="2443"/>
                      <a:pt x="2493" y="2261"/>
                      <a:pt x="2433" y="2078"/>
                    </a:cubicBezTo>
                    <a:cubicBezTo>
                      <a:pt x="2341" y="1896"/>
                      <a:pt x="2281" y="1683"/>
                      <a:pt x="2189" y="1531"/>
                    </a:cubicBezTo>
                    <a:cubicBezTo>
                      <a:pt x="2098" y="1349"/>
                      <a:pt x="2037" y="1197"/>
                      <a:pt x="1977" y="1075"/>
                    </a:cubicBezTo>
                    <a:cubicBezTo>
                      <a:pt x="1885" y="984"/>
                      <a:pt x="1855" y="863"/>
                      <a:pt x="1825" y="771"/>
                    </a:cubicBezTo>
                    <a:cubicBezTo>
                      <a:pt x="1825" y="711"/>
                      <a:pt x="1794" y="619"/>
                      <a:pt x="1733" y="559"/>
                    </a:cubicBezTo>
                    <a:lnTo>
                      <a:pt x="1642" y="316"/>
                    </a:lnTo>
                    <a:cubicBezTo>
                      <a:pt x="1581" y="255"/>
                      <a:pt x="1551" y="164"/>
                      <a:pt x="1521" y="133"/>
                    </a:cubicBezTo>
                    <a:cubicBezTo>
                      <a:pt x="1490" y="72"/>
                      <a:pt x="1490" y="12"/>
                      <a:pt x="1430" y="12"/>
                    </a:cubicBezTo>
                    <a:cubicBezTo>
                      <a:pt x="1394" y="4"/>
                      <a:pt x="1356" y="1"/>
                      <a:pt x="13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69"/>
              <p:cNvSpPr/>
              <p:nvPr/>
            </p:nvSpPr>
            <p:spPr>
              <a:xfrm>
                <a:off x="30811625" y="20215625"/>
                <a:ext cx="34225" cy="59300"/>
              </a:xfrm>
              <a:custGeom>
                <a:avLst/>
                <a:gdLst/>
                <a:ahLst/>
                <a:cxnLst/>
                <a:rect l="l" t="t" r="r" b="b"/>
                <a:pathLst>
                  <a:path w="1369" h="2372" extrusionOk="0">
                    <a:moveTo>
                      <a:pt x="913" y="1"/>
                    </a:moveTo>
                    <a:cubicBezTo>
                      <a:pt x="821" y="1"/>
                      <a:pt x="791" y="31"/>
                      <a:pt x="761" y="61"/>
                    </a:cubicBezTo>
                    <a:cubicBezTo>
                      <a:pt x="700" y="122"/>
                      <a:pt x="669" y="183"/>
                      <a:pt x="639" y="274"/>
                    </a:cubicBezTo>
                    <a:cubicBezTo>
                      <a:pt x="609" y="335"/>
                      <a:pt x="548" y="426"/>
                      <a:pt x="548" y="487"/>
                    </a:cubicBezTo>
                    <a:cubicBezTo>
                      <a:pt x="548" y="548"/>
                      <a:pt x="517" y="639"/>
                      <a:pt x="517" y="730"/>
                    </a:cubicBezTo>
                    <a:lnTo>
                      <a:pt x="214" y="730"/>
                    </a:lnTo>
                    <a:cubicBezTo>
                      <a:pt x="153" y="761"/>
                      <a:pt x="122" y="761"/>
                      <a:pt x="62" y="791"/>
                    </a:cubicBezTo>
                    <a:cubicBezTo>
                      <a:pt x="62" y="821"/>
                      <a:pt x="31" y="882"/>
                      <a:pt x="31" y="913"/>
                    </a:cubicBezTo>
                    <a:cubicBezTo>
                      <a:pt x="1" y="973"/>
                      <a:pt x="31" y="1034"/>
                      <a:pt x="62" y="1064"/>
                    </a:cubicBezTo>
                    <a:cubicBezTo>
                      <a:pt x="122" y="1095"/>
                      <a:pt x="153" y="1125"/>
                      <a:pt x="214" y="1125"/>
                    </a:cubicBezTo>
                    <a:cubicBezTo>
                      <a:pt x="305" y="1095"/>
                      <a:pt x="426" y="1095"/>
                      <a:pt x="457" y="1095"/>
                    </a:cubicBezTo>
                    <a:cubicBezTo>
                      <a:pt x="426" y="1156"/>
                      <a:pt x="426" y="1247"/>
                      <a:pt x="426" y="1277"/>
                    </a:cubicBezTo>
                    <a:lnTo>
                      <a:pt x="426" y="1399"/>
                    </a:lnTo>
                    <a:lnTo>
                      <a:pt x="426" y="1520"/>
                    </a:lnTo>
                    <a:cubicBezTo>
                      <a:pt x="366" y="1551"/>
                      <a:pt x="366" y="1642"/>
                      <a:pt x="366" y="1703"/>
                    </a:cubicBezTo>
                    <a:lnTo>
                      <a:pt x="366" y="1946"/>
                    </a:lnTo>
                    <a:cubicBezTo>
                      <a:pt x="366" y="2007"/>
                      <a:pt x="366" y="2098"/>
                      <a:pt x="426" y="2159"/>
                    </a:cubicBezTo>
                    <a:lnTo>
                      <a:pt x="487" y="2250"/>
                    </a:lnTo>
                    <a:cubicBezTo>
                      <a:pt x="517" y="2280"/>
                      <a:pt x="578" y="2280"/>
                      <a:pt x="609" y="2311"/>
                    </a:cubicBezTo>
                    <a:cubicBezTo>
                      <a:pt x="639" y="2311"/>
                      <a:pt x="669" y="2341"/>
                      <a:pt x="730" y="2341"/>
                    </a:cubicBezTo>
                    <a:cubicBezTo>
                      <a:pt x="761" y="2371"/>
                      <a:pt x="791" y="2371"/>
                      <a:pt x="791" y="2371"/>
                    </a:cubicBezTo>
                    <a:cubicBezTo>
                      <a:pt x="882" y="2371"/>
                      <a:pt x="913" y="2371"/>
                      <a:pt x="943" y="2341"/>
                    </a:cubicBezTo>
                    <a:cubicBezTo>
                      <a:pt x="973" y="2311"/>
                      <a:pt x="1034" y="2280"/>
                      <a:pt x="1034" y="2220"/>
                    </a:cubicBezTo>
                    <a:cubicBezTo>
                      <a:pt x="1034" y="2159"/>
                      <a:pt x="973" y="2068"/>
                      <a:pt x="913" y="2037"/>
                    </a:cubicBezTo>
                    <a:lnTo>
                      <a:pt x="791" y="2007"/>
                    </a:lnTo>
                    <a:cubicBezTo>
                      <a:pt x="791" y="1976"/>
                      <a:pt x="761" y="1976"/>
                      <a:pt x="761" y="1916"/>
                    </a:cubicBezTo>
                    <a:lnTo>
                      <a:pt x="761" y="1824"/>
                    </a:lnTo>
                    <a:lnTo>
                      <a:pt x="791" y="1612"/>
                    </a:lnTo>
                    <a:lnTo>
                      <a:pt x="791" y="1581"/>
                    </a:lnTo>
                    <a:lnTo>
                      <a:pt x="791" y="1551"/>
                    </a:lnTo>
                    <a:cubicBezTo>
                      <a:pt x="791" y="1429"/>
                      <a:pt x="821" y="1368"/>
                      <a:pt x="821" y="1277"/>
                    </a:cubicBezTo>
                    <a:cubicBezTo>
                      <a:pt x="821" y="1216"/>
                      <a:pt x="852" y="1125"/>
                      <a:pt x="852" y="1095"/>
                    </a:cubicBezTo>
                    <a:lnTo>
                      <a:pt x="1217" y="1095"/>
                    </a:lnTo>
                    <a:cubicBezTo>
                      <a:pt x="1277" y="1095"/>
                      <a:pt x="1369" y="1034"/>
                      <a:pt x="1369" y="913"/>
                    </a:cubicBezTo>
                    <a:cubicBezTo>
                      <a:pt x="1369" y="821"/>
                      <a:pt x="1369" y="791"/>
                      <a:pt x="1338" y="761"/>
                    </a:cubicBezTo>
                    <a:cubicBezTo>
                      <a:pt x="1277" y="730"/>
                      <a:pt x="1247" y="730"/>
                      <a:pt x="1156" y="669"/>
                    </a:cubicBezTo>
                    <a:lnTo>
                      <a:pt x="973" y="669"/>
                    </a:lnTo>
                    <a:lnTo>
                      <a:pt x="1004" y="487"/>
                    </a:lnTo>
                    <a:lnTo>
                      <a:pt x="1004" y="426"/>
                    </a:lnTo>
                    <a:cubicBezTo>
                      <a:pt x="1004" y="365"/>
                      <a:pt x="1065" y="335"/>
                      <a:pt x="1065" y="305"/>
                    </a:cubicBezTo>
                    <a:cubicBezTo>
                      <a:pt x="1065" y="274"/>
                      <a:pt x="1095" y="213"/>
                      <a:pt x="1095" y="183"/>
                    </a:cubicBezTo>
                    <a:lnTo>
                      <a:pt x="1095" y="153"/>
                    </a:lnTo>
                    <a:cubicBezTo>
                      <a:pt x="1065" y="61"/>
                      <a:pt x="1004" y="1"/>
                      <a:pt x="9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69"/>
              <p:cNvSpPr/>
              <p:nvPr/>
            </p:nvSpPr>
            <p:spPr>
              <a:xfrm>
                <a:off x="30852675" y="20214225"/>
                <a:ext cx="36475" cy="63750"/>
              </a:xfrm>
              <a:custGeom>
                <a:avLst/>
                <a:gdLst/>
                <a:ahLst/>
                <a:cxnLst/>
                <a:rect l="l" t="t" r="r" b="b"/>
                <a:pathLst>
                  <a:path w="1459" h="2550" extrusionOk="0">
                    <a:moveTo>
                      <a:pt x="528" y="0"/>
                    </a:moveTo>
                    <a:cubicBezTo>
                      <a:pt x="495" y="0"/>
                      <a:pt x="468" y="36"/>
                      <a:pt x="426" y="57"/>
                    </a:cubicBezTo>
                    <a:cubicBezTo>
                      <a:pt x="365" y="87"/>
                      <a:pt x="365" y="117"/>
                      <a:pt x="334" y="209"/>
                    </a:cubicBezTo>
                    <a:cubicBezTo>
                      <a:pt x="334" y="269"/>
                      <a:pt x="274" y="361"/>
                      <a:pt x="274" y="421"/>
                    </a:cubicBezTo>
                    <a:cubicBezTo>
                      <a:pt x="243" y="513"/>
                      <a:pt x="243" y="543"/>
                      <a:pt x="243" y="604"/>
                    </a:cubicBezTo>
                    <a:cubicBezTo>
                      <a:pt x="243" y="665"/>
                      <a:pt x="213" y="695"/>
                      <a:pt x="213" y="725"/>
                    </a:cubicBezTo>
                    <a:cubicBezTo>
                      <a:pt x="213" y="786"/>
                      <a:pt x="183" y="847"/>
                      <a:pt x="183" y="877"/>
                    </a:cubicBezTo>
                    <a:cubicBezTo>
                      <a:pt x="122" y="969"/>
                      <a:pt x="122" y="999"/>
                      <a:pt x="122" y="1029"/>
                    </a:cubicBezTo>
                    <a:lnTo>
                      <a:pt x="122" y="1120"/>
                    </a:lnTo>
                    <a:lnTo>
                      <a:pt x="122" y="1151"/>
                    </a:lnTo>
                    <a:lnTo>
                      <a:pt x="122" y="1212"/>
                    </a:lnTo>
                    <a:lnTo>
                      <a:pt x="122" y="1333"/>
                    </a:lnTo>
                    <a:cubicBezTo>
                      <a:pt x="91" y="1364"/>
                      <a:pt x="91" y="1455"/>
                      <a:pt x="91" y="1485"/>
                    </a:cubicBezTo>
                    <a:cubicBezTo>
                      <a:pt x="91" y="1637"/>
                      <a:pt x="61" y="1759"/>
                      <a:pt x="61" y="1789"/>
                    </a:cubicBezTo>
                    <a:cubicBezTo>
                      <a:pt x="31" y="1850"/>
                      <a:pt x="31" y="1880"/>
                      <a:pt x="31" y="1911"/>
                    </a:cubicBezTo>
                    <a:lnTo>
                      <a:pt x="31" y="1941"/>
                    </a:lnTo>
                    <a:lnTo>
                      <a:pt x="31" y="2032"/>
                    </a:lnTo>
                    <a:cubicBezTo>
                      <a:pt x="0" y="2124"/>
                      <a:pt x="0" y="2245"/>
                      <a:pt x="31" y="2306"/>
                    </a:cubicBezTo>
                    <a:cubicBezTo>
                      <a:pt x="31" y="2367"/>
                      <a:pt x="91" y="2397"/>
                      <a:pt x="183" y="2397"/>
                    </a:cubicBezTo>
                    <a:cubicBezTo>
                      <a:pt x="304" y="2397"/>
                      <a:pt x="365" y="2367"/>
                      <a:pt x="365" y="2306"/>
                    </a:cubicBezTo>
                    <a:lnTo>
                      <a:pt x="365" y="2245"/>
                    </a:lnTo>
                    <a:lnTo>
                      <a:pt x="365" y="2124"/>
                    </a:lnTo>
                    <a:cubicBezTo>
                      <a:pt x="395" y="2063"/>
                      <a:pt x="395" y="2032"/>
                      <a:pt x="395" y="1941"/>
                    </a:cubicBezTo>
                    <a:cubicBezTo>
                      <a:pt x="456" y="1880"/>
                      <a:pt x="395" y="1789"/>
                      <a:pt x="456" y="1759"/>
                    </a:cubicBezTo>
                    <a:cubicBezTo>
                      <a:pt x="486" y="1728"/>
                      <a:pt x="486" y="1637"/>
                      <a:pt x="486" y="1607"/>
                    </a:cubicBezTo>
                    <a:cubicBezTo>
                      <a:pt x="517" y="1516"/>
                      <a:pt x="517" y="1516"/>
                      <a:pt x="517" y="1485"/>
                    </a:cubicBezTo>
                    <a:cubicBezTo>
                      <a:pt x="517" y="1485"/>
                      <a:pt x="517" y="1455"/>
                      <a:pt x="547" y="1455"/>
                    </a:cubicBezTo>
                    <a:cubicBezTo>
                      <a:pt x="547" y="1455"/>
                      <a:pt x="578" y="1424"/>
                      <a:pt x="638" y="1424"/>
                    </a:cubicBezTo>
                    <a:cubicBezTo>
                      <a:pt x="669" y="1424"/>
                      <a:pt x="699" y="1364"/>
                      <a:pt x="730" y="1364"/>
                    </a:cubicBezTo>
                    <a:lnTo>
                      <a:pt x="851" y="1364"/>
                    </a:lnTo>
                    <a:cubicBezTo>
                      <a:pt x="942" y="1364"/>
                      <a:pt x="973" y="1424"/>
                      <a:pt x="1003" y="1485"/>
                    </a:cubicBezTo>
                    <a:cubicBezTo>
                      <a:pt x="1064" y="1546"/>
                      <a:pt x="1064" y="1576"/>
                      <a:pt x="1064" y="1607"/>
                    </a:cubicBezTo>
                    <a:lnTo>
                      <a:pt x="1064" y="1850"/>
                    </a:lnTo>
                    <a:lnTo>
                      <a:pt x="1064" y="1880"/>
                    </a:lnTo>
                    <a:lnTo>
                      <a:pt x="1064" y="2367"/>
                    </a:lnTo>
                    <a:cubicBezTo>
                      <a:pt x="1094" y="2488"/>
                      <a:pt x="1125" y="2549"/>
                      <a:pt x="1216" y="2549"/>
                    </a:cubicBezTo>
                    <a:cubicBezTo>
                      <a:pt x="1246" y="2549"/>
                      <a:pt x="1277" y="2549"/>
                      <a:pt x="1307" y="2519"/>
                    </a:cubicBezTo>
                    <a:cubicBezTo>
                      <a:pt x="1398" y="2488"/>
                      <a:pt x="1429" y="2458"/>
                      <a:pt x="1429" y="2397"/>
                    </a:cubicBezTo>
                    <a:cubicBezTo>
                      <a:pt x="1429" y="2245"/>
                      <a:pt x="1429" y="2124"/>
                      <a:pt x="1459" y="2032"/>
                    </a:cubicBezTo>
                    <a:lnTo>
                      <a:pt x="1459" y="1850"/>
                    </a:lnTo>
                    <a:lnTo>
                      <a:pt x="1459" y="1728"/>
                    </a:lnTo>
                    <a:lnTo>
                      <a:pt x="1459" y="1576"/>
                    </a:lnTo>
                    <a:cubicBezTo>
                      <a:pt x="1429" y="1394"/>
                      <a:pt x="1398" y="1242"/>
                      <a:pt x="1307" y="1151"/>
                    </a:cubicBezTo>
                    <a:cubicBezTo>
                      <a:pt x="1246" y="1090"/>
                      <a:pt x="1125" y="999"/>
                      <a:pt x="973" y="999"/>
                    </a:cubicBezTo>
                    <a:lnTo>
                      <a:pt x="790" y="999"/>
                    </a:lnTo>
                    <a:cubicBezTo>
                      <a:pt x="699" y="999"/>
                      <a:pt x="638" y="1029"/>
                      <a:pt x="547" y="1090"/>
                    </a:cubicBezTo>
                    <a:lnTo>
                      <a:pt x="547" y="969"/>
                    </a:lnTo>
                    <a:cubicBezTo>
                      <a:pt x="608" y="969"/>
                      <a:pt x="608" y="938"/>
                      <a:pt x="608" y="877"/>
                    </a:cubicBezTo>
                    <a:cubicBezTo>
                      <a:pt x="608" y="847"/>
                      <a:pt x="638" y="817"/>
                      <a:pt x="638" y="786"/>
                    </a:cubicBezTo>
                    <a:cubicBezTo>
                      <a:pt x="638" y="725"/>
                      <a:pt x="669" y="665"/>
                      <a:pt x="669" y="573"/>
                    </a:cubicBezTo>
                    <a:cubicBezTo>
                      <a:pt x="699" y="421"/>
                      <a:pt x="730" y="300"/>
                      <a:pt x="730" y="239"/>
                    </a:cubicBezTo>
                    <a:cubicBezTo>
                      <a:pt x="730" y="87"/>
                      <a:pt x="699" y="26"/>
                      <a:pt x="578" y="26"/>
                    </a:cubicBezTo>
                    <a:cubicBezTo>
                      <a:pt x="559" y="7"/>
                      <a:pt x="543" y="0"/>
                      <a:pt x="5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69"/>
              <p:cNvSpPr/>
              <p:nvPr/>
            </p:nvSpPr>
            <p:spPr>
              <a:xfrm>
                <a:off x="30902825" y="20242975"/>
                <a:ext cx="38775" cy="43350"/>
              </a:xfrm>
              <a:custGeom>
                <a:avLst/>
                <a:gdLst/>
                <a:ahLst/>
                <a:cxnLst/>
                <a:rect l="l" t="t" r="r" b="b"/>
                <a:pathLst>
                  <a:path w="1551" h="1734" extrusionOk="0">
                    <a:moveTo>
                      <a:pt x="943" y="335"/>
                    </a:moveTo>
                    <a:cubicBezTo>
                      <a:pt x="1034" y="335"/>
                      <a:pt x="1094" y="426"/>
                      <a:pt x="1125" y="487"/>
                    </a:cubicBezTo>
                    <a:cubicBezTo>
                      <a:pt x="1094" y="548"/>
                      <a:pt x="1094" y="578"/>
                      <a:pt x="1064" y="578"/>
                    </a:cubicBezTo>
                    <a:cubicBezTo>
                      <a:pt x="1064" y="609"/>
                      <a:pt x="973" y="609"/>
                      <a:pt x="943" y="609"/>
                    </a:cubicBezTo>
                    <a:lnTo>
                      <a:pt x="487" y="609"/>
                    </a:lnTo>
                    <a:lnTo>
                      <a:pt x="517" y="487"/>
                    </a:lnTo>
                    <a:cubicBezTo>
                      <a:pt x="517" y="457"/>
                      <a:pt x="578" y="457"/>
                      <a:pt x="608" y="426"/>
                    </a:cubicBezTo>
                    <a:cubicBezTo>
                      <a:pt x="639" y="426"/>
                      <a:pt x="669" y="396"/>
                      <a:pt x="730" y="396"/>
                    </a:cubicBezTo>
                    <a:cubicBezTo>
                      <a:pt x="760" y="335"/>
                      <a:pt x="791" y="335"/>
                      <a:pt x="821" y="335"/>
                    </a:cubicBezTo>
                    <a:close/>
                    <a:moveTo>
                      <a:pt x="973" y="1"/>
                    </a:moveTo>
                    <a:cubicBezTo>
                      <a:pt x="912" y="1"/>
                      <a:pt x="760" y="1"/>
                      <a:pt x="578" y="31"/>
                    </a:cubicBezTo>
                    <a:cubicBezTo>
                      <a:pt x="426" y="122"/>
                      <a:pt x="335" y="183"/>
                      <a:pt x="274" y="274"/>
                    </a:cubicBezTo>
                    <a:cubicBezTo>
                      <a:pt x="213" y="396"/>
                      <a:pt x="152" y="457"/>
                      <a:pt x="61" y="548"/>
                    </a:cubicBezTo>
                    <a:cubicBezTo>
                      <a:pt x="31" y="609"/>
                      <a:pt x="31" y="639"/>
                      <a:pt x="31" y="700"/>
                    </a:cubicBezTo>
                    <a:cubicBezTo>
                      <a:pt x="0" y="730"/>
                      <a:pt x="0" y="761"/>
                      <a:pt x="0" y="791"/>
                    </a:cubicBezTo>
                    <a:lnTo>
                      <a:pt x="0" y="882"/>
                    </a:lnTo>
                    <a:cubicBezTo>
                      <a:pt x="0" y="943"/>
                      <a:pt x="0" y="1034"/>
                      <a:pt x="31" y="1095"/>
                    </a:cubicBezTo>
                    <a:cubicBezTo>
                      <a:pt x="31" y="1186"/>
                      <a:pt x="61" y="1247"/>
                      <a:pt x="122" y="1338"/>
                    </a:cubicBezTo>
                    <a:cubicBezTo>
                      <a:pt x="152" y="1399"/>
                      <a:pt x="213" y="1460"/>
                      <a:pt x="274" y="1521"/>
                    </a:cubicBezTo>
                    <a:cubicBezTo>
                      <a:pt x="304" y="1612"/>
                      <a:pt x="365" y="1642"/>
                      <a:pt x="426" y="1673"/>
                    </a:cubicBezTo>
                    <a:cubicBezTo>
                      <a:pt x="608" y="1703"/>
                      <a:pt x="730" y="1733"/>
                      <a:pt x="821" y="1733"/>
                    </a:cubicBezTo>
                    <a:cubicBezTo>
                      <a:pt x="943" y="1733"/>
                      <a:pt x="1064" y="1703"/>
                      <a:pt x="1186" y="1673"/>
                    </a:cubicBezTo>
                    <a:cubicBezTo>
                      <a:pt x="1277" y="1642"/>
                      <a:pt x="1398" y="1551"/>
                      <a:pt x="1520" y="1490"/>
                    </a:cubicBezTo>
                    <a:cubicBezTo>
                      <a:pt x="1550" y="1460"/>
                      <a:pt x="1550" y="1399"/>
                      <a:pt x="1520" y="1308"/>
                    </a:cubicBezTo>
                    <a:cubicBezTo>
                      <a:pt x="1520" y="1247"/>
                      <a:pt x="1520" y="1217"/>
                      <a:pt x="1490" y="1186"/>
                    </a:cubicBezTo>
                    <a:cubicBezTo>
                      <a:pt x="1429" y="1156"/>
                      <a:pt x="1398" y="1095"/>
                      <a:pt x="1368" y="1095"/>
                    </a:cubicBezTo>
                    <a:cubicBezTo>
                      <a:pt x="1338" y="1095"/>
                      <a:pt x="1277" y="1095"/>
                      <a:pt x="1246" y="1156"/>
                    </a:cubicBezTo>
                    <a:cubicBezTo>
                      <a:pt x="1003" y="1308"/>
                      <a:pt x="882" y="1338"/>
                      <a:pt x="760" y="1338"/>
                    </a:cubicBezTo>
                    <a:cubicBezTo>
                      <a:pt x="639" y="1308"/>
                      <a:pt x="608" y="1308"/>
                      <a:pt x="517" y="1217"/>
                    </a:cubicBezTo>
                    <a:cubicBezTo>
                      <a:pt x="487" y="1156"/>
                      <a:pt x="456" y="1065"/>
                      <a:pt x="395" y="943"/>
                    </a:cubicBezTo>
                    <a:cubicBezTo>
                      <a:pt x="608" y="943"/>
                      <a:pt x="760" y="913"/>
                      <a:pt x="851" y="913"/>
                    </a:cubicBezTo>
                    <a:cubicBezTo>
                      <a:pt x="1003" y="913"/>
                      <a:pt x="1094" y="913"/>
                      <a:pt x="1155" y="882"/>
                    </a:cubicBezTo>
                    <a:cubicBezTo>
                      <a:pt x="1368" y="791"/>
                      <a:pt x="1429" y="639"/>
                      <a:pt x="1490" y="396"/>
                    </a:cubicBezTo>
                    <a:lnTo>
                      <a:pt x="1429" y="335"/>
                    </a:lnTo>
                    <a:lnTo>
                      <a:pt x="1338" y="244"/>
                    </a:lnTo>
                    <a:cubicBezTo>
                      <a:pt x="1338" y="183"/>
                      <a:pt x="1277" y="153"/>
                      <a:pt x="1246" y="122"/>
                    </a:cubicBezTo>
                    <a:cubicBezTo>
                      <a:pt x="1216" y="92"/>
                      <a:pt x="1216" y="31"/>
                      <a:pt x="1186" y="31"/>
                    </a:cubicBezTo>
                    <a:cubicBezTo>
                      <a:pt x="1186" y="1"/>
                      <a:pt x="1125" y="1"/>
                      <a:pt x="10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69"/>
              <p:cNvSpPr/>
              <p:nvPr/>
            </p:nvSpPr>
            <p:spPr>
              <a:xfrm>
                <a:off x="31496300" y="20217150"/>
                <a:ext cx="78275" cy="97300"/>
              </a:xfrm>
              <a:custGeom>
                <a:avLst/>
                <a:gdLst/>
                <a:ahLst/>
                <a:cxnLst/>
                <a:rect l="l" t="t" r="r" b="b"/>
                <a:pathLst>
                  <a:path w="3131" h="3892" extrusionOk="0">
                    <a:moveTo>
                      <a:pt x="1915" y="0"/>
                    </a:moveTo>
                    <a:cubicBezTo>
                      <a:pt x="1794" y="61"/>
                      <a:pt x="1702" y="61"/>
                      <a:pt x="1672" y="61"/>
                    </a:cubicBezTo>
                    <a:cubicBezTo>
                      <a:pt x="1490" y="61"/>
                      <a:pt x="1338" y="92"/>
                      <a:pt x="1216" y="152"/>
                    </a:cubicBezTo>
                    <a:cubicBezTo>
                      <a:pt x="1064" y="244"/>
                      <a:pt x="943" y="304"/>
                      <a:pt x="791" y="426"/>
                    </a:cubicBezTo>
                    <a:lnTo>
                      <a:pt x="395" y="730"/>
                    </a:lnTo>
                    <a:cubicBezTo>
                      <a:pt x="395" y="760"/>
                      <a:pt x="395" y="821"/>
                      <a:pt x="335" y="882"/>
                    </a:cubicBezTo>
                    <a:cubicBezTo>
                      <a:pt x="304" y="912"/>
                      <a:pt x="274" y="1034"/>
                      <a:pt x="243" y="1155"/>
                    </a:cubicBezTo>
                    <a:cubicBezTo>
                      <a:pt x="122" y="1459"/>
                      <a:pt x="0" y="1733"/>
                      <a:pt x="0" y="1946"/>
                    </a:cubicBezTo>
                    <a:lnTo>
                      <a:pt x="0" y="2523"/>
                    </a:lnTo>
                    <a:cubicBezTo>
                      <a:pt x="0" y="2584"/>
                      <a:pt x="31" y="2675"/>
                      <a:pt x="31" y="2736"/>
                    </a:cubicBezTo>
                    <a:cubicBezTo>
                      <a:pt x="31" y="2827"/>
                      <a:pt x="91" y="2949"/>
                      <a:pt x="122" y="3010"/>
                    </a:cubicBezTo>
                    <a:cubicBezTo>
                      <a:pt x="152" y="3070"/>
                      <a:pt x="183" y="3162"/>
                      <a:pt x="274" y="3283"/>
                    </a:cubicBezTo>
                    <a:cubicBezTo>
                      <a:pt x="335" y="3374"/>
                      <a:pt x="426" y="3496"/>
                      <a:pt x="547" y="3587"/>
                    </a:cubicBezTo>
                    <a:cubicBezTo>
                      <a:pt x="639" y="3648"/>
                      <a:pt x="730" y="3739"/>
                      <a:pt x="791" y="3769"/>
                    </a:cubicBezTo>
                    <a:cubicBezTo>
                      <a:pt x="882" y="3800"/>
                      <a:pt x="943" y="3830"/>
                      <a:pt x="1034" y="3830"/>
                    </a:cubicBezTo>
                    <a:cubicBezTo>
                      <a:pt x="1095" y="3891"/>
                      <a:pt x="1186" y="3891"/>
                      <a:pt x="1247" y="3891"/>
                    </a:cubicBezTo>
                    <a:lnTo>
                      <a:pt x="1520" y="3891"/>
                    </a:lnTo>
                    <a:cubicBezTo>
                      <a:pt x="1824" y="3891"/>
                      <a:pt x="2098" y="3769"/>
                      <a:pt x="2310" y="3648"/>
                    </a:cubicBezTo>
                    <a:cubicBezTo>
                      <a:pt x="2432" y="3618"/>
                      <a:pt x="2523" y="3587"/>
                      <a:pt x="2584" y="3496"/>
                    </a:cubicBezTo>
                    <a:cubicBezTo>
                      <a:pt x="2675" y="3466"/>
                      <a:pt x="2736" y="3344"/>
                      <a:pt x="2827" y="3283"/>
                    </a:cubicBezTo>
                    <a:cubicBezTo>
                      <a:pt x="2888" y="3192"/>
                      <a:pt x="2979" y="3070"/>
                      <a:pt x="3009" y="3010"/>
                    </a:cubicBezTo>
                    <a:cubicBezTo>
                      <a:pt x="3040" y="2888"/>
                      <a:pt x="3070" y="2858"/>
                      <a:pt x="3070" y="2766"/>
                    </a:cubicBezTo>
                    <a:cubicBezTo>
                      <a:pt x="3070" y="2736"/>
                      <a:pt x="3070" y="2736"/>
                      <a:pt x="3131" y="2675"/>
                    </a:cubicBezTo>
                    <a:cubicBezTo>
                      <a:pt x="3131" y="2584"/>
                      <a:pt x="3070" y="2462"/>
                      <a:pt x="3009" y="2432"/>
                    </a:cubicBezTo>
                    <a:cubicBezTo>
                      <a:pt x="2918" y="2402"/>
                      <a:pt x="2827" y="2371"/>
                      <a:pt x="2736" y="2371"/>
                    </a:cubicBezTo>
                    <a:cubicBezTo>
                      <a:pt x="2675" y="2371"/>
                      <a:pt x="2584" y="2432"/>
                      <a:pt x="2523" y="2523"/>
                    </a:cubicBezTo>
                    <a:cubicBezTo>
                      <a:pt x="2402" y="2736"/>
                      <a:pt x="2250" y="2949"/>
                      <a:pt x="2098" y="3040"/>
                    </a:cubicBezTo>
                    <a:cubicBezTo>
                      <a:pt x="1794" y="3162"/>
                      <a:pt x="1611" y="3253"/>
                      <a:pt x="1459" y="3253"/>
                    </a:cubicBezTo>
                    <a:cubicBezTo>
                      <a:pt x="1216" y="3253"/>
                      <a:pt x="1064" y="3192"/>
                      <a:pt x="912" y="3040"/>
                    </a:cubicBezTo>
                    <a:cubicBezTo>
                      <a:pt x="760" y="2888"/>
                      <a:pt x="699" y="2675"/>
                      <a:pt x="639" y="2341"/>
                    </a:cubicBezTo>
                    <a:cubicBezTo>
                      <a:pt x="639" y="2128"/>
                      <a:pt x="639" y="2037"/>
                      <a:pt x="699" y="1915"/>
                    </a:cubicBezTo>
                    <a:cubicBezTo>
                      <a:pt x="699" y="1885"/>
                      <a:pt x="699" y="1794"/>
                      <a:pt x="730" y="1672"/>
                    </a:cubicBezTo>
                    <a:cubicBezTo>
                      <a:pt x="760" y="1581"/>
                      <a:pt x="791" y="1368"/>
                      <a:pt x="882" y="1186"/>
                    </a:cubicBezTo>
                    <a:cubicBezTo>
                      <a:pt x="1034" y="1034"/>
                      <a:pt x="1186" y="882"/>
                      <a:pt x="1307" y="821"/>
                    </a:cubicBezTo>
                    <a:cubicBezTo>
                      <a:pt x="1459" y="730"/>
                      <a:pt x="1550" y="669"/>
                      <a:pt x="1672" y="669"/>
                    </a:cubicBezTo>
                    <a:lnTo>
                      <a:pt x="2280" y="669"/>
                    </a:lnTo>
                    <a:cubicBezTo>
                      <a:pt x="2462" y="608"/>
                      <a:pt x="2554" y="487"/>
                      <a:pt x="2554" y="304"/>
                    </a:cubicBezTo>
                    <a:cubicBezTo>
                      <a:pt x="2554" y="213"/>
                      <a:pt x="2523" y="122"/>
                      <a:pt x="2432" y="92"/>
                    </a:cubicBezTo>
                    <a:cubicBezTo>
                      <a:pt x="2371" y="61"/>
                      <a:pt x="2250" y="0"/>
                      <a:pt x="21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69"/>
              <p:cNvSpPr/>
              <p:nvPr/>
            </p:nvSpPr>
            <p:spPr>
              <a:xfrm>
                <a:off x="31598125" y="20209550"/>
                <a:ext cx="57000" cy="88925"/>
              </a:xfrm>
              <a:custGeom>
                <a:avLst/>
                <a:gdLst/>
                <a:ahLst/>
                <a:cxnLst/>
                <a:rect l="l" t="t" r="r" b="b"/>
                <a:pathLst>
                  <a:path w="2280" h="3557" extrusionOk="0">
                    <a:moveTo>
                      <a:pt x="365" y="0"/>
                    </a:moveTo>
                    <a:cubicBezTo>
                      <a:pt x="213" y="61"/>
                      <a:pt x="122" y="122"/>
                      <a:pt x="61" y="274"/>
                    </a:cubicBezTo>
                    <a:cubicBezTo>
                      <a:pt x="31" y="669"/>
                      <a:pt x="31" y="852"/>
                      <a:pt x="31" y="912"/>
                    </a:cubicBezTo>
                    <a:lnTo>
                      <a:pt x="31" y="1004"/>
                    </a:lnTo>
                    <a:lnTo>
                      <a:pt x="31" y="1247"/>
                    </a:lnTo>
                    <a:cubicBezTo>
                      <a:pt x="31" y="1368"/>
                      <a:pt x="0" y="1520"/>
                      <a:pt x="0" y="1703"/>
                    </a:cubicBezTo>
                    <a:cubicBezTo>
                      <a:pt x="31" y="1763"/>
                      <a:pt x="31" y="1763"/>
                      <a:pt x="31" y="1794"/>
                    </a:cubicBezTo>
                    <a:lnTo>
                      <a:pt x="31" y="1915"/>
                    </a:lnTo>
                    <a:lnTo>
                      <a:pt x="31" y="2007"/>
                    </a:lnTo>
                    <a:lnTo>
                      <a:pt x="31" y="2128"/>
                    </a:lnTo>
                    <a:lnTo>
                      <a:pt x="31" y="2645"/>
                    </a:lnTo>
                    <a:lnTo>
                      <a:pt x="31" y="2736"/>
                    </a:lnTo>
                    <a:lnTo>
                      <a:pt x="31" y="2858"/>
                    </a:lnTo>
                    <a:cubicBezTo>
                      <a:pt x="31" y="3101"/>
                      <a:pt x="61" y="3283"/>
                      <a:pt x="152" y="3435"/>
                    </a:cubicBezTo>
                    <a:cubicBezTo>
                      <a:pt x="183" y="3435"/>
                      <a:pt x="213" y="3466"/>
                      <a:pt x="304" y="3466"/>
                    </a:cubicBezTo>
                    <a:cubicBezTo>
                      <a:pt x="365" y="3466"/>
                      <a:pt x="456" y="3496"/>
                      <a:pt x="578" y="3496"/>
                    </a:cubicBezTo>
                    <a:cubicBezTo>
                      <a:pt x="639" y="3557"/>
                      <a:pt x="760" y="3557"/>
                      <a:pt x="882" y="3557"/>
                    </a:cubicBezTo>
                    <a:lnTo>
                      <a:pt x="2037" y="3557"/>
                    </a:lnTo>
                    <a:cubicBezTo>
                      <a:pt x="2128" y="3557"/>
                      <a:pt x="2189" y="3496"/>
                      <a:pt x="2250" y="3435"/>
                    </a:cubicBezTo>
                    <a:cubicBezTo>
                      <a:pt x="2280" y="3405"/>
                      <a:pt x="2280" y="3314"/>
                      <a:pt x="2280" y="3192"/>
                    </a:cubicBezTo>
                    <a:cubicBezTo>
                      <a:pt x="2280" y="3010"/>
                      <a:pt x="2189" y="2888"/>
                      <a:pt x="2037" y="2888"/>
                    </a:cubicBezTo>
                    <a:cubicBezTo>
                      <a:pt x="1824" y="2858"/>
                      <a:pt x="1642" y="2858"/>
                      <a:pt x="1399" y="2827"/>
                    </a:cubicBezTo>
                    <a:lnTo>
                      <a:pt x="669" y="2827"/>
                    </a:lnTo>
                    <a:lnTo>
                      <a:pt x="669" y="2736"/>
                    </a:lnTo>
                    <a:lnTo>
                      <a:pt x="669" y="2432"/>
                    </a:lnTo>
                    <a:lnTo>
                      <a:pt x="669" y="1946"/>
                    </a:lnTo>
                    <a:lnTo>
                      <a:pt x="669" y="1824"/>
                    </a:lnTo>
                    <a:lnTo>
                      <a:pt x="669" y="1703"/>
                    </a:lnTo>
                    <a:lnTo>
                      <a:pt x="669" y="1459"/>
                    </a:lnTo>
                    <a:lnTo>
                      <a:pt x="669" y="1186"/>
                    </a:lnTo>
                    <a:lnTo>
                      <a:pt x="669" y="1004"/>
                    </a:lnTo>
                    <a:lnTo>
                      <a:pt x="669" y="973"/>
                    </a:lnTo>
                    <a:lnTo>
                      <a:pt x="669" y="608"/>
                    </a:lnTo>
                    <a:cubicBezTo>
                      <a:pt x="669" y="517"/>
                      <a:pt x="730" y="426"/>
                      <a:pt x="730" y="365"/>
                    </a:cubicBezTo>
                    <a:cubicBezTo>
                      <a:pt x="730" y="244"/>
                      <a:pt x="669" y="152"/>
                      <a:pt x="608" y="92"/>
                    </a:cubicBezTo>
                    <a:cubicBezTo>
                      <a:pt x="517" y="61"/>
                      <a:pt x="456" y="0"/>
                      <a:pt x="3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69"/>
              <p:cNvSpPr/>
              <p:nvPr/>
            </p:nvSpPr>
            <p:spPr>
              <a:xfrm>
                <a:off x="31677150" y="20196625"/>
                <a:ext cx="69925" cy="108225"/>
              </a:xfrm>
              <a:custGeom>
                <a:avLst/>
                <a:gdLst/>
                <a:ahLst/>
                <a:cxnLst/>
                <a:rect l="l" t="t" r="r" b="b"/>
                <a:pathLst>
                  <a:path w="2797" h="4329" extrusionOk="0">
                    <a:moveTo>
                      <a:pt x="1703" y="1"/>
                    </a:moveTo>
                    <a:cubicBezTo>
                      <a:pt x="1611" y="1"/>
                      <a:pt x="1551" y="31"/>
                      <a:pt x="1429" y="31"/>
                    </a:cubicBezTo>
                    <a:cubicBezTo>
                      <a:pt x="1338" y="31"/>
                      <a:pt x="1247" y="62"/>
                      <a:pt x="1156" y="62"/>
                    </a:cubicBezTo>
                    <a:cubicBezTo>
                      <a:pt x="1034" y="62"/>
                      <a:pt x="1004" y="122"/>
                      <a:pt x="973" y="122"/>
                    </a:cubicBezTo>
                    <a:lnTo>
                      <a:pt x="517" y="274"/>
                    </a:lnTo>
                    <a:cubicBezTo>
                      <a:pt x="244" y="335"/>
                      <a:pt x="152" y="426"/>
                      <a:pt x="92" y="457"/>
                    </a:cubicBezTo>
                    <a:cubicBezTo>
                      <a:pt x="61" y="517"/>
                      <a:pt x="31" y="639"/>
                      <a:pt x="31" y="761"/>
                    </a:cubicBezTo>
                    <a:cubicBezTo>
                      <a:pt x="0" y="882"/>
                      <a:pt x="0" y="1034"/>
                      <a:pt x="0" y="1217"/>
                    </a:cubicBezTo>
                    <a:lnTo>
                      <a:pt x="31" y="1976"/>
                    </a:lnTo>
                    <a:cubicBezTo>
                      <a:pt x="31" y="2037"/>
                      <a:pt x="61" y="2159"/>
                      <a:pt x="61" y="2311"/>
                    </a:cubicBezTo>
                    <a:lnTo>
                      <a:pt x="61" y="2736"/>
                    </a:lnTo>
                    <a:cubicBezTo>
                      <a:pt x="61" y="2888"/>
                      <a:pt x="61" y="3071"/>
                      <a:pt x="92" y="3253"/>
                    </a:cubicBezTo>
                    <a:cubicBezTo>
                      <a:pt x="152" y="3405"/>
                      <a:pt x="152" y="3557"/>
                      <a:pt x="183" y="3709"/>
                    </a:cubicBezTo>
                    <a:cubicBezTo>
                      <a:pt x="213" y="3922"/>
                      <a:pt x="244" y="4074"/>
                      <a:pt x="304" y="4256"/>
                    </a:cubicBezTo>
                    <a:cubicBezTo>
                      <a:pt x="371" y="4301"/>
                      <a:pt x="471" y="4329"/>
                      <a:pt x="626" y="4329"/>
                    </a:cubicBezTo>
                    <a:cubicBezTo>
                      <a:pt x="683" y="4329"/>
                      <a:pt x="748" y="4325"/>
                      <a:pt x="821" y="4317"/>
                    </a:cubicBezTo>
                    <a:lnTo>
                      <a:pt x="973" y="4317"/>
                    </a:lnTo>
                    <a:cubicBezTo>
                      <a:pt x="1004" y="4287"/>
                      <a:pt x="1095" y="4287"/>
                      <a:pt x="1125" y="4287"/>
                    </a:cubicBezTo>
                    <a:lnTo>
                      <a:pt x="1763" y="4287"/>
                    </a:lnTo>
                    <a:cubicBezTo>
                      <a:pt x="1915" y="4256"/>
                      <a:pt x="2067" y="4256"/>
                      <a:pt x="2219" y="4226"/>
                    </a:cubicBezTo>
                    <a:cubicBezTo>
                      <a:pt x="2371" y="4165"/>
                      <a:pt x="2493" y="4165"/>
                      <a:pt x="2584" y="4135"/>
                    </a:cubicBezTo>
                    <a:cubicBezTo>
                      <a:pt x="2645" y="4104"/>
                      <a:pt x="2736" y="4074"/>
                      <a:pt x="2766" y="4013"/>
                    </a:cubicBezTo>
                    <a:cubicBezTo>
                      <a:pt x="2797" y="3983"/>
                      <a:pt x="2797" y="3922"/>
                      <a:pt x="2797" y="3800"/>
                    </a:cubicBezTo>
                    <a:cubicBezTo>
                      <a:pt x="2797" y="3648"/>
                      <a:pt x="2675" y="3527"/>
                      <a:pt x="2523" y="3466"/>
                    </a:cubicBezTo>
                    <a:lnTo>
                      <a:pt x="2432" y="3466"/>
                    </a:lnTo>
                    <a:cubicBezTo>
                      <a:pt x="2341" y="3466"/>
                      <a:pt x="2189" y="3466"/>
                      <a:pt x="2037" y="3496"/>
                    </a:cubicBezTo>
                    <a:cubicBezTo>
                      <a:pt x="1915" y="3496"/>
                      <a:pt x="1855" y="3527"/>
                      <a:pt x="1763" y="3527"/>
                    </a:cubicBezTo>
                    <a:lnTo>
                      <a:pt x="791" y="3527"/>
                    </a:lnTo>
                    <a:cubicBezTo>
                      <a:pt x="760" y="3466"/>
                      <a:pt x="760" y="3344"/>
                      <a:pt x="760" y="3253"/>
                    </a:cubicBezTo>
                    <a:lnTo>
                      <a:pt x="760" y="3040"/>
                    </a:lnTo>
                    <a:lnTo>
                      <a:pt x="760" y="2858"/>
                    </a:lnTo>
                    <a:lnTo>
                      <a:pt x="760" y="2706"/>
                    </a:lnTo>
                    <a:lnTo>
                      <a:pt x="760" y="2584"/>
                    </a:lnTo>
                    <a:lnTo>
                      <a:pt x="760" y="2463"/>
                    </a:lnTo>
                    <a:cubicBezTo>
                      <a:pt x="760" y="2432"/>
                      <a:pt x="760" y="2432"/>
                      <a:pt x="791" y="2402"/>
                    </a:cubicBezTo>
                    <a:cubicBezTo>
                      <a:pt x="821" y="2341"/>
                      <a:pt x="821" y="2341"/>
                      <a:pt x="852" y="2341"/>
                    </a:cubicBezTo>
                    <a:lnTo>
                      <a:pt x="1216" y="2341"/>
                    </a:lnTo>
                    <a:cubicBezTo>
                      <a:pt x="1247" y="2311"/>
                      <a:pt x="1399" y="2311"/>
                      <a:pt x="1611" y="2280"/>
                    </a:cubicBezTo>
                    <a:cubicBezTo>
                      <a:pt x="1855" y="2250"/>
                      <a:pt x="1976" y="2189"/>
                      <a:pt x="2037" y="2159"/>
                    </a:cubicBezTo>
                    <a:cubicBezTo>
                      <a:pt x="2067" y="2098"/>
                      <a:pt x="2098" y="2007"/>
                      <a:pt x="2098" y="1885"/>
                    </a:cubicBezTo>
                    <a:cubicBezTo>
                      <a:pt x="2098" y="1794"/>
                      <a:pt x="2067" y="1703"/>
                      <a:pt x="2037" y="1673"/>
                    </a:cubicBezTo>
                    <a:cubicBezTo>
                      <a:pt x="2007" y="1642"/>
                      <a:pt x="1915" y="1581"/>
                      <a:pt x="1855" y="1581"/>
                    </a:cubicBezTo>
                    <a:lnTo>
                      <a:pt x="1581" y="1581"/>
                    </a:lnTo>
                    <a:cubicBezTo>
                      <a:pt x="1459" y="1581"/>
                      <a:pt x="1399" y="1642"/>
                      <a:pt x="1277" y="1642"/>
                    </a:cubicBezTo>
                    <a:cubicBezTo>
                      <a:pt x="1216" y="1642"/>
                      <a:pt x="1125" y="1642"/>
                      <a:pt x="1064" y="1673"/>
                    </a:cubicBezTo>
                    <a:cubicBezTo>
                      <a:pt x="973" y="1703"/>
                      <a:pt x="852" y="1703"/>
                      <a:pt x="700" y="1733"/>
                    </a:cubicBezTo>
                    <a:cubicBezTo>
                      <a:pt x="669" y="1703"/>
                      <a:pt x="669" y="1673"/>
                      <a:pt x="669" y="1642"/>
                    </a:cubicBezTo>
                    <a:lnTo>
                      <a:pt x="669" y="1521"/>
                    </a:lnTo>
                    <a:lnTo>
                      <a:pt x="669" y="1429"/>
                    </a:lnTo>
                    <a:lnTo>
                      <a:pt x="669" y="1369"/>
                    </a:lnTo>
                    <a:lnTo>
                      <a:pt x="669" y="1338"/>
                    </a:lnTo>
                    <a:lnTo>
                      <a:pt x="669" y="1186"/>
                    </a:lnTo>
                    <a:lnTo>
                      <a:pt x="669" y="973"/>
                    </a:lnTo>
                    <a:cubicBezTo>
                      <a:pt x="669" y="943"/>
                      <a:pt x="700" y="913"/>
                      <a:pt x="700" y="882"/>
                    </a:cubicBezTo>
                    <a:cubicBezTo>
                      <a:pt x="912" y="791"/>
                      <a:pt x="1034" y="761"/>
                      <a:pt x="1156" y="761"/>
                    </a:cubicBezTo>
                    <a:lnTo>
                      <a:pt x="1186" y="761"/>
                    </a:lnTo>
                    <a:cubicBezTo>
                      <a:pt x="1277" y="730"/>
                      <a:pt x="1429" y="669"/>
                      <a:pt x="1611" y="639"/>
                    </a:cubicBezTo>
                    <a:cubicBezTo>
                      <a:pt x="1763" y="639"/>
                      <a:pt x="1855" y="639"/>
                      <a:pt x="1915" y="609"/>
                    </a:cubicBezTo>
                    <a:cubicBezTo>
                      <a:pt x="2007" y="578"/>
                      <a:pt x="2037" y="578"/>
                      <a:pt x="2067" y="517"/>
                    </a:cubicBezTo>
                    <a:cubicBezTo>
                      <a:pt x="2098" y="487"/>
                      <a:pt x="2098" y="457"/>
                      <a:pt x="2098" y="426"/>
                    </a:cubicBezTo>
                    <a:lnTo>
                      <a:pt x="2098" y="305"/>
                    </a:lnTo>
                    <a:cubicBezTo>
                      <a:pt x="2098" y="214"/>
                      <a:pt x="2067" y="153"/>
                      <a:pt x="2007" y="62"/>
                    </a:cubicBezTo>
                    <a:cubicBezTo>
                      <a:pt x="1946" y="31"/>
                      <a:pt x="1885" y="1"/>
                      <a:pt x="18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69"/>
              <p:cNvSpPr/>
              <p:nvPr/>
            </p:nvSpPr>
            <p:spPr>
              <a:xfrm>
                <a:off x="31762250" y="20192825"/>
                <a:ext cx="79050" cy="99575"/>
              </a:xfrm>
              <a:custGeom>
                <a:avLst/>
                <a:gdLst/>
                <a:ahLst/>
                <a:cxnLst/>
                <a:rect l="l" t="t" r="r" b="b"/>
                <a:pathLst>
                  <a:path w="3162" h="3983" extrusionOk="0">
                    <a:moveTo>
                      <a:pt x="1095" y="973"/>
                    </a:moveTo>
                    <a:cubicBezTo>
                      <a:pt x="1186" y="1125"/>
                      <a:pt x="1247" y="1247"/>
                      <a:pt x="1338" y="1369"/>
                    </a:cubicBezTo>
                    <a:cubicBezTo>
                      <a:pt x="1369" y="1490"/>
                      <a:pt x="1460" y="1551"/>
                      <a:pt x="1490" y="1642"/>
                    </a:cubicBezTo>
                    <a:lnTo>
                      <a:pt x="1612" y="1855"/>
                    </a:lnTo>
                    <a:cubicBezTo>
                      <a:pt x="1642" y="1946"/>
                      <a:pt x="1673" y="2007"/>
                      <a:pt x="1703" y="2128"/>
                    </a:cubicBezTo>
                    <a:cubicBezTo>
                      <a:pt x="1673" y="2159"/>
                      <a:pt x="1551" y="2159"/>
                      <a:pt x="1521" y="2189"/>
                    </a:cubicBezTo>
                    <a:cubicBezTo>
                      <a:pt x="1399" y="2189"/>
                      <a:pt x="1277" y="2189"/>
                      <a:pt x="1217" y="2250"/>
                    </a:cubicBezTo>
                    <a:lnTo>
                      <a:pt x="1156" y="2250"/>
                    </a:lnTo>
                    <a:cubicBezTo>
                      <a:pt x="1065" y="2280"/>
                      <a:pt x="943" y="2311"/>
                      <a:pt x="791" y="2341"/>
                    </a:cubicBezTo>
                    <a:cubicBezTo>
                      <a:pt x="791" y="2128"/>
                      <a:pt x="882" y="1885"/>
                      <a:pt x="943" y="1703"/>
                    </a:cubicBezTo>
                    <a:cubicBezTo>
                      <a:pt x="943" y="1429"/>
                      <a:pt x="1034" y="1186"/>
                      <a:pt x="1095" y="973"/>
                    </a:cubicBezTo>
                    <a:close/>
                    <a:moveTo>
                      <a:pt x="943" y="1"/>
                    </a:moveTo>
                    <a:cubicBezTo>
                      <a:pt x="791" y="1"/>
                      <a:pt x="700" y="122"/>
                      <a:pt x="639" y="274"/>
                    </a:cubicBezTo>
                    <a:cubicBezTo>
                      <a:pt x="609" y="305"/>
                      <a:pt x="609" y="366"/>
                      <a:pt x="578" y="487"/>
                    </a:cubicBezTo>
                    <a:cubicBezTo>
                      <a:pt x="548" y="578"/>
                      <a:pt x="487" y="669"/>
                      <a:pt x="457" y="791"/>
                    </a:cubicBezTo>
                    <a:lnTo>
                      <a:pt x="335" y="1125"/>
                    </a:lnTo>
                    <a:cubicBezTo>
                      <a:pt x="335" y="1247"/>
                      <a:pt x="305" y="1338"/>
                      <a:pt x="305" y="1399"/>
                    </a:cubicBezTo>
                    <a:lnTo>
                      <a:pt x="153" y="2037"/>
                    </a:lnTo>
                    <a:lnTo>
                      <a:pt x="153" y="2159"/>
                    </a:lnTo>
                    <a:cubicBezTo>
                      <a:pt x="153" y="2250"/>
                      <a:pt x="122" y="2311"/>
                      <a:pt x="122" y="2402"/>
                    </a:cubicBezTo>
                    <a:cubicBezTo>
                      <a:pt x="92" y="2463"/>
                      <a:pt x="92" y="2584"/>
                      <a:pt x="92" y="2645"/>
                    </a:cubicBezTo>
                    <a:lnTo>
                      <a:pt x="92" y="2888"/>
                    </a:lnTo>
                    <a:lnTo>
                      <a:pt x="92" y="2949"/>
                    </a:lnTo>
                    <a:cubicBezTo>
                      <a:pt x="31" y="3466"/>
                      <a:pt x="1" y="3770"/>
                      <a:pt x="1" y="3831"/>
                    </a:cubicBezTo>
                    <a:cubicBezTo>
                      <a:pt x="1" y="3922"/>
                      <a:pt x="1" y="3922"/>
                      <a:pt x="92" y="3952"/>
                    </a:cubicBezTo>
                    <a:cubicBezTo>
                      <a:pt x="122" y="3983"/>
                      <a:pt x="183" y="3983"/>
                      <a:pt x="274" y="3983"/>
                    </a:cubicBezTo>
                    <a:cubicBezTo>
                      <a:pt x="335" y="3983"/>
                      <a:pt x="426" y="3983"/>
                      <a:pt x="457" y="3952"/>
                    </a:cubicBezTo>
                    <a:cubicBezTo>
                      <a:pt x="487" y="3922"/>
                      <a:pt x="548" y="3861"/>
                      <a:pt x="548" y="3831"/>
                    </a:cubicBezTo>
                    <a:cubicBezTo>
                      <a:pt x="578" y="3679"/>
                      <a:pt x="578" y="3527"/>
                      <a:pt x="609" y="3375"/>
                    </a:cubicBezTo>
                    <a:cubicBezTo>
                      <a:pt x="609" y="3253"/>
                      <a:pt x="639" y="3101"/>
                      <a:pt x="639" y="3010"/>
                    </a:cubicBezTo>
                    <a:cubicBezTo>
                      <a:pt x="700" y="2949"/>
                      <a:pt x="791" y="2919"/>
                      <a:pt x="913" y="2888"/>
                    </a:cubicBezTo>
                    <a:cubicBezTo>
                      <a:pt x="1065" y="2828"/>
                      <a:pt x="1186" y="2797"/>
                      <a:pt x="1338" y="2767"/>
                    </a:cubicBezTo>
                    <a:cubicBezTo>
                      <a:pt x="1490" y="2736"/>
                      <a:pt x="1642" y="2736"/>
                      <a:pt x="1733" y="2706"/>
                    </a:cubicBezTo>
                    <a:cubicBezTo>
                      <a:pt x="1855" y="2706"/>
                      <a:pt x="1977" y="2645"/>
                      <a:pt x="2068" y="2645"/>
                    </a:cubicBezTo>
                    <a:cubicBezTo>
                      <a:pt x="2098" y="2706"/>
                      <a:pt x="2128" y="2736"/>
                      <a:pt x="2159" y="2797"/>
                    </a:cubicBezTo>
                    <a:cubicBezTo>
                      <a:pt x="2220" y="2888"/>
                      <a:pt x="2250" y="3010"/>
                      <a:pt x="2280" y="3192"/>
                    </a:cubicBezTo>
                    <a:cubicBezTo>
                      <a:pt x="2372" y="3344"/>
                      <a:pt x="2432" y="3466"/>
                      <a:pt x="2463" y="3557"/>
                    </a:cubicBezTo>
                    <a:cubicBezTo>
                      <a:pt x="2524" y="3679"/>
                      <a:pt x="2554" y="3800"/>
                      <a:pt x="2584" y="3861"/>
                    </a:cubicBezTo>
                    <a:cubicBezTo>
                      <a:pt x="2615" y="3952"/>
                      <a:pt x="2736" y="3952"/>
                      <a:pt x="2858" y="3952"/>
                    </a:cubicBezTo>
                    <a:cubicBezTo>
                      <a:pt x="3040" y="3952"/>
                      <a:pt x="3132" y="3861"/>
                      <a:pt x="3132" y="3800"/>
                    </a:cubicBezTo>
                    <a:cubicBezTo>
                      <a:pt x="3162" y="3739"/>
                      <a:pt x="3162" y="3709"/>
                      <a:pt x="3162" y="3679"/>
                    </a:cubicBezTo>
                    <a:cubicBezTo>
                      <a:pt x="3162" y="3648"/>
                      <a:pt x="3162" y="3557"/>
                      <a:pt x="3132" y="3527"/>
                    </a:cubicBezTo>
                    <a:cubicBezTo>
                      <a:pt x="3071" y="3496"/>
                      <a:pt x="3071" y="3405"/>
                      <a:pt x="3040" y="3344"/>
                    </a:cubicBezTo>
                    <a:cubicBezTo>
                      <a:pt x="3010" y="3253"/>
                      <a:pt x="3010" y="3192"/>
                      <a:pt x="2980" y="3101"/>
                    </a:cubicBezTo>
                    <a:cubicBezTo>
                      <a:pt x="2919" y="3040"/>
                      <a:pt x="2919" y="3010"/>
                      <a:pt x="2919" y="2949"/>
                    </a:cubicBezTo>
                    <a:lnTo>
                      <a:pt x="2858" y="2797"/>
                    </a:lnTo>
                    <a:cubicBezTo>
                      <a:pt x="2828" y="2736"/>
                      <a:pt x="2767" y="2645"/>
                      <a:pt x="2736" y="2554"/>
                    </a:cubicBezTo>
                    <a:cubicBezTo>
                      <a:pt x="2706" y="2432"/>
                      <a:pt x="2615" y="2341"/>
                      <a:pt x="2584" y="2250"/>
                    </a:cubicBezTo>
                    <a:cubicBezTo>
                      <a:pt x="2554" y="2159"/>
                      <a:pt x="2463" y="2037"/>
                      <a:pt x="2432" y="2007"/>
                    </a:cubicBezTo>
                    <a:cubicBezTo>
                      <a:pt x="2372" y="1855"/>
                      <a:pt x="2280" y="1733"/>
                      <a:pt x="2220" y="1642"/>
                    </a:cubicBezTo>
                    <a:cubicBezTo>
                      <a:pt x="2159" y="1521"/>
                      <a:pt x="2098" y="1399"/>
                      <a:pt x="2068" y="1338"/>
                    </a:cubicBezTo>
                    <a:cubicBezTo>
                      <a:pt x="2068" y="1277"/>
                      <a:pt x="2007" y="1247"/>
                      <a:pt x="1977" y="1186"/>
                    </a:cubicBezTo>
                    <a:cubicBezTo>
                      <a:pt x="1946" y="1095"/>
                      <a:pt x="1855" y="1034"/>
                      <a:pt x="1825" y="943"/>
                    </a:cubicBezTo>
                    <a:cubicBezTo>
                      <a:pt x="1764" y="882"/>
                      <a:pt x="1703" y="761"/>
                      <a:pt x="1642" y="669"/>
                    </a:cubicBezTo>
                    <a:cubicBezTo>
                      <a:pt x="1551" y="578"/>
                      <a:pt x="1490" y="487"/>
                      <a:pt x="1460" y="426"/>
                    </a:cubicBezTo>
                    <a:cubicBezTo>
                      <a:pt x="1369" y="335"/>
                      <a:pt x="1338" y="274"/>
                      <a:pt x="1247" y="153"/>
                    </a:cubicBezTo>
                    <a:cubicBezTo>
                      <a:pt x="1217" y="31"/>
                      <a:pt x="1095" y="1"/>
                      <a:pt x="9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69"/>
              <p:cNvSpPr/>
              <p:nvPr/>
            </p:nvSpPr>
            <p:spPr>
              <a:xfrm>
                <a:off x="31858000" y="20181425"/>
                <a:ext cx="78300" cy="95025"/>
              </a:xfrm>
              <a:custGeom>
                <a:avLst/>
                <a:gdLst/>
                <a:ahLst/>
                <a:cxnLst/>
                <a:rect l="l" t="t" r="r" b="b"/>
                <a:pathLst>
                  <a:path w="3132" h="3801" extrusionOk="0">
                    <a:moveTo>
                      <a:pt x="2402" y="1"/>
                    </a:moveTo>
                    <a:cubicBezTo>
                      <a:pt x="2250" y="1"/>
                      <a:pt x="2189" y="153"/>
                      <a:pt x="2128" y="366"/>
                    </a:cubicBezTo>
                    <a:cubicBezTo>
                      <a:pt x="2189" y="457"/>
                      <a:pt x="2189" y="518"/>
                      <a:pt x="2220" y="670"/>
                    </a:cubicBezTo>
                    <a:cubicBezTo>
                      <a:pt x="2220" y="822"/>
                      <a:pt x="2250" y="1004"/>
                      <a:pt x="2280" y="1217"/>
                    </a:cubicBezTo>
                    <a:lnTo>
                      <a:pt x="2280" y="1247"/>
                    </a:lnTo>
                    <a:lnTo>
                      <a:pt x="2280" y="1277"/>
                    </a:lnTo>
                    <a:cubicBezTo>
                      <a:pt x="2280" y="1308"/>
                      <a:pt x="2341" y="1369"/>
                      <a:pt x="2341" y="1429"/>
                    </a:cubicBezTo>
                    <a:cubicBezTo>
                      <a:pt x="2341" y="1521"/>
                      <a:pt x="2372" y="1551"/>
                      <a:pt x="2372" y="1612"/>
                    </a:cubicBezTo>
                    <a:cubicBezTo>
                      <a:pt x="2372" y="1673"/>
                      <a:pt x="2402" y="1733"/>
                      <a:pt x="2402" y="1764"/>
                    </a:cubicBezTo>
                    <a:lnTo>
                      <a:pt x="2402" y="1855"/>
                    </a:lnTo>
                    <a:lnTo>
                      <a:pt x="2402" y="1916"/>
                    </a:lnTo>
                    <a:cubicBezTo>
                      <a:pt x="2432" y="2007"/>
                      <a:pt x="2463" y="2129"/>
                      <a:pt x="2463" y="2311"/>
                    </a:cubicBezTo>
                    <a:lnTo>
                      <a:pt x="2463" y="2493"/>
                    </a:lnTo>
                    <a:cubicBezTo>
                      <a:pt x="2311" y="2341"/>
                      <a:pt x="2220" y="2159"/>
                      <a:pt x="2068" y="2007"/>
                    </a:cubicBezTo>
                    <a:cubicBezTo>
                      <a:pt x="1946" y="1825"/>
                      <a:pt x="1794" y="1703"/>
                      <a:pt x="1672" y="1551"/>
                    </a:cubicBezTo>
                    <a:cubicBezTo>
                      <a:pt x="1520" y="1429"/>
                      <a:pt x="1460" y="1308"/>
                      <a:pt x="1338" y="1217"/>
                    </a:cubicBezTo>
                    <a:cubicBezTo>
                      <a:pt x="1277" y="1125"/>
                      <a:pt x="1186" y="1004"/>
                      <a:pt x="1125" y="974"/>
                    </a:cubicBezTo>
                    <a:cubicBezTo>
                      <a:pt x="1064" y="913"/>
                      <a:pt x="1034" y="852"/>
                      <a:pt x="943" y="791"/>
                    </a:cubicBezTo>
                    <a:cubicBezTo>
                      <a:pt x="913" y="700"/>
                      <a:pt x="852" y="639"/>
                      <a:pt x="791" y="609"/>
                    </a:cubicBezTo>
                    <a:lnTo>
                      <a:pt x="639" y="457"/>
                    </a:lnTo>
                    <a:cubicBezTo>
                      <a:pt x="609" y="396"/>
                      <a:pt x="578" y="366"/>
                      <a:pt x="548" y="366"/>
                    </a:cubicBezTo>
                    <a:cubicBezTo>
                      <a:pt x="335" y="366"/>
                      <a:pt x="183" y="457"/>
                      <a:pt x="122" y="609"/>
                    </a:cubicBezTo>
                    <a:cubicBezTo>
                      <a:pt x="92" y="639"/>
                      <a:pt x="92" y="700"/>
                      <a:pt x="92" y="822"/>
                    </a:cubicBezTo>
                    <a:lnTo>
                      <a:pt x="92" y="1156"/>
                    </a:lnTo>
                    <a:lnTo>
                      <a:pt x="92" y="1521"/>
                    </a:lnTo>
                    <a:lnTo>
                      <a:pt x="92" y="1733"/>
                    </a:lnTo>
                    <a:lnTo>
                      <a:pt x="92" y="2220"/>
                    </a:lnTo>
                    <a:lnTo>
                      <a:pt x="92" y="2584"/>
                    </a:lnTo>
                    <a:cubicBezTo>
                      <a:pt x="31" y="3040"/>
                      <a:pt x="1" y="3344"/>
                      <a:pt x="1" y="3527"/>
                    </a:cubicBezTo>
                    <a:cubicBezTo>
                      <a:pt x="61" y="3709"/>
                      <a:pt x="153" y="3800"/>
                      <a:pt x="305" y="3800"/>
                    </a:cubicBezTo>
                    <a:cubicBezTo>
                      <a:pt x="457" y="3800"/>
                      <a:pt x="578" y="3679"/>
                      <a:pt x="609" y="3527"/>
                    </a:cubicBezTo>
                    <a:cubicBezTo>
                      <a:pt x="578" y="3527"/>
                      <a:pt x="609" y="3496"/>
                      <a:pt x="609" y="3405"/>
                    </a:cubicBezTo>
                    <a:cubicBezTo>
                      <a:pt x="609" y="3344"/>
                      <a:pt x="669" y="3253"/>
                      <a:pt x="669" y="3192"/>
                    </a:cubicBezTo>
                    <a:cubicBezTo>
                      <a:pt x="669" y="3101"/>
                      <a:pt x="700" y="3040"/>
                      <a:pt x="700" y="2949"/>
                    </a:cubicBezTo>
                    <a:lnTo>
                      <a:pt x="700" y="2767"/>
                    </a:lnTo>
                    <a:lnTo>
                      <a:pt x="700" y="2736"/>
                    </a:lnTo>
                    <a:lnTo>
                      <a:pt x="700" y="2524"/>
                    </a:lnTo>
                    <a:lnTo>
                      <a:pt x="700" y="2281"/>
                    </a:lnTo>
                    <a:lnTo>
                      <a:pt x="700" y="2007"/>
                    </a:lnTo>
                    <a:lnTo>
                      <a:pt x="700" y="1825"/>
                    </a:lnTo>
                    <a:cubicBezTo>
                      <a:pt x="730" y="1764"/>
                      <a:pt x="730" y="1673"/>
                      <a:pt x="700" y="1399"/>
                    </a:cubicBezTo>
                    <a:lnTo>
                      <a:pt x="700" y="1399"/>
                    </a:lnTo>
                    <a:cubicBezTo>
                      <a:pt x="791" y="1460"/>
                      <a:pt x="852" y="1551"/>
                      <a:pt x="913" y="1612"/>
                    </a:cubicBezTo>
                    <a:lnTo>
                      <a:pt x="1064" y="1764"/>
                    </a:lnTo>
                    <a:cubicBezTo>
                      <a:pt x="1034" y="1764"/>
                      <a:pt x="1064" y="1764"/>
                      <a:pt x="1125" y="1855"/>
                    </a:cubicBezTo>
                    <a:cubicBezTo>
                      <a:pt x="1156" y="1885"/>
                      <a:pt x="1216" y="1977"/>
                      <a:pt x="1277" y="2037"/>
                    </a:cubicBezTo>
                    <a:cubicBezTo>
                      <a:pt x="1308" y="2068"/>
                      <a:pt x="1368" y="2159"/>
                      <a:pt x="1429" y="2220"/>
                    </a:cubicBezTo>
                    <a:cubicBezTo>
                      <a:pt x="1460" y="2281"/>
                      <a:pt x="1490" y="2341"/>
                      <a:pt x="1520" y="2341"/>
                    </a:cubicBezTo>
                    <a:cubicBezTo>
                      <a:pt x="1642" y="2463"/>
                      <a:pt x="1733" y="2584"/>
                      <a:pt x="1794" y="2645"/>
                    </a:cubicBezTo>
                    <a:cubicBezTo>
                      <a:pt x="1885" y="2767"/>
                      <a:pt x="1916" y="2858"/>
                      <a:pt x="1946" y="2888"/>
                    </a:cubicBezTo>
                    <a:cubicBezTo>
                      <a:pt x="2341" y="3253"/>
                      <a:pt x="2523" y="3496"/>
                      <a:pt x="2523" y="3557"/>
                    </a:cubicBezTo>
                    <a:cubicBezTo>
                      <a:pt x="2584" y="3648"/>
                      <a:pt x="2736" y="3679"/>
                      <a:pt x="2858" y="3679"/>
                    </a:cubicBezTo>
                    <a:cubicBezTo>
                      <a:pt x="2949" y="3679"/>
                      <a:pt x="2979" y="3648"/>
                      <a:pt x="3010" y="3618"/>
                    </a:cubicBezTo>
                    <a:cubicBezTo>
                      <a:pt x="3040" y="3557"/>
                      <a:pt x="3101" y="3527"/>
                      <a:pt x="3101" y="3466"/>
                    </a:cubicBezTo>
                    <a:cubicBezTo>
                      <a:pt x="3131" y="3375"/>
                      <a:pt x="3131" y="3344"/>
                      <a:pt x="3131" y="3253"/>
                    </a:cubicBezTo>
                    <a:lnTo>
                      <a:pt x="3131" y="3071"/>
                    </a:lnTo>
                    <a:lnTo>
                      <a:pt x="3131" y="2949"/>
                    </a:lnTo>
                    <a:cubicBezTo>
                      <a:pt x="3131" y="2797"/>
                      <a:pt x="3101" y="2615"/>
                      <a:pt x="3101" y="2432"/>
                    </a:cubicBezTo>
                    <a:lnTo>
                      <a:pt x="3101" y="2250"/>
                    </a:lnTo>
                    <a:lnTo>
                      <a:pt x="3040" y="1429"/>
                    </a:lnTo>
                    <a:cubicBezTo>
                      <a:pt x="2979" y="1217"/>
                      <a:pt x="2979" y="974"/>
                      <a:pt x="2888" y="761"/>
                    </a:cubicBezTo>
                    <a:cubicBezTo>
                      <a:pt x="2827" y="518"/>
                      <a:pt x="2827" y="335"/>
                      <a:pt x="2797" y="183"/>
                    </a:cubicBezTo>
                    <a:cubicBezTo>
                      <a:pt x="2675" y="31"/>
                      <a:pt x="2554" y="1"/>
                      <a:pt x="24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69"/>
              <p:cNvSpPr/>
              <p:nvPr/>
            </p:nvSpPr>
            <p:spPr>
              <a:xfrm>
                <a:off x="30199925" y="20296800"/>
                <a:ext cx="486350" cy="110275"/>
              </a:xfrm>
              <a:custGeom>
                <a:avLst/>
                <a:gdLst/>
                <a:ahLst/>
                <a:cxnLst/>
                <a:rect l="l" t="t" r="r" b="b"/>
                <a:pathLst>
                  <a:path w="19454" h="4411" extrusionOk="0">
                    <a:moveTo>
                      <a:pt x="1245" y="1"/>
                    </a:moveTo>
                    <a:cubicBezTo>
                      <a:pt x="1087" y="1"/>
                      <a:pt x="972" y="30"/>
                      <a:pt x="912" y="97"/>
                    </a:cubicBezTo>
                    <a:cubicBezTo>
                      <a:pt x="0" y="1100"/>
                      <a:pt x="4377" y="2559"/>
                      <a:pt x="4985" y="2742"/>
                    </a:cubicBezTo>
                    <a:cubicBezTo>
                      <a:pt x="7326" y="3501"/>
                      <a:pt x="9727" y="4231"/>
                      <a:pt x="12189" y="4383"/>
                    </a:cubicBezTo>
                    <a:cubicBezTo>
                      <a:pt x="12487" y="4401"/>
                      <a:pt x="12786" y="4411"/>
                      <a:pt x="13087" y="4411"/>
                    </a:cubicBezTo>
                    <a:cubicBezTo>
                      <a:pt x="15268" y="4411"/>
                      <a:pt x="17481" y="3910"/>
                      <a:pt x="19271" y="2681"/>
                    </a:cubicBezTo>
                    <a:cubicBezTo>
                      <a:pt x="19362" y="2590"/>
                      <a:pt x="19453" y="2529"/>
                      <a:pt x="19423" y="2407"/>
                    </a:cubicBezTo>
                    <a:cubicBezTo>
                      <a:pt x="19381" y="2302"/>
                      <a:pt x="19266" y="2270"/>
                      <a:pt x="19160" y="2270"/>
                    </a:cubicBezTo>
                    <a:cubicBezTo>
                      <a:pt x="19112" y="2270"/>
                      <a:pt x="19066" y="2276"/>
                      <a:pt x="19028" y="2286"/>
                    </a:cubicBezTo>
                    <a:cubicBezTo>
                      <a:pt x="17427" y="2698"/>
                      <a:pt x="15790" y="2877"/>
                      <a:pt x="14148" y="2877"/>
                    </a:cubicBezTo>
                    <a:cubicBezTo>
                      <a:pt x="11550" y="2877"/>
                      <a:pt x="8940" y="2428"/>
                      <a:pt x="6444" y="1739"/>
                    </a:cubicBezTo>
                    <a:cubicBezTo>
                      <a:pt x="5724" y="1525"/>
                      <a:pt x="2381" y="1"/>
                      <a:pt x="12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69"/>
              <p:cNvSpPr/>
              <p:nvPr/>
            </p:nvSpPr>
            <p:spPr>
              <a:xfrm>
                <a:off x="31517125" y="19667125"/>
                <a:ext cx="198950" cy="199425"/>
              </a:xfrm>
              <a:custGeom>
                <a:avLst/>
                <a:gdLst/>
                <a:ahLst/>
                <a:cxnLst/>
                <a:rect l="l" t="t" r="r" b="b"/>
                <a:pathLst>
                  <a:path w="7958" h="7977" extrusionOk="0">
                    <a:moveTo>
                      <a:pt x="6001" y="0"/>
                    </a:moveTo>
                    <a:cubicBezTo>
                      <a:pt x="5793" y="0"/>
                      <a:pt x="5525" y="28"/>
                      <a:pt x="5186" y="86"/>
                    </a:cubicBezTo>
                    <a:cubicBezTo>
                      <a:pt x="3909" y="299"/>
                      <a:pt x="2480" y="937"/>
                      <a:pt x="1477" y="1758"/>
                    </a:cubicBezTo>
                    <a:cubicBezTo>
                      <a:pt x="991" y="2184"/>
                      <a:pt x="414" y="2700"/>
                      <a:pt x="231" y="3308"/>
                    </a:cubicBezTo>
                    <a:cubicBezTo>
                      <a:pt x="1" y="3898"/>
                      <a:pt x="51" y="5394"/>
                      <a:pt x="801" y="5394"/>
                    </a:cubicBezTo>
                    <a:cubicBezTo>
                      <a:pt x="889" y="5394"/>
                      <a:pt x="986" y="5374"/>
                      <a:pt x="1094" y="5329"/>
                    </a:cubicBezTo>
                    <a:lnTo>
                      <a:pt x="1094" y="5329"/>
                    </a:lnTo>
                    <a:cubicBezTo>
                      <a:pt x="752" y="5630"/>
                      <a:pt x="888" y="6381"/>
                      <a:pt x="1386" y="6591"/>
                    </a:cubicBezTo>
                    <a:cubicBezTo>
                      <a:pt x="1518" y="6645"/>
                      <a:pt x="1658" y="6670"/>
                      <a:pt x="1800" y="6670"/>
                    </a:cubicBezTo>
                    <a:cubicBezTo>
                      <a:pt x="2217" y="6670"/>
                      <a:pt x="2657" y="6460"/>
                      <a:pt x="2997" y="6165"/>
                    </a:cubicBezTo>
                    <a:lnTo>
                      <a:pt x="2997" y="6165"/>
                    </a:lnTo>
                    <a:cubicBezTo>
                      <a:pt x="2784" y="6621"/>
                      <a:pt x="2997" y="7229"/>
                      <a:pt x="3423" y="7533"/>
                    </a:cubicBezTo>
                    <a:cubicBezTo>
                      <a:pt x="3848" y="7837"/>
                      <a:pt x="4365" y="7928"/>
                      <a:pt x="4912" y="7959"/>
                    </a:cubicBezTo>
                    <a:cubicBezTo>
                      <a:pt x="5107" y="7971"/>
                      <a:pt x="5302" y="7977"/>
                      <a:pt x="5499" y="7977"/>
                    </a:cubicBezTo>
                    <a:cubicBezTo>
                      <a:pt x="6284" y="7977"/>
                      <a:pt x="7076" y="7880"/>
                      <a:pt x="7830" y="7685"/>
                    </a:cubicBezTo>
                    <a:cubicBezTo>
                      <a:pt x="6432" y="7199"/>
                      <a:pt x="5246" y="5953"/>
                      <a:pt x="4973" y="4463"/>
                    </a:cubicBezTo>
                    <a:cubicBezTo>
                      <a:pt x="4616" y="2430"/>
                      <a:pt x="7958" y="0"/>
                      <a:pt x="60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69"/>
              <p:cNvSpPr/>
              <p:nvPr/>
            </p:nvSpPr>
            <p:spPr>
              <a:xfrm>
                <a:off x="31497525" y="19868475"/>
                <a:ext cx="50475" cy="57525"/>
              </a:xfrm>
              <a:custGeom>
                <a:avLst/>
                <a:gdLst/>
                <a:ahLst/>
                <a:cxnLst/>
                <a:rect l="l" t="t" r="r" b="b"/>
                <a:pathLst>
                  <a:path w="2019" h="2301" extrusionOk="0">
                    <a:moveTo>
                      <a:pt x="1174" y="0"/>
                    </a:moveTo>
                    <a:cubicBezTo>
                      <a:pt x="518" y="0"/>
                      <a:pt x="1" y="897"/>
                      <a:pt x="73" y="1546"/>
                    </a:cubicBezTo>
                    <a:cubicBezTo>
                      <a:pt x="103" y="1850"/>
                      <a:pt x="225" y="2154"/>
                      <a:pt x="498" y="2245"/>
                    </a:cubicBezTo>
                    <a:cubicBezTo>
                      <a:pt x="575" y="2283"/>
                      <a:pt x="657" y="2300"/>
                      <a:pt x="742" y="2300"/>
                    </a:cubicBezTo>
                    <a:cubicBezTo>
                      <a:pt x="926" y="2300"/>
                      <a:pt x="1122" y="2218"/>
                      <a:pt x="1289" y="2093"/>
                    </a:cubicBezTo>
                    <a:cubicBezTo>
                      <a:pt x="1501" y="1911"/>
                      <a:pt x="1653" y="1698"/>
                      <a:pt x="1775" y="1424"/>
                    </a:cubicBezTo>
                    <a:cubicBezTo>
                      <a:pt x="1866" y="1272"/>
                      <a:pt x="1957" y="1121"/>
                      <a:pt x="1957" y="938"/>
                    </a:cubicBezTo>
                    <a:cubicBezTo>
                      <a:pt x="2018" y="665"/>
                      <a:pt x="1897" y="361"/>
                      <a:pt x="1714" y="209"/>
                    </a:cubicBezTo>
                    <a:cubicBezTo>
                      <a:pt x="1530" y="63"/>
                      <a:pt x="1347" y="0"/>
                      <a:pt x="11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69"/>
              <p:cNvSpPr/>
              <p:nvPr/>
            </p:nvSpPr>
            <p:spPr>
              <a:xfrm>
                <a:off x="31421225" y="19866825"/>
                <a:ext cx="59125" cy="46000"/>
              </a:xfrm>
              <a:custGeom>
                <a:avLst/>
                <a:gdLst/>
                <a:ahLst/>
                <a:cxnLst/>
                <a:rect l="l" t="t" r="r" b="b"/>
                <a:pathLst>
                  <a:path w="2365" h="1840" extrusionOk="0">
                    <a:moveTo>
                      <a:pt x="1377" y="0"/>
                    </a:moveTo>
                    <a:cubicBezTo>
                      <a:pt x="720" y="0"/>
                      <a:pt x="0" y="625"/>
                      <a:pt x="268" y="1308"/>
                    </a:cubicBezTo>
                    <a:cubicBezTo>
                      <a:pt x="359" y="1521"/>
                      <a:pt x="572" y="1703"/>
                      <a:pt x="845" y="1794"/>
                    </a:cubicBezTo>
                    <a:cubicBezTo>
                      <a:pt x="982" y="1825"/>
                      <a:pt x="1111" y="1840"/>
                      <a:pt x="1237" y="1840"/>
                    </a:cubicBezTo>
                    <a:cubicBezTo>
                      <a:pt x="1362" y="1840"/>
                      <a:pt x="1484" y="1825"/>
                      <a:pt x="1605" y="1794"/>
                    </a:cubicBezTo>
                    <a:cubicBezTo>
                      <a:pt x="1757" y="1764"/>
                      <a:pt x="1879" y="1673"/>
                      <a:pt x="1970" y="1612"/>
                    </a:cubicBezTo>
                    <a:cubicBezTo>
                      <a:pt x="2243" y="1369"/>
                      <a:pt x="2365" y="943"/>
                      <a:pt x="2243" y="609"/>
                    </a:cubicBezTo>
                    <a:cubicBezTo>
                      <a:pt x="2122" y="275"/>
                      <a:pt x="1787" y="31"/>
                      <a:pt x="1423" y="1"/>
                    </a:cubicBezTo>
                    <a:cubicBezTo>
                      <a:pt x="1407" y="0"/>
                      <a:pt x="1392" y="0"/>
                      <a:pt x="13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69"/>
              <p:cNvSpPr/>
              <p:nvPr/>
            </p:nvSpPr>
            <p:spPr>
              <a:xfrm>
                <a:off x="31476150" y="19811450"/>
                <a:ext cx="35375" cy="34900"/>
              </a:xfrm>
              <a:custGeom>
                <a:avLst/>
                <a:gdLst/>
                <a:ahLst/>
                <a:cxnLst/>
                <a:rect l="l" t="t" r="r" b="b"/>
                <a:pathLst>
                  <a:path w="1415" h="1396" extrusionOk="0">
                    <a:moveTo>
                      <a:pt x="846" y="1"/>
                    </a:moveTo>
                    <a:cubicBezTo>
                      <a:pt x="435" y="1"/>
                      <a:pt x="0" y="472"/>
                      <a:pt x="77" y="879"/>
                    </a:cubicBezTo>
                    <a:cubicBezTo>
                      <a:pt x="138" y="1031"/>
                      <a:pt x="290" y="1152"/>
                      <a:pt x="442" y="1274"/>
                    </a:cubicBezTo>
                    <a:cubicBezTo>
                      <a:pt x="502" y="1304"/>
                      <a:pt x="594" y="1395"/>
                      <a:pt x="685" y="1395"/>
                    </a:cubicBezTo>
                    <a:cubicBezTo>
                      <a:pt x="806" y="1395"/>
                      <a:pt x="928" y="1335"/>
                      <a:pt x="1049" y="1274"/>
                    </a:cubicBezTo>
                    <a:cubicBezTo>
                      <a:pt x="1232" y="1122"/>
                      <a:pt x="1384" y="939"/>
                      <a:pt x="1384" y="666"/>
                    </a:cubicBezTo>
                    <a:cubicBezTo>
                      <a:pt x="1414" y="423"/>
                      <a:pt x="1262" y="180"/>
                      <a:pt x="1080" y="58"/>
                    </a:cubicBezTo>
                    <a:cubicBezTo>
                      <a:pt x="1006" y="18"/>
                      <a:pt x="926" y="1"/>
                      <a:pt x="8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69"/>
              <p:cNvSpPr/>
              <p:nvPr/>
            </p:nvSpPr>
            <p:spPr>
              <a:xfrm>
                <a:off x="31563175" y="19846900"/>
                <a:ext cx="247725" cy="326950"/>
              </a:xfrm>
              <a:custGeom>
                <a:avLst/>
                <a:gdLst/>
                <a:ahLst/>
                <a:cxnLst/>
                <a:rect l="l" t="t" r="r" b="b"/>
                <a:pathLst>
                  <a:path w="9909" h="13078" extrusionOk="0">
                    <a:moveTo>
                      <a:pt x="7151" y="1"/>
                    </a:moveTo>
                    <a:cubicBezTo>
                      <a:pt x="6540" y="1"/>
                      <a:pt x="7696" y="1384"/>
                      <a:pt x="7842" y="1588"/>
                    </a:cubicBezTo>
                    <a:cubicBezTo>
                      <a:pt x="8298" y="2318"/>
                      <a:pt x="8663" y="3078"/>
                      <a:pt x="8815" y="3929"/>
                    </a:cubicBezTo>
                    <a:cubicBezTo>
                      <a:pt x="9271" y="6421"/>
                      <a:pt x="7629" y="8974"/>
                      <a:pt x="5350" y="10038"/>
                    </a:cubicBezTo>
                    <a:cubicBezTo>
                      <a:pt x="4407" y="10494"/>
                      <a:pt x="3374" y="10707"/>
                      <a:pt x="2371" y="11102"/>
                    </a:cubicBezTo>
                    <a:cubicBezTo>
                      <a:pt x="1398" y="11528"/>
                      <a:pt x="456" y="12136"/>
                      <a:pt x="0" y="13078"/>
                    </a:cubicBezTo>
                    <a:cubicBezTo>
                      <a:pt x="2006" y="12044"/>
                      <a:pt x="4438" y="12166"/>
                      <a:pt x="6383" y="11072"/>
                    </a:cubicBezTo>
                    <a:cubicBezTo>
                      <a:pt x="7751" y="10251"/>
                      <a:pt x="8724" y="8944"/>
                      <a:pt x="9301" y="7455"/>
                    </a:cubicBezTo>
                    <a:cubicBezTo>
                      <a:pt x="9727" y="6391"/>
                      <a:pt x="9909" y="5205"/>
                      <a:pt x="9727" y="4081"/>
                    </a:cubicBezTo>
                    <a:cubicBezTo>
                      <a:pt x="9605" y="3321"/>
                      <a:pt x="9271" y="2622"/>
                      <a:pt x="8815" y="1953"/>
                    </a:cubicBezTo>
                    <a:cubicBezTo>
                      <a:pt x="8572" y="1558"/>
                      <a:pt x="7690" y="69"/>
                      <a:pt x="7234" y="8"/>
                    </a:cubicBezTo>
                    <a:cubicBezTo>
                      <a:pt x="7203" y="3"/>
                      <a:pt x="7176" y="1"/>
                      <a:pt x="71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69"/>
              <p:cNvSpPr/>
              <p:nvPr/>
            </p:nvSpPr>
            <p:spPr>
              <a:xfrm>
                <a:off x="31853450" y="19871050"/>
                <a:ext cx="147425" cy="87000"/>
              </a:xfrm>
              <a:custGeom>
                <a:avLst/>
                <a:gdLst/>
                <a:ahLst/>
                <a:cxnLst/>
                <a:rect l="l" t="t" r="r" b="b"/>
                <a:pathLst>
                  <a:path w="5897" h="3480" extrusionOk="0">
                    <a:moveTo>
                      <a:pt x="1927" y="1"/>
                    </a:moveTo>
                    <a:cubicBezTo>
                      <a:pt x="1272" y="1"/>
                      <a:pt x="631" y="191"/>
                      <a:pt x="91" y="622"/>
                    </a:cubicBezTo>
                    <a:cubicBezTo>
                      <a:pt x="31" y="653"/>
                      <a:pt x="0" y="653"/>
                      <a:pt x="31" y="714"/>
                    </a:cubicBezTo>
                    <a:cubicBezTo>
                      <a:pt x="31" y="744"/>
                      <a:pt x="91" y="744"/>
                      <a:pt x="91" y="774"/>
                    </a:cubicBezTo>
                    <a:cubicBezTo>
                      <a:pt x="547" y="1200"/>
                      <a:pt x="1003" y="1625"/>
                      <a:pt x="1398" y="2051"/>
                    </a:cubicBezTo>
                    <a:cubicBezTo>
                      <a:pt x="1672" y="2264"/>
                      <a:pt x="1915" y="2537"/>
                      <a:pt x="2219" y="2720"/>
                    </a:cubicBezTo>
                    <a:cubicBezTo>
                      <a:pt x="3222" y="3419"/>
                      <a:pt x="4529" y="3449"/>
                      <a:pt x="5745" y="3480"/>
                    </a:cubicBezTo>
                    <a:cubicBezTo>
                      <a:pt x="5897" y="3176"/>
                      <a:pt x="5806" y="2780"/>
                      <a:pt x="5654" y="2507"/>
                    </a:cubicBezTo>
                    <a:cubicBezTo>
                      <a:pt x="5119" y="1073"/>
                      <a:pt x="3484" y="1"/>
                      <a:pt x="19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69"/>
              <p:cNvSpPr/>
              <p:nvPr/>
            </p:nvSpPr>
            <p:spPr>
              <a:xfrm>
                <a:off x="31985675" y="19924025"/>
                <a:ext cx="69925" cy="72025"/>
              </a:xfrm>
              <a:custGeom>
                <a:avLst/>
                <a:gdLst/>
                <a:ahLst/>
                <a:cxnLst/>
                <a:rect l="l" t="t" r="r" b="b"/>
                <a:pathLst>
                  <a:path w="2797" h="2881" extrusionOk="0">
                    <a:moveTo>
                      <a:pt x="1465" y="0"/>
                    </a:moveTo>
                    <a:cubicBezTo>
                      <a:pt x="880" y="0"/>
                      <a:pt x="338" y="246"/>
                      <a:pt x="152" y="905"/>
                    </a:cubicBezTo>
                    <a:cubicBezTo>
                      <a:pt x="0" y="1330"/>
                      <a:pt x="122" y="1756"/>
                      <a:pt x="426" y="2090"/>
                    </a:cubicBezTo>
                    <a:cubicBezTo>
                      <a:pt x="638" y="2303"/>
                      <a:pt x="942" y="2516"/>
                      <a:pt x="1246" y="2607"/>
                    </a:cubicBezTo>
                    <a:cubicBezTo>
                      <a:pt x="1429" y="2698"/>
                      <a:pt x="2158" y="2759"/>
                      <a:pt x="2280" y="2880"/>
                    </a:cubicBezTo>
                    <a:cubicBezTo>
                      <a:pt x="1854" y="2394"/>
                      <a:pt x="1520" y="1816"/>
                      <a:pt x="1338" y="1209"/>
                    </a:cubicBezTo>
                    <a:lnTo>
                      <a:pt x="1338" y="1087"/>
                    </a:lnTo>
                    <a:cubicBezTo>
                      <a:pt x="1338" y="1057"/>
                      <a:pt x="1368" y="1057"/>
                      <a:pt x="1398" y="1026"/>
                    </a:cubicBezTo>
                    <a:cubicBezTo>
                      <a:pt x="1824" y="692"/>
                      <a:pt x="2310" y="479"/>
                      <a:pt x="2797" y="388"/>
                    </a:cubicBezTo>
                    <a:cubicBezTo>
                      <a:pt x="2432" y="158"/>
                      <a:pt x="1934" y="0"/>
                      <a:pt x="14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69"/>
              <p:cNvSpPr/>
              <p:nvPr/>
            </p:nvSpPr>
            <p:spPr>
              <a:xfrm>
                <a:off x="31890875" y="19884675"/>
                <a:ext cx="27175" cy="23950"/>
              </a:xfrm>
              <a:custGeom>
                <a:avLst/>
                <a:gdLst/>
                <a:ahLst/>
                <a:cxnLst/>
                <a:rect l="l" t="t" r="r" b="b"/>
                <a:pathLst>
                  <a:path w="1087" h="958" extrusionOk="0">
                    <a:moveTo>
                      <a:pt x="498" y="0"/>
                    </a:moveTo>
                    <a:cubicBezTo>
                      <a:pt x="251" y="0"/>
                      <a:pt x="0" y="267"/>
                      <a:pt x="53" y="533"/>
                    </a:cubicBezTo>
                    <a:cubicBezTo>
                      <a:pt x="114" y="746"/>
                      <a:pt x="205" y="898"/>
                      <a:pt x="357" y="928"/>
                    </a:cubicBezTo>
                    <a:cubicBezTo>
                      <a:pt x="406" y="948"/>
                      <a:pt x="463" y="958"/>
                      <a:pt x="522" y="958"/>
                    </a:cubicBezTo>
                    <a:cubicBezTo>
                      <a:pt x="651" y="958"/>
                      <a:pt x="791" y="911"/>
                      <a:pt x="874" y="807"/>
                    </a:cubicBezTo>
                    <a:cubicBezTo>
                      <a:pt x="1087" y="533"/>
                      <a:pt x="905" y="138"/>
                      <a:pt x="601" y="17"/>
                    </a:cubicBezTo>
                    <a:cubicBezTo>
                      <a:pt x="567" y="5"/>
                      <a:pt x="532" y="0"/>
                      <a:pt x="4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69"/>
              <p:cNvSpPr/>
              <p:nvPr/>
            </p:nvSpPr>
            <p:spPr>
              <a:xfrm>
                <a:off x="30237150" y="20221700"/>
                <a:ext cx="45625" cy="43525"/>
              </a:xfrm>
              <a:custGeom>
                <a:avLst/>
                <a:gdLst/>
                <a:ahLst/>
                <a:cxnLst/>
                <a:rect l="l" t="t" r="r" b="b"/>
                <a:pathLst>
                  <a:path w="1825" h="1741" extrusionOk="0">
                    <a:moveTo>
                      <a:pt x="1004" y="1"/>
                    </a:moveTo>
                    <a:cubicBezTo>
                      <a:pt x="396" y="92"/>
                      <a:pt x="1" y="548"/>
                      <a:pt x="92" y="1156"/>
                    </a:cubicBezTo>
                    <a:cubicBezTo>
                      <a:pt x="153" y="1308"/>
                      <a:pt x="183" y="1460"/>
                      <a:pt x="305" y="1551"/>
                    </a:cubicBezTo>
                    <a:cubicBezTo>
                      <a:pt x="431" y="1678"/>
                      <a:pt x="600" y="1741"/>
                      <a:pt x="794" y="1741"/>
                    </a:cubicBezTo>
                    <a:cubicBezTo>
                      <a:pt x="832" y="1741"/>
                      <a:pt x="872" y="1738"/>
                      <a:pt x="912" y="1733"/>
                    </a:cubicBezTo>
                    <a:cubicBezTo>
                      <a:pt x="1247" y="1703"/>
                      <a:pt x="1551" y="1460"/>
                      <a:pt x="1703" y="1156"/>
                    </a:cubicBezTo>
                    <a:cubicBezTo>
                      <a:pt x="1764" y="943"/>
                      <a:pt x="1824" y="700"/>
                      <a:pt x="1703" y="487"/>
                    </a:cubicBezTo>
                    <a:cubicBezTo>
                      <a:pt x="1672" y="366"/>
                      <a:pt x="1581" y="244"/>
                      <a:pt x="1520" y="153"/>
                    </a:cubicBezTo>
                    <a:cubicBezTo>
                      <a:pt x="1368" y="62"/>
                      <a:pt x="1186" y="1"/>
                      <a:pt x="10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69"/>
              <p:cNvSpPr/>
              <p:nvPr/>
            </p:nvSpPr>
            <p:spPr>
              <a:xfrm>
                <a:off x="30299775" y="20259625"/>
                <a:ext cx="37700" cy="31700"/>
              </a:xfrm>
              <a:custGeom>
                <a:avLst/>
                <a:gdLst/>
                <a:ahLst/>
                <a:cxnLst/>
                <a:rect l="l" t="t" r="r" b="b"/>
                <a:pathLst>
                  <a:path w="1508" h="1268" extrusionOk="0">
                    <a:moveTo>
                      <a:pt x="794" y="1"/>
                    </a:moveTo>
                    <a:cubicBezTo>
                      <a:pt x="415" y="1"/>
                      <a:pt x="0" y="229"/>
                      <a:pt x="140" y="672"/>
                    </a:cubicBezTo>
                    <a:cubicBezTo>
                      <a:pt x="201" y="885"/>
                      <a:pt x="322" y="1128"/>
                      <a:pt x="566" y="1189"/>
                    </a:cubicBezTo>
                    <a:cubicBezTo>
                      <a:pt x="662" y="1247"/>
                      <a:pt x="758" y="1268"/>
                      <a:pt x="855" y="1268"/>
                    </a:cubicBezTo>
                    <a:cubicBezTo>
                      <a:pt x="910" y="1268"/>
                      <a:pt x="966" y="1261"/>
                      <a:pt x="1022" y="1250"/>
                    </a:cubicBezTo>
                    <a:cubicBezTo>
                      <a:pt x="1204" y="1189"/>
                      <a:pt x="1356" y="1128"/>
                      <a:pt x="1417" y="976"/>
                    </a:cubicBezTo>
                    <a:cubicBezTo>
                      <a:pt x="1477" y="885"/>
                      <a:pt x="1508" y="794"/>
                      <a:pt x="1508" y="703"/>
                    </a:cubicBezTo>
                    <a:cubicBezTo>
                      <a:pt x="1508" y="429"/>
                      <a:pt x="1356" y="186"/>
                      <a:pt x="1113" y="64"/>
                    </a:cubicBezTo>
                    <a:cubicBezTo>
                      <a:pt x="1021" y="22"/>
                      <a:pt x="909" y="1"/>
                      <a:pt x="7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69"/>
              <p:cNvSpPr/>
              <p:nvPr/>
            </p:nvSpPr>
            <p:spPr>
              <a:xfrm>
                <a:off x="30116325" y="20270350"/>
                <a:ext cx="54750" cy="44150"/>
              </a:xfrm>
              <a:custGeom>
                <a:avLst/>
                <a:gdLst/>
                <a:ahLst/>
                <a:cxnLst/>
                <a:rect l="l" t="t" r="r" b="b"/>
                <a:pathLst>
                  <a:path w="2190" h="1766" extrusionOk="0">
                    <a:moveTo>
                      <a:pt x="1095" y="0"/>
                    </a:moveTo>
                    <a:cubicBezTo>
                      <a:pt x="365" y="61"/>
                      <a:pt x="1" y="638"/>
                      <a:pt x="517" y="1277"/>
                    </a:cubicBezTo>
                    <a:cubicBezTo>
                      <a:pt x="748" y="1507"/>
                      <a:pt x="1033" y="1765"/>
                      <a:pt x="1348" y="1765"/>
                    </a:cubicBezTo>
                    <a:cubicBezTo>
                      <a:pt x="1365" y="1765"/>
                      <a:pt x="1382" y="1765"/>
                      <a:pt x="1399" y="1763"/>
                    </a:cubicBezTo>
                    <a:cubicBezTo>
                      <a:pt x="1672" y="1733"/>
                      <a:pt x="1885" y="1520"/>
                      <a:pt x="2007" y="1307"/>
                    </a:cubicBezTo>
                    <a:cubicBezTo>
                      <a:pt x="2189" y="973"/>
                      <a:pt x="2189" y="547"/>
                      <a:pt x="1946" y="274"/>
                    </a:cubicBezTo>
                    <a:cubicBezTo>
                      <a:pt x="1703" y="61"/>
                      <a:pt x="1399" y="0"/>
                      <a:pt x="10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69"/>
              <p:cNvSpPr/>
              <p:nvPr/>
            </p:nvSpPr>
            <p:spPr>
              <a:xfrm>
                <a:off x="31834500" y="20101375"/>
                <a:ext cx="50125" cy="42600"/>
              </a:xfrm>
              <a:custGeom>
                <a:avLst/>
                <a:gdLst/>
                <a:ahLst/>
                <a:cxnLst/>
                <a:rect l="l" t="t" r="r" b="b"/>
                <a:pathLst>
                  <a:path w="2005" h="1704" extrusionOk="0">
                    <a:moveTo>
                      <a:pt x="1060" y="0"/>
                    </a:moveTo>
                    <a:cubicBezTo>
                      <a:pt x="567" y="0"/>
                      <a:pt x="1" y="471"/>
                      <a:pt x="150" y="1045"/>
                    </a:cubicBezTo>
                    <a:cubicBezTo>
                      <a:pt x="242" y="1288"/>
                      <a:pt x="454" y="1531"/>
                      <a:pt x="728" y="1653"/>
                    </a:cubicBezTo>
                    <a:cubicBezTo>
                      <a:pt x="830" y="1687"/>
                      <a:pt x="937" y="1704"/>
                      <a:pt x="1044" y="1704"/>
                    </a:cubicBezTo>
                    <a:cubicBezTo>
                      <a:pt x="1221" y="1704"/>
                      <a:pt x="1397" y="1656"/>
                      <a:pt x="1549" y="1561"/>
                    </a:cubicBezTo>
                    <a:cubicBezTo>
                      <a:pt x="1670" y="1531"/>
                      <a:pt x="1761" y="1440"/>
                      <a:pt x="1822" y="1379"/>
                    </a:cubicBezTo>
                    <a:cubicBezTo>
                      <a:pt x="1883" y="1288"/>
                      <a:pt x="1944" y="1197"/>
                      <a:pt x="1944" y="1075"/>
                    </a:cubicBezTo>
                    <a:cubicBezTo>
                      <a:pt x="2004" y="650"/>
                      <a:pt x="1761" y="224"/>
                      <a:pt x="1366" y="72"/>
                    </a:cubicBezTo>
                    <a:cubicBezTo>
                      <a:pt x="1273" y="23"/>
                      <a:pt x="1169" y="0"/>
                      <a:pt x="10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69"/>
              <p:cNvSpPr/>
              <p:nvPr/>
            </p:nvSpPr>
            <p:spPr>
              <a:xfrm>
                <a:off x="31878050" y="20077300"/>
                <a:ext cx="25575" cy="22100"/>
              </a:xfrm>
              <a:custGeom>
                <a:avLst/>
                <a:gdLst/>
                <a:ahLst/>
                <a:cxnLst/>
                <a:rect l="l" t="t" r="r" b="b"/>
                <a:pathLst>
                  <a:path w="1023" h="884" extrusionOk="0">
                    <a:moveTo>
                      <a:pt x="505" y="1"/>
                    </a:moveTo>
                    <a:cubicBezTo>
                      <a:pt x="239" y="1"/>
                      <a:pt x="1" y="251"/>
                      <a:pt x="111" y="579"/>
                    </a:cubicBezTo>
                    <a:cubicBezTo>
                      <a:pt x="171" y="731"/>
                      <a:pt x="354" y="883"/>
                      <a:pt x="506" y="883"/>
                    </a:cubicBezTo>
                    <a:cubicBezTo>
                      <a:pt x="566" y="883"/>
                      <a:pt x="658" y="853"/>
                      <a:pt x="718" y="853"/>
                    </a:cubicBezTo>
                    <a:cubicBezTo>
                      <a:pt x="810" y="822"/>
                      <a:pt x="931" y="792"/>
                      <a:pt x="962" y="701"/>
                    </a:cubicBezTo>
                    <a:cubicBezTo>
                      <a:pt x="1022" y="640"/>
                      <a:pt x="1022" y="488"/>
                      <a:pt x="992" y="397"/>
                    </a:cubicBezTo>
                    <a:cubicBezTo>
                      <a:pt x="962" y="275"/>
                      <a:pt x="870" y="214"/>
                      <a:pt x="810" y="123"/>
                    </a:cubicBezTo>
                    <a:cubicBezTo>
                      <a:pt x="716" y="38"/>
                      <a:pt x="609"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69"/>
              <p:cNvSpPr/>
              <p:nvPr/>
            </p:nvSpPr>
            <p:spPr>
              <a:xfrm>
                <a:off x="31171825" y="19903175"/>
                <a:ext cx="158075" cy="68675"/>
              </a:xfrm>
              <a:custGeom>
                <a:avLst/>
                <a:gdLst/>
                <a:ahLst/>
                <a:cxnLst/>
                <a:rect l="l" t="t" r="r" b="b"/>
                <a:pathLst>
                  <a:path w="6323" h="2747" extrusionOk="0">
                    <a:moveTo>
                      <a:pt x="3263" y="1"/>
                    </a:moveTo>
                    <a:cubicBezTo>
                      <a:pt x="2887" y="1"/>
                      <a:pt x="2514" y="46"/>
                      <a:pt x="2158" y="128"/>
                    </a:cubicBezTo>
                    <a:cubicBezTo>
                      <a:pt x="1551" y="310"/>
                      <a:pt x="912" y="614"/>
                      <a:pt x="456" y="1070"/>
                    </a:cubicBezTo>
                    <a:cubicBezTo>
                      <a:pt x="213" y="1283"/>
                      <a:pt x="0" y="1587"/>
                      <a:pt x="0" y="1921"/>
                    </a:cubicBezTo>
                    <a:cubicBezTo>
                      <a:pt x="860" y="2293"/>
                      <a:pt x="1800" y="2747"/>
                      <a:pt x="2771" y="2747"/>
                    </a:cubicBezTo>
                    <a:cubicBezTo>
                      <a:pt x="2830" y="2747"/>
                      <a:pt x="2889" y="2745"/>
                      <a:pt x="2949" y="2742"/>
                    </a:cubicBezTo>
                    <a:cubicBezTo>
                      <a:pt x="4013" y="2681"/>
                      <a:pt x="5168" y="2620"/>
                      <a:pt x="6079" y="2012"/>
                    </a:cubicBezTo>
                    <a:cubicBezTo>
                      <a:pt x="6171" y="1921"/>
                      <a:pt x="6262" y="1891"/>
                      <a:pt x="6292" y="1769"/>
                    </a:cubicBezTo>
                    <a:cubicBezTo>
                      <a:pt x="6323" y="1739"/>
                      <a:pt x="6323" y="1708"/>
                      <a:pt x="6323" y="1647"/>
                    </a:cubicBezTo>
                    <a:cubicBezTo>
                      <a:pt x="6323" y="1374"/>
                      <a:pt x="5867" y="948"/>
                      <a:pt x="5654" y="796"/>
                    </a:cubicBezTo>
                    <a:cubicBezTo>
                      <a:pt x="5350" y="553"/>
                      <a:pt x="5016" y="340"/>
                      <a:pt x="4620" y="219"/>
                    </a:cubicBezTo>
                    <a:cubicBezTo>
                      <a:pt x="4185" y="68"/>
                      <a:pt x="3723" y="1"/>
                      <a:pt x="32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69"/>
              <p:cNvSpPr/>
              <p:nvPr/>
            </p:nvSpPr>
            <p:spPr>
              <a:xfrm>
                <a:off x="31117100" y="19904150"/>
                <a:ext cx="74050" cy="67575"/>
              </a:xfrm>
              <a:custGeom>
                <a:avLst/>
                <a:gdLst/>
                <a:ahLst/>
                <a:cxnLst/>
                <a:rect l="l" t="t" r="r" b="b"/>
                <a:pathLst>
                  <a:path w="2962" h="2703" extrusionOk="0">
                    <a:moveTo>
                      <a:pt x="3" y="2549"/>
                    </a:moveTo>
                    <a:cubicBezTo>
                      <a:pt x="2" y="2550"/>
                      <a:pt x="2" y="2550"/>
                      <a:pt x="1" y="2551"/>
                    </a:cubicBezTo>
                    <a:cubicBezTo>
                      <a:pt x="2" y="2550"/>
                      <a:pt x="2" y="2550"/>
                      <a:pt x="3" y="2549"/>
                    </a:cubicBezTo>
                    <a:close/>
                    <a:moveTo>
                      <a:pt x="955" y="1"/>
                    </a:moveTo>
                    <a:cubicBezTo>
                      <a:pt x="827" y="1"/>
                      <a:pt x="700" y="10"/>
                      <a:pt x="578" y="28"/>
                    </a:cubicBezTo>
                    <a:cubicBezTo>
                      <a:pt x="882" y="332"/>
                      <a:pt x="1277" y="727"/>
                      <a:pt x="1521" y="1213"/>
                    </a:cubicBezTo>
                    <a:cubicBezTo>
                      <a:pt x="1521" y="1244"/>
                      <a:pt x="1581" y="1274"/>
                      <a:pt x="1581" y="1335"/>
                    </a:cubicBezTo>
                    <a:cubicBezTo>
                      <a:pt x="1581" y="1365"/>
                      <a:pt x="1521" y="1396"/>
                      <a:pt x="1521" y="1396"/>
                    </a:cubicBezTo>
                    <a:cubicBezTo>
                      <a:pt x="1126" y="1851"/>
                      <a:pt x="580" y="2215"/>
                      <a:pt x="3" y="2549"/>
                    </a:cubicBezTo>
                    <a:lnTo>
                      <a:pt x="3" y="2549"/>
                    </a:lnTo>
                    <a:cubicBezTo>
                      <a:pt x="27" y="2536"/>
                      <a:pt x="64" y="2530"/>
                      <a:pt x="110" y="2530"/>
                    </a:cubicBezTo>
                    <a:cubicBezTo>
                      <a:pt x="361" y="2530"/>
                      <a:pt x="886" y="2703"/>
                      <a:pt x="1065" y="2703"/>
                    </a:cubicBezTo>
                    <a:cubicBezTo>
                      <a:pt x="1369" y="2703"/>
                      <a:pt x="1764" y="2642"/>
                      <a:pt x="2068" y="2551"/>
                    </a:cubicBezTo>
                    <a:cubicBezTo>
                      <a:pt x="2493" y="2368"/>
                      <a:pt x="2736" y="2034"/>
                      <a:pt x="2828" y="1578"/>
                    </a:cubicBezTo>
                    <a:cubicBezTo>
                      <a:pt x="2962" y="506"/>
                      <a:pt x="1914" y="1"/>
                      <a:pt x="9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69"/>
              <p:cNvSpPr/>
              <p:nvPr/>
            </p:nvSpPr>
            <p:spPr>
              <a:xfrm>
                <a:off x="31267825" y="19922875"/>
                <a:ext cx="29400" cy="23025"/>
              </a:xfrm>
              <a:custGeom>
                <a:avLst/>
                <a:gdLst/>
                <a:ahLst/>
                <a:cxnLst/>
                <a:rect l="l" t="t" r="r" b="b"/>
                <a:pathLst>
                  <a:path w="1176" h="921" extrusionOk="0">
                    <a:moveTo>
                      <a:pt x="572" y="1"/>
                    </a:moveTo>
                    <a:cubicBezTo>
                      <a:pt x="270" y="1"/>
                      <a:pt x="1" y="283"/>
                      <a:pt x="112" y="616"/>
                    </a:cubicBezTo>
                    <a:cubicBezTo>
                      <a:pt x="173" y="799"/>
                      <a:pt x="325" y="920"/>
                      <a:pt x="507" y="920"/>
                    </a:cubicBezTo>
                    <a:cubicBezTo>
                      <a:pt x="720" y="920"/>
                      <a:pt x="872" y="829"/>
                      <a:pt x="963" y="677"/>
                    </a:cubicBezTo>
                    <a:cubicBezTo>
                      <a:pt x="1176" y="434"/>
                      <a:pt x="1024" y="39"/>
                      <a:pt x="659" y="8"/>
                    </a:cubicBezTo>
                    <a:cubicBezTo>
                      <a:pt x="630" y="3"/>
                      <a:pt x="601" y="1"/>
                      <a:pt x="5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69"/>
              <p:cNvSpPr/>
              <p:nvPr/>
            </p:nvSpPr>
            <p:spPr>
              <a:xfrm>
                <a:off x="31206025" y="19956500"/>
                <a:ext cx="30400" cy="29850"/>
              </a:xfrm>
              <a:custGeom>
                <a:avLst/>
                <a:gdLst/>
                <a:ahLst/>
                <a:cxnLst/>
                <a:rect l="l" t="t" r="r" b="b"/>
                <a:pathLst>
                  <a:path w="1216" h="1194" extrusionOk="0">
                    <a:moveTo>
                      <a:pt x="608" y="1"/>
                    </a:moveTo>
                    <a:cubicBezTo>
                      <a:pt x="365" y="183"/>
                      <a:pt x="183" y="396"/>
                      <a:pt x="31" y="669"/>
                    </a:cubicBezTo>
                    <a:cubicBezTo>
                      <a:pt x="0" y="700"/>
                      <a:pt x="0" y="791"/>
                      <a:pt x="0" y="821"/>
                    </a:cubicBezTo>
                    <a:cubicBezTo>
                      <a:pt x="0" y="943"/>
                      <a:pt x="61" y="1004"/>
                      <a:pt x="183" y="1065"/>
                    </a:cubicBezTo>
                    <a:cubicBezTo>
                      <a:pt x="350" y="1158"/>
                      <a:pt x="529" y="1194"/>
                      <a:pt x="712" y="1194"/>
                    </a:cubicBezTo>
                    <a:cubicBezTo>
                      <a:pt x="828" y="1194"/>
                      <a:pt x="946" y="1179"/>
                      <a:pt x="1064" y="1156"/>
                    </a:cubicBezTo>
                    <a:cubicBezTo>
                      <a:pt x="1094" y="1156"/>
                      <a:pt x="1125" y="1156"/>
                      <a:pt x="1125" y="1125"/>
                    </a:cubicBezTo>
                    <a:cubicBezTo>
                      <a:pt x="1155" y="1125"/>
                      <a:pt x="1155" y="1095"/>
                      <a:pt x="1155" y="1065"/>
                    </a:cubicBezTo>
                    <a:cubicBezTo>
                      <a:pt x="1216" y="943"/>
                      <a:pt x="1216" y="821"/>
                      <a:pt x="1216" y="761"/>
                    </a:cubicBezTo>
                    <a:cubicBezTo>
                      <a:pt x="1216" y="517"/>
                      <a:pt x="1155" y="305"/>
                      <a:pt x="1155" y="62"/>
                    </a:cubicBezTo>
                    <a:lnTo>
                      <a:pt x="60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69"/>
              <p:cNvSpPr/>
              <p:nvPr/>
            </p:nvSpPr>
            <p:spPr>
              <a:xfrm>
                <a:off x="30750850" y="19807925"/>
                <a:ext cx="178575" cy="192850"/>
              </a:xfrm>
              <a:custGeom>
                <a:avLst/>
                <a:gdLst/>
                <a:ahLst/>
                <a:cxnLst/>
                <a:rect l="l" t="t" r="r" b="b"/>
                <a:pathLst>
                  <a:path w="7143" h="7714" extrusionOk="0">
                    <a:moveTo>
                      <a:pt x="685" y="0"/>
                    </a:moveTo>
                    <a:cubicBezTo>
                      <a:pt x="621" y="0"/>
                      <a:pt x="536" y="33"/>
                      <a:pt x="426" y="108"/>
                    </a:cubicBezTo>
                    <a:cubicBezTo>
                      <a:pt x="0" y="381"/>
                      <a:pt x="304" y="1658"/>
                      <a:pt x="426" y="2084"/>
                    </a:cubicBezTo>
                    <a:cubicBezTo>
                      <a:pt x="608" y="2691"/>
                      <a:pt x="973" y="3299"/>
                      <a:pt x="1520" y="3725"/>
                    </a:cubicBezTo>
                    <a:cubicBezTo>
                      <a:pt x="2158" y="4211"/>
                      <a:pt x="3009" y="4454"/>
                      <a:pt x="3556" y="5032"/>
                    </a:cubicBezTo>
                    <a:cubicBezTo>
                      <a:pt x="4073" y="5518"/>
                      <a:pt x="4316" y="6187"/>
                      <a:pt x="4742" y="6764"/>
                    </a:cubicBezTo>
                    <a:cubicBezTo>
                      <a:pt x="5108" y="7262"/>
                      <a:pt x="5655" y="7714"/>
                      <a:pt x="6245" y="7714"/>
                    </a:cubicBezTo>
                    <a:cubicBezTo>
                      <a:pt x="6341" y="7714"/>
                      <a:pt x="6438" y="7702"/>
                      <a:pt x="6535" y="7676"/>
                    </a:cubicBezTo>
                    <a:cubicBezTo>
                      <a:pt x="6809" y="7616"/>
                      <a:pt x="7022" y="7403"/>
                      <a:pt x="7052" y="7190"/>
                    </a:cubicBezTo>
                    <a:cubicBezTo>
                      <a:pt x="7143" y="6795"/>
                      <a:pt x="6839" y="6460"/>
                      <a:pt x="6444" y="6339"/>
                    </a:cubicBezTo>
                    <a:cubicBezTo>
                      <a:pt x="6110" y="6187"/>
                      <a:pt x="5745" y="6187"/>
                      <a:pt x="5380" y="6005"/>
                    </a:cubicBezTo>
                    <a:cubicBezTo>
                      <a:pt x="4620" y="5640"/>
                      <a:pt x="4316" y="4698"/>
                      <a:pt x="3708" y="4181"/>
                    </a:cubicBezTo>
                    <a:cubicBezTo>
                      <a:pt x="3070" y="3664"/>
                      <a:pt x="2158" y="3512"/>
                      <a:pt x="1550" y="2935"/>
                    </a:cubicBezTo>
                    <a:cubicBezTo>
                      <a:pt x="1034" y="2448"/>
                      <a:pt x="821" y="1749"/>
                      <a:pt x="821" y="1080"/>
                    </a:cubicBezTo>
                    <a:cubicBezTo>
                      <a:pt x="821" y="827"/>
                      <a:pt x="1012" y="0"/>
                      <a:pt x="6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69"/>
              <p:cNvSpPr/>
              <p:nvPr/>
            </p:nvSpPr>
            <p:spPr>
              <a:xfrm>
                <a:off x="30791350" y="19786100"/>
                <a:ext cx="275625" cy="221200"/>
              </a:xfrm>
              <a:custGeom>
                <a:avLst/>
                <a:gdLst/>
                <a:ahLst/>
                <a:cxnLst/>
                <a:rect l="l" t="t" r="r" b="b"/>
                <a:pathLst>
                  <a:path w="11025" h="8848" extrusionOk="0">
                    <a:moveTo>
                      <a:pt x="579" y="1"/>
                    </a:moveTo>
                    <a:cubicBezTo>
                      <a:pt x="1" y="1"/>
                      <a:pt x="585" y="1703"/>
                      <a:pt x="781" y="1984"/>
                    </a:cubicBezTo>
                    <a:cubicBezTo>
                      <a:pt x="1784" y="3473"/>
                      <a:pt x="4125" y="3260"/>
                      <a:pt x="5432" y="4476"/>
                    </a:cubicBezTo>
                    <a:cubicBezTo>
                      <a:pt x="6435" y="5388"/>
                      <a:pt x="6709" y="6878"/>
                      <a:pt x="7620" y="7820"/>
                    </a:cubicBezTo>
                    <a:cubicBezTo>
                      <a:pt x="8210" y="8475"/>
                      <a:pt x="9098" y="8848"/>
                      <a:pt x="9991" y="8848"/>
                    </a:cubicBezTo>
                    <a:cubicBezTo>
                      <a:pt x="10341" y="8848"/>
                      <a:pt x="10691" y="8791"/>
                      <a:pt x="11025" y="8671"/>
                    </a:cubicBezTo>
                    <a:cubicBezTo>
                      <a:pt x="10812" y="8124"/>
                      <a:pt x="10113" y="8033"/>
                      <a:pt x="9596" y="7789"/>
                    </a:cubicBezTo>
                    <a:cubicBezTo>
                      <a:pt x="7864" y="7060"/>
                      <a:pt x="7408" y="4902"/>
                      <a:pt x="5979" y="3716"/>
                    </a:cubicBezTo>
                    <a:cubicBezTo>
                      <a:pt x="5250" y="3108"/>
                      <a:pt x="4307" y="2835"/>
                      <a:pt x="3335" y="2592"/>
                    </a:cubicBezTo>
                    <a:cubicBezTo>
                      <a:pt x="2848" y="2440"/>
                      <a:pt x="2332" y="2318"/>
                      <a:pt x="1906" y="2014"/>
                    </a:cubicBezTo>
                    <a:cubicBezTo>
                      <a:pt x="1572" y="1771"/>
                      <a:pt x="1298" y="1437"/>
                      <a:pt x="1146" y="1072"/>
                    </a:cubicBezTo>
                    <a:cubicBezTo>
                      <a:pt x="1025" y="798"/>
                      <a:pt x="1055" y="160"/>
                      <a:pt x="751" y="39"/>
                    </a:cubicBezTo>
                    <a:cubicBezTo>
                      <a:pt x="685" y="13"/>
                      <a:pt x="628" y="1"/>
                      <a:pt x="5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69"/>
              <p:cNvSpPr/>
              <p:nvPr/>
            </p:nvSpPr>
            <p:spPr>
              <a:xfrm>
                <a:off x="30826825" y="19757425"/>
                <a:ext cx="328300" cy="127525"/>
              </a:xfrm>
              <a:custGeom>
                <a:avLst/>
                <a:gdLst/>
                <a:ahLst/>
                <a:cxnLst/>
                <a:rect l="l" t="t" r="r" b="b"/>
                <a:pathLst>
                  <a:path w="13132" h="5101" extrusionOk="0">
                    <a:moveTo>
                      <a:pt x="1186" y="0"/>
                    </a:moveTo>
                    <a:lnTo>
                      <a:pt x="1" y="274"/>
                    </a:lnTo>
                    <a:cubicBezTo>
                      <a:pt x="183" y="1094"/>
                      <a:pt x="882" y="1763"/>
                      <a:pt x="1642" y="2128"/>
                    </a:cubicBezTo>
                    <a:cubicBezTo>
                      <a:pt x="2402" y="2462"/>
                      <a:pt x="3253" y="2584"/>
                      <a:pt x="4134" y="2584"/>
                    </a:cubicBezTo>
                    <a:cubicBezTo>
                      <a:pt x="4310" y="2590"/>
                      <a:pt x="4486" y="2592"/>
                      <a:pt x="4663" y="2592"/>
                    </a:cubicBezTo>
                    <a:cubicBezTo>
                      <a:pt x="6315" y="2592"/>
                      <a:pt x="7988" y="2350"/>
                      <a:pt x="9636" y="2158"/>
                    </a:cubicBezTo>
                    <a:cubicBezTo>
                      <a:pt x="9808" y="2138"/>
                      <a:pt x="9981" y="2124"/>
                      <a:pt x="10151" y="2124"/>
                    </a:cubicBezTo>
                    <a:cubicBezTo>
                      <a:pt x="10491" y="2124"/>
                      <a:pt x="10822" y="2178"/>
                      <a:pt x="11126" y="2341"/>
                    </a:cubicBezTo>
                    <a:cubicBezTo>
                      <a:pt x="11581" y="2584"/>
                      <a:pt x="11855" y="3252"/>
                      <a:pt x="11521" y="3617"/>
                    </a:cubicBezTo>
                    <a:cubicBezTo>
                      <a:pt x="11156" y="4012"/>
                      <a:pt x="10335" y="4043"/>
                      <a:pt x="10335" y="4559"/>
                    </a:cubicBezTo>
                    <a:cubicBezTo>
                      <a:pt x="10335" y="4803"/>
                      <a:pt x="10548" y="5015"/>
                      <a:pt x="10791" y="5076"/>
                    </a:cubicBezTo>
                    <a:cubicBezTo>
                      <a:pt x="10851" y="5093"/>
                      <a:pt x="10915" y="5101"/>
                      <a:pt x="10982" y="5101"/>
                    </a:cubicBezTo>
                    <a:cubicBezTo>
                      <a:pt x="11154" y="5101"/>
                      <a:pt x="11345" y="5051"/>
                      <a:pt x="11521" y="4985"/>
                    </a:cubicBezTo>
                    <a:cubicBezTo>
                      <a:pt x="12129" y="4803"/>
                      <a:pt x="12676" y="4377"/>
                      <a:pt x="12888" y="3769"/>
                    </a:cubicBezTo>
                    <a:cubicBezTo>
                      <a:pt x="13132" y="3009"/>
                      <a:pt x="12645" y="2128"/>
                      <a:pt x="11977" y="1672"/>
                    </a:cubicBezTo>
                    <a:cubicBezTo>
                      <a:pt x="11346" y="1278"/>
                      <a:pt x="10625" y="1179"/>
                      <a:pt x="9911" y="1179"/>
                    </a:cubicBezTo>
                    <a:cubicBezTo>
                      <a:pt x="9799" y="1179"/>
                      <a:pt x="9687" y="1181"/>
                      <a:pt x="9575" y="1186"/>
                    </a:cubicBezTo>
                    <a:cubicBezTo>
                      <a:pt x="7817" y="1267"/>
                      <a:pt x="6059" y="1757"/>
                      <a:pt x="4280" y="1757"/>
                    </a:cubicBezTo>
                    <a:cubicBezTo>
                      <a:pt x="4060" y="1757"/>
                      <a:pt x="3839" y="1749"/>
                      <a:pt x="3618" y="1733"/>
                    </a:cubicBezTo>
                    <a:cubicBezTo>
                      <a:pt x="3071" y="1672"/>
                      <a:pt x="2493" y="1581"/>
                      <a:pt x="2037" y="1307"/>
                    </a:cubicBezTo>
                    <a:cubicBezTo>
                      <a:pt x="1581" y="1034"/>
                      <a:pt x="1217" y="547"/>
                      <a:pt x="11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69"/>
              <p:cNvSpPr/>
              <p:nvPr/>
            </p:nvSpPr>
            <p:spPr>
              <a:xfrm>
                <a:off x="30883825" y="19710275"/>
                <a:ext cx="330575" cy="73750"/>
              </a:xfrm>
              <a:custGeom>
                <a:avLst/>
                <a:gdLst/>
                <a:ahLst/>
                <a:cxnLst/>
                <a:rect l="l" t="t" r="r" b="b"/>
                <a:pathLst>
                  <a:path w="13223" h="2950" extrusionOk="0">
                    <a:moveTo>
                      <a:pt x="9755" y="0"/>
                    </a:moveTo>
                    <a:cubicBezTo>
                      <a:pt x="9075" y="0"/>
                      <a:pt x="8378" y="122"/>
                      <a:pt x="7721" y="306"/>
                    </a:cubicBezTo>
                    <a:cubicBezTo>
                      <a:pt x="6201" y="761"/>
                      <a:pt x="4833" y="1521"/>
                      <a:pt x="3313" y="1977"/>
                    </a:cubicBezTo>
                    <a:cubicBezTo>
                      <a:pt x="2981" y="2072"/>
                      <a:pt x="2649" y="2149"/>
                      <a:pt x="2317" y="2149"/>
                    </a:cubicBezTo>
                    <a:cubicBezTo>
                      <a:pt x="2223" y="2149"/>
                      <a:pt x="2130" y="2143"/>
                      <a:pt x="2037" y="2129"/>
                    </a:cubicBezTo>
                    <a:cubicBezTo>
                      <a:pt x="1642" y="2038"/>
                      <a:pt x="1247" y="1765"/>
                      <a:pt x="1125" y="1369"/>
                    </a:cubicBezTo>
                    <a:lnTo>
                      <a:pt x="0" y="913"/>
                    </a:lnTo>
                    <a:lnTo>
                      <a:pt x="0" y="913"/>
                    </a:lnTo>
                    <a:cubicBezTo>
                      <a:pt x="61" y="1552"/>
                      <a:pt x="213" y="2281"/>
                      <a:pt x="791" y="2524"/>
                    </a:cubicBezTo>
                    <a:cubicBezTo>
                      <a:pt x="973" y="2646"/>
                      <a:pt x="1247" y="2676"/>
                      <a:pt x="1490" y="2676"/>
                    </a:cubicBezTo>
                    <a:cubicBezTo>
                      <a:pt x="1577" y="2680"/>
                      <a:pt x="1664" y="2682"/>
                      <a:pt x="1750" y="2682"/>
                    </a:cubicBezTo>
                    <a:cubicBezTo>
                      <a:pt x="4359" y="2682"/>
                      <a:pt x="6877" y="1112"/>
                      <a:pt x="9453" y="1112"/>
                    </a:cubicBezTo>
                    <a:cubicBezTo>
                      <a:pt x="9696" y="1112"/>
                      <a:pt x="9939" y="1126"/>
                      <a:pt x="10183" y="1157"/>
                    </a:cubicBezTo>
                    <a:cubicBezTo>
                      <a:pt x="10943" y="1248"/>
                      <a:pt x="11733" y="1582"/>
                      <a:pt x="12067" y="2220"/>
                    </a:cubicBezTo>
                    <a:cubicBezTo>
                      <a:pt x="12219" y="2524"/>
                      <a:pt x="12371" y="2950"/>
                      <a:pt x="12736" y="2950"/>
                    </a:cubicBezTo>
                    <a:cubicBezTo>
                      <a:pt x="13071" y="2950"/>
                      <a:pt x="13222" y="2524"/>
                      <a:pt x="13192" y="2190"/>
                    </a:cubicBezTo>
                    <a:cubicBezTo>
                      <a:pt x="13101" y="1613"/>
                      <a:pt x="12736" y="1096"/>
                      <a:pt x="12219" y="761"/>
                    </a:cubicBezTo>
                    <a:cubicBezTo>
                      <a:pt x="11512" y="209"/>
                      <a:pt x="10648" y="0"/>
                      <a:pt x="97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69"/>
              <p:cNvSpPr/>
              <p:nvPr/>
            </p:nvSpPr>
            <p:spPr>
              <a:xfrm>
                <a:off x="30699175" y="19820475"/>
                <a:ext cx="50175" cy="173025"/>
              </a:xfrm>
              <a:custGeom>
                <a:avLst/>
                <a:gdLst/>
                <a:ahLst/>
                <a:cxnLst/>
                <a:rect l="l" t="t" r="r" b="b"/>
                <a:pathLst>
                  <a:path w="2007" h="6921" extrusionOk="0">
                    <a:moveTo>
                      <a:pt x="1915" y="1"/>
                    </a:moveTo>
                    <a:lnTo>
                      <a:pt x="973" y="913"/>
                    </a:lnTo>
                    <a:cubicBezTo>
                      <a:pt x="547" y="1855"/>
                      <a:pt x="152" y="2858"/>
                      <a:pt x="91" y="3922"/>
                    </a:cubicBezTo>
                    <a:cubicBezTo>
                      <a:pt x="0" y="4925"/>
                      <a:pt x="274" y="6050"/>
                      <a:pt x="1003" y="6810"/>
                    </a:cubicBezTo>
                    <a:cubicBezTo>
                      <a:pt x="1050" y="6856"/>
                      <a:pt x="1132" y="6921"/>
                      <a:pt x="1209" y="6921"/>
                    </a:cubicBezTo>
                    <a:cubicBezTo>
                      <a:pt x="1233" y="6921"/>
                      <a:pt x="1256" y="6915"/>
                      <a:pt x="1277" y="6901"/>
                    </a:cubicBezTo>
                    <a:cubicBezTo>
                      <a:pt x="1307" y="6870"/>
                      <a:pt x="1338" y="6840"/>
                      <a:pt x="1338" y="6810"/>
                    </a:cubicBezTo>
                    <a:cubicBezTo>
                      <a:pt x="1794" y="5594"/>
                      <a:pt x="1064" y="4196"/>
                      <a:pt x="1216" y="2919"/>
                    </a:cubicBezTo>
                    <a:cubicBezTo>
                      <a:pt x="1338" y="1946"/>
                      <a:pt x="2006" y="974"/>
                      <a:pt x="19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69"/>
              <p:cNvSpPr/>
              <p:nvPr/>
            </p:nvSpPr>
            <p:spPr>
              <a:xfrm>
                <a:off x="30623175" y="19603900"/>
                <a:ext cx="351850" cy="262525"/>
              </a:xfrm>
              <a:custGeom>
                <a:avLst/>
                <a:gdLst/>
                <a:ahLst/>
                <a:cxnLst/>
                <a:rect l="l" t="t" r="r" b="b"/>
                <a:pathLst>
                  <a:path w="14074" h="10501" extrusionOk="0">
                    <a:moveTo>
                      <a:pt x="8075" y="1"/>
                    </a:moveTo>
                    <a:cubicBezTo>
                      <a:pt x="4048" y="1"/>
                      <a:pt x="0" y="3652"/>
                      <a:pt x="1490" y="8208"/>
                    </a:cubicBezTo>
                    <a:cubicBezTo>
                      <a:pt x="1891" y="9354"/>
                      <a:pt x="2860" y="10501"/>
                      <a:pt x="4039" y="10501"/>
                    </a:cubicBezTo>
                    <a:cubicBezTo>
                      <a:pt x="4111" y="10501"/>
                      <a:pt x="4183" y="10496"/>
                      <a:pt x="4256" y="10488"/>
                    </a:cubicBezTo>
                    <a:cubicBezTo>
                      <a:pt x="5107" y="10366"/>
                      <a:pt x="5745" y="9728"/>
                      <a:pt x="6445" y="9241"/>
                    </a:cubicBezTo>
                    <a:cubicBezTo>
                      <a:pt x="7204" y="8634"/>
                      <a:pt x="8116" y="8178"/>
                      <a:pt x="9028" y="7904"/>
                    </a:cubicBezTo>
                    <a:cubicBezTo>
                      <a:pt x="9849" y="7630"/>
                      <a:pt x="10700" y="7509"/>
                      <a:pt x="11521" y="7205"/>
                    </a:cubicBezTo>
                    <a:cubicBezTo>
                      <a:pt x="12372" y="6901"/>
                      <a:pt x="13132" y="6415"/>
                      <a:pt x="13496" y="5624"/>
                    </a:cubicBezTo>
                    <a:cubicBezTo>
                      <a:pt x="14074" y="4439"/>
                      <a:pt x="13496" y="3010"/>
                      <a:pt x="12615" y="2007"/>
                    </a:cubicBezTo>
                    <a:cubicBezTo>
                      <a:pt x="11356" y="608"/>
                      <a:pt x="9717" y="1"/>
                      <a:pt x="80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69"/>
              <p:cNvSpPr/>
              <p:nvPr/>
            </p:nvSpPr>
            <p:spPr>
              <a:xfrm>
                <a:off x="30685500" y="19763500"/>
                <a:ext cx="40275" cy="31925"/>
              </a:xfrm>
              <a:custGeom>
                <a:avLst/>
                <a:gdLst/>
                <a:ahLst/>
                <a:cxnLst/>
                <a:rect l="l" t="t" r="r" b="b"/>
                <a:pathLst>
                  <a:path w="1611" h="1277" extrusionOk="0">
                    <a:moveTo>
                      <a:pt x="699" y="0"/>
                    </a:moveTo>
                    <a:cubicBezTo>
                      <a:pt x="517" y="0"/>
                      <a:pt x="334" y="61"/>
                      <a:pt x="304" y="274"/>
                    </a:cubicBezTo>
                    <a:cubicBezTo>
                      <a:pt x="182" y="517"/>
                      <a:pt x="0" y="912"/>
                      <a:pt x="304" y="1125"/>
                    </a:cubicBezTo>
                    <a:cubicBezTo>
                      <a:pt x="456" y="1246"/>
                      <a:pt x="638" y="1277"/>
                      <a:pt x="821" y="1277"/>
                    </a:cubicBezTo>
                    <a:cubicBezTo>
                      <a:pt x="973" y="1277"/>
                      <a:pt x="1125" y="1246"/>
                      <a:pt x="1277" y="1216"/>
                    </a:cubicBezTo>
                    <a:cubicBezTo>
                      <a:pt x="1429" y="1125"/>
                      <a:pt x="1550" y="1034"/>
                      <a:pt x="1581" y="882"/>
                    </a:cubicBezTo>
                    <a:cubicBezTo>
                      <a:pt x="1611" y="669"/>
                      <a:pt x="1581" y="487"/>
                      <a:pt x="1459" y="365"/>
                    </a:cubicBezTo>
                    <a:cubicBezTo>
                      <a:pt x="1277" y="152"/>
                      <a:pt x="1003" y="0"/>
                      <a:pt x="6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69"/>
              <p:cNvSpPr/>
              <p:nvPr/>
            </p:nvSpPr>
            <p:spPr>
              <a:xfrm>
                <a:off x="30905200" y="19690250"/>
                <a:ext cx="40950" cy="29200"/>
              </a:xfrm>
              <a:custGeom>
                <a:avLst/>
                <a:gdLst/>
                <a:ahLst/>
                <a:cxnLst/>
                <a:rect l="l" t="t" r="r" b="b"/>
                <a:pathLst>
                  <a:path w="1638" h="1168" extrusionOk="0">
                    <a:moveTo>
                      <a:pt x="909" y="1"/>
                    </a:moveTo>
                    <a:cubicBezTo>
                      <a:pt x="392" y="1"/>
                      <a:pt x="0" y="728"/>
                      <a:pt x="483" y="1076"/>
                    </a:cubicBezTo>
                    <a:cubicBezTo>
                      <a:pt x="574" y="1167"/>
                      <a:pt x="787" y="1167"/>
                      <a:pt x="939" y="1167"/>
                    </a:cubicBezTo>
                    <a:cubicBezTo>
                      <a:pt x="1091" y="1167"/>
                      <a:pt x="1243" y="1137"/>
                      <a:pt x="1334" y="1107"/>
                    </a:cubicBezTo>
                    <a:cubicBezTo>
                      <a:pt x="1455" y="1015"/>
                      <a:pt x="1577" y="924"/>
                      <a:pt x="1607" y="772"/>
                    </a:cubicBezTo>
                    <a:cubicBezTo>
                      <a:pt x="1638" y="559"/>
                      <a:pt x="1547" y="407"/>
                      <a:pt x="1425" y="286"/>
                    </a:cubicBezTo>
                    <a:cubicBezTo>
                      <a:pt x="1334" y="195"/>
                      <a:pt x="1243" y="103"/>
                      <a:pt x="1121" y="43"/>
                    </a:cubicBezTo>
                    <a:cubicBezTo>
                      <a:pt x="1049" y="14"/>
                      <a:pt x="978" y="1"/>
                      <a:pt x="9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69"/>
              <p:cNvSpPr/>
              <p:nvPr/>
            </p:nvSpPr>
            <p:spPr>
              <a:xfrm>
                <a:off x="30134575" y="20165475"/>
                <a:ext cx="25" cy="25"/>
              </a:xfrm>
              <a:custGeom>
                <a:avLst/>
                <a:gdLst/>
                <a:ahLst/>
                <a:cxnLst/>
                <a:rect l="l" t="t" r="r" b="b"/>
                <a:pathLst>
                  <a:path w="1" h="1" extrusionOk="0">
                    <a:moveTo>
                      <a:pt x="0" y="1"/>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40" name="Google Shape;1940;p69"/>
          <p:cNvGrpSpPr/>
          <p:nvPr/>
        </p:nvGrpSpPr>
        <p:grpSpPr>
          <a:xfrm>
            <a:off x="3572845" y="3622611"/>
            <a:ext cx="859335" cy="746983"/>
            <a:chOff x="763575" y="3331700"/>
            <a:chExt cx="2284250" cy="1985600"/>
          </a:xfrm>
        </p:grpSpPr>
        <p:sp>
          <p:nvSpPr>
            <p:cNvPr id="1941" name="Google Shape;1941;p69"/>
            <p:cNvSpPr/>
            <p:nvPr/>
          </p:nvSpPr>
          <p:spPr>
            <a:xfrm>
              <a:off x="763575" y="3331700"/>
              <a:ext cx="2284250" cy="1985600"/>
            </a:xfrm>
            <a:custGeom>
              <a:avLst/>
              <a:gdLst/>
              <a:ahLst/>
              <a:cxnLst/>
              <a:rect l="l" t="t" r="r" b="b"/>
              <a:pathLst>
                <a:path w="91370" h="79424" extrusionOk="0">
                  <a:moveTo>
                    <a:pt x="58117" y="0"/>
                  </a:moveTo>
                  <a:lnTo>
                    <a:pt x="52494" y="5472"/>
                  </a:lnTo>
                  <a:cubicBezTo>
                    <a:pt x="49363" y="8481"/>
                    <a:pt x="47053" y="15198"/>
                    <a:pt x="45989" y="20061"/>
                  </a:cubicBezTo>
                  <a:cubicBezTo>
                    <a:pt x="43801" y="30214"/>
                    <a:pt x="45959" y="35016"/>
                    <a:pt x="47387" y="36931"/>
                  </a:cubicBezTo>
                  <a:cubicBezTo>
                    <a:pt x="48147" y="37934"/>
                    <a:pt x="48877" y="38846"/>
                    <a:pt x="49637" y="39667"/>
                  </a:cubicBezTo>
                  <a:cubicBezTo>
                    <a:pt x="48117" y="38512"/>
                    <a:pt x="46263" y="37904"/>
                    <a:pt x="44165" y="37904"/>
                  </a:cubicBezTo>
                  <a:cubicBezTo>
                    <a:pt x="43284" y="37904"/>
                    <a:pt x="40548" y="38086"/>
                    <a:pt x="38238" y="40396"/>
                  </a:cubicBezTo>
                  <a:cubicBezTo>
                    <a:pt x="36141" y="37964"/>
                    <a:pt x="33162" y="37630"/>
                    <a:pt x="31551" y="37630"/>
                  </a:cubicBezTo>
                  <a:lnTo>
                    <a:pt x="31065" y="37630"/>
                  </a:lnTo>
                  <a:cubicBezTo>
                    <a:pt x="29271" y="37691"/>
                    <a:pt x="27630" y="38360"/>
                    <a:pt x="26323" y="39423"/>
                  </a:cubicBezTo>
                  <a:cubicBezTo>
                    <a:pt x="26566" y="38268"/>
                    <a:pt x="26779" y="36992"/>
                    <a:pt x="26961" y="35715"/>
                  </a:cubicBezTo>
                  <a:cubicBezTo>
                    <a:pt x="27782" y="35563"/>
                    <a:pt x="28329" y="35350"/>
                    <a:pt x="28816" y="35016"/>
                  </a:cubicBezTo>
                  <a:cubicBezTo>
                    <a:pt x="30487" y="33861"/>
                    <a:pt x="30791" y="31916"/>
                    <a:pt x="30943" y="30244"/>
                  </a:cubicBezTo>
                  <a:cubicBezTo>
                    <a:pt x="31095" y="28633"/>
                    <a:pt x="31126" y="26384"/>
                    <a:pt x="31034" y="24378"/>
                  </a:cubicBezTo>
                  <a:cubicBezTo>
                    <a:pt x="30913" y="21885"/>
                    <a:pt x="30761" y="18815"/>
                    <a:pt x="27995" y="17782"/>
                  </a:cubicBezTo>
                  <a:cubicBezTo>
                    <a:pt x="27569" y="17630"/>
                    <a:pt x="27144" y="17569"/>
                    <a:pt x="26414" y="17539"/>
                  </a:cubicBezTo>
                  <a:cubicBezTo>
                    <a:pt x="26414" y="16171"/>
                    <a:pt x="26353" y="14742"/>
                    <a:pt x="26323" y="13618"/>
                  </a:cubicBezTo>
                  <a:cubicBezTo>
                    <a:pt x="26171" y="10639"/>
                    <a:pt x="24104" y="7660"/>
                    <a:pt x="20457" y="7660"/>
                  </a:cubicBezTo>
                  <a:cubicBezTo>
                    <a:pt x="18815" y="7660"/>
                    <a:pt x="17204" y="8329"/>
                    <a:pt x="16049" y="9514"/>
                  </a:cubicBezTo>
                  <a:cubicBezTo>
                    <a:pt x="15593" y="10001"/>
                    <a:pt x="15198" y="10578"/>
                    <a:pt x="14925" y="11186"/>
                  </a:cubicBezTo>
                  <a:cubicBezTo>
                    <a:pt x="13922" y="9332"/>
                    <a:pt x="12068" y="8146"/>
                    <a:pt x="9818" y="8146"/>
                  </a:cubicBezTo>
                  <a:cubicBezTo>
                    <a:pt x="8116" y="8146"/>
                    <a:pt x="6475" y="8876"/>
                    <a:pt x="5350" y="10092"/>
                  </a:cubicBezTo>
                  <a:cubicBezTo>
                    <a:pt x="4195" y="11308"/>
                    <a:pt x="3587" y="12888"/>
                    <a:pt x="3709" y="14560"/>
                  </a:cubicBezTo>
                  <a:cubicBezTo>
                    <a:pt x="3739" y="15411"/>
                    <a:pt x="3830" y="16840"/>
                    <a:pt x="3952" y="18359"/>
                  </a:cubicBezTo>
                  <a:cubicBezTo>
                    <a:pt x="2462" y="18663"/>
                    <a:pt x="1520" y="19241"/>
                    <a:pt x="851" y="20517"/>
                  </a:cubicBezTo>
                  <a:cubicBezTo>
                    <a:pt x="548" y="21095"/>
                    <a:pt x="0" y="22311"/>
                    <a:pt x="183" y="27630"/>
                  </a:cubicBezTo>
                  <a:cubicBezTo>
                    <a:pt x="365" y="32949"/>
                    <a:pt x="1064" y="34104"/>
                    <a:pt x="1824" y="34925"/>
                  </a:cubicBezTo>
                  <a:cubicBezTo>
                    <a:pt x="2432" y="35563"/>
                    <a:pt x="3101" y="35928"/>
                    <a:pt x="3891" y="36141"/>
                  </a:cubicBezTo>
                  <a:cubicBezTo>
                    <a:pt x="4864" y="41582"/>
                    <a:pt x="6414" y="43436"/>
                    <a:pt x="7539" y="44348"/>
                  </a:cubicBezTo>
                  <a:cubicBezTo>
                    <a:pt x="8055" y="44743"/>
                    <a:pt x="8572" y="45047"/>
                    <a:pt x="9210" y="45351"/>
                  </a:cubicBezTo>
                  <a:cubicBezTo>
                    <a:pt x="9271" y="46779"/>
                    <a:pt x="9788" y="48633"/>
                    <a:pt x="11277" y="49667"/>
                  </a:cubicBezTo>
                  <a:cubicBezTo>
                    <a:pt x="11612" y="49910"/>
                    <a:pt x="12007" y="50092"/>
                    <a:pt x="12341" y="50214"/>
                  </a:cubicBezTo>
                  <a:cubicBezTo>
                    <a:pt x="13162" y="54500"/>
                    <a:pt x="15046" y="58785"/>
                    <a:pt x="17630" y="62129"/>
                  </a:cubicBezTo>
                  <a:cubicBezTo>
                    <a:pt x="18025" y="62676"/>
                    <a:pt x="18451" y="63162"/>
                    <a:pt x="18907" y="63649"/>
                  </a:cubicBezTo>
                  <a:cubicBezTo>
                    <a:pt x="17326" y="65138"/>
                    <a:pt x="16444" y="67418"/>
                    <a:pt x="16718" y="69697"/>
                  </a:cubicBezTo>
                  <a:cubicBezTo>
                    <a:pt x="17052" y="72919"/>
                    <a:pt x="19697" y="75321"/>
                    <a:pt x="22828" y="75321"/>
                  </a:cubicBezTo>
                  <a:lnTo>
                    <a:pt x="22980" y="75321"/>
                  </a:lnTo>
                  <a:cubicBezTo>
                    <a:pt x="23192" y="75321"/>
                    <a:pt x="23466" y="75321"/>
                    <a:pt x="23709" y="75290"/>
                  </a:cubicBezTo>
                  <a:cubicBezTo>
                    <a:pt x="23800" y="75655"/>
                    <a:pt x="24043" y="76020"/>
                    <a:pt x="24256" y="76354"/>
                  </a:cubicBezTo>
                  <a:cubicBezTo>
                    <a:pt x="25107" y="77448"/>
                    <a:pt x="26384" y="78087"/>
                    <a:pt x="27782" y="78087"/>
                  </a:cubicBezTo>
                  <a:lnTo>
                    <a:pt x="28208" y="78087"/>
                  </a:lnTo>
                  <a:cubicBezTo>
                    <a:pt x="28968" y="78664"/>
                    <a:pt x="29879" y="78968"/>
                    <a:pt x="30882" y="78968"/>
                  </a:cubicBezTo>
                  <a:cubicBezTo>
                    <a:pt x="31825" y="78968"/>
                    <a:pt x="32737" y="78664"/>
                    <a:pt x="33496" y="78087"/>
                  </a:cubicBezTo>
                  <a:cubicBezTo>
                    <a:pt x="34287" y="78938"/>
                    <a:pt x="35381" y="79424"/>
                    <a:pt x="36627" y="79424"/>
                  </a:cubicBezTo>
                  <a:lnTo>
                    <a:pt x="39363" y="79424"/>
                  </a:lnTo>
                  <a:cubicBezTo>
                    <a:pt x="40822" y="79424"/>
                    <a:pt x="42129" y="78695"/>
                    <a:pt x="42889" y="77600"/>
                  </a:cubicBezTo>
                  <a:cubicBezTo>
                    <a:pt x="43497" y="77995"/>
                    <a:pt x="44226" y="78178"/>
                    <a:pt x="44986" y="78178"/>
                  </a:cubicBezTo>
                  <a:cubicBezTo>
                    <a:pt x="45472" y="78178"/>
                    <a:pt x="45959" y="78087"/>
                    <a:pt x="46384" y="77935"/>
                  </a:cubicBezTo>
                  <a:lnTo>
                    <a:pt x="48968" y="77084"/>
                  </a:lnTo>
                  <a:cubicBezTo>
                    <a:pt x="50062" y="76719"/>
                    <a:pt x="50944" y="75929"/>
                    <a:pt x="51430" y="74986"/>
                  </a:cubicBezTo>
                  <a:cubicBezTo>
                    <a:pt x="51582" y="75017"/>
                    <a:pt x="51704" y="75017"/>
                    <a:pt x="51855" y="75017"/>
                  </a:cubicBezTo>
                  <a:cubicBezTo>
                    <a:pt x="53497" y="75017"/>
                    <a:pt x="55017" y="74105"/>
                    <a:pt x="55777" y="72676"/>
                  </a:cubicBezTo>
                  <a:cubicBezTo>
                    <a:pt x="55777" y="72615"/>
                    <a:pt x="55807" y="72615"/>
                    <a:pt x="55807" y="72585"/>
                  </a:cubicBezTo>
                  <a:cubicBezTo>
                    <a:pt x="56932" y="72403"/>
                    <a:pt x="57935" y="71795"/>
                    <a:pt x="58573" y="70883"/>
                  </a:cubicBezTo>
                  <a:cubicBezTo>
                    <a:pt x="59211" y="70001"/>
                    <a:pt x="59454" y="68877"/>
                    <a:pt x="59302" y="67813"/>
                  </a:cubicBezTo>
                  <a:cubicBezTo>
                    <a:pt x="59211" y="66719"/>
                    <a:pt x="58695" y="66020"/>
                    <a:pt x="56749" y="63284"/>
                  </a:cubicBezTo>
                  <a:cubicBezTo>
                    <a:pt x="56476" y="62950"/>
                    <a:pt x="56232" y="62585"/>
                    <a:pt x="56020" y="62281"/>
                  </a:cubicBezTo>
                  <a:cubicBezTo>
                    <a:pt x="58208" y="59940"/>
                    <a:pt x="60093" y="57083"/>
                    <a:pt x="61643" y="53922"/>
                  </a:cubicBezTo>
                  <a:cubicBezTo>
                    <a:pt x="63619" y="53618"/>
                    <a:pt x="66628" y="53132"/>
                    <a:pt x="69546" y="52342"/>
                  </a:cubicBezTo>
                  <a:cubicBezTo>
                    <a:pt x="73193" y="51339"/>
                    <a:pt x="76020" y="50123"/>
                    <a:pt x="77905" y="48694"/>
                  </a:cubicBezTo>
                  <a:cubicBezTo>
                    <a:pt x="80427" y="46779"/>
                    <a:pt x="82920" y="43071"/>
                    <a:pt x="85595" y="37326"/>
                  </a:cubicBezTo>
                  <a:cubicBezTo>
                    <a:pt x="87418" y="33375"/>
                    <a:pt x="88634" y="29910"/>
                    <a:pt x="88665" y="29758"/>
                  </a:cubicBezTo>
                  <a:lnTo>
                    <a:pt x="91370" y="21946"/>
                  </a:lnTo>
                  <a:lnTo>
                    <a:pt x="83619" y="24986"/>
                  </a:lnTo>
                  <a:cubicBezTo>
                    <a:pt x="83467" y="25016"/>
                    <a:pt x="79394" y="26657"/>
                    <a:pt x="74865" y="28694"/>
                  </a:cubicBezTo>
                  <a:cubicBezTo>
                    <a:pt x="71673" y="30153"/>
                    <a:pt x="69363" y="31308"/>
                    <a:pt x="67661" y="32281"/>
                  </a:cubicBezTo>
                  <a:cubicBezTo>
                    <a:pt x="67600" y="31916"/>
                    <a:pt x="67570" y="31612"/>
                    <a:pt x="67509" y="31277"/>
                  </a:cubicBezTo>
                  <a:cubicBezTo>
                    <a:pt x="66932" y="27964"/>
                    <a:pt x="65321" y="24408"/>
                    <a:pt x="62524" y="20001"/>
                  </a:cubicBezTo>
                  <a:cubicBezTo>
                    <a:pt x="60214" y="16384"/>
                    <a:pt x="59242" y="10426"/>
                    <a:pt x="59029" y="8724"/>
                  </a:cubicBezTo>
                  <a:cubicBezTo>
                    <a:pt x="58938" y="8146"/>
                    <a:pt x="58907" y="7842"/>
                    <a:pt x="58907" y="7812"/>
                  </a:cubicBezTo>
                  <a:lnTo>
                    <a:pt x="58117"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42" name="Google Shape;1942;p69"/>
            <p:cNvGrpSpPr/>
            <p:nvPr/>
          </p:nvGrpSpPr>
          <p:grpSpPr>
            <a:xfrm>
              <a:off x="857050" y="3539150"/>
              <a:ext cx="2032725" cy="1683925"/>
              <a:chOff x="857050" y="3539150"/>
              <a:chExt cx="2032725" cy="1683925"/>
            </a:xfrm>
          </p:grpSpPr>
          <p:sp>
            <p:nvSpPr>
              <p:cNvPr id="1943" name="Google Shape;1943;p69"/>
              <p:cNvSpPr/>
              <p:nvPr/>
            </p:nvSpPr>
            <p:spPr>
              <a:xfrm>
                <a:off x="1923925" y="3539150"/>
                <a:ext cx="441525" cy="959750"/>
              </a:xfrm>
              <a:custGeom>
                <a:avLst/>
                <a:gdLst/>
                <a:ahLst/>
                <a:cxnLst/>
                <a:rect l="l" t="t" r="r" b="b"/>
                <a:pathLst>
                  <a:path w="17661" h="38390" extrusionOk="0">
                    <a:moveTo>
                      <a:pt x="8815" y="0"/>
                    </a:moveTo>
                    <a:cubicBezTo>
                      <a:pt x="4712" y="3982"/>
                      <a:pt x="1" y="21065"/>
                      <a:pt x="4104" y="26475"/>
                    </a:cubicBezTo>
                    <a:cubicBezTo>
                      <a:pt x="8177" y="31916"/>
                      <a:pt x="13223" y="35411"/>
                      <a:pt x="13010" y="38390"/>
                    </a:cubicBezTo>
                    <a:cubicBezTo>
                      <a:pt x="13010" y="38390"/>
                      <a:pt x="16050" y="32159"/>
                      <a:pt x="17265" y="28056"/>
                    </a:cubicBezTo>
                    <a:cubicBezTo>
                      <a:pt x="17630" y="26688"/>
                      <a:pt x="17661" y="25198"/>
                      <a:pt x="17417" y="23709"/>
                    </a:cubicBezTo>
                    <a:cubicBezTo>
                      <a:pt x="16870" y="20639"/>
                      <a:pt x="15199" y="17295"/>
                      <a:pt x="13010" y="13861"/>
                    </a:cubicBezTo>
                    <a:cubicBezTo>
                      <a:pt x="10335" y="9727"/>
                      <a:pt x="9271" y="3465"/>
                      <a:pt x="8937" y="1034"/>
                    </a:cubicBezTo>
                    <a:cubicBezTo>
                      <a:pt x="8846" y="396"/>
                      <a:pt x="8815" y="0"/>
                      <a:pt x="88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69"/>
              <p:cNvSpPr/>
              <p:nvPr/>
            </p:nvSpPr>
            <p:spPr>
              <a:xfrm>
                <a:off x="1923925" y="3539150"/>
                <a:ext cx="441525" cy="959750"/>
              </a:xfrm>
              <a:custGeom>
                <a:avLst/>
                <a:gdLst/>
                <a:ahLst/>
                <a:cxnLst/>
                <a:rect l="l" t="t" r="r" b="b"/>
                <a:pathLst>
                  <a:path w="17661" h="38390" extrusionOk="0">
                    <a:moveTo>
                      <a:pt x="8815" y="0"/>
                    </a:moveTo>
                    <a:cubicBezTo>
                      <a:pt x="4712" y="3982"/>
                      <a:pt x="1" y="21065"/>
                      <a:pt x="4104" y="26475"/>
                    </a:cubicBezTo>
                    <a:cubicBezTo>
                      <a:pt x="8177" y="31916"/>
                      <a:pt x="13223" y="35411"/>
                      <a:pt x="13010" y="38390"/>
                    </a:cubicBezTo>
                    <a:cubicBezTo>
                      <a:pt x="13010" y="38390"/>
                      <a:pt x="16050" y="32159"/>
                      <a:pt x="17265" y="28056"/>
                    </a:cubicBezTo>
                    <a:cubicBezTo>
                      <a:pt x="17630" y="26688"/>
                      <a:pt x="17661" y="25198"/>
                      <a:pt x="17387" y="23709"/>
                    </a:cubicBezTo>
                    <a:lnTo>
                      <a:pt x="17387" y="23709"/>
                    </a:lnTo>
                    <a:cubicBezTo>
                      <a:pt x="17326" y="23983"/>
                      <a:pt x="17265" y="24195"/>
                      <a:pt x="17174" y="24469"/>
                    </a:cubicBezTo>
                    <a:cubicBezTo>
                      <a:pt x="16597" y="26080"/>
                      <a:pt x="16901" y="27660"/>
                      <a:pt x="15168" y="28268"/>
                    </a:cubicBezTo>
                    <a:cubicBezTo>
                      <a:pt x="14878" y="28372"/>
                      <a:pt x="14615" y="28418"/>
                      <a:pt x="14371" y="28418"/>
                    </a:cubicBezTo>
                    <a:cubicBezTo>
                      <a:pt x="13190" y="28418"/>
                      <a:pt x="12478" y="27327"/>
                      <a:pt x="11369" y="26445"/>
                    </a:cubicBezTo>
                    <a:cubicBezTo>
                      <a:pt x="8815" y="24408"/>
                      <a:pt x="7873" y="20153"/>
                      <a:pt x="7326" y="17052"/>
                    </a:cubicBezTo>
                    <a:cubicBezTo>
                      <a:pt x="6475" y="11885"/>
                      <a:pt x="6627" y="5897"/>
                      <a:pt x="8937" y="1034"/>
                    </a:cubicBezTo>
                    <a:cubicBezTo>
                      <a:pt x="8846" y="396"/>
                      <a:pt x="8815" y="0"/>
                      <a:pt x="88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69"/>
              <p:cNvSpPr/>
              <p:nvPr/>
            </p:nvSpPr>
            <p:spPr>
              <a:xfrm>
                <a:off x="2233975" y="4044475"/>
                <a:ext cx="655800" cy="549425"/>
              </a:xfrm>
              <a:custGeom>
                <a:avLst/>
                <a:gdLst/>
                <a:ahLst/>
                <a:cxnLst/>
                <a:rect l="l" t="t" r="r" b="b"/>
                <a:pathLst>
                  <a:path w="26232" h="21977" extrusionOk="0">
                    <a:moveTo>
                      <a:pt x="26232" y="0"/>
                    </a:moveTo>
                    <a:cubicBezTo>
                      <a:pt x="26231" y="1"/>
                      <a:pt x="22189" y="1612"/>
                      <a:pt x="17660" y="3678"/>
                    </a:cubicBezTo>
                    <a:cubicBezTo>
                      <a:pt x="13405" y="5624"/>
                      <a:pt x="8815" y="7994"/>
                      <a:pt x="6900" y="9697"/>
                    </a:cubicBezTo>
                    <a:cubicBezTo>
                      <a:pt x="3040" y="13223"/>
                      <a:pt x="0" y="21976"/>
                      <a:pt x="0" y="21976"/>
                    </a:cubicBezTo>
                    <a:cubicBezTo>
                      <a:pt x="0" y="21976"/>
                      <a:pt x="4924" y="21429"/>
                      <a:pt x="9727" y="20153"/>
                    </a:cubicBezTo>
                    <a:cubicBezTo>
                      <a:pt x="12402" y="19423"/>
                      <a:pt x="15076" y="18420"/>
                      <a:pt x="16779" y="17144"/>
                    </a:cubicBezTo>
                    <a:cubicBezTo>
                      <a:pt x="21581" y="13557"/>
                      <a:pt x="26231" y="1"/>
                      <a:pt x="26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69"/>
              <p:cNvSpPr/>
              <p:nvPr/>
            </p:nvSpPr>
            <p:spPr>
              <a:xfrm>
                <a:off x="2233975" y="4136425"/>
                <a:ext cx="441500" cy="457475"/>
              </a:xfrm>
              <a:custGeom>
                <a:avLst/>
                <a:gdLst/>
                <a:ahLst/>
                <a:cxnLst/>
                <a:rect l="l" t="t" r="r" b="b"/>
                <a:pathLst>
                  <a:path w="17660" h="18299" extrusionOk="0">
                    <a:moveTo>
                      <a:pt x="17660" y="0"/>
                    </a:moveTo>
                    <a:lnTo>
                      <a:pt x="17660" y="0"/>
                    </a:lnTo>
                    <a:cubicBezTo>
                      <a:pt x="13405" y="1946"/>
                      <a:pt x="8815" y="4316"/>
                      <a:pt x="6900" y="6019"/>
                    </a:cubicBezTo>
                    <a:cubicBezTo>
                      <a:pt x="3040" y="9545"/>
                      <a:pt x="0" y="18298"/>
                      <a:pt x="0" y="18298"/>
                    </a:cubicBezTo>
                    <a:cubicBezTo>
                      <a:pt x="0" y="18298"/>
                      <a:pt x="4924" y="17751"/>
                      <a:pt x="9727" y="16475"/>
                    </a:cubicBezTo>
                    <a:cubicBezTo>
                      <a:pt x="9605" y="16353"/>
                      <a:pt x="9453" y="16232"/>
                      <a:pt x="9332" y="16110"/>
                    </a:cubicBezTo>
                    <a:cubicBezTo>
                      <a:pt x="5684" y="12584"/>
                      <a:pt x="10061" y="6748"/>
                      <a:pt x="12766" y="4013"/>
                    </a:cubicBezTo>
                    <a:cubicBezTo>
                      <a:pt x="14286" y="2432"/>
                      <a:pt x="15958" y="1155"/>
                      <a:pt x="176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69"/>
              <p:cNvSpPr/>
              <p:nvPr/>
            </p:nvSpPr>
            <p:spPr>
              <a:xfrm>
                <a:off x="1145050" y="4382125"/>
                <a:ext cx="1150825" cy="632000"/>
              </a:xfrm>
              <a:custGeom>
                <a:avLst/>
                <a:gdLst/>
                <a:ahLst/>
                <a:cxnLst/>
                <a:rect l="l" t="t" r="r" b="b"/>
                <a:pathLst>
                  <a:path w="46033" h="25280" extrusionOk="0">
                    <a:moveTo>
                      <a:pt x="45738" y="0"/>
                    </a:moveTo>
                    <a:cubicBezTo>
                      <a:pt x="45548" y="0"/>
                      <a:pt x="45297" y="215"/>
                      <a:pt x="45138" y="598"/>
                    </a:cubicBezTo>
                    <a:cubicBezTo>
                      <a:pt x="42858" y="6100"/>
                      <a:pt x="41034" y="11236"/>
                      <a:pt x="37052" y="15917"/>
                    </a:cubicBezTo>
                    <a:cubicBezTo>
                      <a:pt x="33709" y="19778"/>
                      <a:pt x="28420" y="23364"/>
                      <a:pt x="22797" y="23364"/>
                    </a:cubicBezTo>
                    <a:cubicBezTo>
                      <a:pt x="17356" y="23364"/>
                      <a:pt x="11064" y="21845"/>
                      <a:pt x="7508" y="17620"/>
                    </a:cubicBezTo>
                    <a:cubicBezTo>
                      <a:pt x="4924" y="14550"/>
                      <a:pt x="2310" y="9899"/>
                      <a:pt x="1733" y="1662"/>
                    </a:cubicBezTo>
                    <a:cubicBezTo>
                      <a:pt x="1718" y="1506"/>
                      <a:pt x="1465" y="1429"/>
                      <a:pt x="1193" y="1429"/>
                    </a:cubicBezTo>
                    <a:cubicBezTo>
                      <a:pt x="883" y="1429"/>
                      <a:pt x="549" y="1528"/>
                      <a:pt x="517" y="1723"/>
                    </a:cubicBezTo>
                    <a:cubicBezTo>
                      <a:pt x="0" y="7315"/>
                      <a:pt x="2097" y="13638"/>
                      <a:pt x="5380" y="17923"/>
                    </a:cubicBezTo>
                    <a:cubicBezTo>
                      <a:pt x="8967" y="22604"/>
                      <a:pt x="15046" y="25279"/>
                      <a:pt x="22523" y="25279"/>
                    </a:cubicBezTo>
                    <a:cubicBezTo>
                      <a:pt x="35046" y="25279"/>
                      <a:pt x="44408" y="12118"/>
                      <a:pt x="45989" y="568"/>
                    </a:cubicBezTo>
                    <a:cubicBezTo>
                      <a:pt x="46032" y="177"/>
                      <a:pt x="45910" y="0"/>
                      <a:pt x="45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69"/>
              <p:cNvSpPr/>
              <p:nvPr/>
            </p:nvSpPr>
            <p:spPr>
              <a:xfrm>
                <a:off x="1075900" y="4376675"/>
                <a:ext cx="176300" cy="66125"/>
              </a:xfrm>
              <a:custGeom>
                <a:avLst/>
                <a:gdLst/>
                <a:ahLst/>
                <a:cxnLst/>
                <a:rect l="l" t="t" r="r" b="b"/>
                <a:pathLst>
                  <a:path w="7052" h="2645" extrusionOk="0">
                    <a:moveTo>
                      <a:pt x="6314" y="1"/>
                    </a:moveTo>
                    <a:cubicBezTo>
                      <a:pt x="5894" y="1"/>
                      <a:pt x="5212" y="44"/>
                      <a:pt x="4438" y="87"/>
                    </a:cubicBezTo>
                    <a:cubicBezTo>
                      <a:pt x="2766" y="208"/>
                      <a:pt x="730" y="390"/>
                      <a:pt x="578" y="421"/>
                    </a:cubicBezTo>
                    <a:cubicBezTo>
                      <a:pt x="0" y="573"/>
                      <a:pt x="334" y="2305"/>
                      <a:pt x="730" y="2549"/>
                    </a:cubicBezTo>
                    <a:cubicBezTo>
                      <a:pt x="820" y="2616"/>
                      <a:pt x="1226" y="2645"/>
                      <a:pt x="1790" y="2645"/>
                    </a:cubicBezTo>
                    <a:cubicBezTo>
                      <a:pt x="3501" y="2645"/>
                      <a:pt x="6664" y="2382"/>
                      <a:pt x="6869" y="2153"/>
                    </a:cubicBezTo>
                    <a:cubicBezTo>
                      <a:pt x="6930" y="2032"/>
                      <a:pt x="7021" y="1637"/>
                      <a:pt x="7021" y="1272"/>
                    </a:cubicBezTo>
                    <a:cubicBezTo>
                      <a:pt x="7052" y="694"/>
                      <a:pt x="6930" y="26"/>
                      <a:pt x="6687" y="26"/>
                    </a:cubicBezTo>
                    <a:cubicBezTo>
                      <a:pt x="6616" y="8"/>
                      <a:pt x="6487" y="1"/>
                      <a:pt x="63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69"/>
              <p:cNvSpPr/>
              <p:nvPr/>
            </p:nvSpPr>
            <p:spPr>
              <a:xfrm>
                <a:off x="1075900" y="4378825"/>
                <a:ext cx="175550" cy="63975"/>
              </a:xfrm>
              <a:custGeom>
                <a:avLst/>
                <a:gdLst/>
                <a:ahLst/>
                <a:cxnLst/>
                <a:rect l="l" t="t" r="r" b="b"/>
                <a:pathLst>
                  <a:path w="7022" h="2559" extrusionOk="0">
                    <a:moveTo>
                      <a:pt x="4438" y="1"/>
                    </a:moveTo>
                    <a:lnTo>
                      <a:pt x="4438" y="1"/>
                    </a:lnTo>
                    <a:cubicBezTo>
                      <a:pt x="2766" y="122"/>
                      <a:pt x="730" y="304"/>
                      <a:pt x="578" y="335"/>
                    </a:cubicBezTo>
                    <a:cubicBezTo>
                      <a:pt x="0" y="487"/>
                      <a:pt x="334" y="2219"/>
                      <a:pt x="730" y="2463"/>
                    </a:cubicBezTo>
                    <a:cubicBezTo>
                      <a:pt x="820" y="2530"/>
                      <a:pt x="1226" y="2559"/>
                      <a:pt x="1790" y="2559"/>
                    </a:cubicBezTo>
                    <a:cubicBezTo>
                      <a:pt x="3501" y="2559"/>
                      <a:pt x="6664" y="2296"/>
                      <a:pt x="6869" y="2067"/>
                    </a:cubicBezTo>
                    <a:cubicBezTo>
                      <a:pt x="6930" y="1946"/>
                      <a:pt x="7021" y="1551"/>
                      <a:pt x="7021" y="1186"/>
                    </a:cubicBezTo>
                    <a:lnTo>
                      <a:pt x="7021" y="1186"/>
                    </a:lnTo>
                    <a:cubicBezTo>
                      <a:pt x="5959" y="1335"/>
                      <a:pt x="5191" y="1397"/>
                      <a:pt x="4646" y="1397"/>
                    </a:cubicBezTo>
                    <a:cubicBezTo>
                      <a:pt x="2198" y="1397"/>
                      <a:pt x="4264" y="150"/>
                      <a:pt x="4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69"/>
              <p:cNvSpPr/>
              <p:nvPr/>
            </p:nvSpPr>
            <p:spPr>
              <a:xfrm>
                <a:off x="1084250" y="4434875"/>
                <a:ext cx="177075" cy="66775"/>
              </a:xfrm>
              <a:custGeom>
                <a:avLst/>
                <a:gdLst/>
                <a:ahLst/>
                <a:cxnLst/>
                <a:rect l="l" t="t" r="r" b="b"/>
                <a:pathLst>
                  <a:path w="7083" h="2671" extrusionOk="0">
                    <a:moveTo>
                      <a:pt x="6438" y="0"/>
                    </a:moveTo>
                    <a:cubicBezTo>
                      <a:pt x="5944" y="0"/>
                      <a:pt x="4806" y="59"/>
                      <a:pt x="3648" y="160"/>
                    </a:cubicBezTo>
                    <a:cubicBezTo>
                      <a:pt x="2189" y="251"/>
                      <a:pt x="730" y="433"/>
                      <a:pt x="578" y="464"/>
                    </a:cubicBezTo>
                    <a:cubicBezTo>
                      <a:pt x="0" y="616"/>
                      <a:pt x="335" y="2318"/>
                      <a:pt x="730" y="2591"/>
                    </a:cubicBezTo>
                    <a:cubicBezTo>
                      <a:pt x="813" y="2647"/>
                      <a:pt x="1166" y="2671"/>
                      <a:pt x="1663" y="2671"/>
                    </a:cubicBezTo>
                    <a:cubicBezTo>
                      <a:pt x="3338" y="2671"/>
                      <a:pt x="6659" y="2400"/>
                      <a:pt x="6870" y="2166"/>
                    </a:cubicBezTo>
                    <a:cubicBezTo>
                      <a:pt x="6931" y="2135"/>
                      <a:pt x="6931" y="2044"/>
                      <a:pt x="6961" y="1953"/>
                    </a:cubicBezTo>
                    <a:cubicBezTo>
                      <a:pt x="7083" y="1376"/>
                      <a:pt x="7022" y="38"/>
                      <a:pt x="6657" y="8"/>
                    </a:cubicBezTo>
                    <a:cubicBezTo>
                      <a:pt x="6615" y="3"/>
                      <a:pt x="6541" y="0"/>
                      <a:pt x="64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69"/>
              <p:cNvSpPr/>
              <p:nvPr/>
            </p:nvSpPr>
            <p:spPr>
              <a:xfrm>
                <a:off x="1084250" y="4438850"/>
                <a:ext cx="174050" cy="62800"/>
              </a:xfrm>
              <a:custGeom>
                <a:avLst/>
                <a:gdLst/>
                <a:ahLst/>
                <a:cxnLst/>
                <a:rect l="l" t="t" r="r" b="b"/>
                <a:pathLst>
                  <a:path w="6962" h="2512" extrusionOk="0">
                    <a:moveTo>
                      <a:pt x="3648" y="1"/>
                    </a:moveTo>
                    <a:cubicBezTo>
                      <a:pt x="2189" y="92"/>
                      <a:pt x="730" y="274"/>
                      <a:pt x="578" y="305"/>
                    </a:cubicBezTo>
                    <a:cubicBezTo>
                      <a:pt x="0" y="457"/>
                      <a:pt x="335" y="2159"/>
                      <a:pt x="730" y="2432"/>
                    </a:cubicBezTo>
                    <a:cubicBezTo>
                      <a:pt x="813" y="2488"/>
                      <a:pt x="1166" y="2512"/>
                      <a:pt x="1663" y="2512"/>
                    </a:cubicBezTo>
                    <a:cubicBezTo>
                      <a:pt x="3338" y="2512"/>
                      <a:pt x="6659" y="2241"/>
                      <a:pt x="6870" y="2007"/>
                    </a:cubicBezTo>
                    <a:cubicBezTo>
                      <a:pt x="6931" y="1976"/>
                      <a:pt x="6931" y="1885"/>
                      <a:pt x="6961" y="1794"/>
                    </a:cubicBezTo>
                    <a:cubicBezTo>
                      <a:pt x="6718" y="1794"/>
                      <a:pt x="6535" y="1794"/>
                      <a:pt x="6353" y="1855"/>
                    </a:cubicBezTo>
                    <a:cubicBezTo>
                      <a:pt x="6284" y="1856"/>
                      <a:pt x="6216" y="1856"/>
                      <a:pt x="6150" y="1856"/>
                    </a:cubicBezTo>
                    <a:cubicBezTo>
                      <a:pt x="2442" y="1856"/>
                      <a:pt x="3558" y="210"/>
                      <a:pt x="36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69"/>
              <p:cNvSpPr/>
              <p:nvPr/>
            </p:nvSpPr>
            <p:spPr>
              <a:xfrm>
                <a:off x="943675" y="4088550"/>
                <a:ext cx="414150" cy="312725"/>
              </a:xfrm>
              <a:custGeom>
                <a:avLst/>
                <a:gdLst/>
                <a:ahLst/>
                <a:cxnLst/>
                <a:rect l="l" t="t" r="r" b="b"/>
                <a:pathLst>
                  <a:path w="16566" h="12509" extrusionOk="0">
                    <a:moveTo>
                      <a:pt x="16566" y="0"/>
                    </a:moveTo>
                    <a:lnTo>
                      <a:pt x="7599" y="365"/>
                    </a:lnTo>
                    <a:lnTo>
                      <a:pt x="0" y="669"/>
                    </a:lnTo>
                    <a:cubicBezTo>
                      <a:pt x="0" y="669"/>
                      <a:pt x="456" y="9332"/>
                      <a:pt x="2827" y="11247"/>
                    </a:cubicBezTo>
                    <a:cubicBezTo>
                      <a:pt x="3878" y="12104"/>
                      <a:pt x="6087" y="12509"/>
                      <a:pt x="8326" y="12509"/>
                    </a:cubicBezTo>
                    <a:cubicBezTo>
                      <a:pt x="11007" y="12509"/>
                      <a:pt x="13731" y="11928"/>
                      <a:pt x="14560" y="10852"/>
                    </a:cubicBezTo>
                    <a:cubicBezTo>
                      <a:pt x="14894" y="10396"/>
                      <a:pt x="15198" y="9514"/>
                      <a:pt x="15472" y="8450"/>
                    </a:cubicBezTo>
                    <a:cubicBezTo>
                      <a:pt x="16262" y="5107"/>
                      <a:pt x="16566" y="0"/>
                      <a:pt x="165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69"/>
              <p:cNvSpPr/>
              <p:nvPr/>
            </p:nvSpPr>
            <p:spPr>
              <a:xfrm>
                <a:off x="943675" y="4096900"/>
                <a:ext cx="386800" cy="303500"/>
              </a:xfrm>
              <a:custGeom>
                <a:avLst/>
                <a:gdLst/>
                <a:ahLst/>
                <a:cxnLst/>
                <a:rect l="l" t="t" r="r" b="b"/>
                <a:pathLst>
                  <a:path w="15472" h="12140" extrusionOk="0">
                    <a:moveTo>
                      <a:pt x="7599" y="1"/>
                    </a:moveTo>
                    <a:lnTo>
                      <a:pt x="0" y="305"/>
                    </a:lnTo>
                    <a:cubicBezTo>
                      <a:pt x="0" y="305"/>
                      <a:pt x="456" y="8967"/>
                      <a:pt x="2827" y="10852"/>
                    </a:cubicBezTo>
                    <a:cubicBezTo>
                      <a:pt x="3883" y="11728"/>
                      <a:pt x="6109" y="12139"/>
                      <a:pt x="8359" y="12139"/>
                    </a:cubicBezTo>
                    <a:cubicBezTo>
                      <a:pt x="11030" y="12139"/>
                      <a:pt x="13735" y="11559"/>
                      <a:pt x="14560" y="10487"/>
                    </a:cubicBezTo>
                    <a:cubicBezTo>
                      <a:pt x="14894" y="10031"/>
                      <a:pt x="15198" y="9150"/>
                      <a:pt x="15472" y="8086"/>
                    </a:cubicBezTo>
                    <a:lnTo>
                      <a:pt x="15472" y="8086"/>
                    </a:lnTo>
                    <a:cubicBezTo>
                      <a:pt x="14073" y="8885"/>
                      <a:pt x="12596" y="9500"/>
                      <a:pt x="11126" y="9500"/>
                    </a:cubicBezTo>
                    <a:cubicBezTo>
                      <a:pt x="10360" y="9500"/>
                      <a:pt x="9595" y="9333"/>
                      <a:pt x="8845" y="8937"/>
                    </a:cubicBezTo>
                    <a:cubicBezTo>
                      <a:pt x="5350" y="7053"/>
                      <a:pt x="5502" y="2736"/>
                      <a:pt x="75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69"/>
              <p:cNvSpPr/>
              <p:nvPr/>
            </p:nvSpPr>
            <p:spPr>
              <a:xfrm>
                <a:off x="950725" y="3630775"/>
                <a:ext cx="123675" cy="327100"/>
              </a:xfrm>
              <a:custGeom>
                <a:avLst/>
                <a:gdLst/>
                <a:ahLst/>
                <a:cxnLst/>
                <a:rect l="l" t="t" r="r" b="b"/>
                <a:pathLst>
                  <a:path w="4947" h="13084" extrusionOk="0">
                    <a:moveTo>
                      <a:pt x="2384" y="0"/>
                    </a:moveTo>
                    <a:cubicBezTo>
                      <a:pt x="1213" y="0"/>
                      <a:pt x="1" y="949"/>
                      <a:pt x="83" y="2415"/>
                    </a:cubicBezTo>
                    <a:cubicBezTo>
                      <a:pt x="265" y="5120"/>
                      <a:pt x="752" y="13083"/>
                      <a:pt x="752" y="13083"/>
                    </a:cubicBezTo>
                    <a:lnTo>
                      <a:pt x="4946" y="12901"/>
                    </a:lnTo>
                    <a:cubicBezTo>
                      <a:pt x="4946" y="12901"/>
                      <a:pt x="4733" y="6032"/>
                      <a:pt x="4460" y="2293"/>
                    </a:cubicBezTo>
                    <a:cubicBezTo>
                      <a:pt x="4335" y="678"/>
                      <a:pt x="3374" y="0"/>
                      <a:pt x="23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69"/>
              <p:cNvSpPr/>
              <p:nvPr/>
            </p:nvSpPr>
            <p:spPr>
              <a:xfrm>
                <a:off x="1218300" y="3619225"/>
                <a:ext cx="115975" cy="325725"/>
              </a:xfrm>
              <a:custGeom>
                <a:avLst/>
                <a:gdLst/>
                <a:ahLst/>
                <a:cxnLst/>
                <a:rect l="l" t="t" r="r" b="b"/>
                <a:pathLst>
                  <a:path w="4639" h="13029" extrusionOk="0">
                    <a:moveTo>
                      <a:pt x="2336" y="1"/>
                    </a:moveTo>
                    <a:cubicBezTo>
                      <a:pt x="1189" y="1"/>
                      <a:pt x="0" y="917"/>
                      <a:pt x="49" y="2360"/>
                    </a:cubicBezTo>
                    <a:cubicBezTo>
                      <a:pt x="110" y="5035"/>
                      <a:pt x="414" y="13029"/>
                      <a:pt x="414" y="13029"/>
                    </a:cubicBezTo>
                    <a:lnTo>
                      <a:pt x="4639" y="12998"/>
                    </a:lnTo>
                    <a:cubicBezTo>
                      <a:pt x="4639" y="12998"/>
                      <a:pt x="4608" y="6068"/>
                      <a:pt x="4395" y="2360"/>
                    </a:cubicBezTo>
                    <a:cubicBezTo>
                      <a:pt x="4310" y="701"/>
                      <a:pt x="3339" y="1"/>
                      <a:pt x="23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69"/>
              <p:cNvSpPr/>
              <p:nvPr/>
            </p:nvSpPr>
            <p:spPr>
              <a:xfrm>
                <a:off x="857050" y="3864700"/>
                <a:ext cx="595000" cy="286575"/>
              </a:xfrm>
              <a:custGeom>
                <a:avLst/>
                <a:gdLst/>
                <a:ahLst/>
                <a:cxnLst/>
                <a:rect l="l" t="t" r="r" b="b"/>
                <a:pathLst>
                  <a:path w="23800" h="11463" extrusionOk="0">
                    <a:moveTo>
                      <a:pt x="21069" y="1"/>
                    </a:moveTo>
                    <a:cubicBezTo>
                      <a:pt x="19133" y="1"/>
                      <a:pt x="15996" y="73"/>
                      <a:pt x="12736" y="170"/>
                    </a:cubicBezTo>
                    <a:cubicBezTo>
                      <a:pt x="6930" y="352"/>
                      <a:pt x="760" y="687"/>
                      <a:pt x="608" y="991"/>
                    </a:cubicBezTo>
                    <a:cubicBezTo>
                      <a:pt x="0" y="2207"/>
                      <a:pt x="304" y="10413"/>
                      <a:pt x="1003" y="11143"/>
                    </a:cubicBezTo>
                    <a:cubicBezTo>
                      <a:pt x="1203" y="11371"/>
                      <a:pt x="3348" y="11463"/>
                      <a:pt x="6229" y="11463"/>
                    </a:cubicBezTo>
                    <a:cubicBezTo>
                      <a:pt x="12551" y="11463"/>
                      <a:pt x="22414" y="11023"/>
                      <a:pt x="23040" y="10626"/>
                    </a:cubicBezTo>
                    <a:cubicBezTo>
                      <a:pt x="23253" y="10413"/>
                      <a:pt x="23405" y="9654"/>
                      <a:pt x="23526" y="8590"/>
                    </a:cubicBezTo>
                    <a:cubicBezTo>
                      <a:pt x="23800" y="5611"/>
                      <a:pt x="23557" y="292"/>
                      <a:pt x="23010" y="79"/>
                    </a:cubicBezTo>
                    <a:cubicBezTo>
                      <a:pt x="22878" y="24"/>
                      <a:pt x="22166" y="1"/>
                      <a:pt x="21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69"/>
              <p:cNvSpPr/>
              <p:nvPr/>
            </p:nvSpPr>
            <p:spPr>
              <a:xfrm>
                <a:off x="857050" y="3868950"/>
                <a:ext cx="588175" cy="282325"/>
              </a:xfrm>
              <a:custGeom>
                <a:avLst/>
                <a:gdLst/>
                <a:ahLst/>
                <a:cxnLst/>
                <a:rect l="l" t="t" r="r" b="b"/>
                <a:pathLst>
                  <a:path w="23527" h="11293" extrusionOk="0">
                    <a:moveTo>
                      <a:pt x="12736" y="0"/>
                    </a:moveTo>
                    <a:lnTo>
                      <a:pt x="12736" y="0"/>
                    </a:lnTo>
                    <a:cubicBezTo>
                      <a:pt x="6930" y="182"/>
                      <a:pt x="760" y="517"/>
                      <a:pt x="608" y="821"/>
                    </a:cubicBezTo>
                    <a:cubicBezTo>
                      <a:pt x="0" y="2037"/>
                      <a:pt x="304" y="10243"/>
                      <a:pt x="1003" y="10973"/>
                    </a:cubicBezTo>
                    <a:cubicBezTo>
                      <a:pt x="1203" y="11201"/>
                      <a:pt x="3348" y="11293"/>
                      <a:pt x="6229" y="11293"/>
                    </a:cubicBezTo>
                    <a:cubicBezTo>
                      <a:pt x="12551" y="11293"/>
                      <a:pt x="22414" y="10853"/>
                      <a:pt x="23040" y="10456"/>
                    </a:cubicBezTo>
                    <a:cubicBezTo>
                      <a:pt x="23253" y="10243"/>
                      <a:pt x="23405" y="9484"/>
                      <a:pt x="23526" y="8420"/>
                    </a:cubicBezTo>
                    <a:lnTo>
                      <a:pt x="23526" y="8420"/>
                    </a:lnTo>
                    <a:cubicBezTo>
                      <a:pt x="23070" y="8572"/>
                      <a:pt x="22614" y="8663"/>
                      <a:pt x="22189" y="8724"/>
                    </a:cubicBezTo>
                    <a:cubicBezTo>
                      <a:pt x="20493" y="9028"/>
                      <a:pt x="18797" y="9226"/>
                      <a:pt x="17101" y="9226"/>
                    </a:cubicBezTo>
                    <a:cubicBezTo>
                      <a:pt x="16092" y="9226"/>
                      <a:pt x="15083" y="9156"/>
                      <a:pt x="14073" y="8997"/>
                    </a:cubicBezTo>
                    <a:cubicBezTo>
                      <a:pt x="11946" y="8693"/>
                      <a:pt x="7873" y="7812"/>
                      <a:pt x="6535" y="5806"/>
                    </a:cubicBezTo>
                    <a:cubicBezTo>
                      <a:pt x="4347" y="2493"/>
                      <a:pt x="9544" y="638"/>
                      <a:pt x="127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69"/>
              <p:cNvSpPr/>
              <p:nvPr/>
            </p:nvSpPr>
            <p:spPr>
              <a:xfrm>
                <a:off x="2130625" y="3813650"/>
                <a:ext cx="532400" cy="892125"/>
              </a:xfrm>
              <a:custGeom>
                <a:avLst/>
                <a:gdLst/>
                <a:ahLst/>
                <a:cxnLst/>
                <a:rect l="l" t="t" r="r" b="b"/>
                <a:pathLst>
                  <a:path w="21296" h="35685" extrusionOk="0">
                    <a:moveTo>
                      <a:pt x="243" y="1"/>
                    </a:moveTo>
                    <a:cubicBezTo>
                      <a:pt x="228" y="1"/>
                      <a:pt x="213" y="8"/>
                      <a:pt x="213" y="24"/>
                    </a:cubicBezTo>
                    <a:cubicBezTo>
                      <a:pt x="0" y="4644"/>
                      <a:pt x="1155" y="8443"/>
                      <a:pt x="3709" y="12303"/>
                    </a:cubicBezTo>
                    <a:cubicBezTo>
                      <a:pt x="7478" y="18048"/>
                      <a:pt x="5745" y="23671"/>
                      <a:pt x="4165" y="29811"/>
                    </a:cubicBezTo>
                    <a:cubicBezTo>
                      <a:pt x="4134" y="29963"/>
                      <a:pt x="4286" y="30054"/>
                      <a:pt x="4377" y="30054"/>
                    </a:cubicBezTo>
                    <a:cubicBezTo>
                      <a:pt x="3222" y="31726"/>
                      <a:pt x="2158" y="33550"/>
                      <a:pt x="1338" y="35526"/>
                    </a:cubicBezTo>
                    <a:cubicBezTo>
                      <a:pt x="1316" y="35613"/>
                      <a:pt x="1372" y="35684"/>
                      <a:pt x="1428" y="35684"/>
                    </a:cubicBezTo>
                    <a:cubicBezTo>
                      <a:pt x="1450" y="35684"/>
                      <a:pt x="1472" y="35673"/>
                      <a:pt x="1490" y="35647"/>
                    </a:cubicBezTo>
                    <a:cubicBezTo>
                      <a:pt x="4316" y="32152"/>
                      <a:pt x="6718" y="28200"/>
                      <a:pt x="10000" y="25161"/>
                    </a:cubicBezTo>
                    <a:cubicBezTo>
                      <a:pt x="13435" y="22030"/>
                      <a:pt x="17721" y="19933"/>
                      <a:pt x="21216" y="16954"/>
                    </a:cubicBezTo>
                    <a:cubicBezTo>
                      <a:pt x="21295" y="16849"/>
                      <a:pt x="21147" y="16699"/>
                      <a:pt x="21047" y="16699"/>
                    </a:cubicBezTo>
                    <a:cubicBezTo>
                      <a:pt x="21031" y="16699"/>
                      <a:pt x="21016" y="16702"/>
                      <a:pt x="21004" y="16711"/>
                    </a:cubicBezTo>
                    <a:cubicBezTo>
                      <a:pt x="14681" y="19902"/>
                      <a:pt x="8693" y="24006"/>
                      <a:pt x="4560" y="29659"/>
                    </a:cubicBezTo>
                    <a:cubicBezTo>
                      <a:pt x="6566" y="25313"/>
                      <a:pt x="8025" y="20176"/>
                      <a:pt x="6505" y="15434"/>
                    </a:cubicBezTo>
                    <a:cubicBezTo>
                      <a:pt x="5806" y="13215"/>
                      <a:pt x="4286" y="11483"/>
                      <a:pt x="3161" y="9507"/>
                    </a:cubicBezTo>
                    <a:cubicBezTo>
                      <a:pt x="1581" y="6650"/>
                      <a:pt x="578" y="3276"/>
                      <a:pt x="274" y="24"/>
                    </a:cubicBezTo>
                    <a:cubicBezTo>
                      <a:pt x="274" y="8"/>
                      <a:pt x="259" y="1"/>
                      <a:pt x="2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69"/>
              <p:cNvSpPr/>
              <p:nvPr/>
            </p:nvSpPr>
            <p:spPr>
              <a:xfrm>
                <a:off x="1409475" y="4369550"/>
                <a:ext cx="278900" cy="503225"/>
              </a:xfrm>
              <a:custGeom>
                <a:avLst/>
                <a:gdLst/>
                <a:ahLst/>
                <a:cxnLst/>
                <a:rect l="l" t="t" r="r" b="b"/>
                <a:pathLst>
                  <a:path w="11156" h="20129" extrusionOk="0">
                    <a:moveTo>
                      <a:pt x="5862" y="1"/>
                    </a:moveTo>
                    <a:cubicBezTo>
                      <a:pt x="5754" y="1"/>
                      <a:pt x="5645" y="3"/>
                      <a:pt x="5533" y="7"/>
                    </a:cubicBezTo>
                    <a:cubicBezTo>
                      <a:pt x="1095" y="159"/>
                      <a:pt x="1" y="6238"/>
                      <a:pt x="1" y="10037"/>
                    </a:cubicBezTo>
                    <a:cubicBezTo>
                      <a:pt x="1" y="14221"/>
                      <a:pt x="1210" y="20129"/>
                      <a:pt x="5801" y="20129"/>
                    </a:cubicBezTo>
                    <a:cubicBezTo>
                      <a:pt x="5813" y="20129"/>
                      <a:pt x="5825" y="20129"/>
                      <a:pt x="5837" y="20129"/>
                    </a:cubicBezTo>
                    <a:cubicBezTo>
                      <a:pt x="10974" y="20068"/>
                      <a:pt x="11156" y="13290"/>
                      <a:pt x="10974" y="10128"/>
                    </a:cubicBezTo>
                    <a:cubicBezTo>
                      <a:pt x="10974" y="9916"/>
                      <a:pt x="10852" y="9794"/>
                      <a:pt x="10700" y="9733"/>
                    </a:cubicBezTo>
                    <a:cubicBezTo>
                      <a:pt x="10578" y="9612"/>
                      <a:pt x="10396" y="9521"/>
                      <a:pt x="10183" y="9521"/>
                    </a:cubicBezTo>
                    <a:cubicBezTo>
                      <a:pt x="8299" y="9612"/>
                      <a:pt x="6475" y="9673"/>
                      <a:pt x="4621" y="9794"/>
                    </a:cubicBezTo>
                    <a:cubicBezTo>
                      <a:pt x="3750" y="9824"/>
                      <a:pt x="3888" y="11011"/>
                      <a:pt x="4770" y="11011"/>
                    </a:cubicBezTo>
                    <a:cubicBezTo>
                      <a:pt x="4781" y="11011"/>
                      <a:pt x="4792" y="11010"/>
                      <a:pt x="4803" y="11010"/>
                    </a:cubicBezTo>
                    <a:cubicBezTo>
                      <a:pt x="6414" y="10949"/>
                      <a:pt x="8025" y="10858"/>
                      <a:pt x="9636" y="10797"/>
                    </a:cubicBezTo>
                    <a:lnTo>
                      <a:pt x="9636" y="10797"/>
                    </a:lnTo>
                    <a:cubicBezTo>
                      <a:pt x="9667" y="11922"/>
                      <a:pt x="10092" y="18730"/>
                      <a:pt x="5806" y="18730"/>
                    </a:cubicBezTo>
                    <a:cubicBezTo>
                      <a:pt x="2676" y="18730"/>
                      <a:pt x="1521" y="13290"/>
                      <a:pt x="1521" y="10068"/>
                    </a:cubicBezTo>
                    <a:cubicBezTo>
                      <a:pt x="1521" y="8548"/>
                      <a:pt x="2007" y="1435"/>
                      <a:pt x="5958" y="1435"/>
                    </a:cubicBezTo>
                    <a:cubicBezTo>
                      <a:pt x="9028" y="1435"/>
                      <a:pt x="9423" y="3897"/>
                      <a:pt x="9575" y="5478"/>
                    </a:cubicBezTo>
                    <a:cubicBezTo>
                      <a:pt x="9603" y="5835"/>
                      <a:pt x="9898" y="6000"/>
                      <a:pt x="10207" y="6000"/>
                    </a:cubicBezTo>
                    <a:cubicBezTo>
                      <a:pt x="10581" y="6000"/>
                      <a:pt x="10977" y="5759"/>
                      <a:pt x="10943" y="5326"/>
                    </a:cubicBezTo>
                    <a:cubicBezTo>
                      <a:pt x="10736" y="2663"/>
                      <a:pt x="9780" y="1"/>
                      <a:pt x="58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69"/>
              <p:cNvSpPr/>
              <p:nvPr/>
            </p:nvSpPr>
            <p:spPr>
              <a:xfrm>
                <a:off x="1723325" y="4375025"/>
                <a:ext cx="302450" cy="496225"/>
              </a:xfrm>
              <a:custGeom>
                <a:avLst/>
                <a:gdLst/>
                <a:ahLst/>
                <a:cxnLst/>
                <a:rect l="l" t="t" r="r" b="b"/>
                <a:pathLst>
                  <a:path w="12098" h="19849" extrusionOk="0">
                    <a:moveTo>
                      <a:pt x="5927" y="1338"/>
                    </a:moveTo>
                    <a:cubicBezTo>
                      <a:pt x="9514" y="1338"/>
                      <a:pt x="9970" y="7326"/>
                      <a:pt x="9970" y="9849"/>
                    </a:cubicBezTo>
                    <a:cubicBezTo>
                      <a:pt x="9940" y="13101"/>
                      <a:pt x="8906" y="18359"/>
                      <a:pt x="5897" y="18359"/>
                    </a:cubicBezTo>
                    <a:cubicBezTo>
                      <a:pt x="2553" y="18359"/>
                      <a:pt x="1520" y="14104"/>
                      <a:pt x="1611" y="9849"/>
                    </a:cubicBezTo>
                    <a:cubicBezTo>
                      <a:pt x="1672" y="5593"/>
                      <a:pt x="2827" y="1338"/>
                      <a:pt x="5927" y="1338"/>
                    </a:cubicBezTo>
                    <a:close/>
                    <a:moveTo>
                      <a:pt x="5836" y="1"/>
                    </a:moveTo>
                    <a:cubicBezTo>
                      <a:pt x="5228" y="31"/>
                      <a:pt x="0" y="122"/>
                      <a:pt x="0" y="10609"/>
                    </a:cubicBezTo>
                    <a:cubicBezTo>
                      <a:pt x="0" y="13861"/>
                      <a:pt x="1216" y="19849"/>
                      <a:pt x="5532" y="19849"/>
                    </a:cubicBezTo>
                    <a:cubicBezTo>
                      <a:pt x="8055" y="19849"/>
                      <a:pt x="11368" y="17904"/>
                      <a:pt x="11368" y="9788"/>
                    </a:cubicBezTo>
                    <a:cubicBezTo>
                      <a:pt x="11368" y="8329"/>
                      <a:pt x="12098" y="1"/>
                      <a:pt x="58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69"/>
              <p:cNvSpPr/>
              <p:nvPr/>
            </p:nvSpPr>
            <p:spPr>
              <a:xfrm>
                <a:off x="1273450" y="4978225"/>
                <a:ext cx="137600" cy="144550"/>
              </a:xfrm>
              <a:custGeom>
                <a:avLst/>
                <a:gdLst/>
                <a:ahLst/>
                <a:cxnLst/>
                <a:rect l="l" t="t" r="r" b="b"/>
                <a:pathLst>
                  <a:path w="5504" h="5782" extrusionOk="0">
                    <a:moveTo>
                      <a:pt x="2851" y="0"/>
                    </a:moveTo>
                    <a:cubicBezTo>
                      <a:pt x="2469" y="0"/>
                      <a:pt x="2081" y="86"/>
                      <a:pt x="1703" y="280"/>
                    </a:cubicBezTo>
                    <a:cubicBezTo>
                      <a:pt x="609" y="827"/>
                      <a:pt x="1" y="2317"/>
                      <a:pt x="92" y="3533"/>
                    </a:cubicBezTo>
                    <a:cubicBezTo>
                      <a:pt x="244" y="4748"/>
                      <a:pt x="1247" y="5782"/>
                      <a:pt x="2493" y="5782"/>
                    </a:cubicBezTo>
                    <a:cubicBezTo>
                      <a:pt x="3588" y="5751"/>
                      <a:pt x="4439" y="4991"/>
                      <a:pt x="4773" y="3988"/>
                    </a:cubicBezTo>
                    <a:cubicBezTo>
                      <a:pt x="5077" y="3776"/>
                      <a:pt x="5016" y="3229"/>
                      <a:pt x="4591" y="3016"/>
                    </a:cubicBezTo>
                    <a:cubicBezTo>
                      <a:pt x="3861" y="2621"/>
                      <a:pt x="3527" y="2408"/>
                      <a:pt x="2949" y="2195"/>
                    </a:cubicBezTo>
                    <a:cubicBezTo>
                      <a:pt x="2879" y="2173"/>
                      <a:pt x="2810" y="2162"/>
                      <a:pt x="2746" y="2162"/>
                    </a:cubicBezTo>
                    <a:cubicBezTo>
                      <a:pt x="2197" y="2162"/>
                      <a:pt x="1892" y="2899"/>
                      <a:pt x="2463" y="3198"/>
                    </a:cubicBezTo>
                    <a:cubicBezTo>
                      <a:pt x="2889" y="3411"/>
                      <a:pt x="3314" y="3654"/>
                      <a:pt x="3709" y="3836"/>
                    </a:cubicBezTo>
                    <a:cubicBezTo>
                      <a:pt x="3496" y="4323"/>
                      <a:pt x="3071" y="4718"/>
                      <a:pt x="2493" y="4718"/>
                    </a:cubicBezTo>
                    <a:cubicBezTo>
                      <a:pt x="1521" y="4718"/>
                      <a:pt x="1126" y="3684"/>
                      <a:pt x="1278" y="2864"/>
                    </a:cubicBezTo>
                    <a:cubicBezTo>
                      <a:pt x="1452" y="1740"/>
                      <a:pt x="2145" y="1135"/>
                      <a:pt x="2947" y="1135"/>
                    </a:cubicBezTo>
                    <a:cubicBezTo>
                      <a:pt x="3403" y="1135"/>
                      <a:pt x="3895" y="1331"/>
                      <a:pt x="4348" y="1739"/>
                    </a:cubicBezTo>
                    <a:cubicBezTo>
                      <a:pt x="4468" y="1853"/>
                      <a:pt x="4597" y="1900"/>
                      <a:pt x="4720" y="1900"/>
                    </a:cubicBezTo>
                    <a:cubicBezTo>
                      <a:pt x="5154" y="1900"/>
                      <a:pt x="5504" y="1304"/>
                      <a:pt x="5077" y="949"/>
                    </a:cubicBezTo>
                    <a:cubicBezTo>
                      <a:pt x="4456" y="390"/>
                      <a:pt x="3666" y="0"/>
                      <a:pt x="28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69"/>
              <p:cNvSpPr/>
              <p:nvPr/>
            </p:nvSpPr>
            <p:spPr>
              <a:xfrm>
                <a:off x="1442475" y="5049600"/>
                <a:ext cx="147875" cy="162475"/>
              </a:xfrm>
              <a:custGeom>
                <a:avLst/>
                <a:gdLst/>
                <a:ahLst/>
                <a:cxnLst/>
                <a:rect l="l" t="t" r="r" b="b"/>
                <a:pathLst>
                  <a:path w="5915" h="6499" extrusionOk="0">
                    <a:moveTo>
                      <a:pt x="2419" y="1225"/>
                    </a:moveTo>
                    <a:cubicBezTo>
                      <a:pt x="3179" y="1377"/>
                      <a:pt x="4243" y="1559"/>
                      <a:pt x="4426" y="2228"/>
                    </a:cubicBezTo>
                    <a:cubicBezTo>
                      <a:pt x="4547" y="2896"/>
                      <a:pt x="3878" y="3048"/>
                      <a:pt x="3422" y="3048"/>
                    </a:cubicBezTo>
                    <a:cubicBezTo>
                      <a:pt x="2936" y="3048"/>
                      <a:pt x="2480" y="2896"/>
                      <a:pt x="2055" y="2592"/>
                    </a:cubicBezTo>
                    <a:cubicBezTo>
                      <a:pt x="2055" y="2592"/>
                      <a:pt x="2024" y="2592"/>
                      <a:pt x="2024" y="2532"/>
                    </a:cubicBezTo>
                    <a:lnTo>
                      <a:pt x="2419" y="1225"/>
                    </a:lnTo>
                    <a:close/>
                    <a:moveTo>
                      <a:pt x="2018" y="1"/>
                    </a:moveTo>
                    <a:cubicBezTo>
                      <a:pt x="1803" y="1"/>
                      <a:pt x="1633" y="159"/>
                      <a:pt x="1538" y="374"/>
                    </a:cubicBezTo>
                    <a:cubicBezTo>
                      <a:pt x="1508" y="465"/>
                      <a:pt x="1447" y="495"/>
                      <a:pt x="1447" y="617"/>
                    </a:cubicBezTo>
                    <a:cubicBezTo>
                      <a:pt x="991" y="2076"/>
                      <a:pt x="565" y="3535"/>
                      <a:pt x="109" y="5024"/>
                    </a:cubicBezTo>
                    <a:cubicBezTo>
                      <a:pt x="0" y="5424"/>
                      <a:pt x="326" y="5683"/>
                      <a:pt x="652" y="5683"/>
                    </a:cubicBezTo>
                    <a:cubicBezTo>
                      <a:pt x="870" y="5683"/>
                      <a:pt x="1088" y="5566"/>
                      <a:pt x="1173" y="5298"/>
                    </a:cubicBezTo>
                    <a:lnTo>
                      <a:pt x="1660" y="3687"/>
                    </a:lnTo>
                    <a:cubicBezTo>
                      <a:pt x="2055" y="3899"/>
                      <a:pt x="2511" y="4051"/>
                      <a:pt x="2997" y="4082"/>
                    </a:cubicBezTo>
                    <a:cubicBezTo>
                      <a:pt x="2997" y="4751"/>
                      <a:pt x="3027" y="5389"/>
                      <a:pt x="3119" y="5997"/>
                    </a:cubicBezTo>
                    <a:cubicBezTo>
                      <a:pt x="3149" y="6331"/>
                      <a:pt x="3438" y="6498"/>
                      <a:pt x="3711" y="6498"/>
                    </a:cubicBezTo>
                    <a:cubicBezTo>
                      <a:pt x="3985" y="6498"/>
                      <a:pt x="4243" y="6331"/>
                      <a:pt x="4213" y="5997"/>
                    </a:cubicBezTo>
                    <a:cubicBezTo>
                      <a:pt x="4122" y="5358"/>
                      <a:pt x="4091" y="4690"/>
                      <a:pt x="4091" y="4051"/>
                    </a:cubicBezTo>
                    <a:cubicBezTo>
                      <a:pt x="4790" y="3960"/>
                      <a:pt x="5337" y="3535"/>
                      <a:pt x="5489" y="2775"/>
                    </a:cubicBezTo>
                    <a:cubicBezTo>
                      <a:pt x="5915" y="799"/>
                      <a:pt x="3483" y="465"/>
                      <a:pt x="2207" y="39"/>
                    </a:cubicBezTo>
                    <a:cubicBezTo>
                      <a:pt x="2141" y="13"/>
                      <a:pt x="2078" y="1"/>
                      <a:pt x="20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69"/>
              <p:cNvSpPr/>
              <p:nvPr/>
            </p:nvSpPr>
            <p:spPr>
              <a:xfrm>
                <a:off x="1664050" y="5080200"/>
                <a:ext cx="101075" cy="142875"/>
              </a:xfrm>
              <a:custGeom>
                <a:avLst/>
                <a:gdLst/>
                <a:ahLst/>
                <a:cxnLst/>
                <a:rect l="l" t="t" r="r" b="b"/>
                <a:pathLst>
                  <a:path w="4043" h="5715" extrusionOk="0">
                    <a:moveTo>
                      <a:pt x="547" y="1"/>
                    </a:moveTo>
                    <a:cubicBezTo>
                      <a:pt x="183" y="1"/>
                      <a:pt x="31" y="274"/>
                      <a:pt x="31" y="548"/>
                    </a:cubicBezTo>
                    <a:cubicBezTo>
                      <a:pt x="31" y="578"/>
                      <a:pt x="0" y="639"/>
                      <a:pt x="0" y="669"/>
                    </a:cubicBezTo>
                    <a:lnTo>
                      <a:pt x="0" y="5077"/>
                    </a:lnTo>
                    <a:cubicBezTo>
                      <a:pt x="0" y="5198"/>
                      <a:pt x="31" y="5259"/>
                      <a:pt x="61" y="5350"/>
                    </a:cubicBezTo>
                    <a:cubicBezTo>
                      <a:pt x="152" y="5533"/>
                      <a:pt x="304" y="5715"/>
                      <a:pt x="547" y="5715"/>
                    </a:cubicBezTo>
                    <a:lnTo>
                      <a:pt x="3283" y="5715"/>
                    </a:lnTo>
                    <a:cubicBezTo>
                      <a:pt x="4043" y="5715"/>
                      <a:pt x="4043" y="4651"/>
                      <a:pt x="3344" y="4651"/>
                    </a:cubicBezTo>
                    <a:lnTo>
                      <a:pt x="1095" y="4651"/>
                    </a:lnTo>
                    <a:lnTo>
                      <a:pt x="1095" y="3861"/>
                    </a:lnTo>
                    <a:lnTo>
                      <a:pt x="2736" y="3861"/>
                    </a:lnTo>
                    <a:cubicBezTo>
                      <a:pt x="3435" y="3861"/>
                      <a:pt x="3435" y="2767"/>
                      <a:pt x="2736" y="2767"/>
                    </a:cubicBezTo>
                    <a:lnTo>
                      <a:pt x="1095" y="2767"/>
                    </a:lnTo>
                    <a:lnTo>
                      <a:pt x="1095" y="1095"/>
                    </a:lnTo>
                    <a:lnTo>
                      <a:pt x="3253" y="1095"/>
                    </a:lnTo>
                    <a:cubicBezTo>
                      <a:pt x="3982" y="1095"/>
                      <a:pt x="3982" y="1"/>
                      <a:pt x="3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69"/>
              <p:cNvSpPr/>
              <p:nvPr/>
            </p:nvSpPr>
            <p:spPr>
              <a:xfrm>
                <a:off x="1836550" y="5033700"/>
                <a:ext cx="137450" cy="159125"/>
              </a:xfrm>
              <a:custGeom>
                <a:avLst/>
                <a:gdLst/>
                <a:ahLst/>
                <a:cxnLst/>
                <a:rect l="l" t="t" r="r" b="b"/>
                <a:pathLst>
                  <a:path w="5498" h="6365" extrusionOk="0">
                    <a:moveTo>
                      <a:pt x="3200" y="0"/>
                    </a:moveTo>
                    <a:cubicBezTo>
                      <a:pt x="3140" y="0"/>
                      <a:pt x="3076" y="12"/>
                      <a:pt x="3009" y="37"/>
                    </a:cubicBezTo>
                    <a:lnTo>
                      <a:pt x="426" y="888"/>
                    </a:lnTo>
                    <a:cubicBezTo>
                      <a:pt x="91" y="1010"/>
                      <a:pt x="0" y="1344"/>
                      <a:pt x="122" y="1617"/>
                    </a:cubicBezTo>
                    <a:lnTo>
                      <a:pt x="122" y="1739"/>
                    </a:lnTo>
                    <a:lnTo>
                      <a:pt x="1520" y="5903"/>
                    </a:lnTo>
                    <a:cubicBezTo>
                      <a:pt x="1550" y="6025"/>
                      <a:pt x="1642" y="6116"/>
                      <a:pt x="1672" y="6146"/>
                    </a:cubicBezTo>
                    <a:cubicBezTo>
                      <a:pt x="1761" y="6280"/>
                      <a:pt x="1899" y="6365"/>
                      <a:pt x="2074" y="6365"/>
                    </a:cubicBezTo>
                    <a:cubicBezTo>
                      <a:pt x="2138" y="6365"/>
                      <a:pt x="2207" y="6353"/>
                      <a:pt x="2280" y="6329"/>
                    </a:cubicBezTo>
                    <a:lnTo>
                      <a:pt x="4863" y="5447"/>
                    </a:lnTo>
                    <a:cubicBezTo>
                      <a:pt x="5498" y="5227"/>
                      <a:pt x="5231" y="4355"/>
                      <a:pt x="4699" y="4355"/>
                    </a:cubicBezTo>
                    <a:cubicBezTo>
                      <a:pt x="4645" y="4355"/>
                      <a:pt x="4588" y="4364"/>
                      <a:pt x="4529" y="4383"/>
                    </a:cubicBezTo>
                    <a:lnTo>
                      <a:pt x="2432" y="5113"/>
                    </a:lnTo>
                    <a:lnTo>
                      <a:pt x="2158" y="4353"/>
                    </a:lnTo>
                    <a:lnTo>
                      <a:pt x="3739" y="3836"/>
                    </a:lnTo>
                    <a:cubicBezTo>
                      <a:pt x="4338" y="3618"/>
                      <a:pt x="4107" y="2766"/>
                      <a:pt x="3572" y="2766"/>
                    </a:cubicBezTo>
                    <a:cubicBezTo>
                      <a:pt x="3510" y="2766"/>
                      <a:pt x="3444" y="2778"/>
                      <a:pt x="3374" y="2803"/>
                    </a:cubicBezTo>
                    <a:lnTo>
                      <a:pt x="1824" y="3320"/>
                    </a:lnTo>
                    <a:lnTo>
                      <a:pt x="1307" y="1739"/>
                    </a:lnTo>
                    <a:lnTo>
                      <a:pt x="3344" y="1040"/>
                    </a:lnTo>
                    <a:cubicBezTo>
                      <a:pt x="3970" y="849"/>
                      <a:pt x="3718" y="0"/>
                      <a:pt x="32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69"/>
              <p:cNvSpPr/>
              <p:nvPr/>
            </p:nvSpPr>
            <p:spPr>
              <a:xfrm>
                <a:off x="1977825" y="4931225"/>
                <a:ext cx="176650" cy="180375"/>
              </a:xfrm>
              <a:custGeom>
                <a:avLst/>
                <a:gdLst/>
                <a:ahLst/>
                <a:cxnLst/>
                <a:rect l="l" t="t" r="r" b="b"/>
                <a:pathLst>
                  <a:path w="7066" h="7215" extrusionOk="0">
                    <a:moveTo>
                      <a:pt x="3746" y="0"/>
                    </a:moveTo>
                    <a:cubicBezTo>
                      <a:pt x="3358" y="0"/>
                      <a:pt x="2978" y="397"/>
                      <a:pt x="3255" y="823"/>
                    </a:cubicBezTo>
                    <a:cubicBezTo>
                      <a:pt x="3863" y="1704"/>
                      <a:pt x="4471" y="2616"/>
                      <a:pt x="5109" y="3467"/>
                    </a:cubicBezTo>
                    <a:cubicBezTo>
                      <a:pt x="3620" y="3102"/>
                      <a:pt x="2282" y="2616"/>
                      <a:pt x="823" y="2221"/>
                    </a:cubicBezTo>
                    <a:cubicBezTo>
                      <a:pt x="767" y="2205"/>
                      <a:pt x="713" y="2198"/>
                      <a:pt x="662" y="2198"/>
                    </a:cubicBezTo>
                    <a:cubicBezTo>
                      <a:pt x="220" y="2198"/>
                      <a:pt x="1" y="2745"/>
                      <a:pt x="246" y="3072"/>
                    </a:cubicBezTo>
                    <a:cubicBezTo>
                      <a:pt x="246" y="3102"/>
                      <a:pt x="276" y="3133"/>
                      <a:pt x="307" y="3163"/>
                    </a:cubicBezTo>
                    <a:cubicBezTo>
                      <a:pt x="1219" y="4470"/>
                      <a:pt x="1978" y="5686"/>
                      <a:pt x="2860" y="6963"/>
                    </a:cubicBezTo>
                    <a:cubicBezTo>
                      <a:pt x="2981" y="7140"/>
                      <a:pt x="3154" y="7214"/>
                      <a:pt x="3324" y="7214"/>
                    </a:cubicBezTo>
                    <a:cubicBezTo>
                      <a:pt x="3708" y="7214"/>
                      <a:pt x="4076" y="6837"/>
                      <a:pt x="3802" y="6416"/>
                    </a:cubicBezTo>
                    <a:cubicBezTo>
                      <a:pt x="3164" y="5443"/>
                      <a:pt x="2526" y="4531"/>
                      <a:pt x="1887" y="3589"/>
                    </a:cubicBezTo>
                    <a:lnTo>
                      <a:pt x="1887" y="3589"/>
                    </a:lnTo>
                    <a:cubicBezTo>
                      <a:pt x="3255" y="4014"/>
                      <a:pt x="4653" y="4501"/>
                      <a:pt x="6051" y="4774"/>
                    </a:cubicBezTo>
                    <a:cubicBezTo>
                      <a:pt x="6209" y="4849"/>
                      <a:pt x="6360" y="4883"/>
                      <a:pt x="6492" y="4883"/>
                    </a:cubicBezTo>
                    <a:cubicBezTo>
                      <a:pt x="6845" y="4883"/>
                      <a:pt x="7066" y="4642"/>
                      <a:pt x="6933" y="4288"/>
                    </a:cubicBezTo>
                    <a:cubicBezTo>
                      <a:pt x="6933" y="4075"/>
                      <a:pt x="4988" y="1461"/>
                      <a:pt x="4197" y="245"/>
                    </a:cubicBezTo>
                    <a:cubicBezTo>
                      <a:pt x="4079" y="73"/>
                      <a:pt x="3912" y="0"/>
                      <a:pt x="37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66" name="Google Shape;1966;p69"/>
          <p:cNvGrpSpPr/>
          <p:nvPr/>
        </p:nvGrpSpPr>
        <p:grpSpPr>
          <a:xfrm>
            <a:off x="4672110" y="3623822"/>
            <a:ext cx="968097" cy="795037"/>
            <a:chOff x="3323488" y="1546413"/>
            <a:chExt cx="2497025" cy="2050650"/>
          </a:xfrm>
        </p:grpSpPr>
        <p:sp>
          <p:nvSpPr>
            <p:cNvPr id="1967" name="Google Shape;1967;p69"/>
            <p:cNvSpPr/>
            <p:nvPr/>
          </p:nvSpPr>
          <p:spPr>
            <a:xfrm>
              <a:off x="3323488" y="1546413"/>
              <a:ext cx="2497025" cy="2050650"/>
            </a:xfrm>
            <a:custGeom>
              <a:avLst/>
              <a:gdLst/>
              <a:ahLst/>
              <a:cxnLst/>
              <a:rect l="l" t="t" r="r" b="b"/>
              <a:pathLst>
                <a:path w="99881" h="82026" extrusionOk="0">
                  <a:moveTo>
                    <a:pt x="47703" y="0"/>
                  </a:moveTo>
                  <a:cubicBezTo>
                    <a:pt x="43457" y="0"/>
                    <a:pt x="39842" y="877"/>
                    <a:pt x="36567" y="2318"/>
                  </a:cubicBezTo>
                  <a:cubicBezTo>
                    <a:pt x="12402" y="12744"/>
                    <a:pt x="1" y="35875"/>
                    <a:pt x="11976" y="60708"/>
                  </a:cubicBezTo>
                  <a:cubicBezTo>
                    <a:pt x="13162" y="63140"/>
                    <a:pt x="14560" y="65511"/>
                    <a:pt x="16262" y="67669"/>
                  </a:cubicBezTo>
                  <a:cubicBezTo>
                    <a:pt x="17964" y="69796"/>
                    <a:pt x="19940" y="71742"/>
                    <a:pt x="22159" y="73383"/>
                  </a:cubicBezTo>
                  <a:cubicBezTo>
                    <a:pt x="24348" y="74994"/>
                    <a:pt x="26749" y="76362"/>
                    <a:pt x="29211" y="77426"/>
                  </a:cubicBezTo>
                  <a:cubicBezTo>
                    <a:pt x="35463" y="80085"/>
                    <a:pt x="43464" y="82025"/>
                    <a:pt x="51014" y="82025"/>
                  </a:cubicBezTo>
                  <a:cubicBezTo>
                    <a:pt x="54769" y="82025"/>
                    <a:pt x="58412" y="81545"/>
                    <a:pt x="61673" y="80435"/>
                  </a:cubicBezTo>
                  <a:cubicBezTo>
                    <a:pt x="69728" y="77699"/>
                    <a:pt x="74166" y="71802"/>
                    <a:pt x="79516" y="65723"/>
                  </a:cubicBezTo>
                  <a:cubicBezTo>
                    <a:pt x="81248" y="63748"/>
                    <a:pt x="82798" y="61590"/>
                    <a:pt x="84166" y="59340"/>
                  </a:cubicBezTo>
                  <a:cubicBezTo>
                    <a:pt x="99881" y="33960"/>
                    <a:pt x="77479" y="1710"/>
                    <a:pt x="49789" y="69"/>
                  </a:cubicBezTo>
                  <a:cubicBezTo>
                    <a:pt x="49076" y="23"/>
                    <a:pt x="48381" y="0"/>
                    <a:pt x="47703"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68" name="Google Shape;1968;p69"/>
            <p:cNvGrpSpPr/>
            <p:nvPr/>
          </p:nvGrpSpPr>
          <p:grpSpPr>
            <a:xfrm>
              <a:off x="3488388" y="1688888"/>
              <a:ext cx="2156600" cy="1768150"/>
              <a:chOff x="1463650" y="3877163"/>
              <a:chExt cx="2156600" cy="1768150"/>
            </a:xfrm>
          </p:grpSpPr>
          <p:sp>
            <p:nvSpPr>
              <p:cNvPr id="1969" name="Google Shape;1969;p69"/>
              <p:cNvSpPr/>
              <p:nvPr/>
            </p:nvSpPr>
            <p:spPr>
              <a:xfrm>
                <a:off x="1463650" y="3877163"/>
                <a:ext cx="2156600" cy="1768150"/>
              </a:xfrm>
              <a:custGeom>
                <a:avLst/>
                <a:gdLst/>
                <a:ahLst/>
                <a:cxnLst/>
                <a:rect l="l" t="t" r="r" b="b"/>
                <a:pathLst>
                  <a:path w="86264" h="70726" extrusionOk="0">
                    <a:moveTo>
                      <a:pt x="41288" y="0"/>
                    </a:moveTo>
                    <a:cubicBezTo>
                      <a:pt x="37552" y="0"/>
                      <a:pt x="34426" y="756"/>
                      <a:pt x="31551" y="1969"/>
                    </a:cubicBezTo>
                    <a:cubicBezTo>
                      <a:pt x="10730" y="10935"/>
                      <a:pt x="0" y="30875"/>
                      <a:pt x="10365" y="52365"/>
                    </a:cubicBezTo>
                    <a:cubicBezTo>
                      <a:pt x="11368" y="54432"/>
                      <a:pt x="12554" y="56498"/>
                      <a:pt x="14043" y="58353"/>
                    </a:cubicBezTo>
                    <a:cubicBezTo>
                      <a:pt x="15533" y="60237"/>
                      <a:pt x="17235" y="61848"/>
                      <a:pt x="19119" y="63277"/>
                    </a:cubicBezTo>
                    <a:cubicBezTo>
                      <a:pt x="21034" y="64675"/>
                      <a:pt x="23071" y="65860"/>
                      <a:pt x="25259" y="66772"/>
                    </a:cubicBezTo>
                    <a:cubicBezTo>
                      <a:pt x="30644" y="69048"/>
                      <a:pt x="37549" y="70726"/>
                      <a:pt x="44069" y="70726"/>
                    </a:cubicBezTo>
                    <a:cubicBezTo>
                      <a:pt x="47303" y="70726"/>
                      <a:pt x="50442" y="70313"/>
                      <a:pt x="53254" y="69356"/>
                    </a:cubicBezTo>
                    <a:cubicBezTo>
                      <a:pt x="60214" y="66985"/>
                      <a:pt x="64044" y="61909"/>
                      <a:pt x="68664" y="56650"/>
                    </a:cubicBezTo>
                    <a:cubicBezTo>
                      <a:pt x="70154" y="54948"/>
                      <a:pt x="71491" y="53094"/>
                      <a:pt x="72707" y="51149"/>
                    </a:cubicBezTo>
                    <a:cubicBezTo>
                      <a:pt x="86263" y="29264"/>
                      <a:pt x="66932" y="1452"/>
                      <a:pt x="43041" y="54"/>
                    </a:cubicBezTo>
                    <a:cubicBezTo>
                      <a:pt x="42441" y="18"/>
                      <a:pt x="41858" y="0"/>
                      <a:pt x="412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69"/>
              <p:cNvSpPr/>
              <p:nvPr/>
            </p:nvSpPr>
            <p:spPr>
              <a:xfrm>
                <a:off x="1826875" y="4385138"/>
                <a:ext cx="629975" cy="137775"/>
              </a:xfrm>
              <a:custGeom>
                <a:avLst/>
                <a:gdLst/>
                <a:ahLst/>
                <a:cxnLst/>
                <a:rect l="l" t="t" r="r" b="b"/>
                <a:pathLst>
                  <a:path w="25199" h="5511" extrusionOk="0">
                    <a:moveTo>
                      <a:pt x="11210" y="1"/>
                    </a:moveTo>
                    <a:cubicBezTo>
                      <a:pt x="10368" y="1"/>
                      <a:pt x="9466" y="422"/>
                      <a:pt x="8815" y="1073"/>
                    </a:cubicBezTo>
                    <a:cubicBezTo>
                      <a:pt x="8694" y="1164"/>
                      <a:pt x="8633" y="1255"/>
                      <a:pt x="8511" y="1376"/>
                    </a:cubicBezTo>
                    <a:cubicBezTo>
                      <a:pt x="7439" y="2565"/>
                      <a:pt x="7057" y="3450"/>
                      <a:pt x="5178" y="3450"/>
                    </a:cubicBezTo>
                    <a:cubicBezTo>
                      <a:pt x="5087" y="3450"/>
                      <a:pt x="4992" y="3448"/>
                      <a:pt x="4894" y="3443"/>
                    </a:cubicBezTo>
                    <a:cubicBezTo>
                      <a:pt x="4681" y="3428"/>
                      <a:pt x="4477" y="3421"/>
                      <a:pt x="4280" y="3421"/>
                    </a:cubicBezTo>
                    <a:cubicBezTo>
                      <a:pt x="923" y="3421"/>
                      <a:pt x="1" y="5510"/>
                      <a:pt x="1" y="5510"/>
                    </a:cubicBezTo>
                    <a:lnTo>
                      <a:pt x="25199" y="5510"/>
                    </a:lnTo>
                    <a:cubicBezTo>
                      <a:pt x="25199" y="3516"/>
                      <a:pt x="23711" y="3262"/>
                      <a:pt x="22955" y="3262"/>
                    </a:cubicBezTo>
                    <a:cubicBezTo>
                      <a:pt x="22697" y="3262"/>
                      <a:pt x="22524" y="3291"/>
                      <a:pt x="22524" y="3291"/>
                    </a:cubicBezTo>
                    <a:cubicBezTo>
                      <a:pt x="22418" y="3282"/>
                      <a:pt x="22296" y="3279"/>
                      <a:pt x="22162" y="3279"/>
                    </a:cubicBezTo>
                    <a:cubicBezTo>
                      <a:pt x="21296" y="3279"/>
                      <a:pt x="19876" y="3438"/>
                      <a:pt x="18406" y="3438"/>
                    </a:cubicBezTo>
                    <a:cubicBezTo>
                      <a:pt x="16229" y="3438"/>
                      <a:pt x="13944" y="3088"/>
                      <a:pt x="13192" y="1346"/>
                    </a:cubicBezTo>
                    <a:cubicBezTo>
                      <a:pt x="12775" y="392"/>
                      <a:pt x="12021" y="1"/>
                      <a:pt x="112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69"/>
              <p:cNvSpPr/>
              <p:nvPr/>
            </p:nvSpPr>
            <p:spPr>
              <a:xfrm>
                <a:off x="2904400" y="4476813"/>
                <a:ext cx="396700" cy="86375"/>
              </a:xfrm>
              <a:custGeom>
                <a:avLst/>
                <a:gdLst/>
                <a:ahLst/>
                <a:cxnLst/>
                <a:rect l="l" t="t" r="r" b="b"/>
                <a:pathLst>
                  <a:path w="15868" h="3455" extrusionOk="0">
                    <a:moveTo>
                      <a:pt x="7054" y="0"/>
                    </a:moveTo>
                    <a:cubicBezTo>
                      <a:pt x="6515" y="0"/>
                      <a:pt x="5937" y="269"/>
                      <a:pt x="5533" y="688"/>
                    </a:cubicBezTo>
                    <a:cubicBezTo>
                      <a:pt x="5472" y="719"/>
                      <a:pt x="5411" y="779"/>
                      <a:pt x="5350" y="871"/>
                    </a:cubicBezTo>
                    <a:cubicBezTo>
                      <a:pt x="4643" y="1606"/>
                      <a:pt x="4436" y="2157"/>
                      <a:pt x="3335" y="2157"/>
                    </a:cubicBezTo>
                    <a:cubicBezTo>
                      <a:pt x="3252" y="2157"/>
                      <a:pt x="3164" y="2154"/>
                      <a:pt x="3071" y="2147"/>
                    </a:cubicBezTo>
                    <a:cubicBezTo>
                      <a:pt x="2930" y="2137"/>
                      <a:pt x="2796" y="2132"/>
                      <a:pt x="2667" y="2132"/>
                    </a:cubicBezTo>
                    <a:cubicBezTo>
                      <a:pt x="567" y="2132"/>
                      <a:pt x="1" y="3454"/>
                      <a:pt x="1" y="3454"/>
                    </a:cubicBezTo>
                    <a:lnTo>
                      <a:pt x="15867" y="3454"/>
                    </a:lnTo>
                    <a:cubicBezTo>
                      <a:pt x="15867" y="2195"/>
                      <a:pt x="14918" y="2039"/>
                      <a:pt x="14450" y="2039"/>
                    </a:cubicBezTo>
                    <a:cubicBezTo>
                      <a:pt x="14297" y="2039"/>
                      <a:pt x="14195" y="2056"/>
                      <a:pt x="14195" y="2056"/>
                    </a:cubicBezTo>
                    <a:cubicBezTo>
                      <a:pt x="14134" y="2051"/>
                      <a:pt x="14065" y="2049"/>
                      <a:pt x="13989" y="2049"/>
                    </a:cubicBezTo>
                    <a:cubicBezTo>
                      <a:pt x="13436" y="2049"/>
                      <a:pt x="12504" y="2162"/>
                      <a:pt x="11544" y="2162"/>
                    </a:cubicBezTo>
                    <a:cubicBezTo>
                      <a:pt x="10185" y="2162"/>
                      <a:pt x="8770" y="1935"/>
                      <a:pt x="8299" y="840"/>
                    </a:cubicBezTo>
                    <a:cubicBezTo>
                      <a:pt x="8046" y="246"/>
                      <a:pt x="7568" y="0"/>
                      <a:pt x="70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69"/>
              <p:cNvSpPr/>
              <p:nvPr/>
            </p:nvSpPr>
            <p:spPr>
              <a:xfrm>
                <a:off x="1826875" y="5113863"/>
                <a:ext cx="397450" cy="86875"/>
              </a:xfrm>
              <a:custGeom>
                <a:avLst/>
                <a:gdLst/>
                <a:ahLst/>
                <a:cxnLst/>
                <a:rect l="l" t="t" r="r" b="b"/>
                <a:pathLst>
                  <a:path w="15898" h="3475" extrusionOk="0">
                    <a:moveTo>
                      <a:pt x="7084" y="1"/>
                    </a:moveTo>
                    <a:cubicBezTo>
                      <a:pt x="6546" y="1"/>
                      <a:pt x="5970" y="271"/>
                      <a:pt x="5563" y="678"/>
                    </a:cubicBezTo>
                    <a:cubicBezTo>
                      <a:pt x="5472" y="739"/>
                      <a:pt x="5441" y="799"/>
                      <a:pt x="5350" y="891"/>
                    </a:cubicBezTo>
                    <a:cubicBezTo>
                      <a:pt x="4700" y="1626"/>
                      <a:pt x="4470" y="2177"/>
                      <a:pt x="3341" y="2177"/>
                    </a:cubicBezTo>
                    <a:cubicBezTo>
                      <a:pt x="3256" y="2177"/>
                      <a:pt x="3166" y="2174"/>
                      <a:pt x="3071" y="2167"/>
                    </a:cubicBezTo>
                    <a:cubicBezTo>
                      <a:pt x="2930" y="2157"/>
                      <a:pt x="2796" y="2152"/>
                      <a:pt x="2667" y="2152"/>
                    </a:cubicBezTo>
                    <a:cubicBezTo>
                      <a:pt x="567" y="2152"/>
                      <a:pt x="1" y="3474"/>
                      <a:pt x="1" y="3474"/>
                    </a:cubicBezTo>
                    <a:lnTo>
                      <a:pt x="15898" y="3474"/>
                    </a:lnTo>
                    <a:cubicBezTo>
                      <a:pt x="15898" y="2179"/>
                      <a:pt x="14894" y="2033"/>
                      <a:pt x="14442" y="2033"/>
                    </a:cubicBezTo>
                    <a:cubicBezTo>
                      <a:pt x="14311" y="2033"/>
                      <a:pt x="14226" y="2046"/>
                      <a:pt x="14226" y="2046"/>
                    </a:cubicBezTo>
                    <a:cubicBezTo>
                      <a:pt x="14183" y="2043"/>
                      <a:pt x="14135" y="2042"/>
                      <a:pt x="14085" y="2042"/>
                    </a:cubicBezTo>
                    <a:cubicBezTo>
                      <a:pt x="13537" y="2042"/>
                      <a:pt x="12573" y="2164"/>
                      <a:pt x="11580" y="2164"/>
                    </a:cubicBezTo>
                    <a:cubicBezTo>
                      <a:pt x="10211" y="2164"/>
                      <a:pt x="8787" y="1932"/>
                      <a:pt x="8329" y="830"/>
                    </a:cubicBezTo>
                    <a:cubicBezTo>
                      <a:pt x="8064" y="240"/>
                      <a:pt x="7591" y="1"/>
                      <a:pt x="70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69"/>
              <p:cNvSpPr/>
              <p:nvPr/>
            </p:nvSpPr>
            <p:spPr>
              <a:xfrm>
                <a:off x="2848925" y="4769638"/>
                <a:ext cx="526625" cy="138525"/>
              </a:xfrm>
              <a:custGeom>
                <a:avLst/>
                <a:gdLst/>
                <a:ahLst/>
                <a:cxnLst/>
                <a:rect l="l" t="t" r="r" b="b"/>
                <a:pathLst>
                  <a:path w="21065" h="5541" extrusionOk="0">
                    <a:moveTo>
                      <a:pt x="9386" y="1"/>
                    </a:moveTo>
                    <a:cubicBezTo>
                      <a:pt x="8684" y="1"/>
                      <a:pt x="7929" y="422"/>
                      <a:pt x="7387" y="1073"/>
                    </a:cubicBezTo>
                    <a:cubicBezTo>
                      <a:pt x="7265" y="1164"/>
                      <a:pt x="7174" y="1285"/>
                      <a:pt x="7113" y="1377"/>
                    </a:cubicBezTo>
                    <a:cubicBezTo>
                      <a:pt x="6240" y="2588"/>
                      <a:pt x="5941" y="3460"/>
                      <a:pt x="4450" y="3460"/>
                    </a:cubicBezTo>
                    <a:cubicBezTo>
                      <a:pt x="4332" y="3460"/>
                      <a:pt x="4207" y="3455"/>
                      <a:pt x="4074" y="3444"/>
                    </a:cubicBezTo>
                    <a:cubicBezTo>
                      <a:pt x="3900" y="3429"/>
                      <a:pt x="3733" y="3422"/>
                      <a:pt x="3572" y="3422"/>
                    </a:cubicBezTo>
                    <a:cubicBezTo>
                      <a:pt x="789" y="3422"/>
                      <a:pt x="1" y="5541"/>
                      <a:pt x="1" y="5541"/>
                    </a:cubicBezTo>
                    <a:lnTo>
                      <a:pt x="21065" y="5541"/>
                    </a:lnTo>
                    <a:cubicBezTo>
                      <a:pt x="21065" y="3518"/>
                      <a:pt x="19807" y="3263"/>
                      <a:pt x="19173" y="3263"/>
                    </a:cubicBezTo>
                    <a:cubicBezTo>
                      <a:pt x="18959" y="3263"/>
                      <a:pt x="18816" y="3292"/>
                      <a:pt x="18816" y="3292"/>
                    </a:cubicBezTo>
                    <a:cubicBezTo>
                      <a:pt x="18730" y="3283"/>
                      <a:pt x="18632" y="3279"/>
                      <a:pt x="18523" y="3279"/>
                    </a:cubicBezTo>
                    <a:cubicBezTo>
                      <a:pt x="17795" y="3279"/>
                      <a:pt x="16586" y="3449"/>
                      <a:pt x="15339" y="3449"/>
                    </a:cubicBezTo>
                    <a:cubicBezTo>
                      <a:pt x="13531" y="3449"/>
                      <a:pt x="11645" y="3092"/>
                      <a:pt x="11034" y="1346"/>
                    </a:cubicBezTo>
                    <a:cubicBezTo>
                      <a:pt x="10691" y="392"/>
                      <a:pt x="10063" y="1"/>
                      <a:pt x="93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69"/>
              <p:cNvSpPr/>
              <p:nvPr/>
            </p:nvSpPr>
            <p:spPr>
              <a:xfrm>
                <a:off x="1640700" y="4618813"/>
                <a:ext cx="459750" cy="119900"/>
              </a:xfrm>
              <a:custGeom>
                <a:avLst/>
                <a:gdLst/>
                <a:ahLst/>
                <a:cxnLst/>
                <a:rect l="l" t="t" r="r" b="b"/>
                <a:pathLst>
                  <a:path w="18390" h="4796" extrusionOk="0">
                    <a:moveTo>
                      <a:pt x="8234" y="0"/>
                    </a:moveTo>
                    <a:cubicBezTo>
                      <a:pt x="7619" y="0"/>
                      <a:pt x="6956" y="376"/>
                      <a:pt x="6475" y="966"/>
                    </a:cubicBezTo>
                    <a:cubicBezTo>
                      <a:pt x="6384" y="1027"/>
                      <a:pt x="6323" y="1148"/>
                      <a:pt x="6232" y="1239"/>
                    </a:cubicBezTo>
                    <a:cubicBezTo>
                      <a:pt x="5491" y="2255"/>
                      <a:pt x="5220" y="2998"/>
                      <a:pt x="3988" y="2998"/>
                    </a:cubicBezTo>
                    <a:cubicBezTo>
                      <a:pt x="3856" y="2998"/>
                      <a:pt x="3713" y="2990"/>
                      <a:pt x="3557" y="2972"/>
                    </a:cubicBezTo>
                    <a:cubicBezTo>
                      <a:pt x="3386" y="2955"/>
                      <a:pt x="3222" y="2947"/>
                      <a:pt x="3066" y="2947"/>
                    </a:cubicBezTo>
                    <a:cubicBezTo>
                      <a:pt x="670" y="2947"/>
                      <a:pt x="1" y="4796"/>
                      <a:pt x="1" y="4796"/>
                    </a:cubicBezTo>
                    <a:lnTo>
                      <a:pt x="18390" y="4796"/>
                    </a:lnTo>
                    <a:cubicBezTo>
                      <a:pt x="18390" y="3040"/>
                      <a:pt x="17266" y="2829"/>
                      <a:pt x="16727" y="2829"/>
                    </a:cubicBezTo>
                    <a:cubicBezTo>
                      <a:pt x="16557" y="2829"/>
                      <a:pt x="16445" y="2850"/>
                      <a:pt x="16445" y="2850"/>
                    </a:cubicBezTo>
                    <a:cubicBezTo>
                      <a:pt x="16378" y="2844"/>
                      <a:pt x="16303" y="2841"/>
                      <a:pt x="16221" y="2841"/>
                    </a:cubicBezTo>
                    <a:cubicBezTo>
                      <a:pt x="15588" y="2841"/>
                      <a:pt x="14501" y="3004"/>
                      <a:pt x="13382" y="3004"/>
                    </a:cubicBezTo>
                    <a:cubicBezTo>
                      <a:pt x="11823" y="3004"/>
                      <a:pt x="10203" y="2688"/>
                      <a:pt x="9666" y="1179"/>
                    </a:cubicBezTo>
                    <a:cubicBezTo>
                      <a:pt x="9369" y="346"/>
                      <a:pt x="8824" y="0"/>
                      <a:pt x="82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69"/>
              <p:cNvSpPr/>
              <p:nvPr/>
            </p:nvSpPr>
            <p:spPr>
              <a:xfrm>
                <a:off x="1892225" y="4244788"/>
                <a:ext cx="1269050" cy="1040750"/>
              </a:xfrm>
              <a:custGeom>
                <a:avLst/>
                <a:gdLst/>
                <a:ahLst/>
                <a:cxnLst/>
                <a:rect l="l" t="t" r="r" b="b"/>
                <a:pathLst>
                  <a:path w="50762" h="41630" extrusionOk="0">
                    <a:moveTo>
                      <a:pt x="24320" y="1"/>
                    </a:moveTo>
                    <a:cubicBezTo>
                      <a:pt x="22105" y="1"/>
                      <a:pt x="20273" y="443"/>
                      <a:pt x="18603" y="1185"/>
                    </a:cubicBezTo>
                    <a:cubicBezTo>
                      <a:pt x="6323" y="6474"/>
                      <a:pt x="1" y="18206"/>
                      <a:pt x="6080" y="30821"/>
                    </a:cubicBezTo>
                    <a:cubicBezTo>
                      <a:pt x="6688" y="32067"/>
                      <a:pt x="7387" y="33252"/>
                      <a:pt x="8268" y="34347"/>
                    </a:cubicBezTo>
                    <a:cubicBezTo>
                      <a:pt x="9119" y="35441"/>
                      <a:pt x="10122" y="36413"/>
                      <a:pt x="11247" y="37234"/>
                    </a:cubicBezTo>
                    <a:cubicBezTo>
                      <a:pt x="12372" y="38085"/>
                      <a:pt x="13587" y="38754"/>
                      <a:pt x="14864" y="39301"/>
                    </a:cubicBezTo>
                    <a:cubicBezTo>
                      <a:pt x="18032" y="40641"/>
                      <a:pt x="22110" y="41629"/>
                      <a:pt x="25955" y="41629"/>
                    </a:cubicBezTo>
                    <a:cubicBezTo>
                      <a:pt x="27863" y="41629"/>
                      <a:pt x="29715" y="41386"/>
                      <a:pt x="31369" y="40821"/>
                    </a:cubicBezTo>
                    <a:cubicBezTo>
                      <a:pt x="35472" y="39392"/>
                      <a:pt x="37691" y="36444"/>
                      <a:pt x="40427" y="33374"/>
                    </a:cubicBezTo>
                    <a:cubicBezTo>
                      <a:pt x="41308" y="32340"/>
                      <a:pt x="42099" y="31277"/>
                      <a:pt x="42798" y="30122"/>
                    </a:cubicBezTo>
                    <a:cubicBezTo>
                      <a:pt x="50761" y="17264"/>
                      <a:pt x="39424" y="881"/>
                      <a:pt x="25320" y="30"/>
                    </a:cubicBezTo>
                    <a:cubicBezTo>
                      <a:pt x="24978" y="10"/>
                      <a:pt x="24645" y="1"/>
                      <a:pt x="24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69"/>
              <p:cNvSpPr/>
              <p:nvPr/>
            </p:nvSpPr>
            <p:spPr>
              <a:xfrm>
                <a:off x="2145275" y="4282063"/>
                <a:ext cx="607175" cy="993900"/>
              </a:xfrm>
              <a:custGeom>
                <a:avLst/>
                <a:gdLst/>
                <a:ahLst/>
                <a:cxnLst/>
                <a:rect l="l" t="t" r="r" b="b"/>
                <a:pathLst>
                  <a:path w="24287" h="39756" extrusionOk="0">
                    <a:moveTo>
                      <a:pt x="9635" y="0"/>
                    </a:moveTo>
                    <a:cubicBezTo>
                      <a:pt x="7368" y="0"/>
                      <a:pt x="4037" y="2494"/>
                      <a:pt x="4438" y="3068"/>
                    </a:cubicBezTo>
                    <a:cubicBezTo>
                      <a:pt x="4864" y="3706"/>
                      <a:pt x="5198" y="4436"/>
                      <a:pt x="5046" y="5196"/>
                    </a:cubicBezTo>
                    <a:cubicBezTo>
                      <a:pt x="4906" y="5756"/>
                      <a:pt x="4335" y="6209"/>
                      <a:pt x="3802" y="6209"/>
                    </a:cubicBezTo>
                    <a:cubicBezTo>
                      <a:pt x="3641" y="6209"/>
                      <a:pt x="3484" y="6168"/>
                      <a:pt x="3344" y="6077"/>
                    </a:cubicBezTo>
                    <a:cubicBezTo>
                      <a:pt x="2679" y="5578"/>
                      <a:pt x="2494" y="4245"/>
                      <a:pt x="1844" y="4245"/>
                    </a:cubicBezTo>
                    <a:cubicBezTo>
                      <a:pt x="1781" y="4245"/>
                      <a:pt x="1714" y="4257"/>
                      <a:pt x="1642" y="4284"/>
                    </a:cubicBezTo>
                    <a:cubicBezTo>
                      <a:pt x="1095" y="4466"/>
                      <a:pt x="1186" y="5317"/>
                      <a:pt x="1520" y="5773"/>
                    </a:cubicBezTo>
                    <a:cubicBezTo>
                      <a:pt x="1854" y="6259"/>
                      <a:pt x="2310" y="6746"/>
                      <a:pt x="2158" y="7293"/>
                    </a:cubicBezTo>
                    <a:cubicBezTo>
                      <a:pt x="2098" y="7627"/>
                      <a:pt x="1794" y="7840"/>
                      <a:pt x="1520" y="8114"/>
                    </a:cubicBezTo>
                    <a:cubicBezTo>
                      <a:pt x="304" y="9329"/>
                      <a:pt x="0" y="11335"/>
                      <a:pt x="760" y="12916"/>
                    </a:cubicBezTo>
                    <a:cubicBezTo>
                      <a:pt x="1064" y="13524"/>
                      <a:pt x="1520" y="14041"/>
                      <a:pt x="1794" y="14649"/>
                    </a:cubicBezTo>
                    <a:cubicBezTo>
                      <a:pt x="2189" y="15652"/>
                      <a:pt x="2006" y="16776"/>
                      <a:pt x="2189" y="17840"/>
                    </a:cubicBezTo>
                    <a:cubicBezTo>
                      <a:pt x="2554" y="19816"/>
                      <a:pt x="4225" y="21488"/>
                      <a:pt x="6201" y="21883"/>
                    </a:cubicBezTo>
                    <a:cubicBezTo>
                      <a:pt x="6657" y="21944"/>
                      <a:pt x="7143" y="21974"/>
                      <a:pt x="7508" y="22217"/>
                    </a:cubicBezTo>
                    <a:cubicBezTo>
                      <a:pt x="8177" y="22582"/>
                      <a:pt x="8359" y="23463"/>
                      <a:pt x="8967" y="23889"/>
                    </a:cubicBezTo>
                    <a:cubicBezTo>
                      <a:pt x="9605" y="24345"/>
                      <a:pt x="10487" y="24193"/>
                      <a:pt x="11277" y="24314"/>
                    </a:cubicBezTo>
                    <a:cubicBezTo>
                      <a:pt x="12067" y="24375"/>
                      <a:pt x="12949" y="25105"/>
                      <a:pt x="12645" y="25834"/>
                    </a:cubicBezTo>
                    <a:cubicBezTo>
                      <a:pt x="12463" y="26320"/>
                      <a:pt x="11824" y="26472"/>
                      <a:pt x="11399" y="26776"/>
                    </a:cubicBezTo>
                    <a:cubicBezTo>
                      <a:pt x="10487" y="27445"/>
                      <a:pt x="10608" y="28934"/>
                      <a:pt x="11308" y="29846"/>
                    </a:cubicBezTo>
                    <a:cubicBezTo>
                      <a:pt x="12007" y="30758"/>
                      <a:pt x="13101" y="31245"/>
                      <a:pt x="14104" y="31822"/>
                    </a:cubicBezTo>
                    <a:cubicBezTo>
                      <a:pt x="15077" y="32400"/>
                      <a:pt x="16110" y="33129"/>
                      <a:pt x="16414" y="34223"/>
                    </a:cubicBezTo>
                    <a:cubicBezTo>
                      <a:pt x="16718" y="35318"/>
                      <a:pt x="15928" y="38388"/>
                      <a:pt x="15654" y="39512"/>
                    </a:cubicBezTo>
                    <a:cubicBezTo>
                      <a:pt x="15612" y="39681"/>
                      <a:pt x="15675" y="39756"/>
                      <a:pt x="15817" y="39756"/>
                    </a:cubicBezTo>
                    <a:cubicBezTo>
                      <a:pt x="16594" y="39756"/>
                      <a:pt x="19735" y="37519"/>
                      <a:pt x="20943" y="36260"/>
                    </a:cubicBezTo>
                    <a:cubicBezTo>
                      <a:pt x="22007" y="35135"/>
                      <a:pt x="23101" y="33950"/>
                      <a:pt x="23679" y="32521"/>
                    </a:cubicBezTo>
                    <a:cubicBezTo>
                      <a:pt x="24287" y="31001"/>
                      <a:pt x="24226" y="29299"/>
                      <a:pt x="24165" y="27658"/>
                    </a:cubicBezTo>
                    <a:cubicBezTo>
                      <a:pt x="21490" y="27202"/>
                      <a:pt x="19788" y="23980"/>
                      <a:pt x="17144" y="23980"/>
                    </a:cubicBezTo>
                    <a:cubicBezTo>
                      <a:pt x="16427" y="23980"/>
                      <a:pt x="15726" y="24213"/>
                      <a:pt x="15052" y="24213"/>
                    </a:cubicBezTo>
                    <a:cubicBezTo>
                      <a:pt x="14782" y="24213"/>
                      <a:pt x="14516" y="24175"/>
                      <a:pt x="14256" y="24071"/>
                    </a:cubicBezTo>
                    <a:cubicBezTo>
                      <a:pt x="13557" y="23858"/>
                      <a:pt x="13071" y="23220"/>
                      <a:pt x="12432" y="22855"/>
                    </a:cubicBezTo>
                    <a:cubicBezTo>
                      <a:pt x="11824" y="22551"/>
                      <a:pt x="11095" y="22551"/>
                      <a:pt x="10396" y="22399"/>
                    </a:cubicBezTo>
                    <a:cubicBezTo>
                      <a:pt x="8086" y="21944"/>
                      <a:pt x="6262" y="19633"/>
                      <a:pt x="6383" y="17263"/>
                    </a:cubicBezTo>
                    <a:cubicBezTo>
                      <a:pt x="6414" y="16715"/>
                      <a:pt x="6596" y="16016"/>
                      <a:pt x="7113" y="15804"/>
                    </a:cubicBezTo>
                    <a:cubicBezTo>
                      <a:pt x="7265" y="15723"/>
                      <a:pt x="7427" y="15693"/>
                      <a:pt x="7595" y="15693"/>
                    </a:cubicBezTo>
                    <a:cubicBezTo>
                      <a:pt x="7999" y="15693"/>
                      <a:pt x="8438" y="15870"/>
                      <a:pt x="8846" y="15956"/>
                    </a:cubicBezTo>
                    <a:cubicBezTo>
                      <a:pt x="9093" y="16010"/>
                      <a:pt x="9345" y="16036"/>
                      <a:pt x="9596" y="16036"/>
                    </a:cubicBezTo>
                    <a:cubicBezTo>
                      <a:pt x="11166" y="16036"/>
                      <a:pt x="12725" y="15017"/>
                      <a:pt x="13222" y="13524"/>
                    </a:cubicBezTo>
                    <a:cubicBezTo>
                      <a:pt x="13435" y="12825"/>
                      <a:pt x="13496" y="12065"/>
                      <a:pt x="13830" y="11457"/>
                    </a:cubicBezTo>
                    <a:cubicBezTo>
                      <a:pt x="14317" y="10576"/>
                      <a:pt x="15350" y="10180"/>
                      <a:pt x="16171" y="9603"/>
                    </a:cubicBezTo>
                    <a:cubicBezTo>
                      <a:pt x="17022" y="9025"/>
                      <a:pt x="17782" y="7962"/>
                      <a:pt x="17326" y="7050"/>
                    </a:cubicBezTo>
                    <a:cubicBezTo>
                      <a:pt x="16566" y="5499"/>
                      <a:pt x="13830" y="6594"/>
                      <a:pt x="12645" y="5317"/>
                    </a:cubicBezTo>
                    <a:cubicBezTo>
                      <a:pt x="11612" y="4132"/>
                      <a:pt x="12797" y="2034"/>
                      <a:pt x="11763" y="819"/>
                    </a:cubicBezTo>
                    <a:cubicBezTo>
                      <a:pt x="11368" y="332"/>
                      <a:pt x="10669" y="150"/>
                      <a:pt x="10031" y="28"/>
                    </a:cubicBezTo>
                    <a:cubicBezTo>
                      <a:pt x="9904" y="9"/>
                      <a:pt x="9771" y="0"/>
                      <a:pt x="9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69"/>
              <p:cNvSpPr/>
              <p:nvPr/>
            </p:nvSpPr>
            <p:spPr>
              <a:xfrm>
                <a:off x="2680225" y="4304038"/>
                <a:ext cx="319200" cy="305500"/>
              </a:xfrm>
              <a:custGeom>
                <a:avLst/>
                <a:gdLst/>
                <a:ahLst/>
                <a:cxnLst/>
                <a:rect l="l" t="t" r="r" b="b"/>
                <a:pathLst>
                  <a:path w="12768" h="12220" extrusionOk="0">
                    <a:moveTo>
                      <a:pt x="1977" y="0"/>
                    </a:moveTo>
                    <a:lnTo>
                      <a:pt x="1977" y="0"/>
                    </a:lnTo>
                    <a:cubicBezTo>
                      <a:pt x="1" y="2523"/>
                      <a:pt x="974" y="6870"/>
                      <a:pt x="3375" y="9271"/>
                    </a:cubicBezTo>
                    <a:cubicBezTo>
                      <a:pt x="5199" y="11125"/>
                      <a:pt x="8238" y="11581"/>
                      <a:pt x="10700" y="11946"/>
                    </a:cubicBezTo>
                    <a:cubicBezTo>
                      <a:pt x="11399" y="12067"/>
                      <a:pt x="12068" y="12159"/>
                      <a:pt x="12767" y="12219"/>
                    </a:cubicBezTo>
                    <a:cubicBezTo>
                      <a:pt x="10883" y="7083"/>
                      <a:pt x="6931" y="2584"/>
                      <a:pt x="19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69"/>
              <p:cNvSpPr/>
              <p:nvPr/>
            </p:nvSpPr>
            <p:spPr>
              <a:xfrm>
                <a:off x="2228100" y="4016513"/>
                <a:ext cx="123875" cy="173850"/>
              </a:xfrm>
              <a:custGeom>
                <a:avLst/>
                <a:gdLst/>
                <a:ahLst/>
                <a:cxnLst/>
                <a:rect l="l" t="t" r="r" b="b"/>
                <a:pathLst>
                  <a:path w="4955" h="6954" extrusionOk="0">
                    <a:moveTo>
                      <a:pt x="3266" y="0"/>
                    </a:moveTo>
                    <a:cubicBezTo>
                      <a:pt x="3162" y="0"/>
                      <a:pt x="3070" y="35"/>
                      <a:pt x="2979" y="103"/>
                    </a:cubicBezTo>
                    <a:cubicBezTo>
                      <a:pt x="2797" y="164"/>
                      <a:pt x="2584" y="316"/>
                      <a:pt x="2311" y="468"/>
                    </a:cubicBezTo>
                    <a:cubicBezTo>
                      <a:pt x="2007" y="620"/>
                      <a:pt x="1763" y="772"/>
                      <a:pt x="1581" y="893"/>
                    </a:cubicBezTo>
                    <a:cubicBezTo>
                      <a:pt x="1399" y="1015"/>
                      <a:pt x="1216" y="1167"/>
                      <a:pt x="973" y="1319"/>
                    </a:cubicBezTo>
                    <a:cubicBezTo>
                      <a:pt x="760" y="1501"/>
                      <a:pt x="548" y="1684"/>
                      <a:pt x="396" y="1866"/>
                    </a:cubicBezTo>
                    <a:cubicBezTo>
                      <a:pt x="244" y="2109"/>
                      <a:pt x="92" y="2322"/>
                      <a:pt x="31" y="2565"/>
                    </a:cubicBezTo>
                    <a:cubicBezTo>
                      <a:pt x="0" y="2595"/>
                      <a:pt x="0" y="2687"/>
                      <a:pt x="0" y="2717"/>
                    </a:cubicBezTo>
                    <a:cubicBezTo>
                      <a:pt x="0" y="2778"/>
                      <a:pt x="31" y="2839"/>
                      <a:pt x="61" y="2869"/>
                    </a:cubicBezTo>
                    <a:lnTo>
                      <a:pt x="183" y="2991"/>
                    </a:lnTo>
                    <a:cubicBezTo>
                      <a:pt x="213" y="3021"/>
                      <a:pt x="304" y="3051"/>
                      <a:pt x="365" y="3082"/>
                    </a:cubicBezTo>
                    <a:cubicBezTo>
                      <a:pt x="456" y="3143"/>
                      <a:pt x="517" y="3173"/>
                      <a:pt x="548" y="3203"/>
                    </a:cubicBezTo>
                    <a:cubicBezTo>
                      <a:pt x="912" y="3447"/>
                      <a:pt x="1459" y="3659"/>
                      <a:pt x="2280" y="3933"/>
                    </a:cubicBezTo>
                    <a:cubicBezTo>
                      <a:pt x="3040" y="4146"/>
                      <a:pt x="3557" y="4389"/>
                      <a:pt x="3891" y="4602"/>
                    </a:cubicBezTo>
                    <a:cubicBezTo>
                      <a:pt x="4134" y="4814"/>
                      <a:pt x="4165" y="5027"/>
                      <a:pt x="4013" y="5270"/>
                    </a:cubicBezTo>
                    <a:cubicBezTo>
                      <a:pt x="3982" y="5270"/>
                      <a:pt x="3891" y="5331"/>
                      <a:pt x="3770" y="5453"/>
                    </a:cubicBezTo>
                    <a:cubicBezTo>
                      <a:pt x="3678" y="5574"/>
                      <a:pt x="3557" y="5635"/>
                      <a:pt x="3526" y="5665"/>
                    </a:cubicBezTo>
                    <a:cubicBezTo>
                      <a:pt x="3466" y="5726"/>
                      <a:pt x="3405" y="5757"/>
                      <a:pt x="3283" y="5787"/>
                    </a:cubicBezTo>
                    <a:cubicBezTo>
                      <a:pt x="3162" y="5817"/>
                      <a:pt x="3070" y="5817"/>
                      <a:pt x="2949" y="5817"/>
                    </a:cubicBezTo>
                    <a:cubicBezTo>
                      <a:pt x="2827" y="5817"/>
                      <a:pt x="2706" y="5817"/>
                      <a:pt x="2554" y="5878"/>
                    </a:cubicBezTo>
                    <a:cubicBezTo>
                      <a:pt x="2402" y="5909"/>
                      <a:pt x="2311" y="5939"/>
                      <a:pt x="2250" y="5939"/>
                    </a:cubicBezTo>
                    <a:cubicBezTo>
                      <a:pt x="2189" y="5939"/>
                      <a:pt x="2098" y="5909"/>
                      <a:pt x="2007" y="5787"/>
                    </a:cubicBezTo>
                    <a:cubicBezTo>
                      <a:pt x="1935" y="5716"/>
                      <a:pt x="1864" y="5686"/>
                      <a:pt x="1805" y="5686"/>
                    </a:cubicBezTo>
                    <a:cubicBezTo>
                      <a:pt x="1763" y="5686"/>
                      <a:pt x="1728" y="5701"/>
                      <a:pt x="1703" y="5726"/>
                    </a:cubicBezTo>
                    <a:cubicBezTo>
                      <a:pt x="1490" y="5909"/>
                      <a:pt x="1399" y="6182"/>
                      <a:pt x="1399" y="6425"/>
                    </a:cubicBezTo>
                    <a:cubicBezTo>
                      <a:pt x="1399" y="6729"/>
                      <a:pt x="1520" y="6881"/>
                      <a:pt x="1794" y="6942"/>
                    </a:cubicBezTo>
                    <a:cubicBezTo>
                      <a:pt x="1885" y="6950"/>
                      <a:pt x="1974" y="6953"/>
                      <a:pt x="2063" y="6953"/>
                    </a:cubicBezTo>
                    <a:cubicBezTo>
                      <a:pt x="2328" y="6953"/>
                      <a:pt x="2584" y="6919"/>
                      <a:pt x="2858" y="6851"/>
                    </a:cubicBezTo>
                    <a:cubicBezTo>
                      <a:pt x="3253" y="6790"/>
                      <a:pt x="3587" y="6638"/>
                      <a:pt x="3891" y="6425"/>
                    </a:cubicBezTo>
                    <a:cubicBezTo>
                      <a:pt x="4195" y="6243"/>
                      <a:pt x="4469" y="6030"/>
                      <a:pt x="4651" y="5726"/>
                    </a:cubicBezTo>
                    <a:cubicBezTo>
                      <a:pt x="4833" y="5422"/>
                      <a:pt x="4955" y="5058"/>
                      <a:pt x="4925" y="4723"/>
                    </a:cubicBezTo>
                    <a:cubicBezTo>
                      <a:pt x="4925" y="4450"/>
                      <a:pt x="4833" y="4237"/>
                      <a:pt x="4681" y="4054"/>
                    </a:cubicBezTo>
                    <a:cubicBezTo>
                      <a:pt x="4560" y="3842"/>
                      <a:pt x="4408" y="3690"/>
                      <a:pt x="4195" y="3599"/>
                    </a:cubicBezTo>
                    <a:cubicBezTo>
                      <a:pt x="4043" y="3477"/>
                      <a:pt x="3830" y="3386"/>
                      <a:pt x="3557" y="3295"/>
                    </a:cubicBezTo>
                    <a:cubicBezTo>
                      <a:pt x="3283" y="3203"/>
                      <a:pt x="3040" y="3143"/>
                      <a:pt x="2797" y="3051"/>
                    </a:cubicBezTo>
                    <a:cubicBezTo>
                      <a:pt x="2523" y="2991"/>
                      <a:pt x="2311" y="2899"/>
                      <a:pt x="2037" y="2778"/>
                    </a:cubicBezTo>
                    <a:cubicBezTo>
                      <a:pt x="1763" y="2687"/>
                      <a:pt x="1581" y="2565"/>
                      <a:pt x="1399" y="2413"/>
                    </a:cubicBezTo>
                    <a:cubicBezTo>
                      <a:pt x="1308" y="2322"/>
                      <a:pt x="1368" y="2231"/>
                      <a:pt x="1459" y="2109"/>
                    </a:cubicBezTo>
                    <a:cubicBezTo>
                      <a:pt x="1703" y="1866"/>
                      <a:pt x="2037" y="1653"/>
                      <a:pt x="2493" y="1410"/>
                    </a:cubicBezTo>
                    <a:cubicBezTo>
                      <a:pt x="2979" y="1197"/>
                      <a:pt x="3283" y="1015"/>
                      <a:pt x="3496" y="863"/>
                    </a:cubicBezTo>
                    <a:cubicBezTo>
                      <a:pt x="3587" y="772"/>
                      <a:pt x="3678" y="650"/>
                      <a:pt x="3739" y="559"/>
                    </a:cubicBezTo>
                    <a:cubicBezTo>
                      <a:pt x="3830" y="407"/>
                      <a:pt x="3800" y="316"/>
                      <a:pt x="3709" y="194"/>
                    </a:cubicBezTo>
                    <a:cubicBezTo>
                      <a:pt x="3648" y="103"/>
                      <a:pt x="3526" y="42"/>
                      <a:pt x="3374" y="12"/>
                    </a:cubicBezTo>
                    <a:cubicBezTo>
                      <a:pt x="3336" y="4"/>
                      <a:pt x="3300" y="0"/>
                      <a:pt x="32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69"/>
              <p:cNvSpPr/>
              <p:nvPr/>
            </p:nvSpPr>
            <p:spPr>
              <a:xfrm>
                <a:off x="2362600" y="4000763"/>
                <a:ext cx="96525" cy="163275"/>
              </a:xfrm>
              <a:custGeom>
                <a:avLst/>
                <a:gdLst/>
                <a:ahLst/>
                <a:cxnLst/>
                <a:rect l="l" t="t" r="r" b="b"/>
                <a:pathLst>
                  <a:path w="3861" h="6531" extrusionOk="0">
                    <a:moveTo>
                      <a:pt x="1338" y="1949"/>
                    </a:moveTo>
                    <a:cubicBezTo>
                      <a:pt x="1368" y="1979"/>
                      <a:pt x="1399" y="2040"/>
                      <a:pt x="1520" y="2192"/>
                    </a:cubicBezTo>
                    <a:cubicBezTo>
                      <a:pt x="1642" y="2344"/>
                      <a:pt x="1672" y="2466"/>
                      <a:pt x="1703" y="2496"/>
                    </a:cubicBezTo>
                    <a:cubicBezTo>
                      <a:pt x="1733" y="2557"/>
                      <a:pt x="1794" y="2618"/>
                      <a:pt x="1855" y="2770"/>
                    </a:cubicBezTo>
                    <a:cubicBezTo>
                      <a:pt x="1946" y="2891"/>
                      <a:pt x="2007" y="3013"/>
                      <a:pt x="2007" y="3073"/>
                    </a:cubicBezTo>
                    <a:cubicBezTo>
                      <a:pt x="2007" y="3165"/>
                      <a:pt x="2037" y="3225"/>
                      <a:pt x="2037" y="3347"/>
                    </a:cubicBezTo>
                    <a:lnTo>
                      <a:pt x="2037" y="3681"/>
                    </a:lnTo>
                    <a:cubicBezTo>
                      <a:pt x="2007" y="3833"/>
                      <a:pt x="1885" y="3955"/>
                      <a:pt x="1672" y="3985"/>
                    </a:cubicBezTo>
                    <a:cubicBezTo>
                      <a:pt x="1551" y="4031"/>
                      <a:pt x="1444" y="4054"/>
                      <a:pt x="1353" y="4054"/>
                    </a:cubicBezTo>
                    <a:cubicBezTo>
                      <a:pt x="1262" y="4054"/>
                      <a:pt x="1186" y="4031"/>
                      <a:pt x="1125" y="3985"/>
                    </a:cubicBezTo>
                    <a:cubicBezTo>
                      <a:pt x="1064" y="3985"/>
                      <a:pt x="1034" y="3925"/>
                      <a:pt x="1034" y="3833"/>
                    </a:cubicBezTo>
                    <a:cubicBezTo>
                      <a:pt x="1034" y="3773"/>
                      <a:pt x="1034" y="3651"/>
                      <a:pt x="1064" y="3560"/>
                    </a:cubicBezTo>
                    <a:cubicBezTo>
                      <a:pt x="1095" y="3469"/>
                      <a:pt x="1095" y="3377"/>
                      <a:pt x="1156" y="3225"/>
                    </a:cubicBezTo>
                    <a:cubicBezTo>
                      <a:pt x="1186" y="3073"/>
                      <a:pt x="1186" y="2952"/>
                      <a:pt x="1186" y="2891"/>
                    </a:cubicBezTo>
                    <a:cubicBezTo>
                      <a:pt x="1156" y="2466"/>
                      <a:pt x="1216" y="2162"/>
                      <a:pt x="1338" y="1949"/>
                    </a:cubicBezTo>
                    <a:close/>
                    <a:moveTo>
                      <a:pt x="1224" y="1"/>
                    </a:moveTo>
                    <a:cubicBezTo>
                      <a:pt x="1176" y="1"/>
                      <a:pt x="1122" y="11"/>
                      <a:pt x="1064" y="34"/>
                    </a:cubicBezTo>
                    <a:cubicBezTo>
                      <a:pt x="912" y="125"/>
                      <a:pt x="791" y="186"/>
                      <a:pt x="760" y="277"/>
                    </a:cubicBezTo>
                    <a:cubicBezTo>
                      <a:pt x="639" y="459"/>
                      <a:pt x="608" y="794"/>
                      <a:pt x="578" y="1250"/>
                    </a:cubicBezTo>
                    <a:cubicBezTo>
                      <a:pt x="548" y="1706"/>
                      <a:pt x="487" y="1979"/>
                      <a:pt x="487" y="2101"/>
                    </a:cubicBezTo>
                    <a:cubicBezTo>
                      <a:pt x="335" y="2861"/>
                      <a:pt x="274" y="3681"/>
                      <a:pt x="153" y="4624"/>
                    </a:cubicBezTo>
                    <a:cubicBezTo>
                      <a:pt x="153" y="4776"/>
                      <a:pt x="122" y="4988"/>
                      <a:pt x="61" y="5232"/>
                    </a:cubicBezTo>
                    <a:cubicBezTo>
                      <a:pt x="31" y="5505"/>
                      <a:pt x="1" y="5748"/>
                      <a:pt x="1" y="5931"/>
                    </a:cubicBezTo>
                    <a:cubicBezTo>
                      <a:pt x="1" y="6113"/>
                      <a:pt x="31" y="6295"/>
                      <a:pt x="122" y="6508"/>
                    </a:cubicBezTo>
                    <a:cubicBezTo>
                      <a:pt x="229" y="6523"/>
                      <a:pt x="320" y="6531"/>
                      <a:pt x="399" y="6531"/>
                    </a:cubicBezTo>
                    <a:cubicBezTo>
                      <a:pt x="479" y="6531"/>
                      <a:pt x="548" y="6523"/>
                      <a:pt x="608" y="6508"/>
                    </a:cubicBezTo>
                    <a:cubicBezTo>
                      <a:pt x="669" y="6417"/>
                      <a:pt x="730" y="6356"/>
                      <a:pt x="791" y="6204"/>
                    </a:cubicBezTo>
                    <a:cubicBezTo>
                      <a:pt x="882" y="6052"/>
                      <a:pt x="882" y="5900"/>
                      <a:pt x="882" y="5748"/>
                    </a:cubicBezTo>
                    <a:cubicBezTo>
                      <a:pt x="882" y="5596"/>
                      <a:pt x="882" y="5444"/>
                      <a:pt x="912" y="5292"/>
                    </a:cubicBezTo>
                    <a:cubicBezTo>
                      <a:pt x="943" y="5140"/>
                      <a:pt x="973" y="5019"/>
                      <a:pt x="1064" y="4928"/>
                    </a:cubicBezTo>
                    <a:cubicBezTo>
                      <a:pt x="1216" y="4776"/>
                      <a:pt x="1429" y="4654"/>
                      <a:pt x="1672" y="4593"/>
                    </a:cubicBezTo>
                    <a:cubicBezTo>
                      <a:pt x="1809" y="4548"/>
                      <a:pt x="1931" y="4525"/>
                      <a:pt x="2041" y="4525"/>
                    </a:cubicBezTo>
                    <a:cubicBezTo>
                      <a:pt x="2151" y="4525"/>
                      <a:pt x="2250" y="4548"/>
                      <a:pt x="2341" y="4593"/>
                    </a:cubicBezTo>
                    <a:cubicBezTo>
                      <a:pt x="2554" y="4654"/>
                      <a:pt x="2706" y="4867"/>
                      <a:pt x="2797" y="5232"/>
                    </a:cubicBezTo>
                    <a:cubicBezTo>
                      <a:pt x="2919" y="5627"/>
                      <a:pt x="3040" y="5839"/>
                      <a:pt x="3162" y="5961"/>
                    </a:cubicBezTo>
                    <a:cubicBezTo>
                      <a:pt x="3222" y="6042"/>
                      <a:pt x="3310" y="6083"/>
                      <a:pt x="3425" y="6083"/>
                    </a:cubicBezTo>
                    <a:cubicBezTo>
                      <a:pt x="3483" y="6083"/>
                      <a:pt x="3547" y="6073"/>
                      <a:pt x="3618" y="6052"/>
                    </a:cubicBezTo>
                    <a:cubicBezTo>
                      <a:pt x="3800" y="5961"/>
                      <a:pt x="3861" y="5900"/>
                      <a:pt x="3861" y="5748"/>
                    </a:cubicBezTo>
                    <a:cubicBezTo>
                      <a:pt x="3861" y="5536"/>
                      <a:pt x="3770" y="5292"/>
                      <a:pt x="3587" y="4897"/>
                    </a:cubicBezTo>
                    <a:cubicBezTo>
                      <a:pt x="3374" y="4532"/>
                      <a:pt x="3314" y="4229"/>
                      <a:pt x="3374" y="3955"/>
                    </a:cubicBezTo>
                    <a:cubicBezTo>
                      <a:pt x="3466" y="3864"/>
                      <a:pt x="3435" y="3803"/>
                      <a:pt x="3344" y="3681"/>
                    </a:cubicBezTo>
                    <a:cubicBezTo>
                      <a:pt x="3314" y="3651"/>
                      <a:pt x="3253" y="3621"/>
                      <a:pt x="3162" y="3560"/>
                    </a:cubicBezTo>
                    <a:cubicBezTo>
                      <a:pt x="3070" y="3529"/>
                      <a:pt x="3010" y="3499"/>
                      <a:pt x="3010" y="3469"/>
                    </a:cubicBezTo>
                    <a:cubicBezTo>
                      <a:pt x="2919" y="3225"/>
                      <a:pt x="2827" y="2952"/>
                      <a:pt x="2675" y="2587"/>
                    </a:cubicBezTo>
                    <a:cubicBezTo>
                      <a:pt x="2523" y="2192"/>
                      <a:pt x="2371" y="1888"/>
                      <a:pt x="2280" y="1675"/>
                    </a:cubicBezTo>
                    <a:cubicBezTo>
                      <a:pt x="2159" y="1432"/>
                      <a:pt x="2067" y="1189"/>
                      <a:pt x="1915" y="885"/>
                    </a:cubicBezTo>
                    <a:cubicBezTo>
                      <a:pt x="1763" y="581"/>
                      <a:pt x="1551" y="307"/>
                      <a:pt x="1399" y="64"/>
                    </a:cubicBezTo>
                    <a:cubicBezTo>
                      <a:pt x="1361" y="27"/>
                      <a:pt x="1300" y="1"/>
                      <a:pt x="12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69"/>
              <p:cNvSpPr/>
              <p:nvPr/>
            </p:nvSpPr>
            <p:spPr>
              <a:xfrm>
                <a:off x="2457575" y="3990513"/>
                <a:ext cx="98825" cy="160050"/>
              </a:xfrm>
              <a:custGeom>
                <a:avLst/>
                <a:gdLst/>
                <a:ahLst/>
                <a:cxnLst/>
                <a:rect l="l" t="t" r="r" b="b"/>
                <a:pathLst>
                  <a:path w="3953" h="6402" extrusionOk="0">
                    <a:moveTo>
                      <a:pt x="3603" y="0"/>
                    </a:moveTo>
                    <a:cubicBezTo>
                      <a:pt x="3507" y="0"/>
                      <a:pt x="3410" y="21"/>
                      <a:pt x="3314" y="79"/>
                    </a:cubicBezTo>
                    <a:cubicBezTo>
                      <a:pt x="3132" y="140"/>
                      <a:pt x="3041" y="231"/>
                      <a:pt x="3010" y="322"/>
                    </a:cubicBezTo>
                    <a:cubicBezTo>
                      <a:pt x="2889" y="687"/>
                      <a:pt x="2737" y="1325"/>
                      <a:pt x="2554" y="2268"/>
                    </a:cubicBezTo>
                    <a:cubicBezTo>
                      <a:pt x="2372" y="3210"/>
                      <a:pt x="2159" y="3939"/>
                      <a:pt x="1946" y="4395"/>
                    </a:cubicBezTo>
                    <a:cubicBezTo>
                      <a:pt x="1703" y="4091"/>
                      <a:pt x="1521" y="3575"/>
                      <a:pt x="1338" y="2845"/>
                    </a:cubicBezTo>
                    <a:cubicBezTo>
                      <a:pt x="1156" y="2116"/>
                      <a:pt x="1034" y="1660"/>
                      <a:pt x="913" y="1447"/>
                    </a:cubicBezTo>
                    <a:cubicBezTo>
                      <a:pt x="852" y="1325"/>
                      <a:pt x="730" y="1295"/>
                      <a:pt x="609" y="1295"/>
                    </a:cubicBezTo>
                    <a:cubicBezTo>
                      <a:pt x="457" y="1325"/>
                      <a:pt x="335" y="1356"/>
                      <a:pt x="244" y="1477"/>
                    </a:cubicBezTo>
                    <a:cubicBezTo>
                      <a:pt x="92" y="1538"/>
                      <a:pt x="31" y="1660"/>
                      <a:pt x="1" y="1751"/>
                    </a:cubicBezTo>
                    <a:cubicBezTo>
                      <a:pt x="1" y="2085"/>
                      <a:pt x="31" y="2389"/>
                      <a:pt x="123" y="2724"/>
                    </a:cubicBezTo>
                    <a:cubicBezTo>
                      <a:pt x="244" y="3058"/>
                      <a:pt x="335" y="3453"/>
                      <a:pt x="548" y="3879"/>
                    </a:cubicBezTo>
                    <a:cubicBezTo>
                      <a:pt x="730" y="4274"/>
                      <a:pt x="852" y="4639"/>
                      <a:pt x="913" y="4821"/>
                    </a:cubicBezTo>
                    <a:cubicBezTo>
                      <a:pt x="943" y="4973"/>
                      <a:pt x="1065" y="5186"/>
                      <a:pt x="1247" y="5490"/>
                    </a:cubicBezTo>
                    <a:cubicBezTo>
                      <a:pt x="1460" y="5794"/>
                      <a:pt x="1551" y="6067"/>
                      <a:pt x="1642" y="6249"/>
                    </a:cubicBezTo>
                    <a:cubicBezTo>
                      <a:pt x="1673" y="6371"/>
                      <a:pt x="1794" y="6401"/>
                      <a:pt x="2007" y="6401"/>
                    </a:cubicBezTo>
                    <a:cubicBezTo>
                      <a:pt x="2159" y="6401"/>
                      <a:pt x="2311" y="6371"/>
                      <a:pt x="2463" y="6249"/>
                    </a:cubicBezTo>
                    <a:cubicBezTo>
                      <a:pt x="2585" y="6219"/>
                      <a:pt x="2676" y="6098"/>
                      <a:pt x="2706" y="6037"/>
                    </a:cubicBezTo>
                    <a:cubicBezTo>
                      <a:pt x="2828" y="5307"/>
                      <a:pt x="2919" y="4669"/>
                      <a:pt x="3071" y="4183"/>
                    </a:cubicBezTo>
                    <a:cubicBezTo>
                      <a:pt x="3527" y="2572"/>
                      <a:pt x="3800" y="1325"/>
                      <a:pt x="3952" y="383"/>
                    </a:cubicBezTo>
                    <a:cubicBezTo>
                      <a:pt x="3952" y="170"/>
                      <a:pt x="3922" y="79"/>
                      <a:pt x="3770" y="18"/>
                    </a:cubicBezTo>
                    <a:cubicBezTo>
                      <a:pt x="3714" y="7"/>
                      <a:pt x="3659" y="0"/>
                      <a:pt x="36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69"/>
              <p:cNvSpPr/>
              <p:nvPr/>
            </p:nvSpPr>
            <p:spPr>
              <a:xfrm>
                <a:off x="2564725" y="4011988"/>
                <a:ext cx="85150" cy="137825"/>
              </a:xfrm>
              <a:custGeom>
                <a:avLst/>
                <a:gdLst/>
                <a:ahLst/>
                <a:cxnLst/>
                <a:rect l="l" t="t" r="r" b="b"/>
                <a:pathLst>
                  <a:path w="3406" h="5513" extrusionOk="0">
                    <a:moveTo>
                      <a:pt x="1771" y="0"/>
                    </a:moveTo>
                    <a:cubicBezTo>
                      <a:pt x="1326" y="0"/>
                      <a:pt x="932" y="201"/>
                      <a:pt x="609" y="497"/>
                    </a:cubicBezTo>
                    <a:cubicBezTo>
                      <a:pt x="518" y="618"/>
                      <a:pt x="457" y="710"/>
                      <a:pt x="426" y="892"/>
                    </a:cubicBezTo>
                    <a:cubicBezTo>
                      <a:pt x="396" y="1044"/>
                      <a:pt x="396" y="1226"/>
                      <a:pt x="396" y="1409"/>
                    </a:cubicBezTo>
                    <a:lnTo>
                      <a:pt x="396" y="1865"/>
                    </a:lnTo>
                    <a:cubicBezTo>
                      <a:pt x="366" y="1865"/>
                      <a:pt x="366" y="1895"/>
                      <a:pt x="457" y="1986"/>
                    </a:cubicBezTo>
                    <a:cubicBezTo>
                      <a:pt x="457" y="2047"/>
                      <a:pt x="426" y="2169"/>
                      <a:pt x="426" y="2199"/>
                    </a:cubicBezTo>
                    <a:cubicBezTo>
                      <a:pt x="426" y="2229"/>
                      <a:pt x="396" y="2321"/>
                      <a:pt x="366" y="2351"/>
                    </a:cubicBezTo>
                    <a:cubicBezTo>
                      <a:pt x="305" y="2351"/>
                      <a:pt x="305" y="2381"/>
                      <a:pt x="274" y="2381"/>
                    </a:cubicBezTo>
                    <a:cubicBezTo>
                      <a:pt x="244" y="2381"/>
                      <a:pt x="214" y="2442"/>
                      <a:pt x="214" y="2442"/>
                    </a:cubicBezTo>
                    <a:cubicBezTo>
                      <a:pt x="153" y="2442"/>
                      <a:pt x="153" y="2473"/>
                      <a:pt x="153" y="2473"/>
                    </a:cubicBezTo>
                    <a:cubicBezTo>
                      <a:pt x="92" y="2533"/>
                      <a:pt x="92" y="2624"/>
                      <a:pt x="92" y="2655"/>
                    </a:cubicBezTo>
                    <a:cubicBezTo>
                      <a:pt x="92" y="2685"/>
                      <a:pt x="122" y="2776"/>
                      <a:pt x="153" y="2837"/>
                    </a:cubicBezTo>
                    <a:cubicBezTo>
                      <a:pt x="214" y="2928"/>
                      <a:pt x="244" y="2959"/>
                      <a:pt x="244" y="2989"/>
                    </a:cubicBezTo>
                    <a:cubicBezTo>
                      <a:pt x="274" y="3263"/>
                      <a:pt x="244" y="3658"/>
                      <a:pt x="122" y="4114"/>
                    </a:cubicBezTo>
                    <a:cubicBezTo>
                      <a:pt x="62" y="4600"/>
                      <a:pt x="1" y="4935"/>
                      <a:pt x="62" y="5208"/>
                    </a:cubicBezTo>
                    <a:cubicBezTo>
                      <a:pt x="62" y="5269"/>
                      <a:pt x="92" y="5330"/>
                      <a:pt x="122" y="5360"/>
                    </a:cubicBezTo>
                    <a:cubicBezTo>
                      <a:pt x="153" y="5390"/>
                      <a:pt x="244" y="5390"/>
                      <a:pt x="366" y="5451"/>
                    </a:cubicBezTo>
                    <a:cubicBezTo>
                      <a:pt x="457" y="5451"/>
                      <a:pt x="548" y="5482"/>
                      <a:pt x="578" y="5482"/>
                    </a:cubicBezTo>
                    <a:cubicBezTo>
                      <a:pt x="761" y="5512"/>
                      <a:pt x="973" y="5512"/>
                      <a:pt x="1156" y="5512"/>
                    </a:cubicBezTo>
                    <a:cubicBezTo>
                      <a:pt x="1369" y="5512"/>
                      <a:pt x="1521" y="5512"/>
                      <a:pt x="1673" y="5482"/>
                    </a:cubicBezTo>
                    <a:cubicBezTo>
                      <a:pt x="1825" y="5482"/>
                      <a:pt x="2037" y="5390"/>
                      <a:pt x="2250" y="5360"/>
                    </a:cubicBezTo>
                    <a:cubicBezTo>
                      <a:pt x="2493" y="5330"/>
                      <a:pt x="2676" y="5269"/>
                      <a:pt x="2797" y="5239"/>
                    </a:cubicBezTo>
                    <a:cubicBezTo>
                      <a:pt x="2949" y="5208"/>
                      <a:pt x="3040" y="5147"/>
                      <a:pt x="3132" y="5026"/>
                    </a:cubicBezTo>
                    <a:cubicBezTo>
                      <a:pt x="3192" y="4904"/>
                      <a:pt x="3253" y="4752"/>
                      <a:pt x="3192" y="4600"/>
                    </a:cubicBezTo>
                    <a:cubicBezTo>
                      <a:pt x="3132" y="4539"/>
                      <a:pt x="3101" y="4479"/>
                      <a:pt x="3040" y="4479"/>
                    </a:cubicBezTo>
                    <a:cubicBezTo>
                      <a:pt x="2888" y="4539"/>
                      <a:pt x="2676" y="4570"/>
                      <a:pt x="2372" y="4631"/>
                    </a:cubicBezTo>
                    <a:cubicBezTo>
                      <a:pt x="2068" y="4722"/>
                      <a:pt x="1794" y="4752"/>
                      <a:pt x="1581" y="4783"/>
                    </a:cubicBezTo>
                    <a:cubicBezTo>
                      <a:pt x="1501" y="4800"/>
                      <a:pt x="1429" y="4808"/>
                      <a:pt x="1361" y="4808"/>
                    </a:cubicBezTo>
                    <a:cubicBezTo>
                      <a:pt x="1196" y="4808"/>
                      <a:pt x="1054" y="4765"/>
                      <a:pt x="882" y="4722"/>
                    </a:cubicBezTo>
                    <a:lnTo>
                      <a:pt x="882" y="4296"/>
                    </a:lnTo>
                    <a:cubicBezTo>
                      <a:pt x="882" y="4114"/>
                      <a:pt x="913" y="3932"/>
                      <a:pt x="913" y="3840"/>
                    </a:cubicBezTo>
                    <a:cubicBezTo>
                      <a:pt x="913" y="3719"/>
                      <a:pt x="973" y="3658"/>
                      <a:pt x="1004" y="3506"/>
                    </a:cubicBezTo>
                    <a:cubicBezTo>
                      <a:pt x="1034" y="3354"/>
                      <a:pt x="1125" y="3263"/>
                      <a:pt x="1186" y="3202"/>
                    </a:cubicBezTo>
                    <a:cubicBezTo>
                      <a:pt x="1277" y="3134"/>
                      <a:pt x="1386" y="3099"/>
                      <a:pt x="1524" y="3099"/>
                    </a:cubicBezTo>
                    <a:cubicBezTo>
                      <a:pt x="1570" y="3099"/>
                      <a:pt x="1619" y="3103"/>
                      <a:pt x="1673" y="3111"/>
                    </a:cubicBezTo>
                    <a:cubicBezTo>
                      <a:pt x="1916" y="3172"/>
                      <a:pt x="2128" y="3172"/>
                      <a:pt x="2372" y="3172"/>
                    </a:cubicBezTo>
                    <a:cubicBezTo>
                      <a:pt x="2584" y="3172"/>
                      <a:pt x="2797" y="3050"/>
                      <a:pt x="2888" y="2898"/>
                    </a:cubicBezTo>
                    <a:cubicBezTo>
                      <a:pt x="2858" y="2716"/>
                      <a:pt x="2797" y="2564"/>
                      <a:pt x="2645" y="2473"/>
                    </a:cubicBezTo>
                    <a:cubicBezTo>
                      <a:pt x="2524" y="2412"/>
                      <a:pt x="2372" y="2351"/>
                      <a:pt x="2220" y="2351"/>
                    </a:cubicBezTo>
                    <a:cubicBezTo>
                      <a:pt x="2068" y="2351"/>
                      <a:pt x="1885" y="2351"/>
                      <a:pt x="1673" y="2321"/>
                    </a:cubicBezTo>
                    <a:cubicBezTo>
                      <a:pt x="1490" y="2290"/>
                      <a:pt x="1338" y="2199"/>
                      <a:pt x="1217" y="2138"/>
                    </a:cubicBezTo>
                    <a:cubicBezTo>
                      <a:pt x="1308" y="1986"/>
                      <a:pt x="1338" y="1834"/>
                      <a:pt x="1338" y="1652"/>
                    </a:cubicBezTo>
                    <a:cubicBezTo>
                      <a:pt x="1338" y="1439"/>
                      <a:pt x="1369" y="1287"/>
                      <a:pt x="1429" y="1105"/>
                    </a:cubicBezTo>
                    <a:cubicBezTo>
                      <a:pt x="1460" y="922"/>
                      <a:pt x="1581" y="801"/>
                      <a:pt x="1733" y="770"/>
                    </a:cubicBezTo>
                    <a:cubicBezTo>
                      <a:pt x="1769" y="763"/>
                      <a:pt x="1808" y="759"/>
                      <a:pt x="1851" y="759"/>
                    </a:cubicBezTo>
                    <a:cubicBezTo>
                      <a:pt x="1989" y="759"/>
                      <a:pt x="2163" y="799"/>
                      <a:pt x="2372" y="892"/>
                    </a:cubicBezTo>
                    <a:cubicBezTo>
                      <a:pt x="2645" y="983"/>
                      <a:pt x="2828" y="1074"/>
                      <a:pt x="2949" y="1074"/>
                    </a:cubicBezTo>
                    <a:cubicBezTo>
                      <a:pt x="3101" y="1074"/>
                      <a:pt x="3253" y="1044"/>
                      <a:pt x="3314" y="922"/>
                    </a:cubicBezTo>
                    <a:cubicBezTo>
                      <a:pt x="3405" y="831"/>
                      <a:pt x="3405" y="740"/>
                      <a:pt x="3314" y="649"/>
                    </a:cubicBezTo>
                    <a:cubicBezTo>
                      <a:pt x="2980" y="223"/>
                      <a:pt x="2524" y="41"/>
                      <a:pt x="1946" y="10"/>
                    </a:cubicBezTo>
                    <a:cubicBezTo>
                      <a:pt x="1887" y="3"/>
                      <a:pt x="1828" y="0"/>
                      <a:pt x="17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69"/>
              <p:cNvSpPr/>
              <p:nvPr/>
            </p:nvSpPr>
            <p:spPr>
              <a:xfrm>
                <a:off x="2083725" y="5288088"/>
                <a:ext cx="135275" cy="139350"/>
              </a:xfrm>
              <a:custGeom>
                <a:avLst/>
                <a:gdLst/>
                <a:ahLst/>
                <a:cxnLst/>
                <a:rect l="l" t="t" r="r" b="b"/>
                <a:pathLst>
                  <a:path w="5411" h="5574" extrusionOk="0">
                    <a:moveTo>
                      <a:pt x="1976" y="1"/>
                    </a:moveTo>
                    <a:cubicBezTo>
                      <a:pt x="1763" y="1"/>
                      <a:pt x="1672" y="31"/>
                      <a:pt x="1550" y="183"/>
                    </a:cubicBezTo>
                    <a:cubicBezTo>
                      <a:pt x="1429" y="305"/>
                      <a:pt x="1429" y="457"/>
                      <a:pt x="1550" y="609"/>
                    </a:cubicBezTo>
                    <a:cubicBezTo>
                      <a:pt x="1611" y="669"/>
                      <a:pt x="1763" y="761"/>
                      <a:pt x="2006" y="791"/>
                    </a:cubicBezTo>
                    <a:cubicBezTo>
                      <a:pt x="2219" y="821"/>
                      <a:pt x="2371" y="852"/>
                      <a:pt x="2432" y="852"/>
                    </a:cubicBezTo>
                    <a:cubicBezTo>
                      <a:pt x="2462" y="913"/>
                      <a:pt x="2493" y="913"/>
                      <a:pt x="2523" y="913"/>
                    </a:cubicBezTo>
                    <a:cubicBezTo>
                      <a:pt x="2584" y="943"/>
                      <a:pt x="2614" y="943"/>
                      <a:pt x="2645" y="943"/>
                    </a:cubicBezTo>
                    <a:cubicBezTo>
                      <a:pt x="2675" y="943"/>
                      <a:pt x="2736" y="943"/>
                      <a:pt x="2766" y="973"/>
                    </a:cubicBezTo>
                    <a:cubicBezTo>
                      <a:pt x="2797" y="1004"/>
                      <a:pt x="2827" y="1004"/>
                      <a:pt x="2827" y="1034"/>
                    </a:cubicBezTo>
                    <a:cubicBezTo>
                      <a:pt x="2827" y="1095"/>
                      <a:pt x="2827" y="1125"/>
                      <a:pt x="2797" y="1156"/>
                    </a:cubicBezTo>
                    <a:cubicBezTo>
                      <a:pt x="2584" y="1581"/>
                      <a:pt x="2128" y="2189"/>
                      <a:pt x="1459" y="3071"/>
                    </a:cubicBezTo>
                    <a:cubicBezTo>
                      <a:pt x="791" y="3891"/>
                      <a:pt x="335" y="4621"/>
                      <a:pt x="61" y="5107"/>
                    </a:cubicBezTo>
                    <a:cubicBezTo>
                      <a:pt x="31" y="5198"/>
                      <a:pt x="0" y="5259"/>
                      <a:pt x="31" y="5381"/>
                    </a:cubicBezTo>
                    <a:cubicBezTo>
                      <a:pt x="31" y="5502"/>
                      <a:pt x="91" y="5533"/>
                      <a:pt x="213" y="5563"/>
                    </a:cubicBezTo>
                    <a:cubicBezTo>
                      <a:pt x="309" y="5570"/>
                      <a:pt x="394" y="5574"/>
                      <a:pt x="469" y="5574"/>
                    </a:cubicBezTo>
                    <a:cubicBezTo>
                      <a:pt x="731" y="5574"/>
                      <a:pt x="886" y="5529"/>
                      <a:pt x="1003" y="5411"/>
                    </a:cubicBezTo>
                    <a:cubicBezTo>
                      <a:pt x="2128" y="3679"/>
                      <a:pt x="3070" y="2371"/>
                      <a:pt x="3861" y="1551"/>
                    </a:cubicBezTo>
                    <a:cubicBezTo>
                      <a:pt x="4043" y="1672"/>
                      <a:pt x="4195" y="1764"/>
                      <a:pt x="4286" y="1824"/>
                    </a:cubicBezTo>
                    <a:cubicBezTo>
                      <a:pt x="4347" y="1885"/>
                      <a:pt x="4499" y="1976"/>
                      <a:pt x="4772" y="2037"/>
                    </a:cubicBezTo>
                    <a:cubicBezTo>
                      <a:pt x="4817" y="2046"/>
                      <a:pt x="4861" y="2050"/>
                      <a:pt x="4905" y="2050"/>
                    </a:cubicBezTo>
                    <a:cubicBezTo>
                      <a:pt x="5011" y="2050"/>
                      <a:pt x="5112" y="2028"/>
                      <a:pt x="5198" y="2007"/>
                    </a:cubicBezTo>
                    <a:cubicBezTo>
                      <a:pt x="5320" y="1916"/>
                      <a:pt x="5380" y="1855"/>
                      <a:pt x="5411" y="1703"/>
                    </a:cubicBezTo>
                    <a:lnTo>
                      <a:pt x="5411" y="1612"/>
                    </a:lnTo>
                    <a:lnTo>
                      <a:pt x="5411" y="1520"/>
                    </a:lnTo>
                    <a:cubicBezTo>
                      <a:pt x="5380" y="1520"/>
                      <a:pt x="5380" y="1460"/>
                      <a:pt x="5380" y="1460"/>
                    </a:cubicBezTo>
                    <a:cubicBezTo>
                      <a:pt x="5076" y="1277"/>
                      <a:pt x="4772" y="1095"/>
                      <a:pt x="4499" y="943"/>
                    </a:cubicBezTo>
                    <a:cubicBezTo>
                      <a:pt x="4256" y="761"/>
                      <a:pt x="4013" y="609"/>
                      <a:pt x="3800" y="487"/>
                    </a:cubicBezTo>
                    <a:cubicBezTo>
                      <a:pt x="3557" y="365"/>
                      <a:pt x="3283" y="244"/>
                      <a:pt x="2979" y="183"/>
                    </a:cubicBezTo>
                    <a:cubicBezTo>
                      <a:pt x="2675" y="61"/>
                      <a:pt x="2341" y="31"/>
                      <a:pt x="19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69"/>
              <p:cNvSpPr/>
              <p:nvPr/>
            </p:nvSpPr>
            <p:spPr>
              <a:xfrm>
                <a:off x="2187075" y="5343113"/>
                <a:ext cx="113250" cy="172200"/>
              </a:xfrm>
              <a:custGeom>
                <a:avLst/>
                <a:gdLst/>
                <a:ahLst/>
                <a:cxnLst/>
                <a:rect l="l" t="t" r="r" b="b"/>
                <a:pathLst>
                  <a:path w="4530" h="6888" extrusionOk="0">
                    <a:moveTo>
                      <a:pt x="2011" y="0"/>
                    </a:moveTo>
                    <a:cubicBezTo>
                      <a:pt x="1921" y="0"/>
                      <a:pt x="1851" y="21"/>
                      <a:pt x="1793" y="79"/>
                    </a:cubicBezTo>
                    <a:cubicBezTo>
                      <a:pt x="1581" y="231"/>
                      <a:pt x="1490" y="383"/>
                      <a:pt x="1368" y="596"/>
                    </a:cubicBezTo>
                    <a:cubicBezTo>
                      <a:pt x="1246" y="839"/>
                      <a:pt x="1186" y="1082"/>
                      <a:pt x="1064" y="1386"/>
                    </a:cubicBezTo>
                    <a:cubicBezTo>
                      <a:pt x="973" y="1751"/>
                      <a:pt x="912" y="1964"/>
                      <a:pt x="821" y="2085"/>
                    </a:cubicBezTo>
                    <a:cubicBezTo>
                      <a:pt x="790" y="2116"/>
                      <a:pt x="760" y="2207"/>
                      <a:pt x="669" y="2298"/>
                    </a:cubicBezTo>
                    <a:cubicBezTo>
                      <a:pt x="608" y="2389"/>
                      <a:pt x="578" y="2450"/>
                      <a:pt x="517" y="2511"/>
                    </a:cubicBezTo>
                    <a:cubicBezTo>
                      <a:pt x="517" y="2541"/>
                      <a:pt x="486" y="2572"/>
                      <a:pt x="486" y="2693"/>
                    </a:cubicBezTo>
                    <a:cubicBezTo>
                      <a:pt x="486" y="2815"/>
                      <a:pt x="456" y="2876"/>
                      <a:pt x="456" y="2906"/>
                    </a:cubicBezTo>
                    <a:cubicBezTo>
                      <a:pt x="426" y="3028"/>
                      <a:pt x="334" y="3180"/>
                      <a:pt x="304" y="3544"/>
                    </a:cubicBezTo>
                    <a:cubicBezTo>
                      <a:pt x="213" y="3788"/>
                      <a:pt x="152" y="3970"/>
                      <a:pt x="122" y="4152"/>
                    </a:cubicBezTo>
                    <a:cubicBezTo>
                      <a:pt x="31" y="4365"/>
                      <a:pt x="0" y="4547"/>
                      <a:pt x="0" y="4730"/>
                    </a:cubicBezTo>
                    <a:cubicBezTo>
                      <a:pt x="0" y="4912"/>
                      <a:pt x="31" y="5125"/>
                      <a:pt x="152" y="5277"/>
                    </a:cubicBezTo>
                    <a:cubicBezTo>
                      <a:pt x="274" y="5429"/>
                      <a:pt x="426" y="5520"/>
                      <a:pt x="638" y="5611"/>
                    </a:cubicBezTo>
                    <a:cubicBezTo>
                      <a:pt x="790" y="5429"/>
                      <a:pt x="942" y="5034"/>
                      <a:pt x="1064" y="4517"/>
                    </a:cubicBezTo>
                    <a:cubicBezTo>
                      <a:pt x="1186" y="3940"/>
                      <a:pt x="1338" y="3636"/>
                      <a:pt x="1520" y="3544"/>
                    </a:cubicBezTo>
                    <a:cubicBezTo>
                      <a:pt x="1550" y="3514"/>
                      <a:pt x="1641" y="3514"/>
                      <a:pt x="1793" y="3514"/>
                    </a:cubicBezTo>
                    <a:cubicBezTo>
                      <a:pt x="1945" y="3514"/>
                      <a:pt x="2037" y="3605"/>
                      <a:pt x="2158" y="3666"/>
                    </a:cubicBezTo>
                    <a:cubicBezTo>
                      <a:pt x="2280" y="3757"/>
                      <a:pt x="2310" y="3848"/>
                      <a:pt x="2310" y="4000"/>
                    </a:cubicBezTo>
                    <a:cubicBezTo>
                      <a:pt x="2310" y="4152"/>
                      <a:pt x="2280" y="4395"/>
                      <a:pt x="2189" y="4669"/>
                    </a:cubicBezTo>
                    <a:cubicBezTo>
                      <a:pt x="2128" y="4912"/>
                      <a:pt x="2037" y="5155"/>
                      <a:pt x="2006" y="5368"/>
                    </a:cubicBezTo>
                    <a:cubicBezTo>
                      <a:pt x="1945" y="5581"/>
                      <a:pt x="1885" y="5794"/>
                      <a:pt x="1885" y="6037"/>
                    </a:cubicBezTo>
                    <a:cubicBezTo>
                      <a:pt x="1885" y="6250"/>
                      <a:pt x="1945" y="6432"/>
                      <a:pt x="2037" y="6584"/>
                    </a:cubicBezTo>
                    <a:cubicBezTo>
                      <a:pt x="2158" y="6736"/>
                      <a:pt x="2310" y="6858"/>
                      <a:pt x="2584" y="6888"/>
                    </a:cubicBezTo>
                    <a:cubicBezTo>
                      <a:pt x="2645" y="6675"/>
                      <a:pt x="2766" y="6280"/>
                      <a:pt x="2888" y="5672"/>
                    </a:cubicBezTo>
                    <a:cubicBezTo>
                      <a:pt x="3009" y="5064"/>
                      <a:pt x="3161" y="4608"/>
                      <a:pt x="3344" y="4365"/>
                    </a:cubicBezTo>
                    <a:lnTo>
                      <a:pt x="3496" y="4274"/>
                    </a:lnTo>
                    <a:cubicBezTo>
                      <a:pt x="3556" y="4244"/>
                      <a:pt x="3648" y="4152"/>
                      <a:pt x="3648" y="4122"/>
                    </a:cubicBezTo>
                    <a:cubicBezTo>
                      <a:pt x="3678" y="4061"/>
                      <a:pt x="3648" y="3970"/>
                      <a:pt x="3617" y="3818"/>
                    </a:cubicBezTo>
                    <a:cubicBezTo>
                      <a:pt x="3526" y="3696"/>
                      <a:pt x="3526" y="3605"/>
                      <a:pt x="3526" y="3544"/>
                    </a:cubicBezTo>
                    <a:cubicBezTo>
                      <a:pt x="3617" y="3332"/>
                      <a:pt x="3708" y="3058"/>
                      <a:pt x="3921" y="2724"/>
                    </a:cubicBezTo>
                    <a:cubicBezTo>
                      <a:pt x="4104" y="2389"/>
                      <a:pt x="4256" y="2116"/>
                      <a:pt x="4316" y="1933"/>
                    </a:cubicBezTo>
                    <a:cubicBezTo>
                      <a:pt x="4408" y="1690"/>
                      <a:pt x="4468" y="1417"/>
                      <a:pt x="4529" y="1052"/>
                    </a:cubicBezTo>
                    <a:cubicBezTo>
                      <a:pt x="4529" y="930"/>
                      <a:pt x="4438" y="870"/>
                      <a:pt x="4316" y="778"/>
                    </a:cubicBezTo>
                    <a:cubicBezTo>
                      <a:pt x="4225" y="718"/>
                      <a:pt x="4073" y="657"/>
                      <a:pt x="3921" y="657"/>
                    </a:cubicBezTo>
                    <a:cubicBezTo>
                      <a:pt x="3769" y="657"/>
                      <a:pt x="3648" y="748"/>
                      <a:pt x="3556" y="870"/>
                    </a:cubicBezTo>
                    <a:cubicBezTo>
                      <a:pt x="3465" y="1082"/>
                      <a:pt x="3313" y="1478"/>
                      <a:pt x="3100" y="1933"/>
                    </a:cubicBezTo>
                    <a:cubicBezTo>
                      <a:pt x="2949" y="2389"/>
                      <a:pt x="2766" y="2724"/>
                      <a:pt x="2584" y="2906"/>
                    </a:cubicBezTo>
                    <a:cubicBezTo>
                      <a:pt x="2548" y="2942"/>
                      <a:pt x="2502" y="2959"/>
                      <a:pt x="2449" y="2959"/>
                    </a:cubicBezTo>
                    <a:cubicBezTo>
                      <a:pt x="2368" y="2959"/>
                      <a:pt x="2269" y="2919"/>
                      <a:pt x="2158" y="2845"/>
                    </a:cubicBezTo>
                    <a:cubicBezTo>
                      <a:pt x="1976" y="2724"/>
                      <a:pt x="1854" y="2602"/>
                      <a:pt x="1824" y="2481"/>
                    </a:cubicBezTo>
                    <a:cubicBezTo>
                      <a:pt x="1824" y="2359"/>
                      <a:pt x="1854" y="2207"/>
                      <a:pt x="1885" y="2055"/>
                    </a:cubicBezTo>
                    <a:cubicBezTo>
                      <a:pt x="1945" y="1873"/>
                      <a:pt x="2006" y="1751"/>
                      <a:pt x="2097" y="1629"/>
                    </a:cubicBezTo>
                    <a:cubicBezTo>
                      <a:pt x="2158" y="1508"/>
                      <a:pt x="2280" y="1386"/>
                      <a:pt x="2401" y="1204"/>
                    </a:cubicBezTo>
                    <a:cubicBezTo>
                      <a:pt x="2493" y="1022"/>
                      <a:pt x="2584" y="870"/>
                      <a:pt x="2645" y="778"/>
                    </a:cubicBezTo>
                    <a:cubicBezTo>
                      <a:pt x="2736" y="687"/>
                      <a:pt x="2736" y="474"/>
                      <a:pt x="2614" y="292"/>
                    </a:cubicBezTo>
                    <a:cubicBezTo>
                      <a:pt x="2493" y="170"/>
                      <a:pt x="2401" y="79"/>
                      <a:pt x="2189" y="19"/>
                    </a:cubicBezTo>
                    <a:cubicBezTo>
                      <a:pt x="2122" y="7"/>
                      <a:pt x="2063" y="0"/>
                      <a:pt x="20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69"/>
              <p:cNvSpPr/>
              <p:nvPr/>
            </p:nvSpPr>
            <p:spPr>
              <a:xfrm>
                <a:off x="2290400" y="5384613"/>
                <a:ext cx="95025" cy="132225"/>
              </a:xfrm>
              <a:custGeom>
                <a:avLst/>
                <a:gdLst/>
                <a:ahLst/>
                <a:cxnLst/>
                <a:rect l="l" t="t" r="r" b="b"/>
                <a:pathLst>
                  <a:path w="3801" h="5289" extrusionOk="0">
                    <a:moveTo>
                      <a:pt x="2109" y="1"/>
                    </a:moveTo>
                    <a:cubicBezTo>
                      <a:pt x="1725" y="1"/>
                      <a:pt x="1382" y="132"/>
                      <a:pt x="1095" y="395"/>
                    </a:cubicBezTo>
                    <a:cubicBezTo>
                      <a:pt x="1034" y="456"/>
                      <a:pt x="943" y="577"/>
                      <a:pt x="913" y="729"/>
                    </a:cubicBezTo>
                    <a:cubicBezTo>
                      <a:pt x="882" y="881"/>
                      <a:pt x="852" y="1033"/>
                      <a:pt x="852" y="1246"/>
                    </a:cubicBezTo>
                    <a:cubicBezTo>
                      <a:pt x="852" y="1489"/>
                      <a:pt x="852" y="1641"/>
                      <a:pt x="791" y="1702"/>
                    </a:cubicBezTo>
                    <a:cubicBezTo>
                      <a:pt x="791" y="1723"/>
                      <a:pt x="791" y="1758"/>
                      <a:pt x="761" y="1758"/>
                    </a:cubicBezTo>
                    <a:cubicBezTo>
                      <a:pt x="748" y="1758"/>
                      <a:pt x="728" y="1751"/>
                      <a:pt x="700" y="1732"/>
                    </a:cubicBezTo>
                    <a:cubicBezTo>
                      <a:pt x="639" y="1854"/>
                      <a:pt x="639" y="1945"/>
                      <a:pt x="609" y="1976"/>
                    </a:cubicBezTo>
                    <a:cubicBezTo>
                      <a:pt x="609" y="2006"/>
                      <a:pt x="578" y="2097"/>
                      <a:pt x="548" y="2128"/>
                    </a:cubicBezTo>
                    <a:cubicBezTo>
                      <a:pt x="487" y="2128"/>
                      <a:pt x="487" y="2158"/>
                      <a:pt x="457" y="2158"/>
                    </a:cubicBezTo>
                    <a:cubicBezTo>
                      <a:pt x="426" y="2158"/>
                      <a:pt x="426" y="2188"/>
                      <a:pt x="396" y="2188"/>
                    </a:cubicBezTo>
                    <a:cubicBezTo>
                      <a:pt x="335" y="2188"/>
                      <a:pt x="335" y="2249"/>
                      <a:pt x="335" y="2249"/>
                    </a:cubicBezTo>
                    <a:cubicBezTo>
                      <a:pt x="305" y="2310"/>
                      <a:pt x="275" y="2340"/>
                      <a:pt x="275" y="2401"/>
                    </a:cubicBezTo>
                    <a:cubicBezTo>
                      <a:pt x="275" y="2432"/>
                      <a:pt x="275" y="2492"/>
                      <a:pt x="305" y="2584"/>
                    </a:cubicBezTo>
                    <a:cubicBezTo>
                      <a:pt x="335" y="2675"/>
                      <a:pt x="335" y="2705"/>
                      <a:pt x="335" y="2735"/>
                    </a:cubicBezTo>
                    <a:cubicBezTo>
                      <a:pt x="335" y="3009"/>
                      <a:pt x="275" y="3343"/>
                      <a:pt x="153" y="3799"/>
                    </a:cubicBezTo>
                    <a:cubicBezTo>
                      <a:pt x="31" y="4255"/>
                      <a:pt x="1" y="4590"/>
                      <a:pt x="1" y="4863"/>
                    </a:cubicBezTo>
                    <a:cubicBezTo>
                      <a:pt x="1" y="4954"/>
                      <a:pt x="31" y="4985"/>
                      <a:pt x="92" y="5015"/>
                    </a:cubicBezTo>
                    <a:cubicBezTo>
                      <a:pt x="123" y="5046"/>
                      <a:pt x="183" y="5106"/>
                      <a:pt x="305" y="5137"/>
                    </a:cubicBezTo>
                    <a:cubicBezTo>
                      <a:pt x="426" y="5167"/>
                      <a:pt x="487" y="5198"/>
                      <a:pt x="548" y="5198"/>
                    </a:cubicBezTo>
                    <a:cubicBezTo>
                      <a:pt x="730" y="5258"/>
                      <a:pt x="882" y="5289"/>
                      <a:pt x="1095" y="5289"/>
                    </a:cubicBezTo>
                    <a:lnTo>
                      <a:pt x="1642" y="5289"/>
                    </a:lnTo>
                    <a:cubicBezTo>
                      <a:pt x="1794" y="5289"/>
                      <a:pt x="1977" y="5258"/>
                      <a:pt x="2220" y="5198"/>
                    </a:cubicBezTo>
                    <a:cubicBezTo>
                      <a:pt x="2433" y="5167"/>
                      <a:pt x="2615" y="5137"/>
                      <a:pt x="2737" y="5137"/>
                    </a:cubicBezTo>
                    <a:cubicBezTo>
                      <a:pt x="2889" y="5106"/>
                      <a:pt x="3010" y="5046"/>
                      <a:pt x="3071" y="4954"/>
                    </a:cubicBezTo>
                    <a:cubicBezTo>
                      <a:pt x="3162" y="4833"/>
                      <a:pt x="3192" y="4681"/>
                      <a:pt x="3192" y="4529"/>
                    </a:cubicBezTo>
                    <a:cubicBezTo>
                      <a:pt x="3132" y="4438"/>
                      <a:pt x="3071" y="4407"/>
                      <a:pt x="3041" y="4407"/>
                    </a:cubicBezTo>
                    <a:cubicBezTo>
                      <a:pt x="2889" y="4407"/>
                      <a:pt x="2706" y="4438"/>
                      <a:pt x="2402" y="4498"/>
                    </a:cubicBezTo>
                    <a:cubicBezTo>
                      <a:pt x="2129" y="4529"/>
                      <a:pt x="1855" y="4559"/>
                      <a:pt x="1642" y="4559"/>
                    </a:cubicBezTo>
                    <a:cubicBezTo>
                      <a:pt x="1399" y="4559"/>
                      <a:pt x="1186" y="4529"/>
                      <a:pt x="1004" y="4438"/>
                    </a:cubicBezTo>
                    <a:cubicBezTo>
                      <a:pt x="1004" y="4407"/>
                      <a:pt x="1004" y="4286"/>
                      <a:pt x="1034" y="4073"/>
                    </a:cubicBezTo>
                    <a:cubicBezTo>
                      <a:pt x="1065" y="3830"/>
                      <a:pt x="1095" y="3678"/>
                      <a:pt x="1095" y="3617"/>
                    </a:cubicBezTo>
                    <a:cubicBezTo>
                      <a:pt x="1156" y="3526"/>
                      <a:pt x="1186" y="3435"/>
                      <a:pt x="1217" y="3313"/>
                    </a:cubicBezTo>
                    <a:cubicBezTo>
                      <a:pt x="1308" y="3191"/>
                      <a:pt x="1369" y="3100"/>
                      <a:pt x="1460" y="3039"/>
                    </a:cubicBezTo>
                    <a:cubicBezTo>
                      <a:pt x="1513" y="3004"/>
                      <a:pt x="1588" y="2989"/>
                      <a:pt x="1689" y="2989"/>
                    </a:cubicBezTo>
                    <a:cubicBezTo>
                      <a:pt x="1760" y="2989"/>
                      <a:pt x="1846" y="2996"/>
                      <a:pt x="1946" y="3009"/>
                    </a:cubicBezTo>
                    <a:cubicBezTo>
                      <a:pt x="2159" y="3070"/>
                      <a:pt x="2372" y="3131"/>
                      <a:pt x="2585" y="3131"/>
                    </a:cubicBezTo>
                    <a:cubicBezTo>
                      <a:pt x="2616" y="3135"/>
                      <a:pt x="2646" y="3136"/>
                      <a:pt x="2674" y="3136"/>
                    </a:cubicBezTo>
                    <a:cubicBezTo>
                      <a:pt x="2867" y="3136"/>
                      <a:pt x="2999" y="3050"/>
                      <a:pt x="3132" y="2918"/>
                    </a:cubicBezTo>
                    <a:cubicBezTo>
                      <a:pt x="3071" y="2735"/>
                      <a:pt x="3010" y="2584"/>
                      <a:pt x="2889" y="2523"/>
                    </a:cubicBezTo>
                    <a:cubicBezTo>
                      <a:pt x="2767" y="2432"/>
                      <a:pt x="2615" y="2371"/>
                      <a:pt x="2463" y="2371"/>
                    </a:cubicBezTo>
                    <a:cubicBezTo>
                      <a:pt x="2311" y="2371"/>
                      <a:pt x="2159" y="2310"/>
                      <a:pt x="1977" y="2280"/>
                    </a:cubicBezTo>
                    <a:cubicBezTo>
                      <a:pt x="1794" y="2219"/>
                      <a:pt x="1673" y="2158"/>
                      <a:pt x="1551" y="2067"/>
                    </a:cubicBezTo>
                    <a:cubicBezTo>
                      <a:pt x="1642" y="1915"/>
                      <a:pt x="1703" y="1702"/>
                      <a:pt x="1703" y="1550"/>
                    </a:cubicBezTo>
                    <a:cubicBezTo>
                      <a:pt x="1703" y="1398"/>
                      <a:pt x="1764" y="1216"/>
                      <a:pt x="1825" y="1064"/>
                    </a:cubicBezTo>
                    <a:cubicBezTo>
                      <a:pt x="1916" y="881"/>
                      <a:pt x="2007" y="790"/>
                      <a:pt x="2159" y="760"/>
                    </a:cubicBezTo>
                    <a:cubicBezTo>
                      <a:pt x="2185" y="755"/>
                      <a:pt x="2213" y="752"/>
                      <a:pt x="2242" y="752"/>
                    </a:cubicBezTo>
                    <a:cubicBezTo>
                      <a:pt x="2385" y="752"/>
                      <a:pt x="2566" y="811"/>
                      <a:pt x="2767" y="912"/>
                    </a:cubicBezTo>
                    <a:cubicBezTo>
                      <a:pt x="3010" y="1064"/>
                      <a:pt x="3192" y="1155"/>
                      <a:pt x="3314" y="1155"/>
                    </a:cubicBezTo>
                    <a:cubicBezTo>
                      <a:pt x="3335" y="1159"/>
                      <a:pt x="3355" y="1161"/>
                      <a:pt x="3375" y="1161"/>
                    </a:cubicBezTo>
                    <a:cubicBezTo>
                      <a:pt x="3499" y="1161"/>
                      <a:pt x="3600" y="1086"/>
                      <a:pt x="3679" y="1033"/>
                    </a:cubicBezTo>
                    <a:cubicBezTo>
                      <a:pt x="3800" y="942"/>
                      <a:pt x="3800" y="821"/>
                      <a:pt x="3740" y="760"/>
                    </a:cubicBezTo>
                    <a:cubicBezTo>
                      <a:pt x="3375" y="334"/>
                      <a:pt x="2980" y="121"/>
                      <a:pt x="2433" y="30"/>
                    </a:cubicBezTo>
                    <a:cubicBezTo>
                      <a:pt x="2322" y="11"/>
                      <a:pt x="2214" y="1"/>
                      <a:pt x="2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69"/>
              <p:cNvSpPr/>
              <p:nvPr/>
            </p:nvSpPr>
            <p:spPr>
              <a:xfrm>
                <a:off x="2456075" y="5392663"/>
                <a:ext cx="112475" cy="158375"/>
              </a:xfrm>
              <a:custGeom>
                <a:avLst/>
                <a:gdLst/>
                <a:ahLst/>
                <a:cxnLst/>
                <a:rect l="l" t="t" r="r" b="b"/>
                <a:pathLst>
                  <a:path w="4499" h="6335" extrusionOk="0">
                    <a:moveTo>
                      <a:pt x="1649" y="947"/>
                    </a:moveTo>
                    <a:cubicBezTo>
                      <a:pt x="1778" y="947"/>
                      <a:pt x="1915" y="970"/>
                      <a:pt x="2067" y="1015"/>
                    </a:cubicBezTo>
                    <a:cubicBezTo>
                      <a:pt x="2371" y="1076"/>
                      <a:pt x="2614" y="1167"/>
                      <a:pt x="2797" y="1258"/>
                    </a:cubicBezTo>
                    <a:cubicBezTo>
                      <a:pt x="2979" y="1380"/>
                      <a:pt x="3222" y="1532"/>
                      <a:pt x="3496" y="1714"/>
                    </a:cubicBezTo>
                    <a:cubicBezTo>
                      <a:pt x="3374" y="2140"/>
                      <a:pt x="3101" y="2535"/>
                      <a:pt x="2645" y="2839"/>
                    </a:cubicBezTo>
                    <a:cubicBezTo>
                      <a:pt x="2333" y="3047"/>
                      <a:pt x="2036" y="3141"/>
                      <a:pt x="1762" y="3141"/>
                    </a:cubicBezTo>
                    <a:cubicBezTo>
                      <a:pt x="1635" y="3141"/>
                      <a:pt x="1514" y="3121"/>
                      <a:pt x="1398" y="3082"/>
                    </a:cubicBezTo>
                    <a:cubicBezTo>
                      <a:pt x="1307" y="3052"/>
                      <a:pt x="1246" y="2991"/>
                      <a:pt x="1246" y="2869"/>
                    </a:cubicBezTo>
                    <a:cubicBezTo>
                      <a:pt x="1246" y="2748"/>
                      <a:pt x="1246" y="2596"/>
                      <a:pt x="1277" y="2413"/>
                    </a:cubicBezTo>
                    <a:cubicBezTo>
                      <a:pt x="1307" y="2231"/>
                      <a:pt x="1307" y="2079"/>
                      <a:pt x="1307" y="1988"/>
                    </a:cubicBezTo>
                    <a:cubicBezTo>
                      <a:pt x="1307" y="1927"/>
                      <a:pt x="1368" y="1775"/>
                      <a:pt x="1429" y="1684"/>
                    </a:cubicBezTo>
                    <a:cubicBezTo>
                      <a:pt x="1459" y="1532"/>
                      <a:pt x="1520" y="1380"/>
                      <a:pt x="1520" y="1319"/>
                    </a:cubicBezTo>
                    <a:cubicBezTo>
                      <a:pt x="1520" y="1289"/>
                      <a:pt x="1459" y="1198"/>
                      <a:pt x="1429" y="1167"/>
                    </a:cubicBezTo>
                    <a:lnTo>
                      <a:pt x="1307" y="1046"/>
                    </a:lnTo>
                    <a:lnTo>
                      <a:pt x="1277" y="1015"/>
                    </a:lnTo>
                    <a:cubicBezTo>
                      <a:pt x="1398" y="970"/>
                      <a:pt x="1520" y="947"/>
                      <a:pt x="1649" y="947"/>
                    </a:cubicBezTo>
                    <a:close/>
                    <a:moveTo>
                      <a:pt x="1599" y="1"/>
                    </a:moveTo>
                    <a:cubicBezTo>
                      <a:pt x="1118" y="1"/>
                      <a:pt x="639" y="96"/>
                      <a:pt x="183" y="286"/>
                    </a:cubicBezTo>
                    <a:cubicBezTo>
                      <a:pt x="91" y="316"/>
                      <a:pt x="31" y="438"/>
                      <a:pt x="0" y="590"/>
                    </a:cubicBezTo>
                    <a:cubicBezTo>
                      <a:pt x="0" y="772"/>
                      <a:pt x="0" y="894"/>
                      <a:pt x="91" y="1015"/>
                    </a:cubicBezTo>
                    <a:cubicBezTo>
                      <a:pt x="152" y="1015"/>
                      <a:pt x="213" y="1046"/>
                      <a:pt x="304" y="1046"/>
                    </a:cubicBezTo>
                    <a:cubicBezTo>
                      <a:pt x="395" y="1046"/>
                      <a:pt x="456" y="1076"/>
                      <a:pt x="487" y="1076"/>
                    </a:cubicBezTo>
                    <a:cubicBezTo>
                      <a:pt x="487" y="1076"/>
                      <a:pt x="456" y="1137"/>
                      <a:pt x="456" y="1167"/>
                    </a:cubicBezTo>
                    <a:cubicBezTo>
                      <a:pt x="365" y="1380"/>
                      <a:pt x="304" y="1745"/>
                      <a:pt x="243" y="2231"/>
                    </a:cubicBezTo>
                    <a:cubicBezTo>
                      <a:pt x="183" y="3690"/>
                      <a:pt x="183" y="4967"/>
                      <a:pt x="213" y="6061"/>
                    </a:cubicBezTo>
                    <a:cubicBezTo>
                      <a:pt x="335" y="6213"/>
                      <a:pt x="395" y="6304"/>
                      <a:pt x="456" y="6304"/>
                    </a:cubicBezTo>
                    <a:cubicBezTo>
                      <a:pt x="527" y="6324"/>
                      <a:pt x="591" y="6335"/>
                      <a:pt x="652" y="6335"/>
                    </a:cubicBezTo>
                    <a:cubicBezTo>
                      <a:pt x="774" y="6335"/>
                      <a:pt x="882" y="6294"/>
                      <a:pt x="1003" y="6213"/>
                    </a:cubicBezTo>
                    <a:cubicBezTo>
                      <a:pt x="1216" y="6091"/>
                      <a:pt x="1307" y="5939"/>
                      <a:pt x="1368" y="5787"/>
                    </a:cubicBezTo>
                    <a:cubicBezTo>
                      <a:pt x="1398" y="5605"/>
                      <a:pt x="1398" y="5392"/>
                      <a:pt x="1307" y="5028"/>
                    </a:cubicBezTo>
                    <a:cubicBezTo>
                      <a:pt x="1246" y="4693"/>
                      <a:pt x="1246" y="4420"/>
                      <a:pt x="1246" y="4268"/>
                    </a:cubicBezTo>
                    <a:cubicBezTo>
                      <a:pt x="1307" y="4237"/>
                      <a:pt x="1429" y="4207"/>
                      <a:pt x="1642" y="4116"/>
                    </a:cubicBezTo>
                    <a:cubicBezTo>
                      <a:pt x="1885" y="4055"/>
                      <a:pt x="2037" y="3964"/>
                      <a:pt x="2128" y="3933"/>
                    </a:cubicBezTo>
                    <a:cubicBezTo>
                      <a:pt x="2219" y="3903"/>
                      <a:pt x="2371" y="3812"/>
                      <a:pt x="2584" y="3751"/>
                    </a:cubicBezTo>
                    <a:cubicBezTo>
                      <a:pt x="2766" y="3629"/>
                      <a:pt x="2918" y="3599"/>
                      <a:pt x="3040" y="3508"/>
                    </a:cubicBezTo>
                    <a:cubicBezTo>
                      <a:pt x="3131" y="3447"/>
                      <a:pt x="3253" y="3356"/>
                      <a:pt x="3435" y="3265"/>
                    </a:cubicBezTo>
                    <a:cubicBezTo>
                      <a:pt x="3587" y="3143"/>
                      <a:pt x="3739" y="3021"/>
                      <a:pt x="3830" y="2961"/>
                    </a:cubicBezTo>
                    <a:cubicBezTo>
                      <a:pt x="3891" y="2839"/>
                      <a:pt x="4012" y="2717"/>
                      <a:pt x="4134" y="2596"/>
                    </a:cubicBezTo>
                    <a:cubicBezTo>
                      <a:pt x="4256" y="2505"/>
                      <a:pt x="4316" y="2353"/>
                      <a:pt x="4347" y="2231"/>
                    </a:cubicBezTo>
                    <a:lnTo>
                      <a:pt x="4468" y="1775"/>
                    </a:lnTo>
                    <a:cubicBezTo>
                      <a:pt x="4499" y="1593"/>
                      <a:pt x="4499" y="1441"/>
                      <a:pt x="4468" y="1228"/>
                    </a:cubicBezTo>
                    <a:cubicBezTo>
                      <a:pt x="3891" y="681"/>
                      <a:pt x="3253" y="286"/>
                      <a:pt x="2462" y="103"/>
                    </a:cubicBezTo>
                    <a:cubicBezTo>
                      <a:pt x="2177" y="35"/>
                      <a:pt x="1888" y="1"/>
                      <a:pt x="15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69"/>
              <p:cNvSpPr/>
              <p:nvPr/>
            </p:nvSpPr>
            <p:spPr>
              <a:xfrm>
                <a:off x="2587525" y="5386613"/>
                <a:ext cx="111725" cy="154550"/>
              </a:xfrm>
              <a:custGeom>
                <a:avLst/>
                <a:gdLst/>
                <a:ahLst/>
                <a:cxnLst/>
                <a:rect l="l" t="t" r="r" b="b"/>
                <a:pathLst>
                  <a:path w="4469" h="6182" extrusionOk="0">
                    <a:moveTo>
                      <a:pt x="640" y="0"/>
                    </a:moveTo>
                    <a:cubicBezTo>
                      <a:pt x="579" y="0"/>
                      <a:pt x="508" y="14"/>
                      <a:pt x="426" y="41"/>
                    </a:cubicBezTo>
                    <a:cubicBezTo>
                      <a:pt x="153" y="102"/>
                      <a:pt x="1" y="254"/>
                      <a:pt x="1" y="467"/>
                    </a:cubicBezTo>
                    <a:cubicBezTo>
                      <a:pt x="1" y="1865"/>
                      <a:pt x="122" y="3233"/>
                      <a:pt x="365" y="4510"/>
                    </a:cubicBezTo>
                    <a:cubicBezTo>
                      <a:pt x="396" y="4631"/>
                      <a:pt x="396" y="4783"/>
                      <a:pt x="365" y="4996"/>
                    </a:cubicBezTo>
                    <a:cubicBezTo>
                      <a:pt x="396" y="5209"/>
                      <a:pt x="426" y="5391"/>
                      <a:pt x="426" y="5513"/>
                    </a:cubicBezTo>
                    <a:cubicBezTo>
                      <a:pt x="426" y="5604"/>
                      <a:pt x="457" y="5725"/>
                      <a:pt x="578" y="5877"/>
                    </a:cubicBezTo>
                    <a:cubicBezTo>
                      <a:pt x="700" y="6029"/>
                      <a:pt x="821" y="6121"/>
                      <a:pt x="973" y="6181"/>
                    </a:cubicBezTo>
                    <a:cubicBezTo>
                      <a:pt x="1186" y="6029"/>
                      <a:pt x="1490" y="5877"/>
                      <a:pt x="1824" y="5817"/>
                    </a:cubicBezTo>
                    <a:cubicBezTo>
                      <a:pt x="2220" y="5725"/>
                      <a:pt x="2524" y="5665"/>
                      <a:pt x="2827" y="5604"/>
                    </a:cubicBezTo>
                    <a:cubicBezTo>
                      <a:pt x="3131" y="5573"/>
                      <a:pt x="3405" y="5513"/>
                      <a:pt x="3709" y="5361"/>
                    </a:cubicBezTo>
                    <a:cubicBezTo>
                      <a:pt x="4013" y="5209"/>
                      <a:pt x="4226" y="4996"/>
                      <a:pt x="4378" y="4753"/>
                    </a:cubicBezTo>
                    <a:cubicBezTo>
                      <a:pt x="4469" y="4631"/>
                      <a:pt x="4317" y="4479"/>
                      <a:pt x="3952" y="4206"/>
                    </a:cubicBezTo>
                    <a:cubicBezTo>
                      <a:pt x="3923" y="4201"/>
                      <a:pt x="3894" y="4198"/>
                      <a:pt x="3865" y="4198"/>
                    </a:cubicBezTo>
                    <a:cubicBezTo>
                      <a:pt x="3712" y="4198"/>
                      <a:pt x="3558" y="4270"/>
                      <a:pt x="3405" y="4449"/>
                    </a:cubicBezTo>
                    <a:cubicBezTo>
                      <a:pt x="3253" y="4540"/>
                      <a:pt x="3040" y="4662"/>
                      <a:pt x="2797" y="4753"/>
                    </a:cubicBezTo>
                    <a:cubicBezTo>
                      <a:pt x="2524" y="4814"/>
                      <a:pt x="2341" y="4905"/>
                      <a:pt x="2220" y="4905"/>
                    </a:cubicBezTo>
                    <a:cubicBezTo>
                      <a:pt x="2098" y="4905"/>
                      <a:pt x="1885" y="4935"/>
                      <a:pt x="1581" y="4996"/>
                    </a:cubicBezTo>
                    <a:cubicBezTo>
                      <a:pt x="1429" y="4662"/>
                      <a:pt x="1308" y="4297"/>
                      <a:pt x="1277" y="3841"/>
                    </a:cubicBezTo>
                    <a:cubicBezTo>
                      <a:pt x="1186" y="3385"/>
                      <a:pt x="1186" y="2990"/>
                      <a:pt x="1186" y="2625"/>
                    </a:cubicBezTo>
                    <a:cubicBezTo>
                      <a:pt x="1186" y="2230"/>
                      <a:pt x="1186" y="1865"/>
                      <a:pt x="1156" y="1409"/>
                    </a:cubicBezTo>
                    <a:cubicBezTo>
                      <a:pt x="1125" y="953"/>
                      <a:pt x="1034" y="558"/>
                      <a:pt x="913" y="224"/>
                    </a:cubicBezTo>
                    <a:cubicBezTo>
                      <a:pt x="870" y="75"/>
                      <a:pt x="783" y="0"/>
                      <a:pt x="6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69"/>
              <p:cNvSpPr/>
              <p:nvPr/>
            </p:nvSpPr>
            <p:spPr>
              <a:xfrm>
                <a:off x="2718225" y="5353063"/>
                <a:ext cx="101100" cy="159975"/>
              </a:xfrm>
              <a:custGeom>
                <a:avLst/>
                <a:gdLst/>
                <a:ahLst/>
                <a:cxnLst/>
                <a:rect l="l" t="t" r="r" b="b"/>
                <a:pathLst>
                  <a:path w="4044" h="6399" extrusionOk="0">
                    <a:moveTo>
                      <a:pt x="943" y="1870"/>
                    </a:moveTo>
                    <a:lnTo>
                      <a:pt x="1156" y="2113"/>
                    </a:lnTo>
                    <a:cubicBezTo>
                      <a:pt x="1277" y="2265"/>
                      <a:pt x="1369" y="2326"/>
                      <a:pt x="1399" y="2356"/>
                    </a:cubicBezTo>
                    <a:cubicBezTo>
                      <a:pt x="1429" y="2417"/>
                      <a:pt x="1460" y="2478"/>
                      <a:pt x="1581" y="2599"/>
                    </a:cubicBezTo>
                    <a:cubicBezTo>
                      <a:pt x="1703" y="2721"/>
                      <a:pt x="1733" y="2782"/>
                      <a:pt x="1764" y="2873"/>
                    </a:cubicBezTo>
                    <a:cubicBezTo>
                      <a:pt x="1794" y="2934"/>
                      <a:pt x="1855" y="2994"/>
                      <a:pt x="1885" y="3116"/>
                    </a:cubicBezTo>
                    <a:cubicBezTo>
                      <a:pt x="1916" y="3238"/>
                      <a:pt x="1976" y="3329"/>
                      <a:pt x="1976" y="3420"/>
                    </a:cubicBezTo>
                    <a:cubicBezTo>
                      <a:pt x="1976" y="3572"/>
                      <a:pt x="1885" y="3694"/>
                      <a:pt x="1672" y="3785"/>
                    </a:cubicBezTo>
                    <a:cubicBezTo>
                      <a:pt x="1494" y="3829"/>
                      <a:pt x="1349" y="3857"/>
                      <a:pt x="1236" y="3857"/>
                    </a:cubicBezTo>
                    <a:cubicBezTo>
                      <a:pt x="1195" y="3857"/>
                      <a:pt x="1158" y="3854"/>
                      <a:pt x="1125" y="3846"/>
                    </a:cubicBezTo>
                    <a:cubicBezTo>
                      <a:pt x="1065" y="3846"/>
                      <a:pt x="1004" y="3815"/>
                      <a:pt x="973" y="3724"/>
                    </a:cubicBezTo>
                    <a:cubicBezTo>
                      <a:pt x="943" y="3663"/>
                      <a:pt x="943" y="3542"/>
                      <a:pt x="943" y="3481"/>
                    </a:cubicBezTo>
                    <a:lnTo>
                      <a:pt x="943" y="3116"/>
                    </a:lnTo>
                    <a:cubicBezTo>
                      <a:pt x="943" y="2964"/>
                      <a:pt x="913" y="2842"/>
                      <a:pt x="913" y="2782"/>
                    </a:cubicBezTo>
                    <a:cubicBezTo>
                      <a:pt x="821" y="2417"/>
                      <a:pt x="821" y="2113"/>
                      <a:pt x="943" y="1870"/>
                    </a:cubicBezTo>
                    <a:close/>
                    <a:moveTo>
                      <a:pt x="495" y="0"/>
                    </a:moveTo>
                    <a:cubicBezTo>
                      <a:pt x="441" y="0"/>
                      <a:pt x="381" y="16"/>
                      <a:pt x="305" y="46"/>
                    </a:cubicBezTo>
                    <a:cubicBezTo>
                      <a:pt x="153" y="137"/>
                      <a:pt x="62" y="228"/>
                      <a:pt x="31" y="320"/>
                    </a:cubicBezTo>
                    <a:cubicBezTo>
                      <a:pt x="1" y="532"/>
                      <a:pt x="1" y="836"/>
                      <a:pt x="31" y="1292"/>
                    </a:cubicBezTo>
                    <a:cubicBezTo>
                      <a:pt x="62" y="1748"/>
                      <a:pt x="92" y="2022"/>
                      <a:pt x="92" y="2143"/>
                    </a:cubicBezTo>
                    <a:cubicBezTo>
                      <a:pt x="92" y="2903"/>
                      <a:pt x="183" y="3694"/>
                      <a:pt x="274" y="4575"/>
                    </a:cubicBezTo>
                    <a:cubicBezTo>
                      <a:pt x="335" y="4727"/>
                      <a:pt x="335" y="4909"/>
                      <a:pt x="335" y="5183"/>
                    </a:cubicBezTo>
                    <a:cubicBezTo>
                      <a:pt x="335" y="5456"/>
                      <a:pt x="335" y="5669"/>
                      <a:pt x="365" y="5852"/>
                    </a:cubicBezTo>
                    <a:cubicBezTo>
                      <a:pt x="396" y="6064"/>
                      <a:pt x="426" y="6247"/>
                      <a:pt x="548" y="6399"/>
                    </a:cubicBezTo>
                    <a:cubicBezTo>
                      <a:pt x="791" y="6399"/>
                      <a:pt x="943" y="6399"/>
                      <a:pt x="1004" y="6308"/>
                    </a:cubicBezTo>
                    <a:cubicBezTo>
                      <a:pt x="1095" y="6277"/>
                      <a:pt x="1156" y="6156"/>
                      <a:pt x="1156" y="6004"/>
                    </a:cubicBezTo>
                    <a:cubicBezTo>
                      <a:pt x="1156" y="5852"/>
                      <a:pt x="1156" y="5700"/>
                      <a:pt x="1125" y="5548"/>
                    </a:cubicBezTo>
                    <a:cubicBezTo>
                      <a:pt x="1095" y="5396"/>
                      <a:pt x="1095" y="5244"/>
                      <a:pt x="1095" y="5092"/>
                    </a:cubicBezTo>
                    <a:cubicBezTo>
                      <a:pt x="1095" y="4940"/>
                      <a:pt x="1125" y="4849"/>
                      <a:pt x="1156" y="4757"/>
                    </a:cubicBezTo>
                    <a:cubicBezTo>
                      <a:pt x="1277" y="4575"/>
                      <a:pt x="1429" y="4423"/>
                      <a:pt x="1642" y="4301"/>
                    </a:cubicBezTo>
                    <a:cubicBezTo>
                      <a:pt x="1828" y="4209"/>
                      <a:pt x="1996" y="4169"/>
                      <a:pt x="2160" y="4169"/>
                    </a:cubicBezTo>
                    <a:cubicBezTo>
                      <a:pt x="2210" y="4169"/>
                      <a:pt x="2261" y="4173"/>
                      <a:pt x="2311" y="4180"/>
                    </a:cubicBezTo>
                    <a:cubicBezTo>
                      <a:pt x="2493" y="4241"/>
                      <a:pt x="2676" y="4393"/>
                      <a:pt x="2858" y="4727"/>
                    </a:cubicBezTo>
                    <a:cubicBezTo>
                      <a:pt x="3071" y="5031"/>
                      <a:pt x="3223" y="5244"/>
                      <a:pt x="3314" y="5335"/>
                    </a:cubicBezTo>
                    <a:cubicBezTo>
                      <a:pt x="3396" y="5362"/>
                      <a:pt x="3472" y="5377"/>
                      <a:pt x="3544" y="5377"/>
                    </a:cubicBezTo>
                    <a:cubicBezTo>
                      <a:pt x="3633" y="5377"/>
                      <a:pt x="3717" y="5355"/>
                      <a:pt x="3800" y="5304"/>
                    </a:cubicBezTo>
                    <a:cubicBezTo>
                      <a:pt x="3983" y="5213"/>
                      <a:pt x="4043" y="5092"/>
                      <a:pt x="4013" y="4940"/>
                    </a:cubicBezTo>
                    <a:cubicBezTo>
                      <a:pt x="3983" y="4788"/>
                      <a:pt x="3831" y="4545"/>
                      <a:pt x="3557" y="4241"/>
                    </a:cubicBezTo>
                    <a:cubicBezTo>
                      <a:pt x="3283" y="3937"/>
                      <a:pt x="3131" y="3633"/>
                      <a:pt x="3192" y="3359"/>
                    </a:cubicBezTo>
                    <a:cubicBezTo>
                      <a:pt x="3223" y="3268"/>
                      <a:pt x="3223" y="3207"/>
                      <a:pt x="3101" y="3116"/>
                    </a:cubicBezTo>
                    <a:cubicBezTo>
                      <a:pt x="3071" y="3086"/>
                      <a:pt x="3010" y="3055"/>
                      <a:pt x="2919" y="3055"/>
                    </a:cubicBezTo>
                    <a:cubicBezTo>
                      <a:pt x="2828" y="3055"/>
                      <a:pt x="2767" y="3025"/>
                      <a:pt x="2767" y="2964"/>
                    </a:cubicBezTo>
                    <a:cubicBezTo>
                      <a:pt x="2645" y="2782"/>
                      <a:pt x="2493" y="2569"/>
                      <a:pt x="2280" y="2204"/>
                    </a:cubicBezTo>
                    <a:cubicBezTo>
                      <a:pt x="2037" y="1870"/>
                      <a:pt x="1855" y="1596"/>
                      <a:pt x="1733" y="1414"/>
                    </a:cubicBezTo>
                    <a:cubicBezTo>
                      <a:pt x="1612" y="1231"/>
                      <a:pt x="1429" y="988"/>
                      <a:pt x="1247" y="745"/>
                    </a:cubicBezTo>
                    <a:cubicBezTo>
                      <a:pt x="1065" y="472"/>
                      <a:pt x="821" y="228"/>
                      <a:pt x="639" y="46"/>
                    </a:cubicBezTo>
                    <a:cubicBezTo>
                      <a:pt x="593" y="16"/>
                      <a:pt x="548" y="0"/>
                      <a:pt x="4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69"/>
              <p:cNvSpPr/>
              <p:nvPr/>
            </p:nvSpPr>
            <p:spPr>
              <a:xfrm>
                <a:off x="2800300" y="5313813"/>
                <a:ext cx="99575" cy="143450"/>
              </a:xfrm>
              <a:custGeom>
                <a:avLst/>
                <a:gdLst/>
                <a:ahLst/>
                <a:cxnLst/>
                <a:rect l="l" t="t" r="r" b="b"/>
                <a:pathLst>
                  <a:path w="3983" h="5738" extrusionOk="0">
                    <a:moveTo>
                      <a:pt x="1588" y="1"/>
                    </a:moveTo>
                    <a:cubicBezTo>
                      <a:pt x="1516" y="1"/>
                      <a:pt x="1436" y="31"/>
                      <a:pt x="1338" y="96"/>
                    </a:cubicBezTo>
                    <a:cubicBezTo>
                      <a:pt x="1155" y="218"/>
                      <a:pt x="1095" y="370"/>
                      <a:pt x="1155" y="491"/>
                    </a:cubicBezTo>
                    <a:cubicBezTo>
                      <a:pt x="1216" y="735"/>
                      <a:pt x="1459" y="1099"/>
                      <a:pt x="1794" y="1464"/>
                    </a:cubicBezTo>
                    <a:cubicBezTo>
                      <a:pt x="2128" y="1890"/>
                      <a:pt x="2341" y="2163"/>
                      <a:pt x="2432" y="2346"/>
                    </a:cubicBezTo>
                    <a:cubicBezTo>
                      <a:pt x="2493" y="2376"/>
                      <a:pt x="2523" y="2498"/>
                      <a:pt x="2645" y="2650"/>
                    </a:cubicBezTo>
                    <a:cubicBezTo>
                      <a:pt x="2736" y="2801"/>
                      <a:pt x="2827" y="2984"/>
                      <a:pt x="2858" y="3075"/>
                    </a:cubicBezTo>
                    <a:cubicBezTo>
                      <a:pt x="2888" y="3136"/>
                      <a:pt x="2949" y="3288"/>
                      <a:pt x="2949" y="3409"/>
                    </a:cubicBezTo>
                    <a:cubicBezTo>
                      <a:pt x="2645" y="3288"/>
                      <a:pt x="2250" y="2984"/>
                      <a:pt x="1763" y="2528"/>
                    </a:cubicBezTo>
                    <a:cubicBezTo>
                      <a:pt x="1277" y="2072"/>
                      <a:pt x="882" y="1798"/>
                      <a:pt x="578" y="1646"/>
                    </a:cubicBezTo>
                    <a:cubicBezTo>
                      <a:pt x="563" y="1639"/>
                      <a:pt x="544" y="1635"/>
                      <a:pt x="521" y="1635"/>
                    </a:cubicBezTo>
                    <a:cubicBezTo>
                      <a:pt x="454" y="1635"/>
                      <a:pt x="358" y="1669"/>
                      <a:pt x="244" y="1738"/>
                    </a:cubicBezTo>
                    <a:cubicBezTo>
                      <a:pt x="92" y="1798"/>
                      <a:pt x="0" y="1920"/>
                      <a:pt x="61" y="1981"/>
                    </a:cubicBezTo>
                    <a:cubicBezTo>
                      <a:pt x="213" y="2498"/>
                      <a:pt x="426" y="3136"/>
                      <a:pt x="852" y="3926"/>
                    </a:cubicBezTo>
                    <a:cubicBezTo>
                      <a:pt x="1277" y="4747"/>
                      <a:pt x="1490" y="5264"/>
                      <a:pt x="1611" y="5567"/>
                    </a:cubicBezTo>
                    <a:cubicBezTo>
                      <a:pt x="1642" y="5659"/>
                      <a:pt x="1672" y="5689"/>
                      <a:pt x="1763" y="5719"/>
                    </a:cubicBezTo>
                    <a:cubicBezTo>
                      <a:pt x="1819" y="5731"/>
                      <a:pt x="1883" y="5738"/>
                      <a:pt x="1949" y="5738"/>
                    </a:cubicBezTo>
                    <a:cubicBezTo>
                      <a:pt x="2063" y="5738"/>
                      <a:pt x="2184" y="5716"/>
                      <a:pt x="2280" y="5659"/>
                    </a:cubicBezTo>
                    <a:cubicBezTo>
                      <a:pt x="2432" y="5537"/>
                      <a:pt x="2523" y="5416"/>
                      <a:pt x="2463" y="5294"/>
                    </a:cubicBezTo>
                    <a:cubicBezTo>
                      <a:pt x="2432" y="5081"/>
                      <a:pt x="2280" y="4777"/>
                      <a:pt x="2098" y="4443"/>
                    </a:cubicBezTo>
                    <a:cubicBezTo>
                      <a:pt x="1915" y="4078"/>
                      <a:pt x="1794" y="3774"/>
                      <a:pt x="1763" y="3561"/>
                    </a:cubicBezTo>
                    <a:lnTo>
                      <a:pt x="1763" y="3561"/>
                    </a:lnTo>
                    <a:cubicBezTo>
                      <a:pt x="1794" y="3592"/>
                      <a:pt x="1946" y="3683"/>
                      <a:pt x="2098" y="3774"/>
                    </a:cubicBezTo>
                    <a:cubicBezTo>
                      <a:pt x="2250" y="3896"/>
                      <a:pt x="2371" y="3987"/>
                      <a:pt x="2463" y="4048"/>
                    </a:cubicBezTo>
                    <a:cubicBezTo>
                      <a:pt x="2584" y="4139"/>
                      <a:pt x="2706" y="4200"/>
                      <a:pt x="2858" y="4291"/>
                    </a:cubicBezTo>
                    <a:cubicBezTo>
                      <a:pt x="3010" y="4352"/>
                      <a:pt x="3162" y="4443"/>
                      <a:pt x="3283" y="4473"/>
                    </a:cubicBezTo>
                    <a:cubicBezTo>
                      <a:pt x="3306" y="4481"/>
                      <a:pt x="3333" y="4485"/>
                      <a:pt x="3362" y="4485"/>
                    </a:cubicBezTo>
                    <a:cubicBezTo>
                      <a:pt x="3448" y="4485"/>
                      <a:pt x="3557" y="4450"/>
                      <a:pt x="3648" y="4382"/>
                    </a:cubicBezTo>
                    <a:cubicBezTo>
                      <a:pt x="3770" y="4321"/>
                      <a:pt x="3830" y="4200"/>
                      <a:pt x="3891" y="4078"/>
                    </a:cubicBezTo>
                    <a:cubicBezTo>
                      <a:pt x="3982" y="3744"/>
                      <a:pt x="3891" y="3257"/>
                      <a:pt x="3587" y="2680"/>
                    </a:cubicBezTo>
                    <a:cubicBezTo>
                      <a:pt x="3526" y="2650"/>
                      <a:pt x="3496" y="2558"/>
                      <a:pt x="3466" y="2498"/>
                    </a:cubicBezTo>
                    <a:cubicBezTo>
                      <a:pt x="3283" y="2102"/>
                      <a:pt x="3070" y="1798"/>
                      <a:pt x="2979" y="1586"/>
                    </a:cubicBezTo>
                    <a:cubicBezTo>
                      <a:pt x="2858" y="1403"/>
                      <a:pt x="2675" y="1130"/>
                      <a:pt x="2432" y="826"/>
                    </a:cubicBezTo>
                    <a:cubicBezTo>
                      <a:pt x="2219" y="522"/>
                      <a:pt x="1976" y="248"/>
                      <a:pt x="1763" y="66"/>
                    </a:cubicBezTo>
                    <a:cubicBezTo>
                      <a:pt x="1707" y="24"/>
                      <a:pt x="1651" y="1"/>
                      <a:pt x="15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69"/>
              <p:cNvSpPr/>
              <p:nvPr/>
            </p:nvSpPr>
            <p:spPr>
              <a:xfrm>
                <a:off x="2871725" y="5271288"/>
                <a:ext cx="120850" cy="136900"/>
              </a:xfrm>
              <a:custGeom>
                <a:avLst/>
                <a:gdLst/>
                <a:ahLst/>
                <a:cxnLst/>
                <a:rect l="l" t="t" r="r" b="b"/>
                <a:pathLst>
                  <a:path w="4834" h="5476" extrusionOk="0">
                    <a:moveTo>
                      <a:pt x="1872" y="1"/>
                    </a:moveTo>
                    <a:cubicBezTo>
                      <a:pt x="1424" y="1"/>
                      <a:pt x="1003" y="180"/>
                      <a:pt x="609" y="490"/>
                    </a:cubicBezTo>
                    <a:cubicBezTo>
                      <a:pt x="183" y="855"/>
                      <a:pt x="1" y="1250"/>
                      <a:pt x="1" y="1767"/>
                    </a:cubicBezTo>
                    <a:cubicBezTo>
                      <a:pt x="31" y="1919"/>
                      <a:pt x="92" y="2010"/>
                      <a:pt x="153" y="2132"/>
                    </a:cubicBezTo>
                    <a:cubicBezTo>
                      <a:pt x="244" y="2253"/>
                      <a:pt x="335" y="2405"/>
                      <a:pt x="487" y="2527"/>
                    </a:cubicBezTo>
                    <a:cubicBezTo>
                      <a:pt x="639" y="2648"/>
                      <a:pt x="761" y="2740"/>
                      <a:pt x="791" y="2831"/>
                    </a:cubicBezTo>
                    <a:cubicBezTo>
                      <a:pt x="852" y="2831"/>
                      <a:pt x="852" y="2861"/>
                      <a:pt x="791" y="2983"/>
                    </a:cubicBezTo>
                    <a:cubicBezTo>
                      <a:pt x="882" y="3043"/>
                      <a:pt x="913" y="3135"/>
                      <a:pt x="943" y="3165"/>
                    </a:cubicBezTo>
                    <a:cubicBezTo>
                      <a:pt x="1004" y="3195"/>
                      <a:pt x="1034" y="3256"/>
                      <a:pt x="1034" y="3317"/>
                    </a:cubicBezTo>
                    <a:lnTo>
                      <a:pt x="1034" y="3408"/>
                    </a:lnTo>
                    <a:lnTo>
                      <a:pt x="1034" y="3469"/>
                    </a:lnTo>
                    <a:lnTo>
                      <a:pt x="1034" y="3499"/>
                    </a:lnTo>
                    <a:cubicBezTo>
                      <a:pt x="1065" y="3591"/>
                      <a:pt x="1065" y="3621"/>
                      <a:pt x="1095" y="3651"/>
                    </a:cubicBezTo>
                    <a:cubicBezTo>
                      <a:pt x="1095" y="3712"/>
                      <a:pt x="1186" y="3712"/>
                      <a:pt x="1247" y="3743"/>
                    </a:cubicBezTo>
                    <a:cubicBezTo>
                      <a:pt x="1338" y="3773"/>
                      <a:pt x="1368" y="3773"/>
                      <a:pt x="1399" y="3803"/>
                    </a:cubicBezTo>
                    <a:cubicBezTo>
                      <a:pt x="1612" y="3955"/>
                      <a:pt x="1824" y="4259"/>
                      <a:pt x="2098" y="4654"/>
                    </a:cubicBezTo>
                    <a:cubicBezTo>
                      <a:pt x="2311" y="5019"/>
                      <a:pt x="2584" y="5293"/>
                      <a:pt x="2767" y="5445"/>
                    </a:cubicBezTo>
                    <a:cubicBezTo>
                      <a:pt x="2827" y="5475"/>
                      <a:pt x="2858" y="5475"/>
                      <a:pt x="2919" y="5475"/>
                    </a:cubicBezTo>
                    <a:cubicBezTo>
                      <a:pt x="3010" y="5475"/>
                      <a:pt x="3071" y="5445"/>
                      <a:pt x="3162" y="5354"/>
                    </a:cubicBezTo>
                    <a:cubicBezTo>
                      <a:pt x="3223" y="5323"/>
                      <a:pt x="3314" y="5293"/>
                      <a:pt x="3344" y="5262"/>
                    </a:cubicBezTo>
                    <a:cubicBezTo>
                      <a:pt x="3496" y="5141"/>
                      <a:pt x="3618" y="5019"/>
                      <a:pt x="3770" y="4867"/>
                    </a:cubicBezTo>
                    <a:cubicBezTo>
                      <a:pt x="3922" y="4746"/>
                      <a:pt x="4043" y="4594"/>
                      <a:pt x="4104" y="4502"/>
                    </a:cubicBezTo>
                    <a:cubicBezTo>
                      <a:pt x="4195" y="4381"/>
                      <a:pt x="4286" y="4199"/>
                      <a:pt x="4408" y="3986"/>
                    </a:cubicBezTo>
                    <a:cubicBezTo>
                      <a:pt x="4560" y="3803"/>
                      <a:pt x="4651" y="3651"/>
                      <a:pt x="4712" y="3530"/>
                    </a:cubicBezTo>
                    <a:cubicBezTo>
                      <a:pt x="4803" y="3439"/>
                      <a:pt x="4834" y="3317"/>
                      <a:pt x="4803" y="3165"/>
                    </a:cubicBezTo>
                    <a:cubicBezTo>
                      <a:pt x="4742" y="3043"/>
                      <a:pt x="4682" y="2922"/>
                      <a:pt x="4560" y="2831"/>
                    </a:cubicBezTo>
                    <a:cubicBezTo>
                      <a:pt x="4438" y="2831"/>
                      <a:pt x="4378" y="2831"/>
                      <a:pt x="4378" y="2861"/>
                    </a:cubicBezTo>
                    <a:cubicBezTo>
                      <a:pt x="4256" y="2983"/>
                      <a:pt x="4134" y="3165"/>
                      <a:pt x="3982" y="3439"/>
                    </a:cubicBezTo>
                    <a:cubicBezTo>
                      <a:pt x="3831" y="3682"/>
                      <a:pt x="3679" y="3895"/>
                      <a:pt x="3527" y="4077"/>
                    </a:cubicBezTo>
                    <a:cubicBezTo>
                      <a:pt x="3435" y="4259"/>
                      <a:pt x="3223" y="4411"/>
                      <a:pt x="3040" y="4502"/>
                    </a:cubicBezTo>
                    <a:cubicBezTo>
                      <a:pt x="3010" y="4442"/>
                      <a:pt x="2919" y="4351"/>
                      <a:pt x="2767" y="4199"/>
                    </a:cubicBezTo>
                    <a:cubicBezTo>
                      <a:pt x="2615" y="4047"/>
                      <a:pt x="2523" y="3925"/>
                      <a:pt x="2463" y="3834"/>
                    </a:cubicBezTo>
                    <a:cubicBezTo>
                      <a:pt x="2402" y="3773"/>
                      <a:pt x="2372" y="3651"/>
                      <a:pt x="2280" y="3530"/>
                    </a:cubicBezTo>
                    <a:cubicBezTo>
                      <a:pt x="2220" y="3439"/>
                      <a:pt x="2220" y="3317"/>
                      <a:pt x="2220" y="3195"/>
                    </a:cubicBezTo>
                    <a:cubicBezTo>
                      <a:pt x="2250" y="3043"/>
                      <a:pt x="2311" y="2922"/>
                      <a:pt x="2523" y="2770"/>
                    </a:cubicBezTo>
                    <a:cubicBezTo>
                      <a:pt x="2706" y="2679"/>
                      <a:pt x="2858" y="2527"/>
                      <a:pt x="3010" y="2375"/>
                    </a:cubicBezTo>
                    <a:cubicBezTo>
                      <a:pt x="3162" y="2223"/>
                      <a:pt x="3223" y="2010"/>
                      <a:pt x="3192" y="1828"/>
                    </a:cubicBezTo>
                    <a:cubicBezTo>
                      <a:pt x="3085" y="1785"/>
                      <a:pt x="2977" y="1742"/>
                      <a:pt x="2870" y="1742"/>
                    </a:cubicBezTo>
                    <a:cubicBezTo>
                      <a:pt x="2825" y="1742"/>
                      <a:pt x="2781" y="1749"/>
                      <a:pt x="2736" y="1767"/>
                    </a:cubicBezTo>
                    <a:cubicBezTo>
                      <a:pt x="2584" y="1797"/>
                      <a:pt x="2432" y="1919"/>
                      <a:pt x="2372" y="1980"/>
                    </a:cubicBezTo>
                    <a:cubicBezTo>
                      <a:pt x="2280" y="2071"/>
                      <a:pt x="2128" y="2162"/>
                      <a:pt x="1976" y="2284"/>
                    </a:cubicBezTo>
                    <a:cubicBezTo>
                      <a:pt x="1824" y="2405"/>
                      <a:pt x="1672" y="2466"/>
                      <a:pt x="1520" y="2466"/>
                    </a:cubicBezTo>
                    <a:cubicBezTo>
                      <a:pt x="1490" y="2314"/>
                      <a:pt x="1368" y="2162"/>
                      <a:pt x="1247" y="2071"/>
                    </a:cubicBezTo>
                    <a:cubicBezTo>
                      <a:pt x="1156" y="1949"/>
                      <a:pt x="1034" y="1797"/>
                      <a:pt x="943" y="1645"/>
                    </a:cubicBezTo>
                    <a:cubicBezTo>
                      <a:pt x="882" y="1493"/>
                      <a:pt x="882" y="1372"/>
                      <a:pt x="943" y="1220"/>
                    </a:cubicBezTo>
                    <a:cubicBezTo>
                      <a:pt x="1065" y="1068"/>
                      <a:pt x="1216" y="946"/>
                      <a:pt x="1490" y="855"/>
                    </a:cubicBezTo>
                    <a:cubicBezTo>
                      <a:pt x="1764" y="733"/>
                      <a:pt x="1946" y="642"/>
                      <a:pt x="2007" y="581"/>
                    </a:cubicBezTo>
                    <a:cubicBezTo>
                      <a:pt x="2128" y="460"/>
                      <a:pt x="2159" y="308"/>
                      <a:pt x="2159" y="186"/>
                    </a:cubicBezTo>
                    <a:cubicBezTo>
                      <a:pt x="2159" y="95"/>
                      <a:pt x="2098" y="4"/>
                      <a:pt x="1976" y="4"/>
                    </a:cubicBezTo>
                    <a:cubicBezTo>
                      <a:pt x="1941" y="2"/>
                      <a:pt x="1906" y="1"/>
                      <a:pt x="18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69"/>
              <p:cNvSpPr/>
              <p:nvPr/>
            </p:nvSpPr>
            <p:spPr>
              <a:xfrm>
                <a:off x="2935550" y="5174863"/>
                <a:ext cx="129225" cy="152000"/>
              </a:xfrm>
              <a:custGeom>
                <a:avLst/>
                <a:gdLst/>
                <a:ahLst/>
                <a:cxnLst/>
                <a:rect l="l" t="t" r="r" b="b"/>
                <a:pathLst>
                  <a:path w="5169" h="6080" extrusionOk="0">
                    <a:moveTo>
                      <a:pt x="2311" y="1"/>
                    </a:moveTo>
                    <a:lnTo>
                      <a:pt x="1581" y="730"/>
                    </a:lnTo>
                    <a:lnTo>
                      <a:pt x="974" y="1338"/>
                    </a:lnTo>
                    <a:cubicBezTo>
                      <a:pt x="822" y="1520"/>
                      <a:pt x="639" y="1733"/>
                      <a:pt x="487" y="2007"/>
                    </a:cubicBezTo>
                    <a:cubicBezTo>
                      <a:pt x="335" y="2280"/>
                      <a:pt x="183" y="2584"/>
                      <a:pt x="62" y="2949"/>
                    </a:cubicBezTo>
                    <a:cubicBezTo>
                      <a:pt x="1" y="3101"/>
                      <a:pt x="31" y="3314"/>
                      <a:pt x="153" y="3405"/>
                    </a:cubicBezTo>
                    <a:cubicBezTo>
                      <a:pt x="215" y="3508"/>
                      <a:pt x="305" y="3569"/>
                      <a:pt x="404" y="3569"/>
                    </a:cubicBezTo>
                    <a:cubicBezTo>
                      <a:pt x="451" y="3569"/>
                      <a:pt x="499" y="3556"/>
                      <a:pt x="548" y="3527"/>
                    </a:cubicBezTo>
                    <a:cubicBezTo>
                      <a:pt x="670" y="3496"/>
                      <a:pt x="791" y="3344"/>
                      <a:pt x="852" y="3101"/>
                    </a:cubicBezTo>
                    <a:cubicBezTo>
                      <a:pt x="943" y="2888"/>
                      <a:pt x="974" y="2767"/>
                      <a:pt x="1004" y="2736"/>
                    </a:cubicBezTo>
                    <a:cubicBezTo>
                      <a:pt x="1004" y="2706"/>
                      <a:pt x="1065" y="2645"/>
                      <a:pt x="1065" y="2615"/>
                    </a:cubicBezTo>
                    <a:cubicBezTo>
                      <a:pt x="1065" y="2584"/>
                      <a:pt x="1095" y="2554"/>
                      <a:pt x="1095" y="2493"/>
                    </a:cubicBezTo>
                    <a:cubicBezTo>
                      <a:pt x="1126" y="2463"/>
                      <a:pt x="1126" y="2432"/>
                      <a:pt x="1156" y="2402"/>
                    </a:cubicBezTo>
                    <a:cubicBezTo>
                      <a:pt x="1217" y="2402"/>
                      <a:pt x="1247" y="2341"/>
                      <a:pt x="1247" y="2341"/>
                    </a:cubicBezTo>
                    <a:cubicBezTo>
                      <a:pt x="1247" y="2341"/>
                      <a:pt x="1278" y="2341"/>
                      <a:pt x="1338" y="2402"/>
                    </a:cubicBezTo>
                    <a:cubicBezTo>
                      <a:pt x="1673" y="2706"/>
                      <a:pt x="2159" y="3314"/>
                      <a:pt x="2858" y="4134"/>
                    </a:cubicBezTo>
                    <a:cubicBezTo>
                      <a:pt x="3527" y="5016"/>
                      <a:pt x="4104" y="5624"/>
                      <a:pt x="4499" y="5989"/>
                    </a:cubicBezTo>
                    <a:cubicBezTo>
                      <a:pt x="4560" y="6049"/>
                      <a:pt x="4621" y="6080"/>
                      <a:pt x="4743" y="6080"/>
                    </a:cubicBezTo>
                    <a:cubicBezTo>
                      <a:pt x="4864" y="6080"/>
                      <a:pt x="4925" y="6049"/>
                      <a:pt x="4986" y="5928"/>
                    </a:cubicBezTo>
                    <a:cubicBezTo>
                      <a:pt x="5138" y="5533"/>
                      <a:pt x="5168" y="5320"/>
                      <a:pt x="5077" y="5229"/>
                    </a:cubicBezTo>
                    <a:cubicBezTo>
                      <a:pt x="3679" y="3770"/>
                      <a:pt x="2645" y="2493"/>
                      <a:pt x="2007" y="1551"/>
                    </a:cubicBezTo>
                    <a:lnTo>
                      <a:pt x="2341" y="1217"/>
                    </a:lnTo>
                    <a:cubicBezTo>
                      <a:pt x="2433" y="1186"/>
                      <a:pt x="2524" y="1034"/>
                      <a:pt x="2676" y="791"/>
                    </a:cubicBezTo>
                    <a:cubicBezTo>
                      <a:pt x="2767" y="639"/>
                      <a:pt x="2797" y="517"/>
                      <a:pt x="2767" y="365"/>
                    </a:cubicBezTo>
                    <a:cubicBezTo>
                      <a:pt x="2737" y="213"/>
                      <a:pt x="2645" y="153"/>
                      <a:pt x="2524" y="61"/>
                    </a:cubicBezTo>
                    <a:cubicBezTo>
                      <a:pt x="2524" y="31"/>
                      <a:pt x="2493" y="31"/>
                      <a:pt x="2463" y="31"/>
                    </a:cubicBezTo>
                    <a:cubicBezTo>
                      <a:pt x="2433" y="1"/>
                      <a:pt x="2372" y="1"/>
                      <a:pt x="23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69"/>
              <p:cNvSpPr/>
              <p:nvPr/>
            </p:nvSpPr>
            <p:spPr>
              <a:xfrm>
                <a:off x="2022925" y="4235638"/>
                <a:ext cx="20550" cy="16000"/>
              </a:xfrm>
              <a:custGeom>
                <a:avLst/>
                <a:gdLst/>
                <a:ahLst/>
                <a:cxnLst/>
                <a:rect l="l" t="t" r="r" b="b"/>
                <a:pathLst>
                  <a:path w="822" h="640" extrusionOk="0">
                    <a:moveTo>
                      <a:pt x="396" y="1"/>
                    </a:moveTo>
                    <a:cubicBezTo>
                      <a:pt x="1" y="1"/>
                      <a:pt x="1" y="639"/>
                      <a:pt x="396" y="639"/>
                    </a:cubicBezTo>
                    <a:cubicBezTo>
                      <a:pt x="821" y="639"/>
                      <a:pt x="821" y="1"/>
                      <a:pt x="396" y="1"/>
                    </a:cubicBezTo>
                    <a:close/>
                  </a:path>
                </a:pathLst>
              </a:custGeom>
              <a:solidFill>
                <a:schemeClr val="accent3"/>
              </a:solidFill>
              <a:ln w="9875" cap="flat" cmpd="sng">
                <a:solidFill>
                  <a:schemeClr val="accent3"/>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69"/>
              <p:cNvSpPr/>
              <p:nvPr/>
            </p:nvSpPr>
            <p:spPr>
              <a:xfrm>
                <a:off x="1853475" y="4878488"/>
                <a:ext cx="22050" cy="12975"/>
              </a:xfrm>
              <a:custGeom>
                <a:avLst/>
                <a:gdLst/>
                <a:ahLst/>
                <a:cxnLst/>
                <a:rect l="l" t="t" r="r" b="b"/>
                <a:pathLst>
                  <a:path w="882" h="519" extrusionOk="0">
                    <a:moveTo>
                      <a:pt x="574" y="0"/>
                    </a:moveTo>
                    <a:cubicBezTo>
                      <a:pt x="565" y="0"/>
                      <a:pt x="557" y="1"/>
                      <a:pt x="548" y="1"/>
                    </a:cubicBezTo>
                    <a:cubicBezTo>
                      <a:pt x="335" y="1"/>
                      <a:pt x="244" y="1"/>
                      <a:pt x="92" y="123"/>
                    </a:cubicBezTo>
                    <a:cubicBezTo>
                      <a:pt x="0" y="184"/>
                      <a:pt x="0" y="336"/>
                      <a:pt x="92" y="427"/>
                    </a:cubicBezTo>
                    <a:cubicBezTo>
                      <a:pt x="244" y="518"/>
                      <a:pt x="335" y="518"/>
                      <a:pt x="548" y="518"/>
                    </a:cubicBezTo>
                    <a:cubicBezTo>
                      <a:pt x="873" y="518"/>
                      <a:pt x="882" y="0"/>
                      <a:pt x="574" y="0"/>
                    </a:cubicBezTo>
                    <a:close/>
                  </a:path>
                </a:pathLst>
              </a:custGeom>
              <a:solidFill>
                <a:schemeClr val="accent3"/>
              </a:solidFill>
              <a:ln w="9875" cap="flat" cmpd="sng">
                <a:solidFill>
                  <a:schemeClr val="accent3"/>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69"/>
              <p:cNvSpPr/>
              <p:nvPr/>
            </p:nvSpPr>
            <p:spPr>
              <a:xfrm>
                <a:off x="1745575" y="4976538"/>
                <a:ext cx="16725" cy="12950"/>
              </a:xfrm>
              <a:custGeom>
                <a:avLst/>
                <a:gdLst/>
                <a:ahLst/>
                <a:cxnLst/>
                <a:rect l="l" t="t" r="r" b="b"/>
                <a:pathLst>
                  <a:path w="669" h="518" extrusionOk="0">
                    <a:moveTo>
                      <a:pt x="335" y="0"/>
                    </a:moveTo>
                    <a:cubicBezTo>
                      <a:pt x="0" y="0"/>
                      <a:pt x="0" y="517"/>
                      <a:pt x="335" y="517"/>
                    </a:cubicBezTo>
                    <a:cubicBezTo>
                      <a:pt x="669" y="517"/>
                      <a:pt x="669" y="0"/>
                      <a:pt x="335" y="0"/>
                    </a:cubicBezTo>
                    <a:close/>
                  </a:path>
                </a:pathLst>
              </a:custGeom>
              <a:solidFill>
                <a:schemeClr val="accent3"/>
              </a:solidFill>
              <a:ln w="9875" cap="flat" cmpd="sng">
                <a:solidFill>
                  <a:schemeClr val="accent3"/>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69"/>
              <p:cNvSpPr/>
              <p:nvPr/>
            </p:nvSpPr>
            <p:spPr>
              <a:xfrm>
                <a:off x="1719725" y="4842788"/>
                <a:ext cx="7625" cy="15900"/>
              </a:xfrm>
              <a:custGeom>
                <a:avLst/>
                <a:gdLst/>
                <a:ahLst/>
                <a:cxnLst/>
                <a:rect l="l" t="t" r="r" b="b"/>
                <a:pathLst>
                  <a:path w="305" h="636" extrusionOk="0">
                    <a:moveTo>
                      <a:pt x="153" y="1"/>
                    </a:moveTo>
                    <a:cubicBezTo>
                      <a:pt x="77" y="1"/>
                      <a:pt x="1" y="62"/>
                      <a:pt x="1" y="183"/>
                    </a:cubicBezTo>
                    <a:lnTo>
                      <a:pt x="1" y="487"/>
                    </a:lnTo>
                    <a:cubicBezTo>
                      <a:pt x="17" y="582"/>
                      <a:pt x="98" y="636"/>
                      <a:pt x="172" y="636"/>
                    </a:cubicBezTo>
                    <a:cubicBezTo>
                      <a:pt x="241" y="636"/>
                      <a:pt x="305" y="589"/>
                      <a:pt x="305" y="487"/>
                    </a:cubicBezTo>
                    <a:lnTo>
                      <a:pt x="305" y="183"/>
                    </a:lnTo>
                    <a:cubicBezTo>
                      <a:pt x="305" y="62"/>
                      <a:pt x="229" y="1"/>
                      <a:pt x="153" y="1"/>
                    </a:cubicBezTo>
                    <a:close/>
                  </a:path>
                </a:pathLst>
              </a:custGeom>
              <a:solidFill>
                <a:schemeClr val="accent3"/>
              </a:solidFill>
              <a:ln w="9875" cap="flat" cmpd="sng">
                <a:solidFill>
                  <a:schemeClr val="accent3"/>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69"/>
              <p:cNvSpPr/>
              <p:nvPr/>
            </p:nvSpPr>
            <p:spPr>
              <a:xfrm>
                <a:off x="3030550" y="4305563"/>
                <a:ext cx="12950" cy="10650"/>
              </a:xfrm>
              <a:custGeom>
                <a:avLst/>
                <a:gdLst/>
                <a:ahLst/>
                <a:cxnLst/>
                <a:rect l="l" t="t" r="r" b="b"/>
                <a:pathLst>
                  <a:path w="518" h="426" extrusionOk="0">
                    <a:moveTo>
                      <a:pt x="274" y="0"/>
                    </a:moveTo>
                    <a:cubicBezTo>
                      <a:pt x="0" y="31"/>
                      <a:pt x="0" y="426"/>
                      <a:pt x="274" y="426"/>
                    </a:cubicBezTo>
                    <a:cubicBezTo>
                      <a:pt x="517" y="426"/>
                      <a:pt x="517" y="0"/>
                      <a:pt x="274" y="0"/>
                    </a:cubicBezTo>
                    <a:close/>
                  </a:path>
                </a:pathLst>
              </a:custGeom>
              <a:solidFill>
                <a:schemeClr val="accent3"/>
              </a:solidFill>
              <a:ln w="9875" cap="flat" cmpd="sng">
                <a:solidFill>
                  <a:schemeClr val="accent3"/>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69"/>
              <p:cNvSpPr/>
              <p:nvPr/>
            </p:nvSpPr>
            <p:spPr>
              <a:xfrm>
                <a:off x="3149100" y="4373188"/>
                <a:ext cx="17500" cy="12175"/>
              </a:xfrm>
              <a:custGeom>
                <a:avLst/>
                <a:gdLst/>
                <a:ahLst/>
                <a:cxnLst/>
                <a:rect l="l" t="t" r="r" b="b"/>
                <a:pathLst>
                  <a:path w="700" h="487" extrusionOk="0">
                    <a:moveTo>
                      <a:pt x="334" y="0"/>
                    </a:moveTo>
                    <a:cubicBezTo>
                      <a:pt x="0" y="0"/>
                      <a:pt x="0" y="487"/>
                      <a:pt x="334" y="487"/>
                    </a:cubicBezTo>
                    <a:cubicBezTo>
                      <a:pt x="699" y="487"/>
                      <a:pt x="699" y="0"/>
                      <a:pt x="334" y="0"/>
                    </a:cubicBezTo>
                    <a:close/>
                  </a:path>
                </a:pathLst>
              </a:custGeom>
              <a:solidFill>
                <a:schemeClr val="accent3"/>
              </a:solidFill>
              <a:ln w="9875" cap="flat" cmpd="sng">
                <a:solidFill>
                  <a:schemeClr val="accent3"/>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69"/>
              <p:cNvSpPr/>
              <p:nvPr/>
            </p:nvSpPr>
            <p:spPr>
              <a:xfrm>
                <a:off x="2902125" y="4186263"/>
                <a:ext cx="12175" cy="9125"/>
              </a:xfrm>
              <a:custGeom>
                <a:avLst/>
                <a:gdLst/>
                <a:ahLst/>
                <a:cxnLst/>
                <a:rect l="l" t="t" r="r" b="b"/>
                <a:pathLst>
                  <a:path w="487" h="365" extrusionOk="0">
                    <a:moveTo>
                      <a:pt x="274" y="0"/>
                    </a:moveTo>
                    <a:cubicBezTo>
                      <a:pt x="31" y="0"/>
                      <a:pt x="0" y="365"/>
                      <a:pt x="274" y="365"/>
                    </a:cubicBezTo>
                    <a:cubicBezTo>
                      <a:pt x="487" y="365"/>
                      <a:pt x="487" y="0"/>
                      <a:pt x="274" y="0"/>
                    </a:cubicBezTo>
                    <a:close/>
                  </a:path>
                </a:pathLst>
              </a:custGeom>
              <a:solidFill>
                <a:schemeClr val="accent3"/>
              </a:solidFill>
              <a:ln w="9875" cap="flat" cmpd="sng">
                <a:solidFill>
                  <a:schemeClr val="accent3"/>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69"/>
              <p:cNvSpPr/>
              <p:nvPr/>
            </p:nvSpPr>
            <p:spPr>
              <a:xfrm>
                <a:off x="2775975" y="4201438"/>
                <a:ext cx="16750" cy="7675"/>
              </a:xfrm>
              <a:custGeom>
                <a:avLst/>
                <a:gdLst/>
                <a:ahLst/>
                <a:cxnLst/>
                <a:rect l="l" t="t" r="r" b="b"/>
                <a:pathLst>
                  <a:path w="670" h="307" extrusionOk="0">
                    <a:moveTo>
                      <a:pt x="183" y="1"/>
                    </a:moveTo>
                    <a:cubicBezTo>
                      <a:pt x="1" y="1"/>
                      <a:pt x="1" y="305"/>
                      <a:pt x="183" y="305"/>
                    </a:cubicBezTo>
                    <a:lnTo>
                      <a:pt x="487" y="305"/>
                    </a:lnTo>
                    <a:cubicBezTo>
                      <a:pt x="495" y="306"/>
                      <a:pt x="503" y="307"/>
                      <a:pt x="510" y="307"/>
                    </a:cubicBezTo>
                    <a:cubicBezTo>
                      <a:pt x="669" y="307"/>
                      <a:pt x="662" y="1"/>
                      <a:pt x="487" y="1"/>
                    </a:cubicBezTo>
                    <a:close/>
                  </a:path>
                </a:pathLst>
              </a:custGeom>
              <a:solidFill>
                <a:schemeClr val="accent3"/>
              </a:solidFill>
              <a:ln w="9875" cap="flat" cmpd="sng">
                <a:solidFill>
                  <a:schemeClr val="accent3"/>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69"/>
              <p:cNvSpPr/>
              <p:nvPr/>
            </p:nvSpPr>
            <p:spPr>
              <a:xfrm>
                <a:off x="3174175" y="4653588"/>
                <a:ext cx="12925" cy="9900"/>
              </a:xfrm>
              <a:custGeom>
                <a:avLst/>
                <a:gdLst/>
                <a:ahLst/>
                <a:cxnLst/>
                <a:rect l="l" t="t" r="r" b="b"/>
                <a:pathLst>
                  <a:path w="517" h="396" extrusionOk="0">
                    <a:moveTo>
                      <a:pt x="243" y="0"/>
                    </a:moveTo>
                    <a:cubicBezTo>
                      <a:pt x="0" y="0"/>
                      <a:pt x="0" y="395"/>
                      <a:pt x="243" y="395"/>
                    </a:cubicBezTo>
                    <a:cubicBezTo>
                      <a:pt x="517" y="395"/>
                      <a:pt x="517" y="0"/>
                      <a:pt x="243" y="0"/>
                    </a:cubicBezTo>
                    <a:close/>
                  </a:path>
                </a:pathLst>
              </a:custGeom>
              <a:solidFill>
                <a:schemeClr val="accent3"/>
              </a:solidFill>
              <a:ln w="9875" cap="flat" cmpd="sng">
                <a:solidFill>
                  <a:schemeClr val="accent3"/>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69"/>
              <p:cNvSpPr/>
              <p:nvPr/>
            </p:nvSpPr>
            <p:spPr>
              <a:xfrm>
                <a:off x="3205325" y="5006738"/>
                <a:ext cx="21525" cy="13350"/>
              </a:xfrm>
              <a:custGeom>
                <a:avLst/>
                <a:gdLst/>
                <a:ahLst/>
                <a:cxnLst/>
                <a:rect l="l" t="t" r="r" b="b"/>
                <a:pathLst>
                  <a:path w="861" h="534" extrusionOk="0">
                    <a:moveTo>
                      <a:pt x="530" y="0"/>
                    </a:moveTo>
                    <a:cubicBezTo>
                      <a:pt x="507" y="0"/>
                      <a:pt x="482" y="3"/>
                      <a:pt x="456" y="8"/>
                    </a:cubicBezTo>
                    <a:cubicBezTo>
                      <a:pt x="335" y="8"/>
                      <a:pt x="274" y="39"/>
                      <a:pt x="183" y="69"/>
                    </a:cubicBezTo>
                    <a:cubicBezTo>
                      <a:pt x="0" y="160"/>
                      <a:pt x="0" y="373"/>
                      <a:pt x="183" y="464"/>
                    </a:cubicBezTo>
                    <a:cubicBezTo>
                      <a:pt x="304" y="495"/>
                      <a:pt x="426" y="525"/>
                      <a:pt x="517" y="525"/>
                    </a:cubicBezTo>
                    <a:cubicBezTo>
                      <a:pt x="540" y="531"/>
                      <a:pt x="561" y="533"/>
                      <a:pt x="580" y="533"/>
                    </a:cubicBezTo>
                    <a:cubicBezTo>
                      <a:pt x="861" y="533"/>
                      <a:pt x="858" y="0"/>
                      <a:pt x="530" y="0"/>
                    </a:cubicBezTo>
                    <a:close/>
                  </a:path>
                </a:pathLst>
              </a:custGeom>
              <a:solidFill>
                <a:schemeClr val="accent3"/>
              </a:solidFill>
              <a:ln w="9875" cap="flat" cmpd="sng">
                <a:solidFill>
                  <a:schemeClr val="accent3"/>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69"/>
              <p:cNvSpPr/>
              <p:nvPr/>
            </p:nvSpPr>
            <p:spPr>
              <a:xfrm>
                <a:off x="3058675" y="5007663"/>
                <a:ext cx="17500" cy="12200"/>
              </a:xfrm>
              <a:custGeom>
                <a:avLst/>
                <a:gdLst/>
                <a:ahLst/>
                <a:cxnLst/>
                <a:rect l="l" t="t" r="r" b="b"/>
                <a:pathLst>
                  <a:path w="700" h="488" extrusionOk="0">
                    <a:moveTo>
                      <a:pt x="334" y="0"/>
                    </a:moveTo>
                    <a:cubicBezTo>
                      <a:pt x="0" y="0"/>
                      <a:pt x="10" y="488"/>
                      <a:pt x="365" y="488"/>
                    </a:cubicBezTo>
                    <a:cubicBezTo>
                      <a:pt x="699" y="488"/>
                      <a:pt x="699" y="2"/>
                      <a:pt x="365" y="2"/>
                    </a:cubicBezTo>
                    <a:cubicBezTo>
                      <a:pt x="354" y="1"/>
                      <a:pt x="344" y="0"/>
                      <a:pt x="334" y="0"/>
                    </a:cubicBezTo>
                    <a:close/>
                  </a:path>
                </a:pathLst>
              </a:custGeom>
              <a:solidFill>
                <a:schemeClr val="accent3"/>
              </a:solidFill>
              <a:ln w="9875" cap="flat" cmpd="sng">
                <a:solidFill>
                  <a:schemeClr val="accent3"/>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69"/>
              <p:cNvSpPr/>
              <p:nvPr/>
            </p:nvSpPr>
            <p:spPr>
              <a:xfrm>
                <a:off x="2826125" y="5242488"/>
                <a:ext cx="13725" cy="9900"/>
              </a:xfrm>
              <a:custGeom>
                <a:avLst/>
                <a:gdLst/>
                <a:ahLst/>
                <a:cxnLst/>
                <a:rect l="l" t="t" r="r" b="b"/>
                <a:pathLst>
                  <a:path w="549" h="396" extrusionOk="0">
                    <a:moveTo>
                      <a:pt x="274" y="1"/>
                    </a:moveTo>
                    <a:cubicBezTo>
                      <a:pt x="1" y="1"/>
                      <a:pt x="1" y="396"/>
                      <a:pt x="274" y="396"/>
                    </a:cubicBezTo>
                    <a:cubicBezTo>
                      <a:pt x="548" y="396"/>
                      <a:pt x="548" y="1"/>
                      <a:pt x="274" y="1"/>
                    </a:cubicBezTo>
                    <a:close/>
                  </a:path>
                </a:pathLst>
              </a:custGeom>
              <a:solidFill>
                <a:schemeClr val="accent3"/>
              </a:solidFill>
              <a:ln w="9875" cap="flat" cmpd="sng">
                <a:solidFill>
                  <a:schemeClr val="accent3"/>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03" name="Google Shape;2003;p69"/>
          <p:cNvGrpSpPr/>
          <p:nvPr/>
        </p:nvGrpSpPr>
        <p:grpSpPr>
          <a:xfrm>
            <a:off x="2336225" y="1514076"/>
            <a:ext cx="741466" cy="885105"/>
            <a:chOff x="819000" y="827375"/>
            <a:chExt cx="2929539" cy="3497056"/>
          </a:xfrm>
        </p:grpSpPr>
        <p:sp>
          <p:nvSpPr>
            <p:cNvPr id="2004" name="Google Shape;2004;p69"/>
            <p:cNvSpPr/>
            <p:nvPr/>
          </p:nvSpPr>
          <p:spPr>
            <a:xfrm>
              <a:off x="819000" y="827375"/>
              <a:ext cx="2929539" cy="3497056"/>
            </a:xfrm>
            <a:custGeom>
              <a:avLst/>
              <a:gdLst/>
              <a:ahLst/>
              <a:cxnLst/>
              <a:rect l="l" t="t" r="r" b="b"/>
              <a:pathLst>
                <a:path w="73528" h="87772" extrusionOk="0">
                  <a:moveTo>
                    <a:pt x="30366" y="9047"/>
                  </a:moveTo>
                  <a:cubicBezTo>
                    <a:pt x="30791" y="9108"/>
                    <a:pt x="31217" y="9260"/>
                    <a:pt x="31642" y="9442"/>
                  </a:cubicBezTo>
                  <a:cubicBezTo>
                    <a:pt x="34500" y="10780"/>
                    <a:pt x="36779" y="13394"/>
                    <a:pt x="38876" y="17771"/>
                  </a:cubicBezTo>
                  <a:cubicBezTo>
                    <a:pt x="39667" y="19442"/>
                    <a:pt x="40335" y="21145"/>
                    <a:pt x="41065" y="22938"/>
                  </a:cubicBezTo>
                  <a:cubicBezTo>
                    <a:pt x="41339" y="23607"/>
                    <a:pt x="41612" y="24275"/>
                    <a:pt x="41855" y="24914"/>
                  </a:cubicBezTo>
                  <a:cubicBezTo>
                    <a:pt x="39576" y="25157"/>
                    <a:pt x="37083" y="25491"/>
                    <a:pt x="34530" y="25826"/>
                  </a:cubicBezTo>
                  <a:cubicBezTo>
                    <a:pt x="32402" y="26129"/>
                    <a:pt x="30305" y="26433"/>
                    <a:pt x="28329" y="26798"/>
                  </a:cubicBezTo>
                  <a:cubicBezTo>
                    <a:pt x="27539" y="24063"/>
                    <a:pt x="26809" y="21418"/>
                    <a:pt x="26779" y="18743"/>
                  </a:cubicBezTo>
                  <a:cubicBezTo>
                    <a:pt x="26749" y="16251"/>
                    <a:pt x="27205" y="11692"/>
                    <a:pt x="30366" y="9047"/>
                  </a:cubicBezTo>
                  <a:close/>
                  <a:moveTo>
                    <a:pt x="56763" y="27225"/>
                  </a:moveTo>
                  <a:lnTo>
                    <a:pt x="56763" y="27225"/>
                  </a:lnTo>
                  <a:cubicBezTo>
                    <a:pt x="56768" y="27233"/>
                    <a:pt x="56774" y="27243"/>
                    <a:pt x="56778" y="27260"/>
                  </a:cubicBezTo>
                  <a:lnTo>
                    <a:pt x="56778" y="27260"/>
                  </a:lnTo>
                  <a:cubicBezTo>
                    <a:pt x="56773" y="27248"/>
                    <a:pt x="56768" y="27237"/>
                    <a:pt x="56763" y="27225"/>
                  </a:cubicBezTo>
                  <a:close/>
                  <a:moveTo>
                    <a:pt x="34328" y="1"/>
                  </a:moveTo>
                  <a:cubicBezTo>
                    <a:pt x="33664" y="1"/>
                    <a:pt x="33000" y="47"/>
                    <a:pt x="32341" y="141"/>
                  </a:cubicBezTo>
                  <a:cubicBezTo>
                    <a:pt x="31004" y="324"/>
                    <a:pt x="29697" y="719"/>
                    <a:pt x="28451" y="1236"/>
                  </a:cubicBezTo>
                  <a:cubicBezTo>
                    <a:pt x="27843" y="1236"/>
                    <a:pt x="27265" y="1296"/>
                    <a:pt x="26657" y="1387"/>
                  </a:cubicBezTo>
                  <a:cubicBezTo>
                    <a:pt x="23922" y="1783"/>
                    <a:pt x="21429" y="2907"/>
                    <a:pt x="19362" y="4670"/>
                  </a:cubicBezTo>
                  <a:cubicBezTo>
                    <a:pt x="15229" y="8226"/>
                    <a:pt x="13071" y="13637"/>
                    <a:pt x="13405" y="19534"/>
                  </a:cubicBezTo>
                  <a:cubicBezTo>
                    <a:pt x="13526" y="21540"/>
                    <a:pt x="13861" y="23485"/>
                    <a:pt x="14378" y="25339"/>
                  </a:cubicBezTo>
                  <a:lnTo>
                    <a:pt x="14286" y="25218"/>
                  </a:lnTo>
                  <a:cubicBezTo>
                    <a:pt x="13518" y="24551"/>
                    <a:pt x="12555" y="24209"/>
                    <a:pt x="11525" y="24209"/>
                  </a:cubicBezTo>
                  <a:cubicBezTo>
                    <a:pt x="11333" y="24209"/>
                    <a:pt x="11139" y="24221"/>
                    <a:pt x="10943" y="24245"/>
                  </a:cubicBezTo>
                  <a:cubicBezTo>
                    <a:pt x="10396" y="24306"/>
                    <a:pt x="9940" y="24458"/>
                    <a:pt x="9514" y="24701"/>
                  </a:cubicBezTo>
                  <a:cubicBezTo>
                    <a:pt x="9575" y="24336"/>
                    <a:pt x="9605" y="24002"/>
                    <a:pt x="9514" y="23637"/>
                  </a:cubicBezTo>
                  <a:cubicBezTo>
                    <a:pt x="9423" y="22786"/>
                    <a:pt x="8998" y="21996"/>
                    <a:pt x="8390" y="21449"/>
                  </a:cubicBezTo>
                  <a:cubicBezTo>
                    <a:pt x="7759" y="20919"/>
                    <a:pt x="6983" y="20620"/>
                    <a:pt x="6146" y="20620"/>
                  </a:cubicBezTo>
                  <a:cubicBezTo>
                    <a:pt x="5974" y="20620"/>
                    <a:pt x="5800" y="20632"/>
                    <a:pt x="5624" y="20658"/>
                  </a:cubicBezTo>
                  <a:cubicBezTo>
                    <a:pt x="4590" y="20810"/>
                    <a:pt x="3709" y="21357"/>
                    <a:pt x="3192" y="22178"/>
                  </a:cubicBezTo>
                  <a:cubicBezTo>
                    <a:pt x="2736" y="22908"/>
                    <a:pt x="2523" y="23728"/>
                    <a:pt x="2645" y="24579"/>
                  </a:cubicBezTo>
                  <a:cubicBezTo>
                    <a:pt x="2896" y="26368"/>
                    <a:pt x="4356" y="27618"/>
                    <a:pt x="6102" y="27618"/>
                  </a:cubicBezTo>
                  <a:cubicBezTo>
                    <a:pt x="6255" y="27618"/>
                    <a:pt x="6410" y="27608"/>
                    <a:pt x="6566" y="27588"/>
                  </a:cubicBezTo>
                  <a:cubicBezTo>
                    <a:pt x="6870" y="27528"/>
                    <a:pt x="7143" y="27467"/>
                    <a:pt x="7447" y="27345"/>
                  </a:cubicBezTo>
                  <a:lnTo>
                    <a:pt x="7447" y="27345"/>
                  </a:lnTo>
                  <a:cubicBezTo>
                    <a:pt x="7326" y="27892"/>
                    <a:pt x="7295" y="28440"/>
                    <a:pt x="7356" y="29047"/>
                  </a:cubicBezTo>
                  <a:cubicBezTo>
                    <a:pt x="7508" y="30111"/>
                    <a:pt x="7994" y="31084"/>
                    <a:pt x="8754" y="31722"/>
                  </a:cubicBezTo>
                  <a:cubicBezTo>
                    <a:pt x="9523" y="32388"/>
                    <a:pt x="10486" y="32731"/>
                    <a:pt x="11516" y="32731"/>
                  </a:cubicBezTo>
                  <a:cubicBezTo>
                    <a:pt x="11708" y="32731"/>
                    <a:pt x="11902" y="32719"/>
                    <a:pt x="12098" y="32695"/>
                  </a:cubicBezTo>
                  <a:cubicBezTo>
                    <a:pt x="12675" y="32634"/>
                    <a:pt x="13223" y="32452"/>
                    <a:pt x="13678" y="32178"/>
                  </a:cubicBezTo>
                  <a:lnTo>
                    <a:pt x="13678" y="32178"/>
                  </a:lnTo>
                  <a:cubicBezTo>
                    <a:pt x="13435" y="33060"/>
                    <a:pt x="13283" y="34367"/>
                    <a:pt x="13283" y="36646"/>
                  </a:cubicBezTo>
                  <a:cubicBezTo>
                    <a:pt x="12949" y="36403"/>
                    <a:pt x="12645" y="36038"/>
                    <a:pt x="12463" y="35674"/>
                  </a:cubicBezTo>
                  <a:lnTo>
                    <a:pt x="12037" y="34792"/>
                  </a:lnTo>
                  <a:cubicBezTo>
                    <a:pt x="11603" y="33923"/>
                    <a:pt x="10708" y="33370"/>
                    <a:pt x="9720" y="33370"/>
                  </a:cubicBezTo>
                  <a:cubicBezTo>
                    <a:pt x="9602" y="33370"/>
                    <a:pt x="9482" y="33378"/>
                    <a:pt x="9362" y="33394"/>
                  </a:cubicBezTo>
                  <a:cubicBezTo>
                    <a:pt x="8663" y="33516"/>
                    <a:pt x="7994" y="33880"/>
                    <a:pt x="7599" y="34488"/>
                  </a:cubicBezTo>
                  <a:cubicBezTo>
                    <a:pt x="7599" y="34367"/>
                    <a:pt x="7599" y="34276"/>
                    <a:pt x="7539" y="34154"/>
                  </a:cubicBezTo>
                  <a:cubicBezTo>
                    <a:pt x="7447" y="33303"/>
                    <a:pt x="7022" y="32513"/>
                    <a:pt x="6414" y="31996"/>
                  </a:cubicBezTo>
                  <a:cubicBezTo>
                    <a:pt x="5783" y="31441"/>
                    <a:pt x="4984" y="31137"/>
                    <a:pt x="4157" y="31137"/>
                  </a:cubicBezTo>
                  <a:cubicBezTo>
                    <a:pt x="3988" y="31137"/>
                    <a:pt x="3818" y="31149"/>
                    <a:pt x="3648" y="31175"/>
                  </a:cubicBezTo>
                  <a:cubicBezTo>
                    <a:pt x="2614" y="31327"/>
                    <a:pt x="1733" y="31874"/>
                    <a:pt x="1216" y="32695"/>
                  </a:cubicBezTo>
                  <a:cubicBezTo>
                    <a:pt x="760" y="33424"/>
                    <a:pt x="548" y="34276"/>
                    <a:pt x="669" y="35096"/>
                  </a:cubicBezTo>
                  <a:cubicBezTo>
                    <a:pt x="919" y="36872"/>
                    <a:pt x="2359" y="38141"/>
                    <a:pt x="4087" y="38141"/>
                  </a:cubicBezTo>
                  <a:cubicBezTo>
                    <a:pt x="4252" y="38141"/>
                    <a:pt x="4420" y="38129"/>
                    <a:pt x="4590" y="38105"/>
                  </a:cubicBezTo>
                  <a:cubicBezTo>
                    <a:pt x="5532" y="37984"/>
                    <a:pt x="6323" y="37497"/>
                    <a:pt x="6870" y="36768"/>
                  </a:cubicBezTo>
                  <a:lnTo>
                    <a:pt x="6870" y="36768"/>
                  </a:lnTo>
                  <a:cubicBezTo>
                    <a:pt x="6687" y="37315"/>
                    <a:pt x="6323" y="37801"/>
                    <a:pt x="5867" y="38136"/>
                  </a:cubicBezTo>
                  <a:cubicBezTo>
                    <a:pt x="5107" y="38713"/>
                    <a:pt x="4742" y="39656"/>
                    <a:pt x="4864" y="40567"/>
                  </a:cubicBezTo>
                  <a:cubicBezTo>
                    <a:pt x="4894" y="40902"/>
                    <a:pt x="5016" y="41206"/>
                    <a:pt x="5168" y="41479"/>
                  </a:cubicBezTo>
                  <a:cubicBezTo>
                    <a:pt x="4438" y="41814"/>
                    <a:pt x="3861" y="42513"/>
                    <a:pt x="3709" y="43333"/>
                  </a:cubicBezTo>
                  <a:lnTo>
                    <a:pt x="3405" y="44823"/>
                  </a:lnTo>
                  <a:cubicBezTo>
                    <a:pt x="3101" y="46282"/>
                    <a:pt x="2310" y="47558"/>
                    <a:pt x="1125" y="48440"/>
                  </a:cubicBezTo>
                  <a:cubicBezTo>
                    <a:pt x="365" y="49017"/>
                    <a:pt x="0" y="49960"/>
                    <a:pt x="92" y="50871"/>
                  </a:cubicBezTo>
                  <a:cubicBezTo>
                    <a:pt x="213" y="51814"/>
                    <a:pt x="851" y="52604"/>
                    <a:pt x="1733" y="52969"/>
                  </a:cubicBezTo>
                  <a:cubicBezTo>
                    <a:pt x="3101" y="53486"/>
                    <a:pt x="4256" y="54519"/>
                    <a:pt x="4924" y="55796"/>
                  </a:cubicBezTo>
                  <a:lnTo>
                    <a:pt x="5624" y="57163"/>
                  </a:lnTo>
                  <a:cubicBezTo>
                    <a:pt x="6058" y="58060"/>
                    <a:pt x="6954" y="58616"/>
                    <a:pt x="7920" y="58616"/>
                  </a:cubicBezTo>
                  <a:cubicBezTo>
                    <a:pt x="8035" y="58616"/>
                    <a:pt x="8151" y="58608"/>
                    <a:pt x="8268" y="58592"/>
                  </a:cubicBezTo>
                  <a:cubicBezTo>
                    <a:pt x="9362" y="58440"/>
                    <a:pt x="10244" y="57589"/>
                    <a:pt x="10487" y="56525"/>
                  </a:cubicBezTo>
                  <a:lnTo>
                    <a:pt x="10791" y="55036"/>
                  </a:lnTo>
                  <a:cubicBezTo>
                    <a:pt x="11095" y="53607"/>
                    <a:pt x="11885" y="52300"/>
                    <a:pt x="13071" y="51449"/>
                  </a:cubicBezTo>
                  <a:cubicBezTo>
                    <a:pt x="13830" y="50871"/>
                    <a:pt x="14195" y="49929"/>
                    <a:pt x="14074" y="49017"/>
                  </a:cubicBezTo>
                  <a:cubicBezTo>
                    <a:pt x="13982" y="48045"/>
                    <a:pt x="13314" y="47254"/>
                    <a:pt x="12463" y="46920"/>
                  </a:cubicBezTo>
                  <a:cubicBezTo>
                    <a:pt x="12007" y="46768"/>
                    <a:pt x="11581" y="46525"/>
                    <a:pt x="11186" y="46282"/>
                  </a:cubicBezTo>
                  <a:cubicBezTo>
                    <a:pt x="12250" y="46069"/>
                    <a:pt x="13101" y="45279"/>
                    <a:pt x="13283" y="44215"/>
                  </a:cubicBezTo>
                  <a:lnTo>
                    <a:pt x="13466" y="43273"/>
                  </a:lnTo>
                  <a:cubicBezTo>
                    <a:pt x="13526" y="43151"/>
                    <a:pt x="13526" y="43090"/>
                    <a:pt x="13557" y="42969"/>
                  </a:cubicBezTo>
                  <a:cubicBezTo>
                    <a:pt x="13739" y="45522"/>
                    <a:pt x="14043" y="48197"/>
                    <a:pt x="14438" y="50932"/>
                  </a:cubicBezTo>
                  <a:cubicBezTo>
                    <a:pt x="14773" y="53273"/>
                    <a:pt x="15137" y="55796"/>
                    <a:pt x="15654" y="58318"/>
                  </a:cubicBezTo>
                  <a:cubicBezTo>
                    <a:pt x="15478" y="58265"/>
                    <a:pt x="15280" y="58233"/>
                    <a:pt x="15081" y="58233"/>
                  </a:cubicBezTo>
                  <a:cubicBezTo>
                    <a:pt x="14937" y="58233"/>
                    <a:pt x="14791" y="58250"/>
                    <a:pt x="14651" y="58288"/>
                  </a:cubicBezTo>
                  <a:cubicBezTo>
                    <a:pt x="14621" y="58288"/>
                    <a:pt x="14530" y="58288"/>
                    <a:pt x="14499" y="58318"/>
                  </a:cubicBezTo>
                  <a:lnTo>
                    <a:pt x="8146" y="59565"/>
                  </a:lnTo>
                  <a:cubicBezTo>
                    <a:pt x="7478" y="59717"/>
                    <a:pt x="6870" y="60112"/>
                    <a:pt x="6475" y="60720"/>
                  </a:cubicBezTo>
                  <a:cubicBezTo>
                    <a:pt x="6110" y="61267"/>
                    <a:pt x="5988" y="61996"/>
                    <a:pt x="6140" y="62695"/>
                  </a:cubicBezTo>
                  <a:lnTo>
                    <a:pt x="6627" y="64823"/>
                  </a:lnTo>
                  <a:cubicBezTo>
                    <a:pt x="6718" y="65127"/>
                    <a:pt x="6839" y="65370"/>
                    <a:pt x="6991" y="65644"/>
                  </a:cubicBezTo>
                  <a:cubicBezTo>
                    <a:pt x="6991" y="65948"/>
                    <a:pt x="7022" y="66252"/>
                    <a:pt x="7083" y="66556"/>
                  </a:cubicBezTo>
                  <a:lnTo>
                    <a:pt x="7842" y="68987"/>
                  </a:lnTo>
                  <a:cubicBezTo>
                    <a:pt x="8086" y="69686"/>
                    <a:pt x="8542" y="70203"/>
                    <a:pt x="9149" y="70507"/>
                  </a:cubicBezTo>
                  <a:lnTo>
                    <a:pt x="9149" y="70841"/>
                  </a:lnTo>
                  <a:cubicBezTo>
                    <a:pt x="9149" y="71297"/>
                    <a:pt x="9180" y="71814"/>
                    <a:pt x="9301" y="72270"/>
                  </a:cubicBezTo>
                  <a:cubicBezTo>
                    <a:pt x="9423" y="72756"/>
                    <a:pt x="9605" y="73212"/>
                    <a:pt x="9818" y="73668"/>
                  </a:cubicBezTo>
                  <a:cubicBezTo>
                    <a:pt x="10092" y="74124"/>
                    <a:pt x="10396" y="74580"/>
                    <a:pt x="10730" y="74914"/>
                  </a:cubicBezTo>
                  <a:cubicBezTo>
                    <a:pt x="11095" y="75310"/>
                    <a:pt x="11460" y="75613"/>
                    <a:pt x="11885" y="75857"/>
                  </a:cubicBezTo>
                  <a:cubicBezTo>
                    <a:pt x="12311" y="76130"/>
                    <a:pt x="12767" y="76313"/>
                    <a:pt x="13223" y="76465"/>
                  </a:cubicBezTo>
                  <a:cubicBezTo>
                    <a:pt x="13526" y="76556"/>
                    <a:pt x="13830" y="76617"/>
                    <a:pt x="14134" y="76677"/>
                  </a:cubicBezTo>
                  <a:cubicBezTo>
                    <a:pt x="14074" y="76738"/>
                    <a:pt x="14013" y="76769"/>
                    <a:pt x="13982" y="76860"/>
                  </a:cubicBezTo>
                  <a:cubicBezTo>
                    <a:pt x="13557" y="77376"/>
                    <a:pt x="13374" y="78106"/>
                    <a:pt x="13466" y="78805"/>
                  </a:cubicBezTo>
                  <a:cubicBezTo>
                    <a:pt x="13557" y="79474"/>
                    <a:pt x="13922" y="80082"/>
                    <a:pt x="14469" y="80507"/>
                  </a:cubicBezTo>
                  <a:lnTo>
                    <a:pt x="16262" y="81875"/>
                  </a:lnTo>
                  <a:cubicBezTo>
                    <a:pt x="16689" y="82231"/>
                    <a:pt x="17209" y="82401"/>
                    <a:pt x="17734" y="82401"/>
                  </a:cubicBezTo>
                  <a:cubicBezTo>
                    <a:pt x="17882" y="82401"/>
                    <a:pt x="18030" y="82388"/>
                    <a:pt x="18177" y="82361"/>
                  </a:cubicBezTo>
                  <a:cubicBezTo>
                    <a:pt x="18603" y="82301"/>
                    <a:pt x="19028" y="82149"/>
                    <a:pt x="19362" y="81875"/>
                  </a:cubicBezTo>
                  <a:lnTo>
                    <a:pt x="19362" y="81875"/>
                  </a:lnTo>
                  <a:cubicBezTo>
                    <a:pt x="19332" y="82331"/>
                    <a:pt x="19393" y="82787"/>
                    <a:pt x="19606" y="83212"/>
                  </a:cubicBezTo>
                  <a:cubicBezTo>
                    <a:pt x="19910" y="83851"/>
                    <a:pt x="20457" y="84367"/>
                    <a:pt x="21186" y="84580"/>
                  </a:cubicBezTo>
                  <a:lnTo>
                    <a:pt x="24773" y="85674"/>
                  </a:lnTo>
                  <a:cubicBezTo>
                    <a:pt x="25107" y="86009"/>
                    <a:pt x="25533" y="86252"/>
                    <a:pt x="25989" y="86404"/>
                  </a:cubicBezTo>
                  <a:lnTo>
                    <a:pt x="28360" y="87012"/>
                  </a:lnTo>
                  <a:cubicBezTo>
                    <a:pt x="28585" y="87049"/>
                    <a:pt x="28787" y="87075"/>
                    <a:pt x="28988" y="87075"/>
                  </a:cubicBezTo>
                  <a:cubicBezTo>
                    <a:pt x="29112" y="87075"/>
                    <a:pt x="29235" y="87065"/>
                    <a:pt x="29363" y="87042"/>
                  </a:cubicBezTo>
                  <a:lnTo>
                    <a:pt x="29423" y="87042"/>
                  </a:lnTo>
                  <a:cubicBezTo>
                    <a:pt x="29788" y="87194"/>
                    <a:pt x="30153" y="87316"/>
                    <a:pt x="30548" y="87316"/>
                  </a:cubicBezTo>
                  <a:lnTo>
                    <a:pt x="32980" y="87377"/>
                  </a:lnTo>
                  <a:cubicBezTo>
                    <a:pt x="33132" y="87377"/>
                    <a:pt x="33284" y="87377"/>
                    <a:pt x="33375" y="87346"/>
                  </a:cubicBezTo>
                  <a:cubicBezTo>
                    <a:pt x="33436" y="87346"/>
                    <a:pt x="33496" y="87316"/>
                    <a:pt x="33527" y="87316"/>
                  </a:cubicBezTo>
                  <a:cubicBezTo>
                    <a:pt x="33679" y="87346"/>
                    <a:pt x="33831" y="87377"/>
                    <a:pt x="33952" y="87468"/>
                  </a:cubicBezTo>
                  <a:cubicBezTo>
                    <a:pt x="34226" y="87529"/>
                    <a:pt x="34500" y="87620"/>
                    <a:pt x="34743" y="87650"/>
                  </a:cubicBezTo>
                  <a:cubicBezTo>
                    <a:pt x="35138" y="87711"/>
                    <a:pt x="35472" y="87772"/>
                    <a:pt x="35807" y="87772"/>
                  </a:cubicBezTo>
                  <a:cubicBezTo>
                    <a:pt x="36110" y="87772"/>
                    <a:pt x="36384" y="87711"/>
                    <a:pt x="36658" y="87681"/>
                  </a:cubicBezTo>
                  <a:cubicBezTo>
                    <a:pt x="36992" y="87650"/>
                    <a:pt x="37326" y="87559"/>
                    <a:pt x="37691" y="87468"/>
                  </a:cubicBezTo>
                  <a:cubicBezTo>
                    <a:pt x="38177" y="87316"/>
                    <a:pt x="38633" y="87073"/>
                    <a:pt x="39059" y="86799"/>
                  </a:cubicBezTo>
                  <a:cubicBezTo>
                    <a:pt x="39479" y="87120"/>
                    <a:pt x="39979" y="87281"/>
                    <a:pt x="40510" y="87281"/>
                  </a:cubicBezTo>
                  <a:cubicBezTo>
                    <a:pt x="40633" y="87281"/>
                    <a:pt x="40757" y="87272"/>
                    <a:pt x="40883" y="87255"/>
                  </a:cubicBezTo>
                  <a:lnTo>
                    <a:pt x="40943" y="87255"/>
                  </a:lnTo>
                  <a:lnTo>
                    <a:pt x="42950" y="86921"/>
                  </a:lnTo>
                  <a:cubicBezTo>
                    <a:pt x="43375" y="86860"/>
                    <a:pt x="43709" y="86708"/>
                    <a:pt x="44074" y="86465"/>
                  </a:cubicBezTo>
                  <a:cubicBezTo>
                    <a:pt x="44361" y="86575"/>
                    <a:pt x="44679" y="86653"/>
                    <a:pt x="45006" y="86653"/>
                  </a:cubicBezTo>
                  <a:cubicBezTo>
                    <a:pt x="45130" y="86653"/>
                    <a:pt x="45256" y="86642"/>
                    <a:pt x="45381" y="86617"/>
                  </a:cubicBezTo>
                  <a:cubicBezTo>
                    <a:pt x="45503" y="86617"/>
                    <a:pt x="45594" y="86586"/>
                    <a:pt x="45685" y="86556"/>
                  </a:cubicBezTo>
                  <a:lnTo>
                    <a:pt x="47661" y="86009"/>
                  </a:lnTo>
                  <a:cubicBezTo>
                    <a:pt x="48178" y="85887"/>
                    <a:pt x="48573" y="85583"/>
                    <a:pt x="48937" y="85249"/>
                  </a:cubicBezTo>
                  <a:cubicBezTo>
                    <a:pt x="49120" y="85279"/>
                    <a:pt x="49272" y="85279"/>
                    <a:pt x="49454" y="85340"/>
                  </a:cubicBezTo>
                  <a:cubicBezTo>
                    <a:pt x="49599" y="85351"/>
                    <a:pt x="49743" y="85358"/>
                    <a:pt x="49888" y="85358"/>
                  </a:cubicBezTo>
                  <a:cubicBezTo>
                    <a:pt x="50139" y="85358"/>
                    <a:pt x="50389" y="85337"/>
                    <a:pt x="50640" y="85279"/>
                  </a:cubicBezTo>
                  <a:cubicBezTo>
                    <a:pt x="50944" y="85249"/>
                    <a:pt x="51278" y="85188"/>
                    <a:pt x="51582" y="85067"/>
                  </a:cubicBezTo>
                  <a:cubicBezTo>
                    <a:pt x="51825" y="84975"/>
                    <a:pt x="52038" y="84915"/>
                    <a:pt x="52281" y="84793"/>
                  </a:cubicBezTo>
                  <a:cubicBezTo>
                    <a:pt x="52494" y="84671"/>
                    <a:pt x="52737" y="84580"/>
                    <a:pt x="52919" y="84459"/>
                  </a:cubicBezTo>
                  <a:cubicBezTo>
                    <a:pt x="53102" y="84337"/>
                    <a:pt x="53284" y="84215"/>
                    <a:pt x="53497" y="84063"/>
                  </a:cubicBezTo>
                  <a:cubicBezTo>
                    <a:pt x="53710" y="83911"/>
                    <a:pt x="53892" y="83729"/>
                    <a:pt x="54105" y="83577"/>
                  </a:cubicBezTo>
                  <a:cubicBezTo>
                    <a:pt x="54561" y="83152"/>
                    <a:pt x="54804" y="82544"/>
                    <a:pt x="54895" y="81936"/>
                  </a:cubicBezTo>
                  <a:cubicBezTo>
                    <a:pt x="55229" y="82240"/>
                    <a:pt x="55655" y="82483"/>
                    <a:pt x="56080" y="82604"/>
                  </a:cubicBezTo>
                  <a:cubicBezTo>
                    <a:pt x="56259" y="82640"/>
                    <a:pt x="56437" y="82655"/>
                    <a:pt x="56621" y="82655"/>
                  </a:cubicBezTo>
                  <a:cubicBezTo>
                    <a:pt x="56751" y="82655"/>
                    <a:pt x="56884" y="82647"/>
                    <a:pt x="57023" y="82635"/>
                  </a:cubicBezTo>
                  <a:cubicBezTo>
                    <a:pt x="57387" y="82604"/>
                    <a:pt x="57783" y="82452"/>
                    <a:pt x="58117" y="82209"/>
                  </a:cubicBezTo>
                  <a:lnTo>
                    <a:pt x="59819" y="81085"/>
                  </a:lnTo>
                  <a:cubicBezTo>
                    <a:pt x="60579" y="80568"/>
                    <a:pt x="61005" y="79717"/>
                    <a:pt x="60974" y="78835"/>
                  </a:cubicBezTo>
                  <a:cubicBezTo>
                    <a:pt x="61126" y="78835"/>
                    <a:pt x="61309" y="78805"/>
                    <a:pt x="61460" y="78805"/>
                  </a:cubicBezTo>
                  <a:cubicBezTo>
                    <a:pt x="61734" y="78744"/>
                    <a:pt x="62008" y="78714"/>
                    <a:pt x="62251" y="78653"/>
                  </a:cubicBezTo>
                  <a:cubicBezTo>
                    <a:pt x="62707" y="78531"/>
                    <a:pt x="63163" y="78349"/>
                    <a:pt x="63558" y="78076"/>
                  </a:cubicBezTo>
                  <a:cubicBezTo>
                    <a:pt x="63983" y="77802"/>
                    <a:pt x="64378" y="77498"/>
                    <a:pt x="64743" y="77164"/>
                  </a:cubicBezTo>
                  <a:cubicBezTo>
                    <a:pt x="65108" y="76769"/>
                    <a:pt x="65412" y="76373"/>
                    <a:pt x="65685" y="75917"/>
                  </a:cubicBezTo>
                  <a:cubicBezTo>
                    <a:pt x="65898" y="75462"/>
                    <a:pt x="66111" y="75006"/>
                    <a:pt x="66263" y="74550"/>
                  </a:cubicBezTo>
                  <a:lnTo>
                    <a:pt x="66354" y="74550"/>
                  </a:lnTo>
                  <a:cubicBezTo>
                    <a:pt x="67084" y="74428"/>
                    <a:pt x="67722" y="74033"/>
                    <a:pt x="68178" y="73395"/>
                  </a:cubicBezTo>
                  <a:cubicBezTo>
                    <a:pt x="68300" y="73243"/>
                    <a:pt x="68421" y="73060"/>
                    <a:pt x="68482" y="72908"/>
                  </a:cubicBezTo>
                  <a:cubicBezTo>
                    <a:pt x="68603" y="72756"/>
                    <a:pt x="68695" y="72574"/>
                    <a:pt x="68786" y="72422"/>
                  </a:cubicBezTo>
                  <a:cubicBezTo>
                    <a:pt x="69059" y="71966"/>
                    <a:pt x="69242" y="71449"/>
                    <a:pt x="69455" y="70963"/>
                  </a:cubicBezTo>
                  <a:cubicBezTo>
                    <a:pt x="69637" y="70446"/>
                    <a:pt x="69759" y="69899"/>
                    <a:pt x="69819" y="69382"/>
                  </a:cubicBezTo>
                  <a:cubicBezTo>
                    <a:pt x="69850" y="69139"/>
                    <a:pt x="69850" y="68926"/>
                    <a:pt x="69910" y="68683"/>
                  </a:cubicBezTo>
                  <a:cubicBezTo>
                    <a:pt x="70458" y="68379"/>
                    <a:pt x="70914" y="67863"/>
                    <a:pt x="71157" y="67255"/>
                  </a:cubicBezTo>
                  <a:lnTo>
                    <a:pt x="71947" y="64884"/>
                  </a:lnTo>
                  <a:cubicBezTo>
                    <a:pt x="72069" y="64549"/>
                    <a:pt x="72099" y="64185"/>
                    <a:pt x="72069" y="63820"/>
                  </a:cubicBezTo>
                  <a:cubicBezTo>
                    <a:pt x="72251" y="63516"/>
                    <a:pt x="72403" y="63151"/>
                    <a:pt x="72433" y="62756"/>
                  </a:cubicBezTo>
                  <a:lnTo>
                    <a:pt x="72707" y="60385"/>
                  </a:lnTo>
                  <a:cubicBezTo>
                    <a:pt x="73102" y="59929"/>
                    <a:pt x="73284" y="59382"/>
                    <a:pt x="73315" y="58805"/>
                  </a:cubicBezTo>
                  <a:lnTo>
                    <a:pt x="73406" y="56525"/>
                  </a:lnTo>
                  <a:cubicBezTo>
                    <a:pt x="73436" y="55674"/>
                    <a:pt x="73011" y="54853"/>
                    <a:pt x="72342" y="54367"/>
                  </a:cubicBezTo>
                  <a:cubicBezTo>
                    <a:pt x="72433" y="54245"/>
                    <a:pt x="72555" y="54154"/>
                    <a:pt x="72646" y="54002"/>
                  </a:cubicBezTo>
                  <a:cubicBezTo>
                    <a:pt x="73072" y="53486"/>
                    <a:pt x="73254" y="53121"/>
                    <a:pt x="73345" y="52665"/>
                  </a:cubicBezTo>
                  <a:cubicBezTo>
                    <a:pt x="73467" y="52209"/>
                    <a:pt x="73528" y="51753"/>
                    <a:pt x="73436" y="51267"/>
                  </a:cubicBezTo>
                  <a:cubicBezTo>
                    <a:pt x="73345" y="50780"/>
                    <a:pt x="73224" y="50355"/>
                    <a:pt x="72980" y="49929"/>
                  </a:cubicBezTo>
                  <a:cubicBezTo>
                    <a:pt x="72768" y="49534"/>
                    <a:pt x="72433" y="49200"/>
                    <a:pt x="72099" y="48896"/>
                  </a:cubicBezTo>
                  <a:cubicBezTo>
                    <a:pt x="71765" y="48592"/>
                    <a:pt x="71339" y="48409"/>
                    <a:pt x="70944" y="48257"/>
                  </a:cubicBezTo>
                  <a:cubicBezTo>
                    <a:pt x="70561" y="48145"/>
                    <a:pt x="70194" y="48082"/>
                    <a:pt x="69820" y="48082"/>
                  </a:cubicBezTo>
                  <a:cubicBezTo>
                    <a:pt x="69689" y="48082"/>
                    <a:pt x="69558" y="48090"/>
                    <a:pt x="69424" y="48105"/>
                  </a:cubicBezTo>
                  <a:lnTo>
                    <a:pt x="69363" y="48105"/>
                  </a:lnTo>
                  <a:cubicBezTo>
                    <a:pt x="69059" y="48136"/>
                    <a:pt x="68755" y="48197"/>
                    <a:pt x="68512" y="48318"/>
                  </a:cubicBezTo>
                  <a:lnTo>
                    <a:pt x="68239" y="48318"/>
                  </a:lnTo>
                  <a:lnTo>
                    <a:pt x="63406" y="48561"/>
                  </a:lnTo>
                  <a:cubicBezTo>
                    <a:pt x="63345" y="48561"/>
                    <a:pt x="63254" y="48561"/>
                    <a:pt x="63193" y="48592"/>
                  </a:cubicBezTo>
                  <a:cubicBezTo>
                    <a:pt x="62524" y="48683"/>
                    <a:pt x="61977" y="49017"/>
                    <a:pt x="61552" y="49504"/>
                  </a:cubicBezTo>
                  <a:cubicBezTo>
                    <a:pt x="61430" y="49656"/>
                    <a:pt x="61309" y="49777"/>
                    <a:pt x="61248" y="49929"/>
                  </a:cubicBezTo>
                  <a:cubicBezTo>
                    <a:pt x="61065" y="48075"/>
                    <a:pt x="60822" y="46191"/>
                    <a:pt x="60609" y="44488"/>
                  </a:cubicBezTo>
                  <a:cubicBezTo>
                    <a:pt x="60457" y="43303"/>
                    <a:pt x="60245" y="42148"/>
                    <a:pt x="60062" y="40993"/>
                  </a:cubicBezTo>
                  <a:lnTo>
                    <a:pt x="60062" y="40993"/>
                  </a:lnTo>
                  <a:cubicBezTo>
                    <a:pt x="60549" y="41236"/>
                    <a:pt x="61096" y="41327"/>
                    <a:pt x="61612" y="41327"/>
                  </a:cubicBezTo>
                  <a:cubicBezTo>
                    <a:pt x="61521" y="41753"/>
                    <a:pt x="61521" y="42209"/>
                    <a:pt x="61552" y="42634"/>
                  </a:cubicBezTo>
                  <a:cubicBezTo>
                    <a:pt x="61801" y="44407"/>
                    <a:pt x="63236" y="45649"/>
                    <a:pt x="64961" y="45649"/>
                  </a:cubicBezTo>
                  <a:cubicBezTo>
                    <a:pt x="65129" y="45649"/>
                    <a:pt x="65300" y="45637"/>
                    <a:pt x="65473" y="45613"/>
                  </a:cubicBezTo>
                  <a:cubicBezTo>
                    <a:pt x="67388" y="45370"/>
                    <a:pt x="68695" y="43607"/>
                    <a:pt x="68421" y="41662"/>
                  </a:cubicBezTo>
                  <a:cubicBezTo>
                    <a:pt x="68300" y="40841"/>
                    <a:pt x="67874" y="40051"/>
                    <a:pt x="67266" y="39504"/>
                  </a:cubicBezTo>
                  <a:cubicBezTo>
                    <a:pt x="66810" y="39139"/>
                    <a:pt x="66293" y="38865"/>
                    <a:pt x="65685" y="38744"/>
                  </a:cubicBezTo>
                  <a:cubicBezTo>
                    <a:pt x="65959" y="38075"/>
                    <a:pt x="66050" y="37315"/>
                    <a:pt x="65959" y="36494"/>
                  </a:cubicBezTo>
                  <a:cubicBezTo>
                    <a:pt x="65807" y="35461"/>
                    <a:pt x="65290" y="34488"/>
                    <a:pt x="64530" y="33850"/>
                  </a:cubicBezTo>
                  <a:cubicBezTo>
                    <a:pt x="63754" y="33177"/>
                    <a:pt x="62802" y="32813"/>
                    <a:pt x="61749" y="32813"/>
                  </a:cubicBezTo>
                  <a:cubicBezTo>
                    <a:pt x="61565" y="32813"/>
                    <a:pt x="61377" y="32824"/>
                    <a:pt x="61187" y="32847"/>
                  </a:cubicBezTo>
                  <a:cubicBezTo>
                    <a:pt x="60214" y="32999"/>
                    <a:pt x="59394" y="33424"/>
                    <a:pt x="58725" y="34063"/>
                  </a:cubicBezTo>
                  <a:cubicBezTo>
                    <a:pt x="58634" y="33516"/>
                    <a:pt x="58451" y="32938"/>
                    <a:pt x="58360" y="32421"/>
                  </a:cubicBezTo>
                  <a:cubicBezTo>
                    <a:pt x="57782" y="29995"/>
                    <a:pt x="57259" y="28419"/>
                    <a:pt x="56818" y="27356"/>
                  </a:cubicBezTo>
                  <a:lnTo>
                    <a:pt x="56818" y="27356"/>
                  </a:lnTo>
                  <a:lnTo>
                    <a:pt x="57235" y="28136"/>
                  </a:lnTo>
                  <a:cubicBezTo>
                    <a:pt x="57697" y="29032"/>
                    <a:pt x="58596" y="29588"/>
                    <a:pt x="59562" y="29588"/>
                  </a:cubicBezTo>
                  <a:cubicBezTo>
                    <a:pt x="59678" y="29588"/>
                    <a:pt x="59794" y="29580"/>
                    <a:pt x="59910" y="29564"/>
                  </a:cubicBezTo>
                  <a:cubicBezTo>
                    <a:pt x="61005" y="29412"/>
                    <a:pt x="61886" y="28561"/>
                    <a:pt x="62099" y="27497"/>
                  </a:cubicBezTo>
                  <a:lnTo>
                    <a:pt x="62312" y="26555"/>
                  </a:lnTo>
                  <a:cubicBezTo>
                    <a:pt x="62464" y="25826"/>
                    <a:pt x="62828" y="25218"/>
                    <a:pt x="63406" y="24822"/>
                  </a:cubicBezTo>
                  <a:cubicBezTo>
                    <a:pt x="64166" y="24245"/>
                    <a:pt x="64530" y="23303"/>
                    <a:pt x="64439" y="22391"/>
                  </a:cubicBezTo>
                  <a:cubicBezTo>
                    <a:pt x="64318" y="21418"/>
                    <a:pt x="63679" y="20628"/>
                    <a:pt x="62798" y="20294"/>
                  </a:cubicBezTo>
                  <a:cubicBezTo>
                    <a:pt x="62129" y="20020"/>
                    <a:pt x="61582" y="19534"/>
                    <a:pt x="61248" y="18926"/>
                  </a:cubicBezTo>
                  <a:lnTo>
                    <a:pt x="60792" y="18044"/>
                  </a:lnTo>
                  <a:cubicBezTo>
                    <a:pt x="60357" y="17175"/>
                    <a:pt x="59462" y="16622"/>
                    <a:pt x="58475" y="16622"/>
                  </a:cubicBezTo>
                  <a:cubicBezTo>
                    <a:pt x="58356" y="16622"/>
                    <a:pt x="58237" y="16630"/>
                    <a:pt x="58117" y="16646"/>
                  </a:cubicBezTo>
                  <a:cubicBezTo>
                    <a:pt x="57023" y="16798"/>
                    <a:pt x="56141" y="17619"/>
                    <a:pt x="55928" y="18683"/>
                  </a:cubicBezTo>
                  <a:lnTo>
                    <a:pt x="55746" y="19625"/>
                  </a:lnTo>
                  <a:cubicBezTo>
                    <a:pt x="55594" y="20354"/>
                    <a:pt x="55199" y="20962"/>
                    <a:pt x="54621" y="21388"/>
                  </a:cubicBezTo>
                  <a:cubicBezTo>
                    <a:pt x="53862" y="21965"/>
                    <a:pt x="53497" y="22908"/>
                    <a:pt x="53588" y="23819"/>
                  </a:cubicBezTo>
                  <a:cubicBezTo>
                    <a:pt x="53649" y="24063"/>
                    <a:pt x="53679" y="24275"/>
                    <a:pt x="53801" y="24458"/>
                  </a:cubicBezTo>
                  <a:cubicBezTo>
                    <a:pt x="53679" y="24427"/>
                    <a:pt x="53527" y="24427"/>
                    <a:pt x="53375" y="24397"/>
                  </a:cubicBezTo>
                  <a:cubicBezTo>
                    <a:pt x="53254" y="23819"/>
                    <a:pt x="53162" y="23212"/>
                    <a:pt x="53010" y="22634"/>
                  </a:cubicBezTo>
                  <a:cubicBezTo>
                    <a:pt x="51491" y="15278"/>
                    <a:pt x="49789" y="6950"/>
                    <a:pt x="42311" y="2299"/>
                  </a:cubicBezTo>
                  <a:cubicBezTo>
                    <a:pt x="39860" y="804"/>
                    <a:pt x="37093" y="1"/>
                    <a:pt x="34328"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05" name="Google Shape;2005;p69"/>
            <p:cNvGrpSpPr/>
            <p:nvPr/>
          </p:nvGrpSpPr>
          <p:grpSpPr>
            <a:xfrm>
              <a:off x="935263" y="930011"/>
              <a:ext cx="2717666" cy="3287903"/>
              <a:chOff x="935263" y="930011"/>
              <a:chExt cx="2717666" cy="3287903"/>
            </a:xfrm>
          </p:grpSpPr>
          <p:sp>
            <p:nvSpPr>
              <p:cNvPr id="2006" name="Google Shape;2006;p69"/>
              <p:cNvSpPr/>
              <p:nvPr/>
            </p:nvSpPr>
            <p:spPr>
              <a:xfrm>
                <a:off x="1642521" y="930011"/>
                <a:ext cx="1297511" cy="1275757"/>
              </a:xfrm>
              <a:custGeom>
                <a:avLst/>
                <a:gdLst/>
                <a:ahLst/>
                <a:cxnLst/>
                <a:rect l="l" t="t" r="r" b="b"/>
                <a:pathLst>
                  <a:path w="32566" h="32020" extrusionOk="0">
                    <a:moveTo>
                      <a:pt x="13863" y="0"/>
                    </a:moveTo>
                    <a:cubicBezTo>
                      <a:pt x="11843" y="0"/>
                      <a:pt x="9823" y="517"/>
                      <a:pt x="7995" y="1608"/>
                    </a:cubicBezTo>
                    <a:cubicBezTo>
                      <a:pt x="3830" y="4070"/>
                      <a:pt x="1307" y="8508"/>
                      <a:pt x="760" y="13219"/>
                    </a:cubicBezTo>
                    <a:cubicBezTo>
                      <a:pt x="0" y="19268"/>
                      <a:pt x="1763" y="25833"/>
                      <a:pt x="4347" y="31274"/>
                    </a:cubicBezTo>
                    <a:cubicBezTo>
                      <a:pt x="4598" y="31797"/>
                      <a:pt x="5047" y="32019"/>
                      <a:pt x="5504" y="32019"/>
                    </a:cubicBezTo>
                    <a:cubicBezTo>
                      <a:pt x="6323" y="32019"/>
                      <a:pt x="7165" y="31307"/>
                      <a:pt x="6931" y="30332"/>
                    </a:cubicBezTo>
                    <a:cubicBezTo>
                      <a:pt x="5806" y="25590"/>
                      <a:pt x="3800" y="21122"/>
                      <a:pt x="3739" y="16167"/>
                    </a:cubicBezTo>
                    <a:cubicBezTo>
                      <a:pt x="3709" y="11851"/>
                      <a:pt x="4864" y="7261"/>
                      <a:pt x="8268" y="4465"/>
                    </a:cubicBezTo>
                    <a:cubicBezTo>
                      <a:pt x="10003" y="3014"/>
                      <a:pt x="11983" y="2308"/>
                      <a:pt x="13975" y="2308"/>
                    </a:cubicBezTo>
                    <a:cubicBezTo>
                      <a:pt x="15823" y="2308"/>
                      <a:pt x="17680" y="2916"/>
                      <a:pt x="19363" y="4100"/>
                    </a:cubicBezTo>
                    <a:cubicBezTo>
                      <a:pt x="23010" y="6654"/>
                      <a:pt x="24864" y="10848"/>
                      <a:pt x="26019" y="15012"/>
                    </a:cubicBezTo>
                    <a:cubicBezTo>
                      <a:pt x="27417" y="20119"/>
                      <a:pt x="27904" y="25347"/>
                      <a:pt x="29940" y="30241"/>
                    </a:cubicBezTo>
                    <a:cubicBezTo>
                      <a:pt x="30122" y="30700"/>
                      <a:pt x="30521" y="30893"/>
                      <a:pt x="30942" y="30893"/>
                    </a:cubicBezTo>
                    <a:cubicBezTo>
                      <a:pt x="31718" y="30893"/>
                      <a:pt x="32566" y="30237"/>
                      <a:pt x="32250" y="29389"/>
                    </a:cubicBezTo>
                    <a:cubicBezTo>
                      <a:pt x="28937" y="20301"/>
                      <a:pt x="29788" y="7687"/>
                      <a:pt x="20518" y="1942"/>
                    </a:cubicBezTo>
                    <a:cubicBezTo>
                      <a:pt x="18490" y="677"/>
                      <a:pt x="16176" y="0"/>
                      <a:pt x="138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69"/>
              <p:cNvSpPr/>
              <p:nvPr/>
            </p:nvSpPr>
            <p:spPr>
              <a:xfrm>
                <a:off x="1413621" y="1897167"/>
                <a:ext cx="1875944" cy="1909531"/>
              </a:xfrm>
              <a:custGeom>
                <a:avLst/>
                <a:gdLst/>
                <a:ahLst/>
                <a:cxnLst/>
                <a:rect l="l" t="t" r="r" b="b"/>
                <a:pathLst>
                  <a:path w="47084" h="47927" extrusionOk="0">
                    <a:moveTo>
                      <a:pt x="36455" y="1"/>
                    </a:moveTo>
                    <a:cubicBezTo>
                      <a:pt x="28112" y="1"/>
                      <a:pt x="3138" y="3675"/>
                      <a:pt x="1672" y="5480"/>
                    </a:cubicBezTo>
                    <a:cubicBezTo>
                      <a:pt x="1" y="7577"/>
                      <a:pt x="2736" y="38885"/>
                      <a:pt x="8663" y="44569"/>
                    </a:cubicBezTo>
                    <a:cubicBezTo>
                      <a:pt x="11323" y="47129"/>
                      <a:pt x="15343" y="47927"/>
                      <a:pt x="19480" y="47927"/>
                    </a:cubicBezTo>
                    <a:cubicBezTo>
                      <a:pt x="21679" y="47927"/>
                      <a:pt x="23911" y="47702"/>
                      <a:pt x="25989" y="47396"/>
                    </a:cubicBezTo>
                    <a:cubicBezTo>
                      <a:pt x="32220" y="46484"/>
                      <a:pt x="39941" y="44964"/>
                      <a:pt x="42950" y="39827"/>
                    </a:cubicBezTo>
                    <a:cubicBezTo>
                      <a:pt x="47084" y="32775"/>
                      <a:pt x="41217" y="1863"/>
                      <a:pt x="39029" y="313"/>
                    </a:cubicBezTo>
                    <a:cubicBezTo>
                      <a:pt x="38720" y="97"/>
                      <a:pt x="37805" y="1"/>
                      <a:pt x="364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69"/>
              <p:cNvSpPr/>
              <p:nvPr/>
            </p:nvSpPr>
            <p:spPr>
              <a:xfrm>
                <a:off x="2646492" y="1927966"/>
                <a:ext cx="250729" cy="235828"/>
              </a:xfrm>
              <a:custGeom>
                <a:avLst/>
                <a:gdLst/>
                <a:ahLst/>
                <a:cxnLst/>
                <a:rect l="l" t="t" r="r" b="b"/>
                <a:pathLst>
                  <a:path w="6293" h="5919" extrusionOk="0">
                    <a:moveTo>
                      <a:pt x="3128" y="0"/>
                    </a:moveTo>
                    <a:cubicBezTo>
                      <a:pt x="2999" y="0"/>
                      <a:pt x="2868" y="9"/>
                      <a:pt x="2736" y="26"/>
                    </a:cubicBezTo>
                    <a:cubicBezTo>
                      <a:pt x="1125" y="269"/>
                      <a:pt x="0" y="1789"/>
                      <a:pt x="213" y="3370"/>
                    </a:cubicBezTo>
                    <a:cubicBezTo>
                      <a:pt x="437" y="4849"/>
                      <a:pt x="1736" y="5918"/>
                      <a:pt x="3171" y="5918"/>
                    </a:cubicBezTo>
                    <a:cubicBezTo>
                      <a:pt x="3299" y="5918"/>
                      <a:pt x="3428" y="5910"/>
                      <a:pt x="3557" y="5893"/>
                    </a:cubicBezTo>
                    <a:cubicBezTo>
                      <a:pt x="5168" y="5649"/>
                      <a:pt x="6292" y="4130"/>
                      <a:pt x="6080" y="2549"/>
                    </a:cubicBezTo>
                    <a:cubicBezTo>
                      <a:pt x="5884" y="1070"/>
                      <a:pt x="4587" y="0"/>
                      <a:pt x="31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69"/>
              <p:cNvSpPr/>
              <p:nvPr/>
            </p:nvSpPr>
            <p:spPr>
              <a:xfrm>
                <a:off x="1649772" y="2131167"/>
                <a:ext cx="251964" cy="235150"/>
              </a:xfrm>
              <a:custGeom>
                <a:avLst/>
                <a:gdLst/>
                <a:ahLst/>
                <a:cxnLst/>
                <a:rect l="l" t="t" r="r" b="b"/>
                <a:pathLst>
                  <a:path w="6324" h="5902" extrusionOk="0">
                    <a:moveTo>
                      <a:pt x="3174" y="0"/>
                    </a:moveTo>
                    <a:cubicBezTo>
                      <a:pt x="3030" y="0"/>
                      <a:pt x="2884" y="11"/>
                      <a:pt x="2736" y="33"/>
                    </a:cubicBezTo>
                    <a:cubicBezTo>
                      <a:pt x="1156" y="245"/>
                      <a:pt x="1" y="1765"/>
                      <a:pt x="244" y="3376"/>
                    </a:cubicBezTo>
                    <a:cubicBezTo>
                      <a:pt x="438" y="4815"/>
                      <a:pt x="1714" y="5901"/>
                      <a:pt x="3157" y="5901"/>
                    </a:cubicBezTo>
                    <a:cubicBezTo>
                      <a:pt x="3299" y="5901"/>
                      <a:pt x="3443" y="5890"/>
                      <a:pt x="3588" y="5869"/>
                    </a:cubicBezTo>
                    <a:cubicBezTo>
                      <a:pt x="5168" y="5656"/>
                      <a:pt x="6323" y="4136"/>
                      <a:pt x="6080" y="2525"/>
                    </a:cubicBezTo>
                    <a:cubicBezTo>
                      <a:pt x="5886" y="1086"/>
                      <a:pt x="4635" y="0"/>
                      <a:pt x="31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69"/>
              <p:cNvSpPr/>
              <p:nvPr/>
            </p:nvSpPr>
            <p:spPr>
              <a:xfrm>
                <a:off x="1454819" y="981011"/>
                <a:ext cx="1381180" cy="1321137"/>
              </a:xfrm>
              <a:custGeom>
                <a:avLst/>
                <a:gdLst/>
                <a:ahLst/>
                <a:cxnLst/>
                <a:rect l="l" t="t" r="r" b="b"/>
                <a:pathLst>
                  <a:path w="34666" h="33159" extrusionOk="0">
                    <a:moveTo>
                      <a:pt x="13013" y="1"/>
                    </a:moveTo>
                    <a:cubicBezTo>
                      <a:pt x="10255" y="1"/>
                      <a:pt x="7546" y="910"/>
                      <a:pt x="5350" y="2760"/>
                    </a:cubicBezTo>
                    <a:cubicBezTo>
                      <a:pt x="1672" y="5890"/>
                      <a:pt x="0" y="10723"/>
                      <a:pt x="274" y="15495"/>
                    </a:cubicBezTo>
                    <a:cubicBezTo>
                      <a:pt x="608" y="21574"/>
                      <a:pt x="3526" y="27714"/>
                      <a:pt x="6991" y="32608"/>
                    </a:cubicBezTo>
                    <a:cubicBezTo>
                      <a:pt x="7261" y="32995"/>
                      <a:pt x="7635" y="33158"/>
                      <a:pt x="8011" y="33158"/>
                    </a:cubicBezTo>
                    <a:cubicBezTo>
                      <a:pt x="8903" y="33158"/>
                      <a:pt x="9802" y="32237"/>
                      <a:pt x="9332" y="31210"/>
                    </a:cubicBezTo>
                    <a:cubicBezTo>
                      <a:pt x="7356" y="26772"/>
                      <a:pt x="4620" y="22699"/>
                      <a:pt x="3678" y="17836"/>
                    </a:cubicBezTo>
                    <a:cubicBezTo>
                      <a:pt x="2888" y="13611"/>
                      <a:pt x="3192" y="8899"/>
                      <a:pt x="6049" y="5526"/>
                    </a:cubicBezTo>
                    <a:cubicBezTo>
                      <a:pt x="7858" y="3362"/>
                      <a:pt x="10228" y="2280"/>
                      <a:pt x="12737" y="2280"/>
                    </a:cubicBezTo>
                    <a:cubicBezTo>
                      <a:pt x="14106" y="2280"/>
                      <a:pt x="15516" y="2602"/>
                      <a:pt x="16900" y="3246"/>
                    </a:cubicBezTo>
                    <a:cubicBezTo>
                      <a:pt x="20912" y="5100"/>
                      <a:pt x="23526" y="8899"/>
                      <a:pt x="25381" y="12820"/>
                    </a:cubicBezTo>
                    <a:cubicBezTo>
                      <a:pt x="27660" y="17562"/>
                      <a:pt x="29089" y="22608"/>
                      <a:pt x="31946" y="27106"/>
                    </a:cubicBezTo>
                    <a:cubicBezTo>
                      <a:pt x="32170" y="27434"/>
                      <a:pt x="32502" y="27571"/>
                      <a:pt x="32847" y="27571"/>
                    </a:cubicBezTo>
                    <a:cubicBezTo>
                      <a:pt x="33717" y="27571"/>
                      <a:pt x="34666" y="26700"/>
                      <a:pt x="34165" y="25830"/>
                    </a:cubicBezTo>
                    <a:cubicBezTo>
                      <a:pt x="29302" y="17471"/>
                      <a:pt x="27873" y="4918"/>
                      <a:pt x="17751" y="905"/>
                    </a:cubicBezTo>
                    <a:cubicBezTo>
                      <a:pt x="16215" y="304"/>
                      <a:pt x="14606" y="1"/>
                      <a:pt x="130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69"/>
              <p:cNvSpPr/>
              <p:nvPr/>
            </p:nvSpPr>
            <p:spPr>
              <a:xfrm>
                <a:off x="1175040" y="3247855"/>
                <a:ext cx="310054" cy="291886"/>
              </a:xfrm>
              <a:custGeom>
                <a:avLst/>
                <a:gdLst/>
                <a:ahLst/>
                <a:cxnLst/>
                <a:rect l="l" t="t" r="r" b="b"/>
                <a:pathLst>
                  <a:path w="7782" h="7326" extrusionOk="0">
                    <a:moveTo>
                      <a:pt x="6323" y="0"/>
                    </a:moveTo>
                    <a:lnTo>
                      <a:pt x="1" y="1246"/>
                    </a:lnTo>
                    <a:lnTo>
                      <a:pt x="487" y="3374"/>
                    </a:lnTo>
                    <a:lnTo>
                      <a:pt x="3831" y="2857"/>
                    </a:lnTo>
                    <a:lnTo>
                      <a:pt x="913" y="4894"/>
                    </a:lnTo>
                    <a:lnTo>
                      <a:pt x="1672" y="7325"/>
                    </a:lnTo>
                    <a:lnTo>
                      <a:pt x="7782" y="6322"/>
                    </a:lnTo>
                    <a:lnTo>
                      <a:pt x="7174" y="4073"/>
                    </a:lnTo>
                    <a:lnTo>
                      <a:pt x="4135" y="4681"/>
                    </a:lnTo>
                    <a:lnTo>
                      <a:pt x="6992" y="2310"/>
                    </a:lnTo>
                    <a:lnTo>
                      <a:pt x="63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69"/>
              <p:cNvSpPr/>
              <p:nvPr/>
            </p:nvSpPr>
            <p:spPr>
              <a:xfrm>
                <a:off x="1297359" y="3536081"/>
                <a:ext cx="243478" cy="239812"/>
              </a:xfrm>
              <a:custGeom>
                <a:avLst/>
                <a:gdLst/>
                <a:ahLst/>
                <a:cxnLst/>
                <a:rect l="l" t="t" r="r" b="b"/>
                <a:pathLst>
                  <a:path w="6111" h="6019" extrusionOk="0">
                    <a:moveTo>
                      <a:pt x="2827" y="2006"/>
                    </a:moveTo>
                    <a:cubicBezTo>
                      <a:pt x="3010" y="2006"/>
                      <a:pt x="3101" y="2006"/>
                      <a:pt x="3223" y="2037"/>
                    </a:cubicBezTo>
                    <a:cubicBezTo>
                      <a:pt x="3344" y="2067"/>
                      <a:pt x="3466" y="2158"/>
                      <a:pt x="3557" y="2219"/>
                    </a:cubicBezTo>
                    <a:cubicBezTo>
                      <a:pt x="3679" y="2310"/>
                      <a:pt x="3770" y="2371"/>
                      <a:pt x="3831" y="2523"/>
                    </a:cubicBezTo>
                    <a:cubicBezTo>
                      <a:pt x="3922" y="2645"/>
                      <a:pt x="3952" y="2797"/>
                      <a:pt x="3952" y="2918"/>
                    </a:cubicBezTo>
                    <a:cubicBezTo>
                      <a:pt x="3952" y="3070"/>
                      <a:pt x="3891" y="3192"/>
                      <a:pt x="3861" y="3283"/>
                    </a:cubicBezTo>
                    <a:cubicBezTo>
                      <a:pt x="3831" y="3404"/>
                      <a:pt x="3770" y="3526"/>
                      <a:pt x="3679" y="3587"/>
                    </a:cubicBezTo>
                    <a:cubicBezTo>
                      <a:pt x="3587" y="3678"/>
                      <a:pt x="3496" y="3739"/>
                      <a:pt x="3375" y="3830"/>
                    </a:cubicBezTo>
                    <a:cubicBezTo>
                      <a:pt x="3292" y="3851"/>
                      <a:pt x="3223" y="3900"/>
                      <a:pt x="3120" y="3900"/>
                    </a:cubicBezTo>
                    <a:cubicBezTo>
                      <a:pt x="3072" y="3900"/>
                      <a:pt x="3017" y="3889"/>
                      <a:pt x="2949" y="3860"/>
                    </a:cubicBezTo>
                    <a:cubicBezTo>
                      <a:pt x="2903" y="3876"/>
                      <a:pt x="2843" y="3883"/>
                      <a:pt x="2778" y="3883"/>
                    </a:cubicBezTo>
                    <a:cubicBezTo>
                      <a:pt x="2713" y="3883"/>
                      <a:pt x="2645" y="3876"/>
                      <a:pt x="2584" y="3860"/>
                    </a:cubicBezTo>
                    <a:cubicBezTo>
                      <a:pt x="2463" y="3860"/>
                      <a:pt x="2341" y="3800"/>
                      <a:pt x="2250" y="3708"/>
                    </a:cubicBezTo>
                    <a:cubicBezTo>
                      <a:pt x="2128" y="3648"/>
                      <a:pt x="2037" y="3526"/>
                      <a:pt x="1976" y="3404"/>
                    </a:cubicBezTo>
                    <a:cubicBezTo>
                      <a:pt x="1885" y="3283"/>
                      <a:pt x="1855" y="3131"/>
                      <a:pt x="1855" y="3040"/>
                    </a:cubicBezTo>
                    <a:cubicBezTo>
                      <a:pt x="1855" y="2888"/>
                      <a:pt x="1885" y="2766"/>
                      <a:pt x="1946" y="2645"/>
                    </a:cubicBezTo>
                    <a:cubicBezTo>
                      <a:pt x="2007" y="2523"/>
                      <a:pt x="2068" y="2432"/>
                      <a:pt x="2159" y="2341"/>
                    </a:cubicBezTo>
                    <a:cubicBezTo>
                      <a:pt x="2250" y="2280"/>
                      <a:pt x="2341" y="2189"/>
                      <a:pt x="2463" y="2128"/>
                    </a:cubicBezTo>
                    <a:cubicBezTo>
                      <a:pt x="2584" y="2037"/>
                      <a:pt x="2736" y="2006"/>
                      <a:pt x="2827" y="2006"/>
                    </a:cubicBezTo>
                    <a:close/>
                    <a:moveTo>
                      <a:pt x="3040" y="0"/>
                    </a:moveTo>
                    <a:cubicBezTo>
                      <a:pt x="2797" y="0"/>
                      <a:pt x="2554" y="0"/>
                      <a:pt x="2280" y="61"/>
                    </a:cubicBezTo>
                    <a:cubicBezTo>
                      <a:pt x="2037" y="91"/>
                      <a:pt x="1794" y="213"/>
                      <a:pt x="1551" y="335"/>
                    </a:cubicBezTo>
                    <a:cubicBezTo>
                      <a:pt x="1308" y="456"/>
                      <a:pt x="1095" y="608"/>
                      <a:pt x="913" y="790"/>
                    </a:cubicBezTo>
                    <a:cubicBezTo>
                      <a:pt x="730" y="973"/>
                      <a:pt x="517" y="1155"/>
                      <a:pt x="426" y="1398"/>
                    </a:cubicBezTo>
                    <a:cubicBezTo>
                      <a:pt x="305" y="1581"/>
                      <a:pt x="183" y="1824"/>
                      <a:pt x="122" y="2067"/>
                    </a:cubicBezTo>
                    <a:cubicBezTo>
                      <a:pt x="31" y="2310"/>
                      <a:pt x="1" y="2584"/>
                      <a:pt x="1" y="2827"/>
                    </a:cubicBezTo>
                    <a:cubicBezTo>
                      <a:pt x="1" y="3101"/>
                      <a:pt x="1" y="3374"/>
                      <a:pt x="61" y="3648"/>
                    </a:cubicBezTo>
                    <a:cubicBezTo>
                      <a:pt x="153" y="3891"/>
                      <a:pt x="213" y="4164"/>
                      <a:pt x="365" y="4438"/>
                    </a:cubicBezTo>
                    <a:cubicBezTo>
                      <a:pt x="517" y="4712"/>
                      <a:pt x="669" y="4924"/>
                      <a:pt x="882" y="5107"/>
                    </a:cubicBezTo>
                    <a:cubicBezTo>
                      <a:pt x="1065" y="5319"/>
                      <a:pt x="1247" y="5471"/>
                      <a:pt x="1490" y="5623"/>
                    </a:cubicBezTo>
                    <a:cubicBezTo>
                      <a:pt x="1703" y="5715"/>
                      <a:pt x="1946" y="5836"/>
                      <a:pt x="2189" y="5927"/>
                    </a:cubicBezTo>
                    <a:cubicBezTo>
                      <a:pt x="2432" y="5988"/>
                      <a:pt x="2706" y="6019"/>
                      <a:pt x="2949" y="6019"/>
                    </a:cubicBezTo>
                    <a:cubicBezTo>
                      <a:pt x="3192" y="6019"/>
                      <a:pt x="3466" y="6019"/>
                      <a:pt x="3709" y="5958"/>
                    </a:cubicBezTo>
                    <a:cubicBezTo>
                      <a:pt x="3983" y="5867"/>
                      <a:pt x="4256" y="5775"/>
                      <a:pt x="4469" y="5654"/>
                    </a:cubicBezTo>
                    <a:cubicBezTo>
                      <a:pt x="4894" y="5471"/>
                      <a:pt x="5198" y="5198"/>
                      <a:pt x="5472" y="4924"/>
                    </a:cubicBezTo>
                    <a:cubicBezTo>
                      <a:pt x="5745" y="4620"/>
                      <a:pt x="5897" y="4286"/>
                      <a:pt x="5989" y="3952"/>
                    </a:cubicBezTo>
                    <a:cubicBezTo>
                      <a:pt x="6080" y="3587"/>
                      <a:pt x="6110" y="3222"/>
                      <a:pt x="6049" y="2797"/>
                    </a:cubicBezTo>
                    <a:cubicBezTo>
                      <a:pt x="5958" y="2432"/>
                      <a:pt x="5837" y="2006"/>
                      <a:pt x="5624" y="1581"/>
                    </a:cubicBezTo>
                    <a:cubicBezTo>
                      <a:pt x="5472" y="1307"/>
                      <a:pt x="5320" y="1094"/>
                      <a:pt x="5138" y="912"/>
                    </a:cubicBezTo>
                    <a:cubicBezTo>
                      <a:pt x="4925" y="699"/>
                      <a:pt x="4742" y="547"/>
                      <a:pt x="4530" y="395"/>
                    </a:cubicBezTo>
                    <a:cubicBezTo>
                      <a:pt x="4286" y="304"/>
                      <a:pt x="4074" y="183"/>
                      <a:pt x="3800" y="91"/>
                    </a:cubicBezTo>
                    <a:cubicBezTo>
                      <a:pt x="3557" y="31"/>
                      <a:pt x="3314" y="0"/>
                      <a:pt x="30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69"/>
              <p:cNvSpPr/>
              <p:nvPr/>
            </p:nvSpPr>
            <p:spPr>
              <a:xfrm>
                <a:off x="1469322" y="3749203"/>
                <a:ext cx="302803" cy="254355"/>
              </a:xfrm>
              <a:custGeom>
                <a:avLst/>
                <a:gdLst/>
                <a:ahLst/>
                <a:cxnLst/>
                <a:rect l="l" t="t" r="r" b="b"/>
                <a:pathLst>
                  <a:path w="7600" h="6384" extrusionOk="0">
                    <a:moveTo>
                      <a:pt x="4773" y="2615"/>
                    </a:moveTo>
                    <a:cubicBezTo>
                      <a:pt x="4834" y="2615"/>
                      <a:pt x="4864" y="2645"/>
                      <a:pt x="4955" y="2706"/>
                    </a:cubicBezTo>
                    <a:cubicBezTo>
                      <a:pt x="5016" y="2736"/>
                      <a:pt x="5107" y="2767"/>
                      <a:pt x="5138" y="2797"/>
                    </a:cubicBezTo>
                    <a:cubicBezTo>
                      <a:pt x="5320" y="2919"/>
                      <a:pt x="5411" y="3071"/>
                      <a:pt x="5442" y="3223"/>
                    </a:cubicBezTo>
                    <a:cubicBezTo>
                      <a:pt x="5472" y="3405"/>
                      <a:pt x="5442" y="3557"/>
                      <a:pt x="5320" y="3709"/>
                    </a:cubicBezTo>
                    <a:cubicBezTo>
                      <a:pt x="5259" y="3800"/>
                      <a:pt x="5168" y="3861"/>
                      <a:pt x="5077" y="3922"/>
                    </a:cubicBezTo>
                    <a:cubicBezTo>
                      <a:pt x="4986" y="3952"/>
                      <a:pt x="4864" y="3983"/>
                      <a:pt x="4773" y="3983"/>
                    </a:cubicBezTo>
                    <a:cubicBezTo>
                      <a:pt x="4651" y="3983"/>
                      <a:pt x="4530" y="3983"/>
                      <a:pt x="4408" y="3952"/>
                    </a:cubicBezTo>
                    <a:cubicBezTo>
                      <a:pt x="4317" y="3922"/>
                      <a:pt x="4195" y="3861"/>
                      <a:pt x="4104" y="3800"/>
                    </a:cubicBezTo>
                    <a:cubicBezTo>
                      <a:pt x="4074" y="3770"/>
                      <a:pt x="4043" y="3770"/>
                      <a:pt x="4013" y="3709"/>
                    </a:cubicBezTo>
                    <a:cubicBezTo>
                      <a:pt x="3952" y="3709"/>
                      <a:pt x="3922" y="3679"/>
                      <a:pt x="3892" y="3648"/>
                    </a:cubicBezTo>
                    <a:lnTo>
                      <a:pt x="4773" y="2615"/>
                    </a:lnTo>
                    <a:close/>
                    <a:moveTo>
                      <a:pt x="3922" y="1"/>
                    </a:moveTo>
                    <a:cubicBezTo>
                      <a:pt x="3679" y="274"/>
                      <a:pt x="3466" y="578"/>
                      <a:pt x="3223" y="882"/>
                    </a:cubicBezTo>
                    <a:cubicBezTo>
                      <a:pt x="3010" y="1186"/>
                      <a:pt x="2767" y="1429"/>
                      <a:pt x="2554" y="1733"/>
                    </a:cubicBezTo>
                    <a:cubicBezTo>
                      <a:pt x="2098" y="2280"/>
                      <a:pt x="1673" y="2858"/>
                      <a:pt x="1247" y="3375"/>
                    </a:cubicBezTo>
                    <a:cubicBezTo>
                      <a:pt x="852" y="3922"/>
                      <a:pt x="426" y="4439"/>
                      <a:pt x="1" y="5016"/>
                    </a:cubicBezTo>
                    <a:lnTo>
                      <a:pt x="1794" y="6384"/>
                    </a:lnTo>
                    <a:lnTo>
                      <a:pt x="3071" y="4712"/>
                    </a:lnTo>
                    <a:cubicBezTo>
                      <a:pt x="3284" y="4864"/>
                      <a:pt x="3496" y="4986"/>
                      <a:pt x="3740" y="5138"/>
                    </a:cubicBezTo>
                    <a:cubicBezTo>
                      <a:pt x="3952" y="5290"/>
                      <a:pt x="4226" y="5381"/>
                      <a:pt x="4439" y="5472"/>
                    </a:cubicBezTo>
                    <a:cubicBezTo>
                      <a:pt x="4682" y="5533"/>
                      <a:pt x="4955" y="5624"/>
                      <a:pt x="5168" y="5654"/>
                    </a:cubicBezTo>
                    <a:cubicBezTo>
                      <a:pt x="5305" y="5670"/>
                      <a:pt x="5434" y="5677"/>
                      <a:pt x="5556" y="5677"/>
                    </a:cubicBezTo>
                    <a:cubicBezTo>
                      <a:pt x="5677" y="5677"/>
                      <a:pt x="5791" y="5670"/>
                      <a:pt x="5898" y="5654"/>
                    </a:cubicBezTo>
                    <a:cubicBezTo>
                      <a:pt x="6171" y="5624"/>
                      <a:pt x="6354" y="5533"/>
                      <a:pt x="6597" y="5442"/>
                    </a:cubicBezTo>
                    <a:cubicBezTo>
                      <a:pt x="6779" y="5320"/>
                      <a:pt x="6961" y="5138"/>
                      <a:pt x="7144" y="4895"/>
                    </a:cubicBezTo>
                    <a:cubicBezTo>
                      <a:pt x="7296" y="4682"/>
                      <a:pt x="7417" y="4439"/>
                      <a:pt x="7539" y="4287"/>
                    </a:cubicBezTo>
                    <a:cubicBezTo>
                      <a:pt x="7569" y="4074"/>
                      <a:pt x="7600" y="3831"/>
                      <a:pt x="7600" y="3618"/>
                    </a:cubicBezTo>
                    <a:cubicBezTo>
                      <a:pt x="7569" y="3375"/>
                      <a:pt x="7539" y="3192"/>
                      <a:pt x="7448" y="2949"/>
                    </a:cubicBezTo>
                    <a:cubicBezTo>
                      <a:pt x="7387" y="2736"/>
                      <a:pt x="7265" y="2493"/>
                      <a:pt x="7144" y="2311"/>
                    </a:cubicBezTo>
                    <a:cubicBezTo>
                      <a:pt x="7022" y="2129"/>
                      <a:pt x="6870" y="1946"/>
                      <a:pt x="6688" y="1733"/>
                    </a:cubicBezTo>
                    <a:cubicBezTo>
                      <a:pt x="6506" y="1551"/>
                      <a:pt x="6323" y="1399"/>
                      <a:pt x="6110" y="1247"/>
                    </a:cubicBezTo>
                    <a:cubicBezTo>
                      <a:pt x="5776" y="973"/>
                      <a:pt x="5442" y="730"/>
                      <a:pt x="5047" y="518"/>
                    </a:cubicBezTo>
                    <a:cubicBezTo>
                      <a:pt x="4682" y="335"/>
                      <a:pt x="4287" y="153"/>
                      <a:pt x="39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69"/>
              <p:cNvSpPr/>
              <p:nvPr/>
            </p:nvSpPr>
            <p:spPr>
              <a:xfrm>
                <a:off x="1704278" y="3861840"/>
                <a:ext cx="192599" cy="282204"/>
              </a:xfrm>
              <a:custGeom>
                <a:avLst/>
                <a:gdLst/>
                <a:ahLst/>
                <a:cxnLst/>
                <a:rect l="l" t="t" r="r" b="b"/>
                <a:pathLst>
                  <a:path w="4834" h="7083" extrusionOk="0">
                    <a:moveTo>
                      <a:pt x="2463" y="1"/>
                    </a:moveTo>
                    <a:cubicBezTo>
                      <a:pt x="2068" y="1004"/>
                      <a:pt x="1642" y="1976"/>
                      <a:pt x="1216" y="2949"/>
                    </a:cubicBezTo>
                    <a:cubicBezTo>
                      <a:pt x="791" y="3891"/>
                      <a:pt x="426" y="4894"/>
                      <a:pt x="1" y="5867"/>
                    </a:cubicBezTo>
                    <a:lnTo>
                      <a:pt x="3922" y="7083"/>
                    </a:lnTo>
                    <a:lnTo>
                      <a:pt x="4834" y="5259"/>
                    </a:lnTo>
                    <a:cubicBezTo>
                      <a:pt x="4651" y="5198"/>
                      <a:pt x="4499" y="5137"/>
                      <a:pt x="4378" y="5077"/>
                    </a:cubicBezTo>
                    <a:cubicBezTo>
                      <a:pt x="4226" y="4985"/>
                      <a:pt x="4013" y="4955"/>
                      <a:pt x="3861" y="4864"/>
                    </a:cubicBezTo>
                    <a:cubicBezTo>
                      <a:pt x="3739" y="4833"/>
                      <a:pt x="3618" y="4773"/>
                      <a:pt x="3466" y="4712"/>
                    </a:cubicBezTo>
                    <a:cubicBezTo>
                      <a:pt x="3314" y="4651"/>
                      <a:pt x="3192" y="4621"/>
                      <a:pt x="3040" y="4530"/>
                    </a:cubicBezTo>
                    <a:cubicBezTo>
                      <a:pt x="3314" y="3922"/>
                      <a:pt x="3618" y="3314"/>
                      <a:pt x="3922" y="2706"/>
                    </a:cubicBezTo>
                    <a:cubicBezTo>
                      <a:pt x="4226" y="2098"/>
                      <a:pt x="4530" y="1520"/>
                      <a:pt x="4834" y="912"/>
                    </a:cubicBezTo>
                    <a:lnTo>
                      <a:pt x="24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69"/>
              <p:cNvSpPr/>
              <p:nvPr/>
            </p:nvSpPr>
            <p:spPr>
              <a:xfrm>
                <a:off x="1888354" y="3938140"/>
                <a:ext cx="256785" cy="265271"/>
              </a:xfrm>
              <a:custGeom>
                <a:avLst/>
                <a:gdLst/>
                <a:ahLst/>
                <a:cxnLst/>
                <a:rect l="l" t="t" r="r" b="b"/>
                <a:pathLst>
                  <a:path w="6445" h="6658" extrusionOk="0">
                    <a:moveTo>
                      <a:pt x="3831" y="2463"/>
                    </a:moveTo>
                    <a:lnTo>
                      <a:pt x="3922" y="4104"/>
                    </a:lnTo>
                    <a:lnTo>
                      <a:pt x="3223" y="3982"/>
                    </a:lnTo>
                    <a:lnTo>
                      <a:pt x="3831" y="2463"/>
                    </a:lnTo>
                    <a:close/>
                    <a:moveTo>
                      <a:pt x="2828" y="1"/>
                    </a:moveTo>
                    <a:lnTo>
                      <a:pt x="1" y="5745"/>
                    </a:lnTo>
                    <a:lnTo>
                      <a:pt x="2402" y="6353"/>
                    </a:lnTo>
                    <a:lnTo>
                      <a:pt x="2797" y="5350"/>
                    </a:lnTo>
                    <a:lnTo>
                      <a:pt x="3891" y="5502"/>
                    </a:lnTo>
                    <a:lnTo>
                      <a:pt x="4013" y="6566"/>
                    </a:lnTo>
                    <a:lnTo>
                      <a:pt x="6445" y="6657"/>
                    </a:lnTo>
                    <a:lnTo>
                      <a:pt x="5472" y="274"/>
                    </a:lnTo>
                    <a:lnTo>
                      <a:pt x="282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69"/>
              <p:cNvSpPr/>
              <p:nvPr/>
            </p:nvSpPr>
            <p:spPr>
              <a:xfrm>
                <a:off x="2165703" y="3945391"/>
                <a:ext cx="204711" cy="272523"/>
              </a:xfrm>
              <a:custGeom>
                <a:avLst/>
                <a:gdLst/>
                <a:ahLst/>
                <a:cxnLst/>
                <a:rect l="l" t="t" r="r" b="b"/>
                <a:pathLst>
                  <a:path w="5138" h="6840" extrusionOk="0">
                    <a:moveTo>
                      <a:pt x="2736" y="1"/>
                    </a:moveTo>
                    <a:cubicBezTo>
                      <a:pt x="2402" y="1"/>
                      <a:pt x="2067" y="92"/>
                      <a:pt x="1703" y="214"/>
                    </a:cubicBezTo>
                    <a:cubicBezTo>
                      <a:pt x="1368" y="274"/>
                      <a:pt x="1095" y="457"/>
                      <a:pt x="851" y="670"/>
                    </a:cubicBezTo>
                    <a:cubicBezTo>
                      <a:pt x="578" y="852"/>
                      <a:pt x="396" y="1065"/>
                      <a:pt x="244" y="1369"/>
                    </a:cubicBezTo>
                    <a:cubicBezTo>
                      <a:pt x="92" y="1673"/>
                      <a:pt x="0" y="2037"/>
                      <a:pt x="0" y="2372"/>
                    </a:cubicBezTo>
                    <a:cubicBezTo>
                      <a:pt x="0" y="2645"/>
                      <a:pt x="92" y="2858"/>
                      <a:pt x="152" y="3101"/>
                    </a:cubicBezTo>
                    <a:cubicBezTo>
                      <a:pt x="244" y="3314"/>
                      <a:pt x="396" y="3496"/>
                      <a:pt x="548" y="3648"/>
                    </a:cubicBezTo>
                    <a:cubicBezTo>
                      <a:pt x="730" y="3800"/>
                      <a:pt x="912" y="3952"/>
                      <a:pt x="1155" y="4044"/>
                    </a:cubicBezTo>
                    <a:cubicBezTo>
                      <a:pt x="1368" y="4104"/>
                      <a:pt x="1642" y="4165"/>
                      <a:pt x="1915" y="4165"/>
                    </a:cubicBezTo>
                    <a:lnTo>
                      <a:pt x="2250" y="4165"/>
                    </a:lnTo>
                    <a:cubicBezTo>
                      <a:pt x="2310" y="4165"/>
                      <a:pt x="2402" y="4195"/>
                      <a:pt x="2493" y="4195"/>
                    </a:cubicBezTo>
                    <a:cubicBezTo>
                      <a:pt x="2584" y="4195"/>
                      <a:pt x="2614" y="4195"/>
                      <a:pt x="2706" y="4226"/>
                    </a:cubicBezTo>
                    <a:cubicBezTo>
                      <a:pt x="2797" y="4256"/>
                      <a:pt x="2827" y="4317"/>
                      <a:pt x="2858" y="4347"/>
                    </a:cubicBezTo>
                    <a:cubicBezTo>
                      <a:pt x="2888" y="4378"/>
                      <a:pt x="2949" y="4408"/>
                      <a:pt x="2949" y="4499"/>
                    </a:cubicBezTo>
                    <a:cubicBezTo>
                      <a:pt x="2949" y="4560"/>
                      <a:pt x="2888" y="4651"/>
                      <a:pt x="2858" y="4682"/>
                    </a:cubicBezTo>
                    <a:cubicBezTo>
                      <a:pt x="2827" y="4712"/>
                      <a:pt x="2736" y="4743"/>
                      <a:pt x="2675" y="4803"/>
                    </a:cubicBezTo>
                    <a:cubicBezTo>
                      <a:pt x="2554" y="4803"/>
                      <a:pt x="2493" y="4834"/>
                      <a:pt x="2402" y="4834"/>
                    </a:cubicBezTo>
                    <a:lnTo>
                      <a:pt x="2189" y="4834"/>
                    </a:lnTo>
                    <a:cubicBezTo>
                      <a:pt x="1824" y="4834"/>
                      <a:pt x="1520" y="4803"/>
                      <a:pt x="1186" y="4712"/>
                    </a:cubicBezTo>
                    <a:cubicBezTo>
                      <a:pt x="851" y="4651"/>
                      <a:pt x="548" y="4530"/>
                      <a:pt x="274" y="4378"/>
                    </a:cubicBezTo>
                    <a:lnTo>
                      <a:pt x="92" y="6293"/>
                    </a:lnTo>
                    <a:cubicBezTo>
                      <a:pt x="244" y="6354"/>
                      <a:pt x="396" y="6384"/>
                      <a:pt x="578" y="6475"/>
                    </a:cubicBezTo>
                    <a:cubicBezTo>
                      <a:pt x="760" y="6536"/>
                      <a:pt x="973" y="6627"/>
                      <a:pt x="1155" y="6658"/>
                    </a:cubicBezTo>
                    <a:cubicBezTo>
                      <a:pt x="1338" y="6718"/>
                      <a:pt x="1520" y="6779"/>
                      <a:pt x="1733" y="6810"/>
                    </a:cubicBezTo>
                    <a:cubicBezTo>
                      <a:pt x="1915" y="6840"/>
                      <a:pt x="2098" y="6840"/>
                      <a:pt x="2250" y="6840"/>
                    </a:cubicBezTo>
                    <a:cubicBezTo>
                      <a:pt x="2675" y="6810"/>
                      <a:pt x="3040" y="6779"/>
                      <a:pt x="3405" y="6658"/>
                    </a:cubicBezTo>
                    <a:cubicBezTo>
                      <a:pt x="3739" y="6536"/>
                      <a:pt x="4043" y="6384"/>
                      <a:pt x="4317" y="6171"/>
                    </a:cubicBezTo>
                    <a:cubicBezTo>
                      <a:pt x="4560" y="5928"/>
                      <a:pt x="4773" y="5685"/>
                      <a:pt x="4925" y="5381"/>
                    </a:cubicBezTo>
                    <a:cubicBezTo>
                      <a:pt x="5076" y="5077"/>
                      <a:pt x="5137" y="4682"/>
                      <a:pt x="5137" y="4256"/>
                    </a:cubicBezTo>
                    <a:cubicBezTo>
                      <a:pt x="5137" y="4044"/>
                      <a:pt x="5107" y="3800"/>
                      <a:pt x="4985" y="3618"/>
                    </a:cubicBezTo>
                    <a:cubicBezTo>
                      <a:pt x="4894" y="3375"/>
                      <a:pt x="4803" y="3223"/>
                      <a:pt x="4651" y="3071"/>
                    </a:cubicBezTo>
                    <a:cubicBezTo>
                      <a:pt x="4499" y="2919"/>
                      <a:pt x="4286" y="2828"/>
                      <a:pt x="4104" y="2736"/>
                    </a:cubicBezTo>
                    <a:cubicBezTo>
                      <a:pt x="3921" y="2676"/>
                      <a:pt x="3678" y="2585"/>
                      <a:pt x="3435" y="2585"/>
                    </a:cubicBezTo>
                    <a:lnTo>
                      <a:pt x="2706" y="2585"/>
                    </a:lnTo>
                    <a:cubicBezTo>
                      <a:pt x="2584" y="2585"/>
                      <a:pt x="2523" y="2585"/>
                      <a:pt x="2432" y="2554"/>
                    </a:cubicBezTo>
                    <a:cubicBezTo>
                      <a:pt x="2371" y="2554"/>
                      <a:pt x="2280" y="2524"/>
                      <a:pt x="2250" y="2463"/>
                    </a:cubicBezTo>
                    <a:cubicBezTo>
                      <a:pt x="2219" y="2433"/>
                      <a:pt x="2158" y="2402"/>
                      <a:pt x="2158" y="2311"/>
                    </a:cubicBezTo>
                    <a:cubicBezTo>
                      <a:pt x="2158" y="2250"/>
                      <a:pt x="2158" y="2220"/>
                      <a:pt x="2219" y="2159"/>
                    </a:cubicBezTo>
                    <a:cubicBezTo>
                      <a:pt x="2250" y="2129"/>
                      <a:pt x="2280" y="2098"/>
                      <a:pt x="2371" y="2068"/>
                    </a:cubicBezTo>
                    <a:cubicBezTo>
                      <a:pt x="2402" y="2037"/>
                      <a:pt x="2462" y="1977"/>
                      <a:pt x="2554" y="1977"/>
                    </a:cubicBezTo>
                    <a:cubicBezTo>
                      <a:pt x="2614" y="1977"/>
                      <a:pt x="2706" y="1946"/>
                      <a:pt x="2766" y="1946"/>
                    </a:cubicBezTo>
                    <a:lnTo>
                      <a:pt x="3131" y="1946"/>
                    </a:lnTo>
                    <a:cubicBezTo>
                      <a:pt x="3344" y="1946"/>
                      <a:pt x="3617" y="1977"/>
                      <a:pt x="3830" y="2037"/>
                    </a:cubicBezTo>
                    <a:cubicBezTo>
                      <a:pt x="4073" y="2068"/>
                      <a:pt x="4286" y="2098"/>
                      <a:pt x="4529" y="2159"/>
                    </a:cubicBezTo>
                    <a:lnTo>
                      <a:pt x="4681" y="305"/>
                    </a:lnTo>
                    <a:cubicBezTo>
                      <a:pt x="4529" y="244"/>
                      <a:pt x="4377" y="214"/>
                      <a:pt x="4225" y="153"/>
                    </a:cubicBezTo>
                    <a:cubicBezTo>
                      <a:pt x="4073" y="92"/>
                      <a:pt x="3891" y="92"/>
                      <a:pt x="3739" y="62"/>
                    </a:cubicBezTo>
                    <a:cubicBezTo>
                      <a:pt x="3587" y="62"/>
                      <a:pt x="3374" y="1"/>
                      <a:pt x="32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69"/>
              <p:cNvSpPr/>
              <p:nvPr/>
            </p:nvSpPr>
            <p:spPr>
              <a:xfrm>
                <a:off x="2361891" y="3926027"/>
                <a:ext cx="213197" cy="272523"/>
              </a:xfrm>
              <a:custGeom>
                <a:avLst/>
                <a:gdLst/>
                <a:ahLst/>
                <a:cxnLst/>
                <a:rect l="l" t="t" r="r" b="b"/>
                <a:pathLst>
                  <a:path w="5351" h="6840" extrusionOk="0">
                    <a:moveTo>
                      <a:pt x="5168" y="1"/>
                    </a:moveTo>
                    <a:lnTo>
                      <a:pt x="1" y="639"/>
                    </a:lnTo>
                    <a:lnTo>
                      <a:pt x="183" y="2767"/>
                    </a:lnTo>
                    <a:lnTo>
                      <a:pt x="1581" y="2554"/>
                    </a:lnTo>
                    <a:lnTo>
                      <a:pt x="2067" y="6840"/>
                    </a:lnTo>
                    <a:lnTo>
                      <a:pt x="4104" y="6505"/>
                    </a:lnTo>
                    <a:lnTo>
                      <a:pt x="3952" y="2159"/>
                    </a:lnTo>
                    <a:lnTo>
                      <a:pt x="5350" y="1946"/>
                    </a:lnTo>
                    <a:lnTo>
                      <a:pt x="51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69"/>
              <p:cNvSpPr/>
              <p:nvPr/>
            </p:nvSpPr>
            <p:spPr>
              <a:xfrm>
                <a:off x="2571387" y="3905428"/>
                <a:ext cx="130843" cy="267702"/>
              </a:xfrm>
              <a:custGeom>
                <a:avLst/>
                <a:gdLst/>
                <a:ahLst/>
                <a:cxnLst/>
                <a:rect l="l" t="t" r="r" b="b"/>
                <a:pathLst>
                  <a:path w="3284" h="6719" extrusionOk="0">
                    <a:moveTo>
                      <a:pt x="2524" y="1"/>
                    </a:moveTo>
                    <a:lnTo>
                      <a:pt x="1" y="670"/>
                    </a:lnTo>
                    <a:lnTo>
                      <a:pt x="1308" y="6718"/>
                    </a:lnTo>
                    <a:lnTo>
                      <a:pt x="3284" y="6171"/>
                    </a:lnTo>
                    <a:lnTo>
                      <a:pt x="25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69"/>
              <p:cNvSpPr/>
              <p:nvPr/>
            </p:nvSpPr>
            <p:spPr>
              <a:xfrm>
                <a:off x="2704623" y="3849249"/>
                <a:ext cx="214392" cy="275431"/>
              </a:xfrm>
              <a:custGeom>
                <a:avLst/>
                <a:gdLst/>
                <a:ahLst/>
                <a:cxnLst/>
                <a:rect l="l" t="t" r="r" b="b"/>
                <a:pathLst>
                  <a:path w="5381" h="6913" extrusionOk="0">
                    <a:moveTo>
                      <a:pt x="3554" y="1"/>
                    </a:moveTo>
                    <a:cubicBezTo>
                      <a:pt x="3439" y="1"/>
                      <a:pt x="3336" y="23"/>
                      <a:pt x="3253" y="73"/>
                    </a:cubicBezTo>
                    <a:cubicBezTo>
                      <a:pt x="2979" y="104"/>
                      <a:pt x="2797" y="134"/>
                      <a:pt x="2554" y="225"/>
                    </a:cubicBezTo>
                    <a:cubicBezTo>
                      <a:pt x="1976" y="408"/>
                      <a:pt x="1520" y="651"/>
                      <a:pt x="1156" y="985"/>
                    </a:cubicBezTo>
                    <a:cubicBezTo>
                      <a:pt x="760" y="1320"/>
                      <a:pt x="517" y="1715"/>
                      <a:pt x="304" y="2110"/>
                    </a:cubicBezTo>
                    <a:cubicBezTo>
                      <a:pt x="122" y="2535"/>
                      <a:pt x="0" y="2991"/>
                      <a:pt x="0" y="3478"/>
                    </a:cubicBezTo>
                    <a:cubicBezTo>
                      <a:pt x="0" y="3994"/>
                      <a:pt x="92" y="4481"/>
                      <a:pt x="244" y="4967"/>
                    </a:cubicBezTo>
                    <a:cubicBezTo>
                      <a:pt x="365" y="5362"/>
                      <a:pt x="548" y="5697"/>
                      <a:pt x="760" y="5970"/>
                    </a:cubicBezTo>
                    <a:cubicBezTo>
                      <a:pt x="1004" y="6213"/>
                      <a:pt x="1277" y="6457"/>
                      <a:pt x="1611" y="6608"/>
                    </a:cubicBezTo>
                    <a:cubicBezTo>
                      <a:pt x="1946" y="6791"/>
                      <a:pt x="2280" y="6882"/>
                      <a:pt x="2675" y="6912"/>
                    </a:cubicBezTo>
                    <a:cubicBezTo>
                      <a:pt x="3040" y="6912"/>
                      <a:pt x="3435" y="6882"/>
                      <a:pt x="3800" y="6760"/>
                    </a:cubicBezTo>
                    <a:cubicBezTo>
                      <a:pt x="3952" y="6730"/>
                      <a:pt x="4074" y="6669"/>
                      <a:pt x="4225" y="6608"/>
                    </a:cubicBezTo>
                    <a:cubicBezTo>
                      <a:pt x="4377" y="6517"/>
                      <a:pt x="4499" y="6457"/>
                      <a:pt x="4651" y="6365"/>
                    </a:cubicBezTo>
                    <a:cubicBezTo>
                      <a:pt x="4742" y="6305"/>
                      <a:pt x="4894" y="6183"/>
                      <a:pt x="5016" y="6122"/>
                    </a:cubicBezTo>
                    <a:cubicBezTo>
                      <a:pt x="5137" y="6031"/>
                      <a:pt x="5259" y="5970"/>
                      <a:pt x="5381" y="5849"/>
                    </a:cubicBezTo>
                    <a:lnTo>
                      <a:pt x="4925" y="3751"/>
                    </a:lnTo>
                    <a:cubicBezTo>
                      <a:pt x="4833" y="3873"/>
                      <a:pt x="4742" y="3934"/>
                      <a:pt x="4651" y="4025"/>
                    </a:cubicBezTo>
                    <a:cubicBezTo>
                      <a:pt x="4560" y="4086"/>
                      <a:pt x="4469" y="4177"/>
                      <a:pt x="4347" y="4238"/>
                    </a:cubicBezTo>
                    <a:cubicBezTo>
                      <a:pt x="4225" y="4329"/>
                      <a:pt x="4104" y="4359"/>
                      <a:pt x="3982" y="4450"/>
                    </a:cubicBezTo>
                    <a:cubicBezTo>
                      <a:pt x="3891" y="4511"/>
                      <a:pt x="3770" y="4542"/>
                      <a:pt x="3648" y="4602"/>
                    </a:cubicBezTo>
                    <a:cubicBezTo>
                      <a:pt x="3496" y="4633"/>
                      <a:pt x="3405" y="4663"/>
                      <a:pt x="3222" y="4663"/>
                    </a:cubicBezTo>
                    <a:cubicBezTo>
                      <a:pt x="3070" y="4663"/>
                      <a:pt x="2979" y="4633"/>
                      <a:pt x="2858" y="4602"/>
                    </a:cubicBezTo>
                    <a:cubicBezTo>
                      <a:pt x="2736" y="4542"/>
                      <a:pt x="2645" y="4481"/>
                      <a:pt x="2554" y="4390"/>
                    </a:cubicBezTo>
                    <a:cubicBezTo>
                      <a:pt x="2463" y="4298"/>
                      <a:pt x="2402" y="4177"/>
                      <a:pt x="2371" y="4025"/>
                    </a:cubicBezTo>
                    <a:cubicBezTo>
                      <a:pt x="2280" y="3782"/>
                      <a:pt x="2280" y="3569"/>
                      <a:pt x="2341" y="3387"/>
                    </a:cubicBezTo>
                    <a:cubicBezTo>
                      <a:pt x="2371" y="3143"/>
                      <a:pt x="2432" y="2961"/>
                      <a:pt x="2554" y="2809"/>
                    </a:cubicBezTo>
                    <a:cubicBezTo>
                      <a:pt x="2675" y="2657"/>
                      <a:pt x="2827" y="2505"/>
                      <a:pt x="3010" y="2384"/>
                    </a:cubicBezTo>
                    <a:cubicBezTo>
                      <a:pt x="3192" y="2232"/>
                      <a:pt x="3405" y="2171"/>
                      <a:pt x="3618" y="2080"/>
                    </a:cubicBezTo>
                    <a:cubicBezTo>
                      <a:pt x="3709" y="2049"/>
                      <a:pt x="3800" y="2049"/>
                      <a:pt x="3891" y="2019"/>
                    </a:cubicBezTo>
                    <a:cubicBezTo>
                      <a:pt x="3952" y="1958"/>
                      <a:pt x="4043" y="1958"/>
                      <a:pt x="4165" y="1958"/>
                    </a:cubicBezTo>
                    <a:lnTo>
                      <a:pt x="3861" y="43"/>
                    </a:lnTo>
                    <a:cubicBezTo>
                      <a:pt x="3751" y="16"/>
                      <a:pt x="3648" y="1"/>
                      <a:pt x="35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69"/>
              <p:cNvSpPr/>
              <p:nvPr/>
            </p:nvSpPr>
            <p:spPr>
              <a:xfrm>
                <a:off x="2910494" y="3715296"/>
                <a:ext cx="247103" cy="300373"/>
              </a:xfrm>
              <a:custGeom>
                <a:avLst/>
                <a:gdLst/>
                <a:ahLst/>
                <a:cxnLst/>
                <a:rect l="l" t="t" r="r" b="b"/>
                <a:pathLst>
                  <a:path w="6202" h="7539" extrusionOk="0">
                    <a:moveTo>
                      <a:pt x="4560" y="1"/>
                    </a:moveTo>
                    <a:lnTo>
                      <a:pt x="1" y="2736"/>
                    </a:lnTo>
                    <a:lnTo>
                      <a:pt x="1065" y="4621"/>
                    </a:lnTo>
                    <a:lnTo>
                      <a:pt x="2280" y="3800"/>
                    </a:lnTo>
                    <a:lnTo>
                      <a:pt x="4499" y="7539"/>
                    </a:lnTo>
                    <a:lnTo>
                      <a:pt x="6201" y="6384"/>
                    </a:lnTo>
                    <a:lnTo>
                      <a:pt x="4317" y="2493"/>
                    </a:lnTo>
                    <a:lnTo>
                      <a:pt x="5533" y="1672"/>
                    </a:lnTo>
                    <a:lnTo>
                      <a:pt x="45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69"/>
              <p:cNvSpPr/>
              <p:nvPr/>
            </p:nvSpPr>
            <p:spPr>
              <a:xfrm>
                <a:off x="3134532" y="3619632"/>
                <a:ext cx="242282" cy="244673"/>
              </a:xfrm>
              <a:custGeom>
                <a:avLst/>
                <a:gdLst/>
                <a:ahLst/>
                <a:cxnLst/>
                <a:rect l="l" t="t" r="r" b="b"/>
                <a:pathLst>
                  <a:path w="6081" h="6141" extrusionOk="0">
                    <a:moveTo>
                      <a:pt x="3071" y="2098"/>
                    </a:moveTo>
                    <a:cubicBezTo>
                      <a:pt x="3193" y="2128"/>
                      <a:pt x="3314" y="2128"/>
                      <a:pt x="3436" y="2219"/>
                    </a:cubicBezTo>
                    <a:cubicBezTo>
                      <a:pt x="3557" y="2311"/>
                      <a:pt x="3648" y="2371"/>
                      <a:pt x="3740" y="2463"/>
                    </a:cubicBezTo>
                    <a:cubicBezTo>
                      <a:pt x="3831" y="2554"/>
                      <a:pt x="3922" y="2645"/>
                      <a:pt x="3922" y="2736"/>
                    </a:cubicBezTo>
                    <a:cubicBezTo>
                      <a:pt x="3983" y="2858"/>
                      <a:pt x="4044" y="3010"/>
                      <a:pt x="4044" y="3131"/>
                    </a:cubicBezTo>
                    <a:cubicBezTo>
                      <a:pt x="4074" y="3253"/>
                      <a:pt x="4044" y="3405"/>
                      <a:pt x="3983" y="3496"/>
                    </a:cubicBezTo>
                    <a:cubicBezTo>
                      <a:pt x="3952" y="3618"/>
                      <a:pt x="3892" y="3739"/>
                      <a:pt x="3770" y="3861"/>
                    </a:cubicBezTo>
                    <a:cubicBezTo>
                      <a:pt x="3648" y="3982"/>
                      <a:pt x="3527" y="4043"/>
                      <a:pt x="3436" y="4073"/>
                    </a:cubicBezTo>
                    <a:cubicBezTo>
                      <a:pt x="3314" y="4134"/>
                      <a:pt x="3162" y="4134"/>
                      <a:pt x="3041" y="4134"/>
                    </a:cubicBezTo>
                    <a:cubicBezTo>
                      <a:pt x="2889" y="4134"/>
                      <a:pt x="2767" y="4073"/>
                      <a:pt x="2676" y="4013"/>
                    </a:cubicBezTo>
                    <a:cubicBezTo>
                      <a:pt x="2554" y="3922"/>
                      <a:pt x="2433" y="3861"/>
                      <a:pt x="2372" y="3770"/>
                    </a:cubicBezTo>
                    <a:cubicBezTo>
                      <a:pt x="2250" y="3709"/>
                      <a:pt x="2159" y="3587"/>
                      <a:pt x="2129" y="3466"/>
                    </a:cubicBezTo>
                    <a:cubicBezTo>
                      <a:pt x="2098" y="3314"/>
                      <a:pt x="2068" y="3222"/>
                      <a:pt x="2068" y="3101"/>
                    </a:cubicBezTo>
                    <a:cubicBezTo>
                      <a:pt x="2068" y="2949"/>
                      <a:pt x="2098" y="2827"/>
                      <a:pt x="2129" y="2706"/>
                    </a:cubicBezTo>
                    <a:cubicBezTo>
                      <a:pt x="2159" y="2615"/>
                      <a:pt x="2250" y="2493"/>
                      <a:pt x="2372" y="2371"/>
                    </a:cubicBezTo>
                    <a:cubicBezTo>
                      <a:pt x="2493" y="2250"/>
                      <a:pt x="2585" y="2189"/>
                      <a:pt x="2706" y="2159"/>
                    </a:cubicBezTo>
                    <a:cubicBezTo>
                      <a:pt x="2858" y="2098"/>
                      <a:pt x="2980" y="2098"/>
                      <a:pt x="3071" y="2098"/>
                    </a:cubicBezTo>
                    <a:close/>
                    <a:moveTo>
                      <a:pt x="3041" y="0"/>
                    </a:moveTo>
                    <a:cubicBezTo>
                      <a:pt x="2676" y="0"/>
                      <a:pt x="2311" y="92"/>
                      <a:pt x="1946" y="274"/>
                    </a:cubicBezTo>
                    <a:cubicBezTo>
                      <a:pt x="1551" y="456"/>
                      <a:pt x="1217" y="700"/>
                      <a:pt x="882" y="1034"/>
                    </a:cubicBezTo>
                    <a:cubicBezTo>
                      <a:pt x="700" y="1277"/>
                      <a:pt x="487" y="1490"/>
                      <a:pt x="396" y="1733"/>
                    </a:cubicBezTo>
                    <a:cubicBezTo>
                      <a:pt x="244" y="1976"/>
                      <a:pt x="153" y="2219"/>
                      <a:pt x="92" y="2493"/>
                    </a:cubicBezTo>
                    <a:cubicBezTo>
                      <a:pt x="31" y="2706"/>
                      <a:pt x="1" y="2979"/>
                      <a:pt x="1" y="3253"/>
                    </a:cubicBezTo>
                    <a:cubicBezTo>
                      <a:pt x="1" y="3496"/>
                      <a:pt x="31" y="3739"/>
                      <a:pt x="123" y="4013"/>
                    </a:cubicBezTo>
                    <a:cubicBezTo>
                      <a:pt x="183" y="4256"/>
                      <a:pt x="305" y="4499"/>
                      <a:pt x="427" y="4712"/>
                    </a:cubicBezTo>
                    <a:cubicBezTo>
                      <a:pt x="578" y="4955"/>
                      <a:pt x="730" y="5137"/>
                      <a:pt x="913" y="5320"/>
                    </a:cubicBezTo>
                    <a:cubicBezTo>
                      <a:pt x="1095" y="5532"/>
                      <a:pt x="1338" y="5684"/>
                      <a:pt x="1551" y="5776"/>
                    </a:cubicBezTo>
                    <a:cubicBezTo>
                      <a:pt x="1794" y="5897"/>
                      <a:pt x="2068" y="5988"/>
                      <a:pt x="2281" y="6049"/>
                    </a:cubicBezTo>
                    <a:cubicBezTo>
                      <a:pt x="2554" y="6080"/>
                      <a:pt x="2767" y="6140"/>
                      <a:pt x="3041" y="6140"/>
                    </a:cubicBezTo>
                    <a:cubicBezTo>
                      <a:pt x="3314" y="6140"/>
                      <a:pt x="3527" y="6110"/>
                      <a:pt x="3800" y="6019"/>
                    </a:cubicBezTo>
                    <a:cubicBezTo>
                      <a:pt x="4044" y="5958"/>
                      <a:pt x="4287" y="5867"/>
                      <a:pt x="4530" y="5715"/>
                    </a:cubicBezTo>
                    <a:cubicBezTo>
                      <a:pt x="4743" y="5563"/>
                      <a:pt x="4986" y="5381"/>
                      <a:pt x="5168" y="5198"/>
                    </a:cubicBezTo>
                    <a:cubicBezTo>
                      <a:pt x="5411" y="4955"/>
                      <a:pt x="5563" y="4742"/>
                      <a:pt x="5715" y="4499"/>
                    </a:cubicBezTo>
                    <a:cubicBezTo>
                      <a:pt x="5867" y="4225"/>
                      <a:pt x="5928" y="4013"/>
                      <a:pt x="6019" y="3739"/>
                    </a:cubicBezTo>
                    <a:cubicBezTo>
                      <a:pt x="6050" y="3526"/>
                      <a:pt x="6080" y="3253"/>
                      <a:pt x="6080" y="2979"/>
                    </a:cubicBezTo>
                    <a:cubicBezTo>
                      <a:pt x="6080" y="2706"/>
                      <a:pt x="6050" y="2493"/>
                      <a:pt x="5959" y="2219"/>
                    </a:cubicBezTo>
                    <a:cubicBezTo>
                      <a:pt x="5898" y="1946"/>
                      <a:pt x="5837" y="1733"/>
                      <a:pt x="5655" y="1490"/>
                    </a:cubicBezTo>
                    <a:cubicBezTo>
                      <a:pt x="5563" y="1277"/>
                      <a:pt x="5351" y="1034"/>
                      <a:pt x="5168" y="852"/>
                    </a:cubicBezTo>
                    <a:cubicBezTo>
                      <a:pt x="4834" y="548"/>
                      <a:pt x="4530" y="335"/>
                      <a:pt x="4135" y="213"/>
                    </a:cubicBezTo>
                    <a:cubicBezTo>
                      <a:pt x="3770" y="61"/>
                      <a:pt x="3436" y="0"/>
                      <a:pt x="30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69"/>
              <p:cNvSpPr/>
              <p:nvPr/>
            </p:nvSpPr>
            <p:spPr>
              <a:xfrm>
                <a:off x="3249600" y="3418304"/>
                <a:ext cx="265271" cy="274037"/>
              </a:xfrm>
              <a:custGeom>
                <a:avLst/>
                <a:gdLst/>
                <a:ahLst/>
                <a:cxnLst/>
                <a:rect l="l" t="t" r="r" b="b"/>
                <a:pathLst>
                  <a:path w="6658" h="6878" extrusionOk="0">
                    <a:moveTo>
                      <a:pt x="3466" y="1961"/>
                    </a:moveTo>
                    <a:cubicBezTo>
                      <a:pt x="3542" y="1961"/>
                      <a:pt x="3618" y="1968"/>
                      <a:pt x="3709" y="1984"/>
                    </a:cubicBezTo>
                    <a:cubicBezTo>
                      <a:pt x="3861" y="2044"/>
                      <a:pt x="3982" y="2105"/>
                      <a:pt x="4165" y="2196"/>
                    </a:cubicBezTo>
                    <a:cubicBezTo>
                      <a:pt x="4286" y="2287"/>
                      <a:pt x="4469" y="2379"/>
                      <a:pt x="4560" y="2531"/>
                    </a:cubicBezTo>
                    <a:cubicBezTo>
                      <a:pt x="4681" y="2683"/>
                      <a:pt x="4742" y="2835"/>
                      <a:pt x="4833" y="2987"/>
                    </a:cubicBezTo>
                    <a:cubicBezTo>
                      <a:pt x="4925" y="3169"/>
                      <a:pt x="4955" y="3321"/>
                      <a:pt x="4955" y="3503"/>
                    </a:cubicBezTo>
                    <a:cubicBezTo>
                      <a:pt x="4985" y="3655"/>
                      <a:pt x="4955" y="3868"/>
                      <a:pt x="4864" y="4050"/>
                    </a:cubicBezTo>
                    <a:lnTo>
                      <a:pt x="2463" y="2561"/>
                    </a:lnTo>
                    <a:cubicBezTo>
                      <a:pt x="2584" y="2409"/>
                      <a:pt x="2706" y="2257"/>
                      <a:pt x="2827" y="2196"/>
                    </a:cubicBezTo>
                    <a:cubicBezTo>
                      <a:pt x="2979" y="2075"/>
                      <a:pt x="3071" y="2044"/>
                      <a:pt x="3222" y="1984"/>
                    </a:cubicBezTo>
                    <a:cubicBezTo>
                      <a:pt x="3314" y="1968"/>
                      <a:pt x="3390" y="1961"/>
                      <a:pt x="3466" y="1961"/>
                    </a:cubicBezTo>
                    <a:close/>
                    <a:moveTo>
                      <a:pt x="3428" y="0"/>
                    </a:moveTo>
                    <a:cubicBezTo>
                      <a:pt x="3119" y="0"/>
                      <a:pt x="2800" y="59"/>
                      <a:pt x="2523" y="160"/>
                    </a:cubicBezTo>
                    <a:cubicBezTo>
                      <a:pt x="2128" y="281"/>
                      <a:pt x="1824" y="494"/>
                      <a:pt x="1520" y="768"/>
                    </a:cubicBezTo>
                    <a:cubicBezTo>
                      <a:pt x="1216" y="1041"/>
                      <a:pt x="1004" y="1376"/>
                      <a:pt x="760" y="1801"/>
                    </a:cubicBezTo>
                    <a:lnTo>
                      <a:pt x="305" y="2835"/>
                    </a:lnTo>
                    <a:cubicBezTo>
                      <a:pt x="213" y="3169"/>
                      <a:pt x="92" y="3503"/>
                      <a:pt x="1" y="3898"/>
                    </a:cubicBezTo>
                    <a:lnTo>
                      <a:pt x="5381" y="6877"/>
                    </a:lnTo>
                    <a:cubicBezTo>
                      <a:pt x="5441" y="6786"/>
                      <a:pt x="5533" y="6634"/>
                      <a:pt x="5593" y="6512"/>
                    </a:cubicBezTo>
                    <a:cubicBezTo>
                      <a:pt x="5685" y="6391"/>
                      <a:pt x="5745" y="6269"/>
                      <a:pt x="5837" y="6117"/>
                    </a:cubicBezTo>
                    <a:cubicBezTo>
                      <a:pt x="6019" y="5753"/>
                      <a:pt x="6201" y="5418"/>
                      <a:pt x="6323" y="5023"/>
                    </a:cubicBezTo>
                    <a:cubicBezTo>
                      <a:pt x="6444" y="4658"/>
                      <a:pt x="6536" y="4263"/>
                      <a:pt x="6596" y="3929"/>
                    </a:cubicBezTo>
                    <a:cubicBezTo>
                      <a:pt x="6657" y="3534"/>
                      <a:pt x="6657" y="3199"/>
                      <a:pt x="6627" y="2865"/>
                    </a:cubicBezTo>
                    <a:cubicBezTo>
                      <a:pt x="6566" y="2531"/>
                      <a:pt x="6505" y="2166"/>
                      <a:pt x="6353" y="1862"/>
                    </a:cubicBezTo>
                    <a:cubicBezTo>
                      <a:pt x="6232" y="1528"/>
                      <a:pt x="6049" y="1284"/>
                      <a:pt x="5776" y="1011"/>
                    </a:cubicBezTo>
                    <a:cubicBezTo>
                      <a:pt x="5502" y="737"/>
                      <a:pt x="5229" y="525"/>
                      <a:pt x="4833" y="312"/>
                    </a:cubicBezTo>
                    <a:cubicBezTo>
                      <a:pt x="4451" y="121"/>
                      <a:pt x="4118" y="3"/>
                      <a:pt x="3746" y="3"/>
                    </a:cubicBezTo>
                    <a:cubicBezTo>
                      <a:pt x="3704" y="3"/>
                      <a:pt x="3661" y="5"/>
                      <a:pt x="3618" y="8"/>
                    </a:cubicBezTo>
                    <a:cubicBezTo>
                      <a:pt x="3555" y="3"/>
                      <a:pt x="3492" y="0"/>
                      <a:pt x="34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69"/>
              <p:cNvSpPr/>
              <p:nvPr/>
            </p:nvSpPr>
            <p:spPr>
              <a:xfrm>
                <a:off x="3350125" y="3216339"/>
                <a:ext cx="274953" cy="253159"/>
              </a:xfrm>
              <a:custGeom>
                <a:avLst/>
                <a:gdLst/>
                <a:ahLst/>
                <a:cxnLst/>
                <a:rect l="l" t="t" r="r" b="b"/>
                <a:pathLst>
                  <a:path w="6901" h="6354" extrusionOk="0">
                    <a:moveTo>
                      <a:pt x="4165" y="2280"/>
                    </a:moveTo>
                    <a:lnTo>
                      <a:pt x="3982" y="3010"/>
                    </a:lnTo>
                    <a:lnTo>
                      <a:pt x="2554" y="2280"/>
                    </a:lnTo>
                    <a:close/>
                    <a:moveTo>
                      <a:pt x="6900" y="1"/>
                    </a:moveTo>
                    <a:lnTo>
                      <a:pt x="487" y="426"/>
                    </a:lnTo>
                    <a:lnTo>
                      <a:pt x="0" y="3071"/>
                    </a:lnTo>
                    <a:lnTo>
                      <a:pt x="5472" y="6353"/>
                    </a:lnTo>
                    <a:lnTo>
                      <a:pt x="6262" y="3983"/>
                    </a:lnTo>
                    <a:lnTo>
                      <a:pt x="5320" y="3496"/>
                    </a:lnTo>
                    <a:lnTo>
                      <a:pt x="5593" y="2432"/>
                    </a:lnTo>
                    <a:lnTo>
                      <a:pt x="6657" y="2402"/>
                    </a:lnTo>
                    <a:lnTo>
                      <a:pt x="69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69"/>
              <p:cNvSpPr/>
              <p:nvPr/>
            </p:nvSpPr>
            <p:spPr>
              <a:xfrm>
                <a:off x="3392518" y="2949907"/>
                <a:ext cx="260411" cy="254355"/>
              </a:xfrm>
              <a:custGeom>
                <a:avLst/>
                <a:gdLst/>
                <a:ahLst/>
                <a:cxnLst/>
                <a:rect l="l" t="t" r="r" b="b"/>
                <a:pathLst>
                  <a:path w="6536" h="6384" extrusionOk="0">
                    <a:moveTo>
                      <a:pt x="274" y="1"/>
                    </a:moveTo>
                    <a:lnTo>
                      <a:pt x="31" y="2311"/>
                    </a:lnTo>
                    <a:lnTo>
                      <a:pt x="1976" y="3618"/>
                    </a:lnTo>
                    <a:lnTo>
                      <a:pt x="0" y="3922"/>
                    </a:lnTo>
                    <a:lnTo>
                      <a:pt x="183" y="6384"/>
                    </a:lnTo>
                    <a:lnTo>
                      <a:pt x="3617" y="5138"/>
                    </a:lnTo>
                    <a:lnTo>
                      <a:pt x="6444" y="5290"/>
                    </a:lnTo>
                    <a:lnTo>
                      <a:pt x="6535" y="3010"/>
                    </a:lnTo>
                    <a:lnTo>
                      <a:pt x="3678" y="2767"/>
                    </a:lnTo>
                    <a:lnTo>
                      <a:pt x="27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69"/>
              <p:cNvSpPr/>
              <p:nvPr/>
            </p:nvSpPr>
            <p:spPr>
              <a:xfrm>
                <a:off x="3361002" y="2846991"/>
                <a:ext cx="288300" cy="113870"/>
              </a:xfrm>
              <a:custGeom>
                <a:avLst/>
                <a:gdLst/>
                <a:ahLst/>
                <a:cxnLst/>
                <a:rect l="l" t="t" r="r" b="b"/>
                <a:pathLst>
                  <a:path w="7236" h="2858" extrusionOk="0">
                    <a:moveTo>
                      <a:pt x="6171" y="0"/>
                    </a:moveTo>
                    <a:cubicBezTo>
                      <a:pt x="6019" y="0"/>
                      <a:pt x="5928" y="61"/>
                      <a:pt x="5746" y="152"/>
                    </a:cubicBezTo>
                    <a:cubicBezTo>
                      <a:pt x="5655" y="213"/>
                      <a:pt x="5563" y="304"/>
                      <a:pt x="5503" y="426"/>
                    </a:cubicBezTo>
                    <a:cubicBezTo>
                      <a:pt x="5411" y="517"/>
                      <a:pt x="5381" y="638"/>
                      <a:pt x="5351" y="760"/>
                    </a:cubicBezTo>
                    <a:cubicBezTo>
                      <a:pt x="5290" y="851"/>
                      <a:pt x="5290" y="973"/>
                      <a:pt x="5290" y="1125"/>
                    </a:cubicBezTo>
                    <a:cubicBezTo>
                      <a:pt x="5290" y="1277"/>
                      <a:pt x="5351" y="1398"/>
                      <a:pt x="5411" y="1520"/>
                    </a:cubicBezTo>
                    <a:cubicBezTo>
                      <a:pt x="5503" y="1611"/>
                      <a:pt x="5563" y="1733"/>
                      <a:pt x="5685" y="1824"/>
                    </a:cubicBezTo>
                    <a:cubicBezTo>
                      <a:pt x="5807" y="1885"/>
                      <a:pt x="5928" y="1976"/>
                      <a:pt x="6019" y="2006"/>
                    </a:cubicBezTo>
                    <a:cubicBezTo>
                      <a:pt x="6141" y="2037"/>
                      <a:pt x="6293" y="2037"/>
                      <a:pt x="6414" y="2037"/>
                    </a:cubicBezTo>
                    <a:cubicBezTo>
                      <a:pt x="6566" y="2037"/>
                      <a:pt x="6688" y="2006"/>
                      <a:pt x="6779" y="1945"/>
                    </a:cubicBezTo>
                    <a:cubicBezTo>
                      <a:pt x="6901" y="1854"/>
                      <a:pt x="6992" y="1763"/>
                      <a:pt x="7053" y="1672"/>
                    </a:cubicBezTo>
                    <a:cubicBezTo>
                      <a:pt x="7144" y="1550"/>
                      <a:pt x="7174" y="1429"/>
                      <a:pt x="7205" y="1338"/>
                    </a:cubicBezTo>
                    <a:cubicBezTo>
                      <a:pt x="7235" y="1186"/>
                      <a:pt x="7235" y="1064"/>
                      <a:pt x="7235" y="912"/>
                    </a:cubicBezTo>
                    <a:cubicBezTo>
                      <a:pt x="7235" y="760"/>
                      <a:pt x="7205" y="638"/>
                      <a:pt x="7144" y="517"/>
                    </a:cubicBezTo>
                    <a:cubicBezTo>
                      <a:pt x="7083" y="426"/>
                      <a:pt x="7022" y="304"/>
                      <a:pt x="6901" y="213"/>
                    </a:cubicBezTo>
                    <a:cubicBezTo>
                      <a:pt x="6779" y="152"/>
                      <a:pt x="6688" y="61"/>
                      <a:pt x="6566" y="31"/>
                    </a:cubicBezTo>
                    <a:cubicBezTo>
                      <a:pt x="6445" y="0"/>
                      <a:pt x="6293" y="0"/>
                      <a:pt x="6171" y="0"/>
                    </a:cubicBezTo>
                    <a:close/>
                    <a:moveTo>
                      <a:pt x="4803" y="274"/>
                    </a:moveTo>
                    <a:lnTo>
                      <a:pt x="1" y="486"/>
                    </a:lnTo>
                    <a:lnTo>
                      <a:pt x="305" y="2857"/>
                    </a:lnTo>
                    <a:lnTo>
                      <a:pt x="5047" y="2037"/>
                    </a:lnTo>
                    <a:lnTo>
                      <a:pt x="4803" y="27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69"/>
              <p:cNvSpPr/>
              <p:nvPr/>
            </p:nvSpPr>
            <p:spPr>
              <a:xfrm>
                <a:off x="2136618" y="2484099"/>
                <a:ext cx="457830" cy="398305"/>
              </a:xfrm>
              <a:custGeom>
                <a:avLst/>
                <a:gdLst/>
                <a:ahLst/>
                <a:cxnLst/>
                <a:rect l="l" t="t" r="r" b="b"/>
                <a:pathLst>
                  <a:path w="11491" h="9997" extrusionOk="0">
                    <a:moveTo>
                      <a:pt x="4296" y="0"/>
                    </a:moveTo>
                    <a:cubicBezTo>
                      <a:pt x="3781" y="0"/>
                      <a:pt x="3305" y="309"/>
                      <a:pt x="3132" y="780"/>
                    </a:cubicBezTo>
                    <a:lnTo>
                      <a:pt x="366" y="7497"/>
                    </a:lnTo>
                    <a:cubicBezTo>
                      <a:pt x="1" y="8257"/>
                      <a:pt x="366" y="9017"/>
                      <a:pt x="1034" y="9260"/>
                    </a:cubicBezTo>
                    <a:cubicBezTo>
                      <a:pt x="1165" y="9302"/>
                      <a:pt x="1295" y="9321"/>
                      <a:pt x="1423" y="9321"/>
                    </a:cubicBezTo>
                    <a:cubicBezTo>
                      <a:pt x="1949" y="9321"/>
                      <a:pt x="2425" y="8989"/>
                      <a:pt x="2645" y="8500"/>
                    </a:cubicBezTo>
                    <a:lnTo>
                      <a:pt x="4560" y="3819"/>
                    </a:lnTo>
                    <a:lnTo>
                      <a:pt x="7661" y="7892"/>
                    </a:lnTo>
                    <a:lnTo>
                      <a:pt x="7661" y="7892"/>
                    </a:lnTo>
                    <a:lnTo>
                      <a:pt x="7387" y="7862"/>
                    </a:lnTo>
                    <a:cubicBezTo>
                      <a:pt x="7339" y="7854"/>
                      <a:pt x="7291" y="7851"/>
                      <a:pt x="7245" y="7851"/>
                    </a:cubicBezTo>
                    <a:cubicBezTo>
                      <a:pt x="6534" y="7851"/>
                      <a:pt x="6079" y="8689"/>
                      <a:pt x="6536" y="9260"/>
                    </a:cubicBezTo>
                    <a:cubicBezTo>
                      <a:pt x="6688" y="9442"/>
                      <a:pt x="6901" y="9564"/>
                      <a:pt x="7113" y="9594"/>
                    </a:cubicBezTo>
                    <a:lnTo>
                      <a:pt x="9971" y="9990"/>
                    </a:lnTo>
                    <a:cubicBezTo>
                      <a:pt x="10008" y="9994"/>
                      <a:pt x="10046" y="9996"/>
                      <a:pt x="10084" y="9996"/>
                    </a:cubicBezTo>
                    <a:cubicBezTo>
                      <a:pt x="10560" y="9996"/>
                      <a:pt x="11009" y="9646"/>
                      <a:pt x="11065" y="9139"/>
                    </a:cubicBezTo>
                    <a:lnTo>
                      <a:pt x="11460" y="6281"/>
                    </a:lnTo>
                    <a:cubicBezTo>
                      <a:pt x="11490" y="6069"/>
                      <a:pt x="11399" y="5825"/>
                      <a:pt x="11308" y="5643"/>
                    </a:cubicBezTo>
                    <a:cubicBezTo>
                      <a:pt x="11111" y="5399"/>
                      <a:pt x="10847" y="5289"/>
                      <a:pt x="10590" y="5289"/>
                    </a:cubicBezTo>
                    <a:cubicBezTo>
                      <a:pt x="10173" y="5289"/>
                      <a:pt x="9772" y="5580"/>
                      <a:pt x="9697" y="6069"/>
                    </a:cubicBezTo>
                    <a:lnTo>
                      <a:pt x="9667" y="6342"/>
                    </a:lnTo>
                    <a:lnTo>
                      <a:pt x="5290" y="506"/>
                    </a:lnTo>
                    <a:cubicBezTo>
                      <a:pt x="5138" y="293"/>
                      <a:pt x="4925" y="141"/>
                      <a:pt x="4651" y="50"/>
                    </a:cubicBezTo>
                    <a:cubicBezTo>
                      <a:pt x="4533" y="16"/>
                      <a:pt x="4413" y="0"/>
                      <a:pt x="42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69"/>
              <p:cNvSpPr/>
              <p:nvPr/>
            </p:nvSpPr>
            <p:spPr>
              <a:xfrm>
                <a:off x="2350974" y="2922574"/>
                <a:ext cx="486875" cy="408864"/>
              </a:xfrm>
              <a:custGeom>
                <a:avLst/>
                <a:gdLst/>
                <a:ahLst/>
                <a:cxnLst/>
                <a:rect l="l" t="t" r="r" b="b"/>
                <a:pathLst>
                  <a:path w="12220" h="10262" extrusionOk="0">
                    <a:moveTo>
                      <a:pt x="7067" y="0"/>
                    </a:moveTo>
                    <a:cubicBezTo>
                      <a:pt x="6732" y="0"/>
                      <a:pt x="6394" y="132"/>
                      <a:pt x="6141" y="413"/>
                    </a:cubicBezTo>
                    <a:cubicBezTo>
                      <a:pt x="5776" y="869"/>
                      <a:pt x="5776" y="1568"/>
                      <a:pt x="6110" y="2024"/>
                    </a:cubicBezTo>
                    <a:lnTo>
                      <a:pt x="8664" y="5368"/>
                    </a:lnTo>
                    <a:lnTo>
                      <a:pt x="3344" y="6036"/>
                    </a:lnTo>
                    <a:lnTo>
                      <a:pt x="3496" y="5793"/>
                    </a:lnTo>
                    <a:cubicBezTo>
                      <a:pt x="3959" y="5186"/>
                      <a:pt x="3514" y="4358"/>
                      <a:pt x="2815" y="4358"/>
                    </a:cubicBezTo>
                    <a:cubicBezTo>
                      <a:pt x="2779" y="4358"/>
                      <a:pt x="2743" y="4360"/>
                      <a:pt x="2706" y="4365"/>
                    </a:cubicBezTo>
                    <a:cubicBezTo>
                      <a:pt x="2463" y="4395"/>
                      <a:pt x="2250" y="4517"/>
                      <a:pt x="2098" y="4699"/>
                    </a:cubicBezTo>
                    <a:lnTo>
                      <a:pt x="335" y="6979"/>
                    </a:lnTo>
                    <a:cubicBezTo>
                      <a:pt x="1" y="7404"/>
                      <a:pt x="62" y="8012"/>
                      <a:pt x="518" y="8316"/>
                    </a:cubicBezTo>
                    <a:lnTo>
                      <a:pt x="2797" y="10079"/>
                    </a:lnTo>
                    <a:cubicBezTo>
                      <a:pt x="3010" y="10231"/>
                      <a:pt x="3223" y="10261"/>
                      <a:pt x="3466" y="10261"/>
                    </a:cubicBezTo>
                    <a:cubicBezTo>
                      <a:pt x="4256" y="10140"/>
                      <a:pt x="4530" y="9167"/>
                      <a:pt x="3861" y="8650"/>
                    </a:cubicBezTo>
                    <a:lnTo>
                      <a:pt x="3648" y="8498"/>
                    </a:lnTo>
                    <a:lnTo>
                      <a:pt x="11126" y="7556"/>
                    </a:lnTo>
                    <a:cubicBezTo>
                      <a:pt x="11703" y="7465"/>
                      <a:pt x="12159" y="7039"/>
                      <a:pt x="12220" y="6431"/>
                    </a:cubicBezTo>
                    <a:cubicBezTo>
                      <a:pt x="12220" y="6158"/>
                      <a:pt x="12098" y="5854"/>
                      <a:pt x="11916" y="5580"/>
                    </a:cubicBezTo>
                    <a:lnTo>
                      <a:pt x="8086" y="504"/>
                    </a:lnTo>
                    <a:cubicBezTo>
                      <a:pt x="7841" y="178"/>
                      <a:pt x="7456" y="0"/>
                      <a:pt x="70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69"/>
              <p:cNvSpPr/>
              <p:nvPr/>
            </p:nvSpPr>
            <p:spPr>
              <a:xfrm>
                <a:off x="1947720" y="2897194"/>
                <a:ext cx="357268" cy="431215"/>
              </a:xfrm>
              <a:custGeom>
                <a:avLst/>
                <a:gdLst/>
                <a:ahLst/>
                <a:cxnLst/>
                <a:rect l="l" t="t" r="r" b="b"/>
                <a:pathLst>
                  <a:path w="8967" h="10823" extrusionOk="0">
                    <a:moveTo>
                      <a:pt x="4869" y="0"/>
                    </a:moveTo>
                    <a:cubicBezTo>
                      <a:pt x="4745" y="0"/>
                      <a:pt x="4619" y="25"/>
                      <a:pt x="4499" y="78"/>
                    </a:cubicBezTo>
                    <a:lnTo>
                      <a:pt x="1824" y="1172"/>
                    </a:lnTo>
                    <a:cubicBezTo>
                      <a:pt x="1611" y="1233"/>
                      <a:pt x="1459" y="1445"/>
                      <a:pt x="1338" y="1658"/>
                    </a:cubicBezTo>
                    <a:cubicBezTo>
                      <a:pt x="1081" y="2274"/>
                      <a:pt x="1562" y="2912"/>
                      <a:pt x="2175" y="2912"/>
                    </a:cubicBezTo>
                    <a:cubicBezTo>
                      <a:pt x="2288" y="2912"/>
                      <a:pt x="2405" y="2891"/>
                      <a:pt x="2523" y="2844"/>
                    </a:cubicBezTo>
                    <a:lnTo>
                      <a:pt x="2766" y="2722"/>
                    </a:lnTo>
                    <a:lnTo>
                      <a:pt x="152" y="9075"/>
                    </a:lnTo>
                    <a:cubicBezTo>
                      <a:pt x="31" y="9379"/>
                      <a:pt x="0" y="9683"/>
                      <a:pt x="122" y="9986"/>
                    </a:cubicBezTo>
                    <a:cubicBezTo>
                      <a:pt x="284" y="10501"/>
                      <a:pt x="760" y="10822"/>
                      <a:pt x="1270" y="10822"/>
                    </a:cubicBezTo>
                    <a:cubicBezTo>
                      <a:pt x="1332" y="10822"/>
                      <a:pt x="1396" y="10817"/>
                      <a:pt x="1459" y="10807"/>
                    </a:cubicBezTo>
                    <a:lnTo>
                      <a:pt x="7751" y="10017"/>
                    </a:lnTo>
                    <a:cubicBezTo>
                      <a:pt x="8481" y="9956"/>
                      <a:pt x="8967" y="9257"/>
                      <a:pt x="8815" y="8527"/>
                    </a:cubicBezTo>
                    <a:cubicBezTo>
                      <a:pt x="8734" y="7932"/>
                      <a:pt x="8194" y="7505"/>
                      <a:pt x="7604" y="7505"/>
                    </a:cubicBezTo>
                    <a:cubicBezTo>
                      <a:pt x="7532" y="7505"/>
                      <a:pt x="7459" y="7511"/>
                      <a:pt x="7386" y="7524"/>
                    </a:cubicBezTo>
                    <a:lnTo>
                      <a:pt x="3283" y="8041"/>
                    </a:lnTo>
                    <a:lnTo>
                      <a:pt x="5107" y="3664"/>
                    </a:lnTo>
                    <a:lnTo>
                      <a:pt x="5228" y="3938"/>
                    </a:lnTo>
                    <a:cubicBezTo>
                      <a:pt x="5365" y="4303"/>
                      <a:pt x="5692" y="4485"/>
                      <a:pt x="6022" y="4485"/>
                    </a:cubicBezTo>
                    <a:cubicBezTo>
                      <a:pt x="6353" y="4485"/>
                      <a:pt x="6687" y="4303"/>
                      <a:pt x="6839" y="3938"/>
                    </a:cubicBezTo>
                    <a:cubicBezTo>
                      <a:pt x="6930" y="3725"/>
                      <a:pt x="6930" y="3482"/>
                      <a:pt x="6839" y="3269"/>
                    </a:cubicBezTo>
                    <a:lnTo>
                      <a:pt x="5745" y="594"/>
                    </a:lnTo>
                    <a:cubicBezTo>
                      <a:pt x="5608" y="228"/>
                      <a:pt x="5247" y="0"/>
                      <a:pt x="48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69"/>
              <p:cNvSpPr/>
              <p:nvPr/>
            </p:nvSpPr>
            <p:spPr>
              <a:xfrm>
                <a:off x="935263" y="2574503"/>
                <a:ext cx="353642" cy="484445"/>
              </a:xfrm>
              <a:custGeom>
                <a:avLst/>
                <a:gdLst/>
                <a:ahLst/>
                <a:cxnLst/>
                <a:rect l="l" t="t" r="r" b="b"/>
                <a:pathLst>
                  <a:path w="8876" h="12159" extrusionOk="0">
                    <a:moveTo>
                      <a:pt x="3617" y="0"/>
                    </a:moveTo>
                    <a:lnTo>
                      <a:pt x="3313" y="1489"/>
                    </a:lnTo>
                    <a:cubicBezTo>
                      <a:pt x="2888" y="3556"/>
                      <a:pt x="1703" y="5380"/>
                      <a:pt x="0" y="6687"/>
                    </a:cubicBezTo>
                    <a:cubicBezTo>
                      <a:pt x="1976" y="7447"/>
                      <a:pt x="3617" y="8876"/>
                      <a:pt x="4590" y="10791"/>
                    </a:cubicBezTo>
                    <a:lnTo>
                      <a:pt x="5289" y="12158"/>
                    </a:lnTo>
                    <a:lnTo>
                      <a:pt x="5593" y="10669"/>
                    </a:lnTo>
                    <a:cubicBezTo>
                      <a:pt x="5988" y="8572"/>
                      <a:pt x="7174" y="6748"/>
                      <a:pt x="8876" y="5471"/>
                    </a:cubicBezTo>
                    <a:cubicBezTo>
                      <a:pt x="6870" y="4711"/>
                      <a:pt x="5259" y="3222"/>
                      <a:pt x="4286" y="1368"/>
                    </a:cubicBezTo>
                    <a:lnTo>
                      <a:pt x="36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69"/>
              <p:cNvSpPr/>
              <p:nvPr/>
            </p:nvSpPr>
            <p:spPr>
              <a:xfrm>
                <a:off x="3065524" y="1589896"/>
                <a:ext cx="226505" cy="311289"/>
              </a:xfrm>
              <a:custGeom>
                <a:avLst/>
                <a:gdLst/>
                <a:ahLst/>
                <a:cxnLst/>
                <a:rect l="l" t="t" r="r" b="b"/>
                <a:pathLst>
                  <a:path w="5685" h="7813" extrusionOk="0">
                    <a:moveTo>
                      <a:pt x="2310" y="1"/>
                    </a:moveTo>
                    <a:lnTo>
                      <a:pt x="2128" y="973"/>
                    </a:lnTo>
                    <a:cubicBezTo>
                      <a:pt x="1855" y="2280"/>
                      <a:pt x="1095" y="3466"/>
                      <a:pt x="0" y="4317"/>
                    </a:cubicBezTo>
                    <a:cubicBezTo>
                      <a:pt x="1247" y="4803"/>
                      <a:pt x="2310" y="5715"/>
                      <a:pt x="2918" y="6931"/>
                    </a:cubicBezTo>
                    <a:lnTo>
                      <a:pt x="3374" y="7812"/>
                    </a:lnTo>
                    <a:lnTo>
                      <a:pt x="3557" y="6840"/>
                    </a:lnTo>
                    <a:cubicBezTo>
                      <a:pt x="3830" y="5532"/>
                      <a:pt x="4590" y="4347"/>
                      <a:pt x="5684" y="3496"/>
                    </a:cubicBezTo>
                    <a:cubicBezTo>
                      <a:pt x="4438" y="3040"/>
                      <a:pt x="3374" y="2098"/>
                      <a:pt x="2766" y="882"/>
                    </a:cubicBezTo>
                    <a:lnTo>
                      <a:pt x="231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69"/>
              <p:cNvSpPr/>
              <p:nvPr/>
            </p:nvSpPr>
            <p:spPr>
              <a:xfrm>
                <a:off x="1124200" y="2262052"/>
                <a:ext cx="222839" cy="305194"/>
              </a:xfrm>
              <a:custGeom>
                <a:avLst/>
                <a:gdLst/>
                <a:ahLst/>
                <a:cxnLst/>
                <a:rect l="l" t="t" r="r" b="b"/>
                <a:pathLst>
                  <a:path w="5593" h="7660" extrusionOk="0">
                    <a:moveTo>
                      <a:pt x="2280" y="0"/>
                    </a:moveTo>
                    <a:lnTo>
                      <a:pt x="2097" y="973"/>
                    </a:lnTo>
                    <a:cubicBezTo>
                      <a:pt x="1824" y="2280"/>
                      <a:pt x="1125" y="3435"/>
                      <a:pt x="0" y="4225"/>
                    </a:cubicBezTo>
                    <a:cubicBezTo>
                      <a:pt x="1277" y="4711"/>
                      <a:pt x="2280" y="5623"/>
                      <a:pt x="2888" y="6809"/>
                    </a:cubicBezTo>
                    <a:lnTo>
                      <a:pt x="3313" y="7660"/>
                    </a:lnTo>
                    <a:lnTo>
                      <a:pt x="3496" y="6687"/>
                    </a:lnTo>
                    <a:cubicBezTo>
                      <a:pt x="3769" y="5380"/>
                      <a:pt x="4499" y="4225"/>
                      <a:pt x="5593" y="3435"/>
                    </a:cubicBezTo>
                    <a:cubicBezTo>
                      <a:pt x="4347" y="2948"/>
                      <a:pt x="3313" y="2037"/>
                      <a:pt x="2705" y="851"/>
                    </a:cubicBezTo>
                    <a:lnTo>
                      <a:pt x="228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69"/>
              <p:cNvSpPr/>
              <p:nvPr/>
            </p:nvSpPr>
            <p:spPr>
              <a:xfrm>
                <a:off x="3370086" y="2472385"/>
                <a:ext cx="96937" cy="72234"/>
              </a:xfrm>
              <a:custGeom>
                <a:avLst/>
                <a:gdLst/>
                <a:ahLst/>
                <a:cxnLst/>
                <a:rect l="l" t="t" r="r" b="b"/>
                <a:pathLst>
                  <a:path w="2433" h="1813" extrusionOk="0">
                    <a:moveTo>
                      <a:pt x="1219" y="1"/>
                    </a:moveTo>
                    <a:cubicBezTo>
                      <a:pt x="1175" y="1"/>
                      <a:pt x="1128" y="4"/>
                      <a:pt x="1080" y="10"/>
                    </a:cubicBezTo>
                    <a:cubicBezTo>
                      <a:pt x="1" y="156"/>
                      <a:pt x="153" y="1812"/>
                      <a:pt x="1214" y="1812"/>
                    </a:cubicBezTo>
                    <a:cubicBezTo>
                      <a:pt x="1259" y="1812"/>
                      <a:pt x="1305" y="1809"/>
                      <a:pt x="1354" y="1803"/>
                    </a:cubicBezTo>
                    <a:cubicBezTo>
                      <a:pt x="2433" y="1657"/>
                      <a:pt x="2280" y="1"/>
                      <a:pt x="12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69"/>
              <p:cNvSpPr/>
              <p:nvPr/>
            </p:nvSpPr>
            <p:spPr>
              <a:xfrm>
                <a:off x="1021882" y="1750584"/>
                <a:ext cx="98052" cy="72234"/>
              </a:xfrm>
              <a:custGeom>
                <a:avLst/>
                <a:gdLst/>
                <a:ahLst/>
                <a:cxnLst/>
                <a:rect l="l" t="t" r="r" b="b"/>
                <a:pathLst>
                  <a:path w="2461" h="1813" extrusionOk="0">
                    <a:moveTo>
                      <a:pt x="1242" y="1"/>
                    </a:moveTo>
                    <a:cubicBezTo>
                      <a:pt x="1199" y="1"/>
                      <a:pt x="1155" y="4"/>
                      <a:pt x="1109" y="10"/>
                    </a:cubicBezTo>
                    <a:cubicBezTo>
                      <a:pt x="1" y="156"/>
                      <a:pt x="152" y="1813"/>
                      <a:pt x="1213" y="1813"/>
                    </a:cubicBezTo>
                    <a:cubicBezTo>
                      <a:pt x="1258" y="1813"/>
                      <a:pt x="1304" y="1810"/>
                      <a:pt x="1352" y="1803"/>
                    </a:cubicBezTo>
                    <a:cubicBezTo>
                      <a:pt x="2460" y="1658"/>
                      <a:pt x="2254" y="1"/>
                      <a:pt x="1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69"/>
              <p:cNvSpPr/>
              <p:nvPr/>
            </p:nvSpPr>
            <p:spPr>
              <a:xfrm>
                <a:off x="943112" y="2170851"/>
                <a:ext cx="98092" cy="72195"/>
              </a:xfrm>
              <a:custGeom>
                <a:avLst/>
                <a:gdLst/>
                <a:ahLst/>
                <a:cxnLst/>
                <a:rect l="l" t="t" r="r" b="b"/>
                <a:pathLst>
                  <a:path w="2462" h="1812" extrusionOk="0">
                    <a:moveTo>
                      <a:pt x="1216" y="0"/>
                    </a:moveTo>
                    <a:cubicBezTo>
                      <a:pt x="1172" y="0"/>
                      <a:pt x="1127" y="3"/>
                      <a:pt x="1080" y="9"/>
                    </a:cubicBezTo>
                    <a:cubicBezTo>
                      <a:pt x="1" y="155"/>
                      <a:pt x="153" y="1812"/>
                      <a:pt x="1214" y="1812"/>
                    </a:cubicBezTo>
                    <a:cubicBezTo>
                      <a:pt x="1259" y="1812"/>
                      <a:pt x="1305" y="1809"/>
                      <a:pt x="1354" y="1803"/>
                    </a:cubicBezTo>
                    <a:cubicBezTo>
                      <a:pt x="2462" y="1657"/>
                      <a:pt x="2255" y="0"/>
                      <a:pt x="1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69"/>
              <p:cNvSpPr/>
              <p:nvPr/>
            </p:nvSpPr>
            <p:spPr>
              <a:xfrm>
                <a:off x="3201230" y="2237309"/>
                <a:ext cx="181004" cy="133313"/>
              </a:xfrm>
              <a:custGeom>
                <a:avLst/>
                <a:gdLst/>
                <a:ahLst/>
                <a:cxnLst/>
                <a:rect l="l" t="t" r="r" b="b"/>
                <a:pathLst>
                  <a:path w="4543" h="3346" extrusionOk="0">
                    <a:moveTo>
                      <a:pt x="2256" y="0"/>
                    </a:moveTo>
                    <a:cubicBezTo>
                      <a:pt x="2185" y="0"/>
                      <a:pt x="2111" y="4"/>
                      <a:pt x="2035" y="13"/>
                    </a:cubicBezTo>
                    <a:cubicBezTo>
                      <a:pt x="1" y="304"/>
                      <a:pt x="329" y="3346"/>
                      <a:pt x="2221" y="3346"/>
                    </a:cubicBezTo>
                    <a:cubicBezTo>
                      <a:pt x="2308" y="3346"/>
                      <a:pt x="2398" y="3340"/>
                      <a:pt x="2491" y="3326"/>
                    </a:cubicBezTo>
                    <a:cubicBezTo>
                      <a:pt x="4543" y="3062"/>
                      <a:pt x="4192" y="0"/>
                      <a:pt x="22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69"/>
              <p:cNvSpPr/>
              <p:nvPr/>
            </p:nvSpPr>
            <p:spPr>
              <a:xfrm>
                <a:off x="1196953" y="1894299"/>
                <a:ext cx="179092" cy="132397"/>
              </a:xfrm>
              <a:custGeom>
                <a:avLst/>
                <a:gdLst/>
                <a:ahLst/>
                <a:cxnLst/>
                <a:rect l="l" t="t" r="r" b="b"/>
                <a:pathLst>
                  <a:path w="4495" h="3323" extrusionOk="0">
                    <a:moveTo>
                      <a:pt x="2306" y="0"/>
                    </a:moveTo>
                    <a:cubicBezTo>
                      <a:pt x="2219" y="0"/>
                      <a:pt x="2128" y="7"/>
                      <a:pt x="2034" y="20"/>
                    </a:cubicBezTo>
                    <a:cubicBezTo>
                      <a:pt x="1" y="311"/>
                      <a:pt x="300" y="3323"/>
                      <a:pt x="2215" y="3323"/>
                    </a:cubicBezTo>
                    <a:cubicBezTo>
                      <a:pt x="2303" y="3323"/>
                      <a:pt x="2395" y="3316"/>
                      <a:pt x="2490" y="3303"/>
                    </a:cubicBezTo>
                    <a:cubicBezTo>
                      <a:pt x="4495" y="3012"/>
                      <a:pt x="4195" y="0"/>
                      <a:pt x="23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37" name="Google Shape;2037;p69"/>
          <p:cNvGrpSpPr/>
          <p:nvPr/>
        </p:nvGrpSpPr>
        <p:grpSpPr>
          <a:xfrm rot="-1800596">
            <a:off x="3417103" y="1752952"/>
            <a:ext cx="1007367" cy="524523"/>
            <a:chOff x="-4026925" y="3801000"/>
            <a:chExt cx="2333650" cy="1215100"/>
          </a:xfrm>
        </p:grpSpPr>
        <p:sp>
          <p:nvSpPr>
            <p:cNvPr id="2038" name="Google Shape;2038;p69"/>
            <p:cNvSpPr/>
            <p:nvPr/>
          </p:nvSpPr>
          <p:spPr>
            <a:xfrm>
              <a:off x="-4026925" y="3801000"/>
              <a:ext cx="2333650" cy="1215100"/>
            </a:xfrm>
            <a:custGeom>
              <a:avLst/>
              <a:gdLst/>
              <a:ahLst/>
              <a:cxnLst/>
              <a:rect l="l" t="t" r="r" b="b"/>
              <a:pathLst>
                <a:path w="93346" h="48604" extrusionOk="0">
                  <a:moveTo>
                    <a:pt x="13435" y="1"/>
                  </a:moveTo>
                  <a:cubicBezTo>
                    <a:pt x="11764" y="1"/>
                    <a:pt x="10335" y="943"/>
                    <a:pt x="9636" y="2432"/>
                  </a:cubicBezTo>
                  <a:cubicBezTo>
                    <a:pt x="9423" y="2888"/>
                    <a:pt x="9271" y="3344"/>
                    <a:pt x="9241" y="3831"/>
                  </a:cubicBezTo>
                  <a:cubicBezTo>
                    <a:pt x="9028" y="5594"/>
                    <a:pt x="8937" y="7326"/>
                    <a:pt x="8846" y="9119"/>
                  </a:cubicBezTo>
                  <a:cubicBezTo>
                    <a:pt x="8846" y="9393"/>
                    <a:pt x="8846" y="9636"/>
                    <a:pt x="8876" y="9849"/>
                  </a:cubicBezTo>
                  <a:cubicBezTo>
                    <a:pt x="8481" y="10305"/>
                    <a:pt x="8025" y="10882"/>
                    <a:pt x="7508" y="11551"/>
                  </a:cubicBezTo>
                  <a:cubicBezTo>
                    <a:pt x="5137" y="14864"/>
                    <a:pt x="0" y="24013"/>
                    <a:pt x="4438" y="37691"/>
                  </a:cubicBezTo>
                  <a:cubicBezTo>
                    <a:pt x="5228" y="40184"/>
                    <a:pt x="7508" y="40852"/>
                    <a:pt x="14286" y="42220"/>
                  </a:cubicBezTo>
                  <a:cubicBezTo>
                    <a:pt x="18329" y="43010"/>
                    <a:pt x="23922" y="44014"/>
                    <a:pt x="30123" y="45077"/>
                  </a:cubicBezTo>
                  <a:cubicBezTo>
                    <a:pt x="40548" y="46688"/>
                    <a:pt x="54743" y="48603"/>
                    <a:pt x="60640" y="48603"/>
                  </a:cubicBezTo>
                  <a:cubicBezTo>
                    <a:pt x="61916" y="48603"/>
                    <a:pt x="62828" y="48482"/>
                    <a:pt x="63558" y="48299"/>
                  </a:cubicBezTo>
                  <a:cubicBezTo>
                    <a:pt x="65929" y="47661"/>
                    <a:pt x="67935" y="46050"/>
                    <a:pt x="69607" y="43558"/>
                  </a:cubicBezTo>
                  <a:cubicBezTo>
                    <a:pt x="69941" y="43588"/>
                    <a:pt x="70275" y="43618"/>
                    <a:pt x="70670" y="43618"/>
                  </a:cubicBezTo>
                  <a:lnTo>
                    <a:pt x="70701" y="43618"/>
                  </a:lnTo>
                  <a:cubicBezTo>
                    <a:pt x="71157" y="43801"/>
                    <a:pt x="71704" y="43892"/>
                    <a:pt x="72221" y="43922"/>
                  </a:cubicBezTo>
                  <a:cubicBezTo>
                    <a:pt x="73102" y="44713"/>
                    <a:pt x="74439" y="45138"/>
                    <a:pt x="77114" y="45594"/>
                  </a:cubicBezTo>
                  <a:cubicBezTo>
                    <a:pt x="78391" y="45776"/>
                    <a:pt x="80823" y="46141"/>
                    <a:pt x="83254" y="46141"/>
                  </a:cubicBezTo>
                  <a:cubicBezTo>
                    <a:pt x="84500" y="46141"/>
                    <a:pt x="85564" y="46020"/>
                    <a:pt x="86507" y="45837"/>
                  </a:cubicBezTo>
                  <a:cubicBezTo>
                    <a:pt x="87753" y="45564"/>
                    <a:pt x="89546" y="44713"/>
                    <a:pt x="90914" y="42251"/>
                  </a:cubicBezTo>
                  <a:cubicBezTo>
                    <a:pt x="92829" y="38785"/>
                    <a:pt x="93346" y="33071"/>
                    <a:pt x="92099" y="29424"/>
                  </a:cubicBezTo>
                  <a:cubicBezTo>
                    <a:pt x="91218" y="26840"/>
                    <a:pt x="89668" y="25685"/>
                    <a:pt x="88513" y="25199"/>
                  </a:cubicBezTo>
                  <a:cubicBezTo>
                    <a:pt x="87084" y="24560"/>
                    <a:pt x="85169" y="24044"/>
                    <a:pt x="82707" y="23709"/>
                  </a:cubicBezTo>
                  <a:cubicBezTo>
                    <a:pt x="80823" y="23436"/>
                    <a:pt x="79029" y="23345"/>
                    <a:pt x="77965" y="23253"/>
                  </a:cubicBezTo>
                  <a:cubicBezTo>
                    <a:pt x="77692" y="23253"/>
                    <a:pt x="77479" y="23223"/>
                    <a:pt x="77357" y="23223"/>
                  </a:cubicBezTo>
                  <a:lnTo>
                    <a:pt x="77084" y="23193"/>
                  </a:lnTo>
                  <a:lnTo>
                    <a:pt x="76780" y="23193"/>
                  </a:lnTo>
                  <a:cubicBezTo>
                    <a:pt x="76111" y="23193"/>
                    <a:pt x="75351" y="23375"/>
                    <a:pt x="74652" y="23831"/>
                  </a:cubicBezTo>
                  <a:cubicBezTo>
                    <a:pt x="74379" y="23800"/>
                    <a:pt x="74136" y="23770"/>
                    <a:pt x="73862" y="23770"/>
                  </a:cubicBezTo>
                  <a:cubicBezTo>
                    <a:pt x="73619" y="23679"/>
                    <a:pt x="73436" y="23649"/>
                    <a:pt x="73284" y="23588"/>
                  </a:cubicBezTo>
                  <a:cubicBezTo>
                    <a:pt x="73011" y="23557"/>
                    <a:pt x="72798" y="23527"/>
                    <a:pt x="72555" y="23497"/>
                  </a:cubicBezTo>
                  <a:cubicBezTo>
                    <a:pt x="72251" y="22493"/>
                    <a:pt x="71886" y="21582"/>
                    <a:pt x="71491" y="20822"/>
                  </a:cubicBezTo>
                  <a:cubicBezTo>
                    <a:pt x="72251" y="20335"/>
                    <a:pt x="72859" y="19606"/>
                    <a:pt x="73224" y="18724"/>
                  </a:cubicBezTo>
                  <a:cubicBezTo>
                    <a:pt x="73254" y="18542"/>
                    <a:pt x="73376" y="18238"/>
                    <a:pt x="73436" y="17873"/>
                  </a:cubicBezTo>
                  <a:lnTo>
                    <a:pt x="73558" y="17113"/>
                  </a:lnTo>
                  <a:cubicBezTo>
                    <a:pt x="73740" y="15624"/>
                    <a:pt x="73984" y="14135"/>
                    <a:pt x="74196" y="12645"/>
                  </a:cubicBezTo>
                  <a:cubicBezTo>
                    <a:pt x="74379" y="11429"/>
                    <a:pt x="74044" y="10244"/>
                    <a:pt x="73254" y="9332"/>
                  </a:cubicBezTo>
                  <a:cubicBezTo>
                    <a:pt x="72464" y="8420"/>
                    <a:pt x="71309" y="7873"/>
                    <a:pt x="70063" y="7873"/>
                  </a:cubicBezTo>
                  <a:cubicBezTo>
                    <a:pt x="69667" y="7873"/>
                    <a:pt x="69303" y="7904"/>
                    <a:pt x="68968" y="8025"/>
                  </a:cubicBezTo>
                  <a:cubicBezTo>
                    <a:pt x="68360" y="7691"/>
                    <a:pt x="67631" y="7508"/>
                    <a:pt x="66901" y="7508"/>
                  </a:cubicBezTo>
                  <a:cubicBezTo>
                    <a:pt x="66689" y="7508"/>
                    <a:pt x="66476" y="7508"/>
                    <a:pt x="66293" y="7539"/>
                  </a:cubicBezTo>
                  <a:cubicBezTo>
                    <a:pt x="65989" y="7448"/>
                    <a:pt x="65655" y="7417"/>
                    <a:pt x="65321" y="7417"/>
                  </a:cubicBezTo>
                  <a:cubicBezTo>
                    <a:pt x="64926" y="7417"/>
                    <a:pt x="64500" y="7448"/>
                    <a:pt x="64166" y="7569"/>
                  </a:cubicBezTo>
                  <a:cubicBezTo>
                    <a:pt x="63710" y="7387"/>
                    <a:pt x="63193" y="7265"/>
                    <a:pt x="62616" y="7265"/>
                  </a:cubicBezTo>
                  <a:cubicBezTo>
                    <a:pt x="62464" y="7265"/>
                    <a:pt x="62281" y="7265"/>
                    <a:pt x="62129" y="7296"/>
                  </a:cubicBezTo>
                  <a:cubicBezTo>
                    <a:pt x="61461" y="6931"/>
                    <a:pt x="60761" y="6749"/>
                    <a:pt x="60002" y="6749"/>
                  </a:cubicBezTo>
                  <a:cubicBezTo>
                    <a:pt x="59758" y="6749"/>
                    <a:pt x="59576" y="6749"/>
                    <a:pt x="59333" y="6779"/>
                  </a:cubicBezTo>
                  <a:cubicBezTo>
                    <a:pt x="58877" y="6566"/>
                    <a:pt x="58391" y="6475"/>
                    <a:pt x="57874" y="6384"/>
                  </a:cubicBezTo>
                  <a:cubicBezTo>
                    <a:pt x="57600" y="6353"/>
                    <a:pt x="57327" y="6353"/>
                    <a:pt x="57053" y="6353"/>
                  </a:cubicBezTo>
                  <a:cubicBezTo>
                    <a:pt x="56597" y="6353"/>
                    <a:pt x="55777" y="6384"/>
                    <a:pt x="54865" y="6779"/>
                  </a:cubicBezTo>
                  <a:cubicBezTo>
                    <a:pt x="53710" y="5624"/>
                    <a:pt x="52099" y="4955"/>
                    <a:pt x="50184" y="4864"/>
                  </a:cubicBezTo>
                  <a:lnTo>
                    <a:pt x="50032" y="4864"/>
                  </a:lnTo>
                  <a:cubicBezTo>
                    <a:pt x="49880" y="4864"/>
                    <a:pt x="49758" y="4894"/>
                    <a:pt x="49606" y="4894"/>
                  </a:cubicBezTo>
                  <a:cubicBezTo>
                    <a:pt x="49150" y="4712"/>
                    <a:pt x="48664" y="4651"/>
                    <a:pt x="48178" y="4651"/>
                  </a:cubicBezTo>
                  <a:cubicBezTo>
                    <a:pt x="47995" y="4651"/>
                    <a:pt x="47752" y="4651"/>
                    <a:pt x="47570" y="4682"/>
                  </a:cubicBezTo>
                  <a:cubicBezTo>
                    <a:pt x="46962" y="4378"/>
                    <a:pt x="46354" y="4226"/>
                    <a:pt x="45655" y="4226"/>
                  </a:cubicBezTo>
                  <a:cubicBezTo>
                    <a:pt x="45412" y="4226"/>
                    <a:pt x="45138" y="4256"/>
                    <a:pt x="44864" y="4287"/>
                  </a:cubicBezTo>
                  <a:cubicBezTo>
                    <a:pt x="44257" y="3983"/>
                    <a:pt x="43649" y="3800"/>
                    <a:pt x="42980" y="3739"/>
                  </a:cubicBezTo>
                  <a:cubicBezTo>
                    <a:pt x="42706" y="3739"/>
                    <a:pt x="42433" y="3679"/>
                    <a:pt x="42159" y="3679"/>
                  </a:cubicBezTo>
                  <a:cubicBezTo>
                    <a:pt x="42068" y="3679"/>
                    <a:pt x="41916" y="3739"/>
                    <a:pt x="41764" y="3739"/>
                  </a:cubicBezTo>
                  <a:cubicBezTo>
                    <a:pt x="41187" y="3466"/>
                    <a:pt x="40579" y="3314"/>
                    <a:pt x="39971" y="3314"/>
                  </a:cubicBezTo>
                  <a:cubicBezTo>
                    <a:pt x="39545" y="3314"/>
                    <a:pt x="39120" y="3375"/>
                    <a:pt x="38725" y="3496"/>
                  </a:cubicBezTo>
                  <a:cubicBezTo>
                    <a:pt x="38117" y="3192"/>
                    <a:pt x="37448" y="3010"/>
                    <a:pt x="36749" y="3010"/>
                  </a:cubicBezTo>
                  <a:cubicBezTo>
                    <a:pt x="36293" y="3010"/>
                    <a:pt x="35867" y="3040"/>
                    <a:pt x="35442" y="3192"/>
                  </a:cubicBezTo>
                  <a:cubicBezTo>
                    <a:pt x="34408" y="2280"/>
                    <a:pt x="33162" y="1794"/>
                    <a:pt x="31764" y="1794"/>
                  </a:cubicBezTo>
                  <a:cubicBezTo>
                    <a:pt x="31217" y="1794"/>
                    <a:pt x="30730" y="1824"/>
                    <a:pt x="30214" y="1976"/>
                  </a:cubicBezTo>
                  <a:cubicBezTo>
                    <a:pt x="29606" y="1673"/>
                    <a:pt x="28907" y="1490"/>
                    <a:pt x="28177" y="1490"/>
                  </a:cubicBezTo>
                  <a:cubicBezTo>
                    <a:pt x="27721" y="1490"/>
                    <a:pt x="27326" y="1551"/>
                    <a:pt x="26901" y="1673"/>
                  </a:cubicBezTo>
                  <a:cubicBezTo>
                    <a:pt x="26323" y="1369"/>
                    <a:pt x="25685" y="1217"/>
                    <a:pt x="24986" y="1217"/>
                  </a:cubicBezTo>
                  <a:cubicBezTo>
                    <a:pt x="24682" y="1217"/>
                    <a:pt x="24347" y="1247"/>
                    <a:pt x="24043" y="1338"/>
                  </a:cubicBezTo>
                  <a:cubicBezTo>
                    <a:pt x="23587" y="1186"/>
                    <a:pt x="23132" y="1095"/>
                    <a:pt x="22645" y="1095"/>
                  </a:cubicBezTo>
                  <a:cubicBezTo>
                    <a:pt x="22189" y="1095"/>
                    <a:pt x="21733" y="1156"/>
                    <a:pt x="21308" y="1308"/>
                  </a:cubicBezTo>
                  <a:cubicBezTo>
                    <a:pt x="20335" y="791"/>
                    <a:pt x="19180" y="548"/>
                    <a:pt x="17934" y="548"/>
                  </a:cubicBezTo>
                  <a:lnTo>
                    <a:pt x="17630" y="548"/>
                  </a:lnTo>
                  <a:cubicBezTo>
                    <a:pt x="17326" y="548"/>
                    <a:pt x="17052" y="578"/>
                    <a:pt x="16779" y="639"/>
                  </a:cubicBezTo>
                  <a:cubicBezTo>
                    <a:pt x="15837" y="244"/>
                    <a:pt x="14742" y="1"/>
                    <a:pt x="13496"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39" name="Google Shape;2039;p69"/>
            <p:cNvGrpSpPr/>
            <p:nvPr/>
          </p:nvGrpSpPr>
          <p:grpSpPr>
            <a:xfrm>
              <a:off x="-3957025" y="3895225"/>
              <a:ext cx="2168000" cy="1022825"/>
              <a:chOff x="5127825" y="9165400"/>
              <a:chExt cx="2168000" cy="1022825"/>
            </a:xfrm>
          </p:grpSpPr>
          <p:sp>
            <p:nvSpPr>
              <p:cNvPr id="2040" name="Google Shape;2040;p69"/>
              <p:cNvSpPr/>
              <p:nvPr/>
            </p:nvSpPr>
            <p:spPr>
              <a:xfrm>
                <a:off x="5127825" y="9351575"/>
                <a:ext cx="1688525" cy="836650"/>
              </a:xfrm>
              <a:custGeom>
                <a:avLst/>
                <a:gdLst/>
                <a:ahLst/>
                <a:cxnLst/>
                <a:rect l="l" t="t" r="r" b="b"/>
                <a:pathLst>
                  <a:path w="67541" h="33466" extrusionOk="0">
                    <a:moveTo>
                      <a:pt x="10335" y="1"/>
                    </a:moveTo>
                    <a:cubicBezTo>
                      <a:pt x="9484" y="1"/>
                      <a:pt x="1" y="9150"/>
                      <a:pt x="5259" y="25320"/>
                    </a:cubicBezTo>
                    <a:cubicBezTo>
                      <a:pt x="5791" y="26944"/>
                      <a:pt x="47494" y="33466"/>
                      <a:pt x="57764" y="33466"/>
                    </a:cubicBezTo>
                    <a:cubicBezTo>
                      <a:pt x="58645" y="33466"/>
                      <a:pt x="59295" y="33418"/>
                      <a:pt x="59668" y="33314"/>
                    </a:cubicBezTo>
                    <a:cubicBezTo>
                      <a:pt x="61643" y="32767"/>
                      <a:pt x="63133" y="31004"/>
                      <a:pt x="64227" y="28998"/>
                    </a:cubicBezTo>
                    <a:cubicBezTo>
                      <a:pt x="65777" y="26171"/>
                      <a:pt x="66567" y="22889"/>
                      <a:pt x="66932" y="21582"/>
                    </a:cubicBezTo>
                    <a:cubicBezTo>
                      <a:pt x="67540" y="19393"/>
                      <a:pt x="66689" y="9788"/>
                      <a:pt x="61978" y="7721"/>
                    </a:cubicBezTo>
                    <a:cubicBezTo>
                      <a:pt x="59668" y="6688"/>
                      <a:pt x="47388" y="4803"/>
                      <a:pt x="35381" y="3162"/>
                    </a:cubicBezTo>
                    <a:cubicBezTo>
                      <a:pt x="22950" y="1460"/>
                      <a:pt x="10791" y="1"/>
                      <a:pt x="10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69"/>
              <p:cNvSpPr/>
              <p:nvPr/>
            </p:nvSpPr>
            <p:spPr>
              <a:xfrm>
                <a:off x="5127825" y="9351575"/>
                <a:ext cx="1605675" cy="836650"/>
              </a:xfrm>
              <a:custGeom>
                <a:avLst/>
                <a:gdLst/>
                <a:ahLst/>
                <a:cxnLst/>
                <a:rect l="l" t="t" r="r" b="b"/>
                <a:pathLst>
                  <a:path w="64227" h="33466" extrusionOk="0">
                    <a:moveTo>
                      <a:pt x="10335" y="1"/>
                    </a:moveTo>
                    <a:cubicBezTo>
                      <a:pt x="9484" y="1"/>
                      <a:pt x="1" y="9150"/>
                      <a:pt x="5259" y="25320"/>
                    </a:cubicBezTo>
                    <a:cubicBezTo>
                      <a:pt x="5791" y="26944"/>
                      <a:pt x="47494" y="33466"/>
                      <a:pt x="57764" y="33466"/>
                    </a:cubicBezTo>
                    <a:cubicBezTo>
                      <a:pt x="58645" y="33466"/>
                      <a:pt x="59295" y="33418"/>
                      <a:pt x="59668" y="33314"/>
                    </a:cubicBezTo>
                    <a:cubicBezTo>
                      <a:pt x="61643" y="32767"/>
                      <a:pt x="63133" y="31004"/>
                      <a:pt x="64227" y="28998"/>
                    </a:cubicBezTo>
                    <a:lnTo>
                      <a:pt x="64227" y="28998"/>
                    </a:lnTo>
                    <a:cubicBezTo>
                      <a:pt x="63216" y="29038"/>
                      <a:pt x="62201" y="29057"/>
                      <a:pt x="61183" y="29057"/>
                    </a:cubicBezTo>
                    <a:cubicBezTo>
                      <a:pt x="58345" y="29057"/>
                      <a:pt x="55488" y="28910"/>
                      <a:pt x="52646" y="28664"/>
                    </a:cubicBezTo>
                    <a:cubicBezTo>
                      <a:pt x="47053" y="28117"/>
                      <a:pt x="41491" y="27083"/>
                      <a:pt x="36081" y="25776"/>
                    </a:cubicBezTo>
                    <a:cubicBezTo>
                      <a:pt x="31521" y="24621"/>
                      <a:pt x="26901" y="23193"/>
                      <a:pt x="22919" y="20609"/>
                    </a:cubicBezTo>
                    <a:cubicBezTo>
                      <a:pt x="20852" y="19302"/>
                      <a:pt x="18208" y="17357"/>
                      <a:pt x="17144" y="15077"/>
                    </a:cubicBezTo>
                    <a:cubicBezTo>
                      <a:pt x="15442" y="11490"/>
                      <a:pt x="19910" y="9150"/>
                      <a:pt x="22433" y="7691"/>
                    </a:cubicBezTo>
                    <a:cubicBezTo>
                      <a:pt x="26445" y="5320"/>
                      <a:pt x="30852" y="3922"/>
                      <a:pt x="35381" y="3162"/>
                    </a:cubicBezTo>
                    <a:cubicBezTo>
                      <a:pt x="22950" y="1460"/>
                      <a:pt x="10791" y="1"/>
                      <a:pt x="103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69"/>
              <p:cNvSpPr/>
              <p:nvPr/>
            </p:nvSpPr>
            <p:spPr>
              <a:xfrm>
                <a:off x="6741075" y="9742975"/>
                <a:ext cx="105650" cy="314075"/>
              </a:xfrm>
              <a:custGeom>
                <a:avLst/>
                <a:gdLst/>
                <a:ahLst/>
                <a:cxnLst/>
                <a:rect l="l" t="t" r="r" b="b"/>
                <a:pathLst>
                  <a:path w="4226" h="12563" extrusionOk="0">
                    <a:moveTo>
                      <a:pt x="2412" y="1"/>
                    </a:moveTo>
                    <a:cubicBezTo>
                      <a:pt x="2140" y="1"/>
                      <a:pt x="1925" y="58"/>
                      <a:pt x="1855" y="211"/>
                    </a:cubicBezTo>
                    <a:cubicBezTo>
                      <a:pt x="1673" y="728"/>
                      <a:pt x="1" y="11822"/>
                      <a:pt x="31" y="12096"/>
                    </a:cubicBezTo>
                    <a:cubicBezTo>
                      <a:pt x="85" y="12419"/>
                      <a:pt x="702" y="12562"/>
                      <a:pt x="1266" y="12562"/>
                    </a:cubicBezTo>
                    <a:cubicBezTo>
                      <a:pt x="1657" y="12562"/>
                      <a:pt x="2022" y="12494"/>
                      <a:pt x="2159" y="12369"/>
                    </a:cubicBezTo>
                    <a:cubicBezTo>
                      <a:pt x="2250" y="12309"/>
                      <a:pt x="2402" y="11670"/>
                      <a:pt x="2585" y="10667"/>
                    </a:cubicBezTo>
                    <a:cubicBezTo>
                      <a:pt x="3192" y="7445"/>
                      <a:pt x="4226" y="698"/>
                      <a:pt x="4013" y="485"/>
                    </a:cubicBezTo>
                    <a:cubicBezTo>
                      <a:pt x="3952" y="394"/>
                      <a:pt x="3709" y="272"/>
                      <a:pt x="3466" y="181"/>
                    </a:cubicBezTo>
                    <a:cubicBezTo>
                      <a:pt x="3136" y="82"/>
                      <a:pt x="2735" y="1"/>
                      <a:pt x="24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69"/>
              <p:cNvSpPr/>
              <p:nvPr/>
            </p:nvSpPr>
            <p:spPr>
              <a:xfrm>
                <a:off x="6741075" y="9742975"/>
                <a:ext cx="86650" cy="314075"/>
              </a:xfrm>
              <a:custGeom>
                <a:avLst/>
                <a:gdLst/>
                <a:ahLst/>
                <a:cxnLst/>
                <a:rect l="l" t="t" r="r" b="b"/>
                <a:pathLst>
                  <a:path w="3466" h="12563" extrusionOk="0">
                    <a:moveTo>
                      <a:pt x="2412" y="1"/>
                    </a:moveTo>
                    <a:cubicBezTo>
                      <a:pt x="2140" y="1"/>
                      <a:pt x="1925" y="58"/>
                      <a:pt x="1855" y="211"/>
                    </a:cubicBezTo>
                    <a:cubicBezTo>
                      <a:pt x="1673" y="728"/>
                      <a:pt x="1" y="11822"/>
                      <a:pt x="31" y="12096"/>
                    </a:cubicBezTo>
                    <a:cubicBezTo>
                      <a:pt x="85" y="12419"/>
                      <a:pt x="702" y="12562"/>
                      <a:pt x="1266" y="12562"/>
                    </a:cubicBezTo>
                    <a:cubicBezTo>
                      <a:pt x="1657" y="12562"/>
                      <a:pt x="2022" y="12494"/>
                      <a:pt x="2159" y="12369"/>
                    </a:cubicBezTo>
                    <a:cubicBezTo>
                      <a:pt x="2250" y="12309"/>
                      <a:pt x="2402" y="11670"/>
                      <a:pt x="2585" y="10667"/>
                    </a:cubicBezTo>
                    <a:cubicBezTo>
                      <a:pt x="639" y="8509"/>
                      <a:pt x="2463" y="3008"/>
                      <a:pt x="3466" y="181"/>
                    </a:cubicBezTo>
                    <a:cubicBezTo>
                      <a:pt x="3136" y="82"/>
                      <a:pt x="2735" y="1"/>
                      <a:pt x="24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69"/>
              <p:cNvSpPr/>
              <p:nvPr/>
            </p:nvSpPr>
            <p:spPr>
              <a:xfrm>
                <a:off x="6790475" y="9749325"/>
                <a:ext cx="106400" cy="314500"/>
              </a:xfrm>
              <a:custGeom>
                <a:avLst/>
                <a:gdLst/>
                <a:ahLst/>
                <a:cxnLst/>
                <a:rect l="l" t="t" r="r" b="b"/>
                <a:pathLst>
                  <a:path w="4256" h="12580" extrusionOk="0">
                    <a:moveTo>
                      <a:pt x="2474" y="1"/>
                    </a:moveTo>
                    <a:cubicBezTo>
                      <a:pt x="2176" y="1"/>
                      <a:pt x="1928" y="67"/>
                      <a:pt x="1855" y="231"/>
                    </a:cubicBezTo>
                    <a:cubicBezTo>
                      <a:pt x="1672" y="717"/>
                      <a:pt x="1" y="11842"/>
                      <a:pt x="31" y="12085"/>
                    </a:cubicBezTo>
                    <a:cubicBezTo>
                      <a:pt x="85" y="12430"/>
                      <a:pt x="703" y="12580"/>
                      <a:pt x="1270" y="12580"/>
                    </a:cubicBezTo>
                    <a:cubicBezTo>
                      <a:pt x="1653" y="12580"/>
                      <a:pt x="2012" y="12511"/>
                      <a:pt x="2159" y="12389"/>
                    </a:cubicBezTo>
                    <a:cubicBezTo>
                      <a:pt x="2493" y="12085"/>
                      <a:pt x="4256" y="808"/>
                      <a:pt x="4013" y="474"/>
                    </a:cubicBezTo>
                    <a:cubicBezTo>
                      <a:pt x="3922" y="322"/>
                      <a:pt x="3527" y="170"/>
                      <a:pt x="3101" y="79"/>
                    </a:cubicBezTo>
                    <a:cubicBezTo>
                      <a:pt x="2894" y="30"/>
                      <a:pt x="2673" y="1"/>
                      <a:pt x="24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69"/>
              <p:cNvSpPr/>
              <p:nvPr/>
            </p:nvSpPr>
            <p:spPr>
              <a:xfrm>
                <a:off x="6790475" y="9749325"/>
                <a:ext cx="77525" cy="314500"/>
              </a:xfrm>
              <a:custGeom>
                <a:avLst/>
                <a:gdLst/>
                <a:ahLst/>
                <a:cxnLst/>
                <a:rect l="l" t="t" r="r" b="b"/>
                <a:pathLst>
                  <a:path w="3101" h="12580" extrusionOk="0">
                    <a:moveTo>
                      <a:pt x="2474" y="1"/>
                    </a:moveTo>
                    <a:cubicBezTo>
                      <a:pt x="2176" y="1"/>
                      <a:pt x="1928" y="67"/>
                      <a:pt x="1855" y="231"/>
                    </a:cubicBezTo>
                    <a:cubicBezTo>
                      <a:pt x="1672" y="717"/>
                      <a:pt x="1" y="11842"/>
                      <a:pt x="31" y="12085"/>
                    </a:cubicBezTo>
                    <a:cubicBezTo>
                      <a:pt x="85" y="12430"/>
                      <a:pt x="714" y="12580"/>
                      <a:pt x="1283" y="12580"/>
                    </a:cubicBezTo>
                    <a:cubicBezTo>
                      <a:pt x="1667" y="12580"/>
                      <a:pt x="2024" y="12511"/>
                      <a:pt x="2159" y="12389"/>
                    </a:cubicBezTo>
                    <a:cubicBezTo>
                      <a:pt x="1095" y="11599"/>
                      <a:pt x="1247" y="9258"/>
                      <a:pt x="1277" y="8255"/>
                    </a:cubicBezTo>
                    <a:cubicBezTo>
                      <a:pt x="1368" y="7070"/>
                      <a:pt x="1520" y="5945"/>
                      <a:pt x="1703" y="4790"/>
                    </a:cubicBezTo>
                    <a:cubicBezTo>
                      <a:pt x="1916" y="3422"/>
                      <a:pt x="2189" y="1386"/>
                      <a:pt x="3101" y="79"/>
                    </a:cubicBezTo>
                    <a:cubicBezTo>
                      <a:pt x="2894" y="30"/>
                      <a:pt x="2673" y="1"/>
                      <a:pt x="24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69"/>
              <p:cNvSpPr/>
              <p:nvPr/>
            </p:nvSpPr>
            <p:spPr>
              <a:xfrm>
                <a:off x="6839875" y="9758275"/>
                <a:ext cx="106400" cy="313900"/>
              </a:xfrm>
              <a:custGeom>
                <a:avLst/>
                <a:gdLst/>
                <a:ahLst/>
                <a:cxnLst/>
                <a:rect l="l" t="t" r="r" b="b"/>
                <a:pathLst>
                  <a:path w="4256" h="12556" extrusionOk="0">
                    <a:moveTo>
                      <a:pt x="2410" y="1"/>
                    </a:moveTo>
                    <a:cubicBezTo>
                      <a:pt x="2134" y="1"/>
                      <a:pt x="1916" y="59"/>
                      <a:pt x="1854" y="207"/>
                    </a:cubicBezTo>
                    <a:cubicBezTo>
                      <a:pt x="1672" y="724"/>
                      <a:pt x="0" y="11818"/>
                      <a:pt x="31" y="12061"/>
                    </a:cubicBezTo>
                    <a:cubicBezTo>
                      <a:pt x="49" y="12406"/>
                      <a:pt x="685" y="12556"/>
                      <a:pt x="1265" y="12556"/>
                    </a:cubicBezTo>
                    <a:cubicBezTo>
                      <a:pt x="1657" y="12556"/>
                      <a:pt x="2024" y="12488"/>
                      <a:pt x="2158" y="12365"/>
                    </a:cubicBezTo>
                    <a:cubicBezTo>
                      <a:pt x="2189" y="12335"/>
                      <a:pt x="2280" y="12031"/>
                      <a:pt x="2402" y="11575"/>
                    </a:cubicBezTo>
                    <a:cubicBezTo>
                      <a:pt x="3010" y="8961"/>
                      <a:pt x="4256" y="724"/>
                      <a:pt x="4013" y="450"/>
                    </a:cubicBezTo>
                    <a:cubicBezTo>
                      <a:pt x="3952" y="420"/>
                      <a:pt x="3830" y="329"/>
                      <a:pt x="3678" y="268"/>
                    </a:cubicBezTo>
                    <a:cubicBezTo>
                      <a:pt x="3336" y="124"/>
                      <a:pt x="2811" y="1"/>
                      <a:pt x="24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69"/>
              <p:cNvSpPr/>
              <p:nvPr/>
            </p:nvSpPr>
            <p:spPr>
              <a:xfrm>
                <a:off x="6839875" y="9758425"/>
                <a:ext cx="91975" cy="314300"/>
              </a:xfrm>
              <a:custGeom>
                <a:avLst/>
                <a:gdLst/>
                <a:ahLst/>
                <a:cxnLst/>
                <a:rect l="l" t="t" r="r" b="b"/>
                <a:pathLst>
                  <a:path w="3679" h="12572" extrusionOk="0">
                    <a:moveTo>
                      <a:pt x="2440" y="1"/>
                    </a:moveTo>
                    <a:cubicBezTo>
                      <a:pt x="2150" y="1"/>
                      <a:pt x="1919" y="65"/>
                      <a:pt x="1854" y="232"/>
                    </a:cubicBezTo>
                    <a:cubicBezTo>
                      <a:pt x="1672" y="718"/>
                      <a:pt x="0" y="11812"/>
                      <a:pt x="31" y="12086"/>
                    </a:cubicBezTo>
                    <a:cubicBezTo>
                      <a:pt x="49" y="12419"/>
                      <a:pt x="710" y="12572"/>
                      <a:pt x="1300" y="12572"/>
                    </a:cubicBezTo>
                    <a:cubicBezTo>
                      <a:pt x="1678" y="12572"/>
                      <a:pt x="2028" y="12509"/>
                      <a:pt x="2158" y="12390"/>
                    </a:cubicBezTo>
                    <a:cubicBezTo>
                      <a:pt x="2189" y="12329"/>
                      <a:pt x="2280" y="12025"/>
                      <a:pt x="2402" y="11569"/>
                    </a:cubicBezTo>
                    <a:cubicBezTo>
                      <a:pt x="1277" y="10718"/>
                      <a:pt x="1520" y="8499"/>
                      <a:pt x="1642" y="7071"/>
                    </a:cubicBezTo>
                    <a:cubicBezTo>
                      <a:pt x="1794" y="5551"/>
                      <a:pt x="2098" y="1447"/>
                      <a:pt x="3678" y="262"/>
                    </a:cubicBezTo>
                    <a:cubicBezTo>
                      <a:pt x="3344" y="121"/>
                      <a:pt x="2837" y="1"/>
                      <a:pt x="24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69"/>
              <p:cNvSpPr/>
              <p:nvPr/>
            </p:nvSpPr>
            <p:spPr>
              <a:xfrm>
                <a:off x="6889275" y="9764750"/>
                <a:ext cx="106400" cy="314275"/>
              </a:xfrm>
              <a:custGeom>
                <a:avLst/>
                <a:gdLst/>
                <a:ahLst/>
                <a:cxnLst/>
                <a:rect l="l" t="t" r="r" b="b"/>
                <a:pathLst>
                  <a:path w="4256" h="12571" extrusionOk="0">
                    <a:moveTo>
                      <a:pt x="2432" y="1"/>
                    </a:moveTo>
                    <a:cubicBezTo>
                      <a:pt x="2143" y="1"/>
                      <a:pt x="1914" y="62"/>
                      <a:pt x="1854" y="222"/>
                    </a:cubicBezTo>
                    <a:cubicBezTo>
                      <a:pt x="1672" y="738"/>
                      <a:pt x="0" y="11833"/>
                      <a:pt x="30" y="12076"/>
                    </a:cubicBezTo>
                    <a:cubicBezTo>
                      <a:pt x="85" y="12421"/>
                      <a:pt x="714" y="12571"/>
                      <a:pt x="1283" y="12571"/>
                    </a:cubicBezTo>
                    <a:cubicBezTo>
                      <a:pt x="1667" y="12571"/>
                      <a:pt x="2023" y="12502"/>
                      <a:pt x="2158" y="12380"/>
                    </a:cubicBezTo>
                    <a:cubicBezTo>
                      <a:pt x="2189" y="12350"/>
                      <a:pt x="2249" y="12289"/>
                      <a:pt x="2280" y="12137"/>
                    </a:cubicBezTo>
                    <a:cubicBezTo>
                      <a:pt x="2766" y="10374"/>
                      <a:pt x="4255" y="830"/>
                      <a:pt x="4012" y="465"/>
                    </a:cubicBezTo>
                    <a:cubicBezTo>
                      <a:pt x="3869" y="260"/>
                      <a:pt x="3025" y="1"/>
                      <a:pt x="2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69"/>
              <p:cNvSpPr/>
              <p:nvPr/>
            </p:nvSpPr>
            <p:spPr>
              <a:xfrm>
                <a:off x="6888500" y="9765275"/>
                <a:ext cx="101100" cy="313750"/>
              </a:xfrm>
              <a:custGeom>
                <a:avLst/>
                <a:gdLst/>
                <a:ahLst/>
                <a:cxnLst/>
                <a:rect l="l" t="t" r="r" b="b"/>
                <a:pathLst>
                  <a:path w="4044" h="12550" extrusionOk="0">
                    <a:moveTo>
                      <a:pt x="2448" y="1"/>
                    </a:moveTo>
                    <a:cubicBezTo>
                      <a:pt x="2169" y="1"/>
                      <a:pt x="1941" y="57"/>
                      <a:pt x="1855" y="201"/>
                    </a:cubicBezTo>
                    <a:cubicBezTo>
                      <a:pt x="1672" y="687"/>
                      <a:pt x="1" y="11781"/>
                      <a:pt x="31" y="12055"/>
                    </a:cubicBezTo>
                    <a:cubicBezTo>
                      <a:pt x="67" y="12400"/>
                      <a:pt x="700" y="12550"/>
                      <a:pt x="1275" y="12550"/>
                    </a:cubicBezTo>
                    <a:cubicBezTo>
                      <a:pt x="1662" y="12550"/>
                      <a:pt x="2024" y="12481"/>
                      <a:pt x="2159" y="12359"/>
                    </a:cubicBezTo>
                    <a:cubicBezTo>
                      <a:pt x="2189" y="12329"/>
                      <a:pt x="2220" y="12237"/>
                      <a:pt x="2280" y="12085"/>
                    </a:cubicBezTo>
                    <a:cubicBezTo>
                      <a:pt x="335" y="11751"/>
                      <a:pt x="1308" y="7435"/>
                      <a:pt x="1460" y="6523"/>
                    </a:cubicBezTo>
                    <a:cubicBezTo>
                      <a:pt x="1703" y="5155"/>
                      <a:pt x="2159" y="809"/>
                      <a:pt x="3891" y="383"/>
                    </a:cubicBezTo>
                    <a:cubicBezTo>
                      <a:pt x="3952" y="444"/>
                      <a:pt x="3983" y="474"/>
                      <a:pt x="4043" y="474"/>
                    </a:cubicBezTo>
                    <a:cubicBezTo>
                      <a:pt x="3898" y="266"/>
                      <a:pt x="3053" y="1"/>
                      <a:pt x="24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69"/>
              <p:cNvSpPr/>
              <p:nvPr/>
            </p:nvSpPr>
            <p:spPr>
              <a:xfrm>
                <a:off x="6915900" y="9745200"/>
                <a:ext cx="379925" cy="382350"/>
              </a:xfrm>
              <a:custGeom>
                <a:avLst/>
                <a:gdLst/>
                <a:ahLst/>
                <a:cxnLst/>
                <a:rect l="l" t="t" r="r" b="b"/>
                <a:pathLst>
                  <a:path w="15197" h="15294" extrusionOk="0">
                    <a:moveTo>
                      <a:pt x="4984" y="3648"/>
                    </a:moveTo>
                    <a:cubicBezTo>
                      <a:pt x="5318" y="3678"/>
                      <a:pt x="8662" y="3800"/>
                      <a:pt x="10394" y="4560"/>
                    </a:cubicBezTo>
                    <a:cubicBezTo>
                      <a:pt x="12157" y="5320"/>
                      <a:pt x="11549" y="11338"/>
                      <a:pt x="9726" y="11703"/>
                    </a:cubicBezTo>
                    <a:cubicBezTo>
                      <a:pt x="9361" y="11809"/>
                      <a:pt x="8882" y="11855"/>
                      <a:pt x="8358" y="11855"/>
                    </a:cubicBezTo>
                    <a:cubicBezTo>
                      <a:pt x="7833" y="11855"/>
                      <a:pt x="7263" y="11809"/>
                      <a:pt x="6716" y="11733"/>
                    </a:cubicBezTo>
                    <a:cubicBezTo>
                      <a:pt x="5318" y="11581"/>
                      <a:pt x="4011" y="11308"/>
                      <a:pt x="3920" y="11156"/>
                    </a:cubicBezTo>
                    <a:cubicBezTo>
                      <a:pt x="3829" y="11034"/>
                      <a:pt x="3981" y="9484"/>
                      <a:pt x="4224" y="7812"/>
                    </a:cubicBezTo>
                    <a:cubicBezTo>
                      <a:pt x="4467" y="5806"/>
                      <a:pt x="4862" y="3648"/>
                      <a:pt x="4984" y="3648"/>
                    </a:cubicBezTo>
                    <a:close/>
                    <a:moveTo>
                      <a:pt x="2396" y="0"/>
                    </a:moveTo>
                    <a:cubicBezTo>
                      <a:pt x="1931" y="0"/>
                      <a:pt x="0" y="13619"/>
                      <a:pt x="333" y="14043"/>
                    </a:cubicBezTo>
                    <a:cubicBezTo>
                      <a:pt x="597" y="14403"/>
                      <a:pt x="5162" y="15294"/>
                      <a:pt x="8747" y="15294"/>
                    </a:cubicBezTo>
                    <a:cubicBezTo>
                      <a:pt x="9703" y="15294"/>
                      <a:pt x="10589" y="15230"/>
                      <a:pt x="11306" y="15077"/>
                    </a:cubicBezTo>
                    <a:cubicBezTo>
                      <a:pt x="12036" y="14925"/>
                      <a:pt x="12674" y="14317"/>
                      <a:pt x="13191" y="13405"/>
                    </a:cubicBezTo>
                    <a:cubicBezTo>
                      <a:pt x="15014" y="10001"/>
                      <a:pt x="15197" y="2797"/>
                      <a:pt x="12583" y="1642"/>
                    </a:cubicBezTo>
                    <a:cubicBezTo>
                      <a:pt x="11245" y="1095"/>
                      <a:pt x="9452" y="700"/>
                      <a:pt x="7750" y="487"/>
                    </a:cubicBezTo>
                    <a:cubicBezTo>
                      <a:pt x="5166" y="92"/>
                      <a:pt x="2735" y="31"/>
                      <a:pt x="2400" y="1"/>
                    </a:cubicBezTo>
                    <a:cubicBezTo>
                      <a:pt x="2399" y="0"/>
                      <a:pt x="2397" y="0"/>
                      <a:pt x="23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69"/>
              <p:cNvSpPr/>
              <p:nvPr/>
            </p:nvSpPr>
            <p:spPr>
              <a:xfrm>
                <a:off x="6915125" y="9743675"/>
                <a:ext cx="329025" cy="382750"/>
              </a:xfrm>
              <a:custGeom>
                <a:avLst/>
                <a:gdLst/>
                <a:ahLst/>
                <a:cxnLst/>
                <a:rect l="l" t="t" r="r" b="b"/>
                <a:pathLst>
                  <a:path w="13161" h="15310" extrusionOk="0">
                    <a:moveTo>
                      <a:pt x="2367" y="1"/>
                    </a:moveTo>
                    <a:cubicBezTo>
                      <a:pt x="1906" y="1"/>
                      <a:pt x="0" y="13619"/>
                      <a:pt x="334" y="14074"/>
                    </a:cubicBezTo>
                    <a:cubicBezTo>
                      <a:pt x="600" y="14413"/>
                      <a:pt x="5235" y="15309"/>
                      <a:pt x="8833" y="15309"/>
                    </a:cubicBezTo>
                    <a:cubicBezTo>
                      <a:pt x="9756" y="15309"/>
                      <a:pt x="10611" y="15250"/>
                      <a:pt x="11307" y="15107"/>
                    </a:cubicBezTo>
                    <a:cubicBezTo>
                      <a:pt x="12036" y="14955"/>
                      <a:pt x="12675" y="14348"/>
                      <a:pt x="13161" y="13436"/>
                    </a:cubicBezTo>
                    <a:cubicBezTo>
                      <a:pt x="10881" y="13436"/>
                      <a:pt x="8541" y="13071"/>
                      <a:pt x="6747" y="11825"/>
                    </a:cubicBezTo>
                    <a:cubicBezTo>
                      <a:pt x="5319" y="11673"/>
                      <a:pt x="4042" y="11369"/>
                      <a:pt x="3951" y="11247"/>
                    </a:cubicBezTo>
                    <a:cubicBezTo>
                      <a:pt x="3860" y="11156"/>
                      <a:pt x="4012" y="9575"/>
                      <a:pt x="4255" y="7904"/>
                    </a:cubicBezTo>
                    <a:cubicBezTo>
                      <a:pt x="3890" y="6141"/>
                      <a:pt x="4194" y="3983"/>
                      <a:pt x="5106" y="2645"/>
                    </a:cubicBezTo>
                    <a:cubicBezTo>
                      <a:pt x="5775" y="1642"/>
                      <a:pt x="6687" y="973"/>
                      <a:pt x="7750" y="518"/>
                    </a:cubicBezTo>
                    <a:cubicBezTo>
                      <a:pt x="5167" y="153"/>
                      <a:pt x="2766" y="92"/>
                      <a:pt x="2370" y="1"/>
                    </a:cubicBezTo>
                    <a:cubicBezTo>
                      <a:pt x="2369" y="1"/>
                      <a:pt x="2368" y="1"/>
                      <a:pt x="23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69"/>
              <p:cNvSpPr/>
              <p:nvPr/>
            </p:nvSpPr>
            <p:spPr>
              <a:xfrm>
                <a:off x="5373275" y="9165400"/>
                <a:ext cx="94250" cy="149675"/>
              </a:xfrm>
              <a:custGeom>
                <a:avLst/>
                <a:gdLst/>
                <a:ahLst/>
                <a:cxnLst/>
                <a:rect l="l" t="t" r="r" b="b"/>
                <a:pathLst>
                  <a:path w="3770" h="5987" extrusionOk="0">
                    <a:moveTo>
                      <a:pt x="1216" y="852"/>
                    </a:moveTo>
                    <a:cubicBezTo>
                      <a:pt x="1916" y="882"/>
                      <a:pt x="3010" y="1034"/>
                      <a:pt x="2919" y="1916"/>
                    </a:cubicBezTo>
                    <a:cubicBezTo>
                      <a:pt x="2827" y="2828"/>
                      <a:pt x="1794" y="3040"/>
                      <a:pt x="1034" y="3040"/>
                    </a:cubicBezTo>
                    <a:cubicBezTo>
                      <a:pt x="1064" y="2311"/>
                      <a:pt x="1125" y="1551"/>
                      <a:pt x="1216" y="852"/>
                    </a:cubicBezTo>
                    <a:close/>
                    <a:moveTo>
                      <a:pt x="1176" y="4066"/>
                    </a:moveTo>
                    <a:cubicBezTo>
                      <a:pt x="1748" y="4066"/>
                      <a:pt x="2648" y="4169"/>
                      <a:pt x="2493" y="4712"/>
                    </a:cubicBezTo>
                    <a:cubicBezTo>
                      <a:pt x="2373" y="5093"/>
                      <a:pt x="1947" y="5210"/>
                      <a:pt x="1515" y="5210"/>
                    </a:cubicBezTo>
                    <a:cubicBezTo>
                      <a:pt x="1292" y="5210"/>
                      <a:pt x="1068" y="5179"/>
                      <a:pt x="882" y="5138"/>
                    </a:cubicBezTo>
                    <a:cubicBezTo>
                      <a:pt x="882" y="4773"/>
                      <a:pt x="912" y="4408"/>
                      <a:pt x="912" y="4074"/>
                    </a:cubicBezTo>
                    <a:cubicBezTo>
                      <a:pt x="985" y="4069"/>
                      <a:pt x="1076" y="4066"/>
                      <a:pt x="1176" y="4066"/>
                    </a:cubicBezTo>
                    <a:close/>
                    <a:moveTo>
                      <a:pt x="821" y="1"/>
                    </a:moveTo>
                    <a:cubicBezTo>
                      <a:pt x="609" y="1"/>
                      <a:pt x="487" y="122"/>
                      <a:pt x="457" y="305"/>
                    </a:cubicBezTo>
                    <a:cubicBezTo>
                      <a:pt x="396" y="335"/>
                      <a:pt x="365" y="426"/>
                      <a:pt x="365" y="487"/>
                    </a:cubicBezTo>
                    <a:cubicBezTo>
                      <a:pt x="183" y="2159"/>
                      <a:pt x="61" y="3831"/>
                      <a:pt x="1" y="5502"/>
                    </a:cubicBezTo>
                    <a:cubicBezTo>
                      <a:pt x="1" y="5654"/>
                      <a:pt x="61" y="5776"/>
                      <a:pt x="153" y="5867"/>
                    </a:cubicBezTo>
                    <a:cubicBezTo>
                      <a:pt x="183" y="5898"/>
                      <a:pt x="213" y="5898"/>
                      <a:pt x="244" y="5898"/>
                    </a:cubicBezTo>
                    <a:lnTo>
                      <a:pt x="305" y="5898"/>
                    </a:lnTo>
                    <a:cubicBezTo>
                      <a:pt x="580" y="5948"/>
                      <a:pt x="918" y="5986"/>
                      <a:pt x="1266" y="5986"/>
                    </a:cubicBezTo>
                    <a:cubicBezTo>
                      <a:pt x="2184" y="5986"/>
                      <a:pt x="3173" y="5718"/>
                      <a:pt x="3283" y="4682"/>
                    </a:cubicBezTo>
                    <a:cubicBezTo>
                      <a:pt x="3405" y="4104"/>
                      <a:pt x="3071" y="3739"/>
                      <a:pt x="2615" y="3496"/>
                    </a:cubicBezTo>
                    <a:cubicBezTo>
                      <a:pt x="3223" y="3192"/>
                      <a:pt x="3679" y="2706"/>
                      <a:pt x="3709" y="1916"/>
                    </a:cubicBezTo>
                    <a:cubicBezTo>
                      <a:pt x="3770" y="335"/>
                      <a:pt x="2037" y="1"/>
                      <a:pt x="8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69"/>
              <p:cNvSpPr/>
              <p:nvPr/>
            </p:nvSpPr>
            <p:spPr>
              <a:xfrm>
                <a:off x="5481550" y="9178975"/>
                <a:ext cx="93775" cy="151950"/>
              </a:xfrm>
              <a:custGeom>
                <a:avLst/>
                <a:gdLst/>
                <a:ahLst/>
                <a:cxnLst/>
                <a:rect l="l" t="t" r="r" b="b"/>
                <a:pathLst>
                  <a:path w="3751" h="6078" extrusionOk="0">
                    <a:moveTo>
                      <a:pt x="1262" y="826"/>
                    </a:moveTo>
                    <a:cubicBezTo>
                      <a:pt x="2083" y="856"/>
                      <a:pt x="2904" y="1160"/>
                      <a:pt x="2843" y="2193"/>
                    </a:cubicBezTo>
                    <a:cubicBezTo>
                      <a:pt x="2819" y="2945"/>
                      <a:pt x="2214" y="3136"/>
                      <a:pt x="1553" y="3136"/>
                    </a:cubicBezTo>
                    <a:cubicBezTo>
                      <a:pt x="1386" y="3136"/>
                      <a:pt x="1215" y="3124"/>
                      <a:pt x="1050" y="3105"/>
                    </a:cubicBezTo>
                    <a:cubicBezTo>
                      <a:pt x="1141" y="2345"/>
                      <a:pt x="1171" y="1585"/>
                      <a:pt x="1262" y="826"/>
                    </a:cubicBezTo>
                    <a:close/>
                    <a:moveTo>
                      <a:pt x="1038" y="1"/>
                    </a:moveTo>
                    <a:cubicBezTo>
                      <a:pt x="971" y="1"/>
                      <a:pt x="904" y="2"/>
                      <a:pt x="837" y="5"/>
                    </a:cubicBezTo>
                    <a:cubicBezTo>
                      <a:pt x="533" y="5"/>
                      <a:pt x="411" y="248"/>
                      <a:pt x="411" y="491"/>
                    </a:cubicBezTo>
                    <a:cubicBezTo>
                      <a:pt x="290" y="2133"/>
                      <a:pt x="138" y="3744"/>
                      <a:pt x="16" y="5385"/>
                    </a:cubicBezTo>
                    <a:cubicBezTo>
                      <a:pt x="1" y="5666"/>
                      <a:pt x="218" y="5811"/>
                      <a:pt x="437" y="5811"/>
                    </a:cubicBezTo>
                    <a:cubicBezTo>
                      <a:pt x="644" y="5811"/>
                      <a:pt x="853" y="5681"/>
                      <a:pt x="867" y="5415"/>
                    </a:cubicBezTo>
                    <a:lnTo>
                      <a:pt x="989" y="3956"/>
                    </a:lnTo>
                    <a:cubicBezTo>
                      <a:pt x="1122" y="3967"/>
                      <a:pt x="1264" y="3975"/>
                      <a:pt x="1408" y="3975"/>
                    </a:cubicBezTo>
                    <a:cubicBezTo>
                      <a:pt x="1657" y="3975"/>
                      <a:pt x="1913" y="3953"/>
                      <a:pt x="2144" y="3896"/>
                    </a:cubicBezTo>
                    <a:cubicBezTo>
                      <a:pt x="2265" y="4473"/>
                      <a:pt x="2417" y="5172"/>
                      <a:pt x="2509" y="5780"/>
                    </a:cubicBezTo>
                    <a:cubicBezTo>
                      <a:pt x="2533" y="5987"/>
                      <a:pt x="2675" y="6077"/>
                      <a:pt x="2832" y="6077"/>
                    </a:cubicBezTo>
                    <a:cubicBezTo>
                      <a:pt x="3066" y="6077"/>
                      <a:pt x="3335" y="5877"/>
                      <a:pt x="3299" y="5567"/>
                    </a:cubicBezTo>
                    <a:cubicBezTo>
                      <a:pt x="3177" y="4959"/>
                      <a:pt x="3056" y="4260"/>
                      <a:pt x="2904" y="3652"/>
                    </a:cubicBezTo>
                    <a:cubicBezTo>
                      <a:pt x="3390" y="3288"/>
                      <a:pt x="3664" y="2892"/>
                      <a:pt x="3664" y="2193"/>
                    </a:cubicBezTo>
                    <a:cubicBezTo>
                      <a:pt x="3751" y="600"/>
                      <a:pt x="2402" y="1"/>
                      <a:pt x="10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69"/>
              <p:cNvSpPr/>
              <p:nvPr/>
            </p:nvSpPr>
            <p:spPr>
              <a:xfrm>
                <a:off x="6278225" y="9286225"/>
                <a:ext cx="101925" cy="154475"/>
              </a:xfrm>
              <a:custGeom>
                <a:avLst/>
                <a:gdLst/>
                <a:ahLst/>
                <a:cxnLst/>
                <a:rect l="l" t="t" r="r" b="b"/>
                <a:pathLst>
                  <a:path w="4077" h="6179" extrusionOk="0">
                    <a:moveTo>
                      <a:pt x="1524" y="882"/>
                    </a:moveTo>
                    <a:cubicBezTo>
                      <a:pt x="2375" y="973"/>
                      <a:pt x="3165" y="1338"/>
                      <a:pt x="3013" y="2341"/>
                    </a:cubicBezTo>
                    <a:cubicBezTo>
                      <a:pt x="2946" y="3034"/>
                      <a:pt x="2418" y="3218"/>
                      <a:pt x="1829" y="3218"/>
                    </a:cubicBezTo>
                    <a:cubicBezTo>
                      <a:pt x="1618" y="3218"/>
                      <a:pt x="1398" y="3194"/>
                      <a:pt x="1189" y="3162"/>
                    </a:cubicBezTo>
                    <a:lnTo>
                      <a:pt x="1524" y="882"/>
                    </a:lnTo>
                    <a:close/>
                    <a:moveTo>
                      <a:pt x="1220" y="1"/>
                    </a:moveTo>
                    <a:cubicBezTo>
                      <a:pt x="916" y="1"/>
                      <a:pt x="764" y="213"/>
                      <a:pt x="794" y="457"/>
                    </a:cubicBezTo>
                    <a:cubicBezTo>
                      <a:pt x="551" y="2068"/>
                      <a:pt x="308" y="3679"/>
                      <a:pt x="34" y="5320"/>
                    </a:cubicBezTo>
                    <a:cubicBezTo>
                      <a:pt x="1" y="5604"/>
                      <a:pt x="234" y="5768"/>
                      <a:pt x="465" y="5768"/>
                    </a:cubicBezTo>
                    <a:cubicBezTo>
                      <a:pt x="655" y="5768"/>
                      <a:pt x="844" y="5658"/>
                      <a:pt x="885" y="5411"/>
                    </a:cubicBezTo>
                    <a:lnTo>
                      <a:pt x="1098" y="3952"/>
                    </a:lnTo>
                    <a:cubicBezTo>
                      <a:pt x="1330" y="3988"/>
                      <a:pt x="1572" y="4002"/>
                      <a:pt x="1806" y="4002"/>
                    </a:cubicBezTo>
                    <a:cubicBezTo>
                      <a:pt x="1971" y="4002"/>
                      <a:pt x="2133" y="3995"/>
                      <a:pt x="2284" y="3983"/>
                    </a:cubicBezTo>
                    <a:cubicBezTo>
                      <a:pt x="2375" y="4560"/>
                      <a:pt x="2436" y="5259"/>
                      <a:pt x="2527" y="5837"/>
                    </a:cubicBezTo>
                    <a:cubicBezTo>
                      <a:pt x="2540" y="6073"/>
                      <a:pt x="2700" y="6179"/>
                      <a:pt x="2876" y="6179"/>
                    </a:cubicBezTo>
                    <a:cubicBezTo>
                      <a:pt x="3107" y="6179"/>
                      <a:pt x="3365" y="5996"/>
                      <a:pt x="3347" y="5685"/>
                    </a:cubicBezTo>
                    <a:cubicBezTo>
                      <a:pt x="3317" y="5077"/>
                      <a:pt x="3226" y="4317"/>
                      <a:pt x="3135" y="3709"/>
                    </a:cubicBezTo>
                    <a:cubicBezTo>
                      <a:pt x="3499" y="3527"/>
                      <a:pt x="3803" y="3101"/>
                      <a:pt x="3895" y="2432"/>
                    </a:cubicBezTo>
                    <a:cubicBezTo>
                      <a:pt x="4077" y="761"/>
                      <a:pt x="2618" y="61"/>
                      <a:pt x="12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69"/>
              <p:cNvSpPr/>
              <p:nvPr/>
            </p:nvSpPr>
            <p:spPr>
              <a:xfrm>
                <a:off x="5599725" y="9192375"/>
                <a:ext cx="35350" cy="146700"/>
              </a:xfrm>
              <a:custGeom>
                <a:avLst/>
                <a:gdLst/>
                <a:ahLst/>
                <a:cxnLst/>
                <a:rect l="l" t="t" r="r" b="b"/>
                <a:pathLst>
                  <a:path w="1414" h="5868" extrusionOk="0">
                    <a:moveTo>
                      <a:pt x="996" y="1"/>
                    </a:moveTo>
                    <a:cubicBezTo>
                      <a:pt x="783" y="1"/>
                      <a:pt x="563" y="138"/>
                      <a:pt x="548" y="411"/>
                    </a:cubicBezTo>
                    <a:cubicBezTo>
                      <a:pt x="365" y="2083"/>
                      <a:pt x="213" y="3785"/>
                      <a:pt x="31" y="5457"/>
                    </a:cubicBezTo>
                    <a:cubicBezTo>
                      <a:pt x="1" y="5730"/>
                      <a:pt x="191" y="5867"/>
                      <a:pt x="396" y="5867"/>
                    </a:cubicBezTo>
                    <a:cubicBezTo>
                      <a:pt x="601" y="5867"/>
                      <a:pt x="821" y="5730"/>
                      <a:pt x="852" y="5457"/>
                    </a:cubicBezTo>
                    <a:cubicBezTo>
                      <a:pt x="1034" y="3785"/>
                      <a:pt x="1186" y="2083"/>
                      <a:pt x="1399" y="411"/>
                    </a:cubicBezTo>
                    <a:cubicBezTo>
                      <a:pt x="1414" y="138"/>
                      <a:pt x="1209"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69"/>
              <p:cNvSpPr/>
              <p:nvPr/>
            </p:nvSpPr>
            <p:spPr>
              <a:xfrm>
                <a:off x="5655950" y="9196975"/>
                <a:ext cx="118200" cy="156975"/>
              </a:xfrm>
              <a:custGeom>
                <a:avLst/>
                <a:gdLst/>
                <a:ahLst/>
                <a:cxnLst/>
                <a:rect l="l" t="t" r="r" b="b"/>
                <a:pathLst>
                  <a:path w="4728" h="6279" extrusionOk="0">
                    <a:moveTo>
                      <a:pt x="1095" y="0"/>
                    </a:moveTo>
                    <a:cubicBezTo>
                      <a:pt x="868" y="0"/>
                      <a:pt x="619" y="225"/>
                      <a:pt x="639" y="501"/>
                    </a:cubicBezTo>
                    <a:cubicBezTo>
                      <a:pt x="639" y="531"/>
                      <a:pt x="609" y="562"/>
                      <a:pt x="609" y="592"/>
                    </a:cubicBezTo>
                    <a:cubicBezTo>
                      <a:pt x="426" y="2264"/>
                      <a:pt x="244" y="3905"/>
                      <a:pt x="31" y="5577"/>
                    </a:cubicBezTo>
                    <a:cubicBezTo>
                      <a:pt x="1" y="5835"/>
                      <a:pt x="191" y="5964"/>
                      <a:pt x="400" y="5964"/>
                    </a:cubicBezTo>
                    <a:cubicBezTo>
                      <a:pt x="609" y="5964"/>
                      <a:pt x="837" y="5835"/>
                      <a:pt x="882" y="5577"/>
                    </a:cubicBezTo>
                    <a:cubicBezTo>
                      <a:pt x="1034" y="4391"/>
                      <a:pt x="1156" y="3176"/>
                      <a:pt x="1308" y="1990"/>
                    </a:cubicBezTo>
                    <a:cubicBezTo>
                      <a:pt x="1916" y="3358"/>
                      <a:pt x="2584" y="4726"/>
                      <a:pt x="3314" y="6063"/>
                    </a:cubicBezTo>
                    <a:cubicBezTo>
                      <a:pt x="3385" y="6217"/>
                      <a:pt x="3502" y="6279"/>
                      <a:pt x="3624" y="6279"/>
                    </a:cubicBezTo>
                    <a:cubicBezTo>
                      <a:pt x="3815" y="6279"/>
                      <a:pt x="4018" y="6127"/>
                      <a:pt x="4074" y="5942"/>
                    </a:cubicBezTo>
                    <a:cubicBezTo>
                      <a:pt x="4074" y="5911"/>
                      <a:pt x="4104" y="5881"/>
                      <a:pt x="4104" y="5850"/>
                    </a:cubicBezTo>
                    <a:cubicBezTo>
                      <a:pt x="4287" y="4057"/>
                      <a:pt x="4499" y="2355"/>
                      <a:pt x="4682" y="653"/>
                    </a:cubicBezTo>
                    <a:cubicBezTo>
                      <a:pt x="4727" y="379"/>
                      <a:pt x="4537" y="242"/>
                      <a:pt x="4325" y="242"/>
                    </a:cubicBezTo>
                    <a:cubicBezTo>
                      <a:pt x="4112" y="242"/>
                      <a:pt x="3876" y="379"/>
                      <a:pt x="3831" y="653"/>
                    </a:cubicBezTo>
                    <a:cubicBezTo>
                      <a:pt x="3679" y="1929"/>
                      <a:pt x="3588" y="3176"/>
                      <a:pt x="3436" y="4483"/>
                    </a:cubicBezTo>
                    <a:cubicBezTo>
                      <a:pt x="2706" y="3054"/>
                      <a:pt x="2068" y="1656"/>
                      <a:pt x="1399" y="227"/>
                    </a:cubicBezTo>
                    <a:cubicBezTo>
                      <a:pt x="1335" y="67"/>
                      <a:pt x="1218" y="0"/>
                      <a:pt x="10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69"/>
              <p:cNvSpPr/>
              <p:nvPr/>
            </p:nvSpPr>
            <p:spPr>
              <a:xfrm>
                <a:off x="6698100" y="9352550"/>
                <a:ext cx="121700" cy="160775"/>
              </a:xfrm>
              <a:custGeom>
                <a:avLst/>
                <a:gdLst/>
                <a:ahLst/>
                <a:cxnLst/>
                <a:rect l="l" t="t" r="r" b="b"/>
                <a:pathLst>
                  <a:path w="4868" h="6431" extrusionOk="0">
                    <a:moveTo>
                      <a:pt x="1284" y="1"/>
                    </a:moveTo>
                    <a:cubicBezTo>
                      <a:pt x="1060" y="1"/>
                      <a:pt x="819" y="218"/>
                      <a:pt x="838" y="509"/>
                    </a:cubicBezTo>
                    <a:cubicBezTo>
                      <a:pt x="838" y="539"/>
                      <a:pt x="808" y="570"/>
                      <a:pt x="808" y="600"/>
                    </a:cubicBezTo>
                    <a:cubicBezTo>
                      <a:pt x="534" y="2241"/>
                      <a:pt x="322" y="3913"/>
                      <a:pt x="48" y="5554"/>
                    </a:cubicBezTo>
                    <a:cubicBezTo>
                      <a:pt x="1" y="5824"/>
                      <a:pt x="209" y="5969"/>
                      <a:pt x="428" y="5969"/>
                    </a:cubicBezTo>
                    <a:cubicBezTo>
                      <a:pt x="630" y="5969"/>
                      <a:pt x="840" y="5847"/>
                      <a:pt x="869" y="5585"/>
                    </a:cubicBezTo>
                    <a:cubicBezTo>
                      <a:pt x="1082" y="4399"/>
                      <a:pt x="1234" y="3214"/>
                      <a:pt x="1416" y="2059"/>
                    </a:cubicBezTo>
                    <a:cubicBezTo>
                      <a:pt x="1993" y="3457"/>
                      <a:pt x="2601" y="4825"/>
                      <a:pt x="3270" y="6193"/>
                    </a:cubicBezTo>
                    <a:cubicBezTo>
                      <a:pt x="3348" y="6362"/>
                      <a:pt x="3481" y="6430"/>
                      <a:pt x="3615" y="6430"/>
                    </a:cubicBezTo>
                    <a:cubicBezTo>
                      <a:pt x="3796" y="6430"/>
                      <a:pt x="3978" y="6306"/>
                      <a:pt x="4030" y="6132"/>
                    </a:cubicBezTo>
                    <a:cubicBezTo>
                      <a:pt x="4030" y="6071"/>
                      <a:pt x="4060" y="6041"/>
                      <a:pt x="4060" y="6010"/>
                    </a:cubicBezTo>
                    <a:cubicBezTo>
                      <a:pt x="4334" y="4217"/>
                      <a:pt x="4577" y="2515"/>
                      <a:pt x="4820" y="813"/>
                    </a:cubicBezTo>
                    <a:cubicBezTo>
                      <a:pt x="4868" y="528"/>
                      <a:pt x="4659" y="383"/>
                      <a:pt x="4440" y="383"/>
                    </a:cubicBezTo>
                    <a:cubicBezTo>
                      <a:pt x="4239" y="383"/>
                      <a:pt x="4029" y="505"/>
                      <a:pt x="4000" y="752"/>
                    </a:cubicBezTo>
                    <a:cubicBezTo>
                      <a:pt x="3817" y="2029"/>
                      <a:pt x="3604" y="3305"/>
                      <a:pt x="3422" y="4551"/>
                    </a:cubicBezTo>
                    <a:cubicBezTo>
                      <a:pt x="2784" y="3123"/>
                      <a:pt x="2145" y="1664"/>
                      <a:pt x="1598" y="235"/>
                    </a:cubicBezTo>
                    <a:cubicBezTo>
                      <a:pt x="1532" y="70"/>
                      <a:pt x="1411" y="1"/>
                      <a:pt x="12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69"/>
              <p:cNvSpPr/>
              <p:nvPr/>
            </p:nvSpPr>
            <p:spPr>
              <a:xfrm>
                <a:off x="5791225" y="9209050"/>
                <a:ext cx="109750" cy="157000"/>
              </a:xfrm>
              <a:custGeom>
                <a:avLst/>
                <a:gdLst/>
                <a:ahLst/>
                <a:cxnLst/>
                <a:rect l="l" t="t" r="r" b="b"/>
                <a:pathLst>
                  <a:path w="4390" h="6280" extrusionOk="0">
                    <a:moveTo>
                      <a:pt x="2406" y="1"/>
                    </a:moveTo>
                    <a:cubicBezTo>
                      <a:pt x="2169" y="1"/>
                      <a:pt x="1913" y="45"/>
                      <a:pt x="1642" y="139"/>
                    </a:cubicBezTo>
                    <a:cubicBezTo>
                      <a:pt x="213" y="656"/>
                      <a:pt x="0" y="2267"/>
                      <a:pt x="0" y="3574"/>
                    </a:cubicBezTo>
                    <a:cubicBezTo>
                      <a:pt x="0" y="4778"/>
                      <a:pt x="447" y="6280"/>
                      <a:pt x="1902" y="6280"/>
                    </a:cubicBezTo>
                    <a:cubicBezTo>
                      <a:pt x="1916" y="6280"/>
                      <a:pt x="1931" y="6280"/>
                      <a:pt x="1946" y="6279"/>
                    </a:cubicBezTo>
                    <a:cubicBezTo>
                      <a:pt x="3344" y="6279"/>
                      <a:pt x="4104" y="4972"/>
                      <a:pt x="4134" y="3696"/>
                    </a:cubicBezTo>
                    <a:lnTo>
                      <a:pt x="4134" y="3635"/>
                    </a:lnTo>
                    <a:cubicBezTo>
                      <a:pt x="4225" y="3452"/>
                      <a:pt x="4073" y="3148"/>
                      <a:pt x="3861" y="3118"/>
                    </a:cubicBezTo>
                    <a:cubicBezTo>
                      <a:pt x="3313" y="3027"/>
                      <a:pt x="2766" y="2966"/>
                      <a:pt x="2189" y="2966"/>
                    </a:cubicBezTo>
                    <a:cubicBezTo>
                      <a:pt x="1672" y="2966"/>
                      <a:pt x="1642" y="3787"/>
                      <a:pt x="2189" y="3787"/>
                    </a:cubicBezTo>
                    <a:cubicBezTo>
                      <a:pt x="2584" y="3787"/>
                      <a:pt x="2949" y="3848"/>
                      <a:pt x="3344" y="3878"/>
                    </a:cubicBezTo>
                    <a:cubicBezTo>
                      <a:pt x="3262" y="4664"/>
                      <a:pt x="2867" y="5305"/>
                      <a:pt x="2114" y="5305"/>
                    </a:cubicBezTo>
                    <a:cubicBezTo>
                      <a:pt x="2022" y="5305"/>
                      <a:pt x="1926" y="5296"/>
                      <a:pt x="1824" y="5276"/>
                    </a:cubicBezTo>
                    <a:cubicBezTo>
                      <a:pt x="882" y="5094"/>
                      <a:pt x="882" y="4030"/>
                      <a:pt x="912" y="3240"/>
                    </a:cubicBezTo>
                    <a:cubicBezTo>
                      <a:pt x="912" y="2693"/>
                      <a:pt x="943" y="1933"/>
                      <a:pt x="1277" y="1446"/>
                    </a:cubicBezTo>
                    <a:cubicBezTo>
                      <a:pt x="1490" y="1173"/>
                      <a:pt x="1824" y="960"/>
                      <a:pt x="2158" y="869"/>
                    </a:cubicBezTo>
                    <a:cubicBezTo>
                      <a:pt x="2257" y="853"/>
                      <a:pt x="2349" y="845"/>
                      <a:pt x="2433" y="845"/>
                    </a:cubicBezTo>
                    <a:cubicBezTo>
                      <a:pt x="3157" y="845"/>
                      <a:pt x="3390" y="1398"/>
                      <a:pt x="3526" y="2024"/>
                    </a:cubicBezTo>
                    <a:cubicBezTo>
                      <a:pt x="3575" y="2231"/>
                      <a:pt x="3731" y="2321"/>
                      <a:pt x="3893" y="2321"/>
                    </a:cubicBezTo>
                    <a:cubicBezTo>
                      <a:pt x="4135" y="2321"/>
                      <a:pt x="4389" y="2121"/>
                      <a:pt x="4316" y="1811"/>
                    </a:cubicBezTo>
                    <a:cubicBezTo>
                      <a:pt x="4072" y="758"/>
                      <a:pt x="3392" y="1"/>
                      <a:pt x="24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69"/>
              <p:cNvSpPr/>
              <p:nvPr/>
            </p:nvSpPr>
            <p:spPr>
              <a:xfrm>
                <a:off x="5961850" y="9239875"/>
                <a:ext cx="109475" cy="151050"/>
              </a:xfrm>
              <a:custGeom>
                <a:avLst/>
                <a:gdLst/>
                <a:ahLst/>
                <a:cxnLst/>
                <a:rect l="l" t="t" r="r" b="b"/>
                <a:pathLst>
                  <a:path w="4379" h="6042" extrusionOk="0">
                    <a:moveTo>
                      <a:pt x="593" y="0"/>
                    </a:moveTo>
                    <a:cubicBezTo>
                      <a:pt x="304" y="0"/>
                      <a:pt x="1" y="343"/>
                      <a:pt x="197" y="669"/>
                    </a:cubicBezTo>
                    <a:cubicBezTo>
                      <a:pt x="683" y="1460"/>
                      <a:pt x="1048" y="2067"/>
                      <a:pt x="1504" y="2858"/>
                    </a:cubicBezTo>
                    <a:cubicBezTo>
                      <a:pt x="1504" y="2919"/>
                      <a:pt x="1534" y="2919"/>
                      <a:pt x="1534" y="2919"/>
                    </a:cubicBezTo>
                    <a:cubicBezTo>
                      <a:pt x="1443" y="3891"/>
                      <a:pt x="1412" y="4651"/>
                      <a:pt x="1352" y="5654"/>
                    </a:cubicBezTo>
                    <a:cubicBezTo>
                      <a:pt x="1321" y="5913"/>
                      <a:pt x="1519" y="6042"/>
                      <a:pt x="1728" y="6042"/>
                    </a:cubicBezTo>
                    <a:cubicBezTo>
                      <a:pt x="1937" y="6042"/>
                      <a:pt x="2157" y="5913"/>
                      <a:pt x="2172" y="5654"/>
                    </a:cubicBezTo>
                    <a:lnTo>
                      <a:pt x="2355" y="3071"/>
                    </a:lnTo>
                    <a:cubicBezTo>
                      <a:pt x="2963" y="2402"/>
                      <a:pt x="3571" y="1733"/>
                      <a:pt x="4148" y="1004"/>
                    </a:cubicBezTo>
                    <a:cubicBezTo>
                      <a:pt x="4378" y="727"/>
                      <a:pt x="4103" y="311"/>
                      <a:pt x="3810" y="311"/>
                    </a:cubicBezTo>
                    <a:cubicBezTo>
                      <a:pt x="3716" y="311"/>
                      <a:pt x="3621" y="353"/>
                      <a:pt x="3540" y="456"/>
                    </a:cubicBezTo>
                    <a:cubicBezTo>
                      <a:pt x="3054" y="1064"/>
                      <a:pt x="2568" y="1612"/>
                      <a:pt x="2051" y="2189"/>
                    </a:cubicBezTo>
                    <a:cubicBezTo>
                      <a:pt x="1686" y="1520"/>
                      <a:pt x="1291" y="852"/>
                      <a:pt x="896" y="183"/>
                    </a:cubicBezTo>
                    <a:cubicBezTo>
                      <a:pt x="818" y="54"/>
                      <a:pt x="707" y="0"/>
                      <a:pt x="5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69"/>
              <p:cNvSpPr/>
              <p:nvPr/>
            </p:nvSpPr>
            <p:spPr>
              <a:xfrm>
                <a:off x="6060225" y="9256800"/>
                <a:ext cx="103375" cy="148100"/>
              </a:xfrm>
              <a:custGeom>
                <a:avLst/>
                <a:gdLst/>
                <a:ahLst/>
                <a:cxnLst/>
                <a:rect l="l" t="t" r="r" b="b"/>
                <a:pathLst>
                  <a:path w="4135" h="5924" extrusionOk="0">
                    <a:moveTo>
                      <a:pt x="2278" y="750"/>
                    </a:moveTo>
                    <a:cubicBezTo>
                      <a:pt x="2298" y="750"/>
                      <a:pt x="2319" y="751"/>
                      <a:pt x="2341" y="752"/>
                    </a:cubicBezTo>
                    <a:cubicBezTo>
                      <a:pt x="3040" y="783"/>
                      <a:pt x="3222" y="1907"/>
                      <a:pt x="3192" y="2697"/>
                    </a:cubicBezTo>
                    <a:cubicBezTo>
                      <a:pt x="3131" y="3305"/>
                      <a:pt x="2949" y="4552"/>
                      <a:pt x="2341" y="4886"/>
                    </a:cubicBezTo>
                    <a:cubicBezTo>
                      <a:pt x="2199" y="4974"/>
                      <a:pt x="2063" y="5012"/>
                      <a:pt x="1936" y="5012"/>
                    </a:cubicBezTo>
                    <a:cubicBezTo>
                      <a:pt x="1491" y="5012"/>
                      <a:pt x="1152" y="4545"/>
                      <a:pt x="1034" y="4096"/>
                    </a:cubicBezTo>
                    <a:cubicBezTo>
                      <a:pt x="943" y="3792"/>
                      <a:pt x="943" y="3427"/>
                      <a:pt x="973" y="3123"/>
                    </a:cubicBezTo>
                    <a:cubicBezTo>
                      <a:pt x="973" y="2229"/>
                      <a:pt x="1236" y="750"/>
                      <a:pt x="2278" y="750"/>
                    </a:cubicBezTo>
                    <a:close/>
                    <a:moveTo>
                      <a:pt x="2110" y="0"/>
                    </a:moveTo>
                    <a:cubicBezTo>
                      <a:pt x="880" y="0"/>
                      <a:pt x="378" y="904"/>
                      <a:pt x="183" y="2242"/>
                    </a:cubicBezTo>
                    <a:cubicBezTo>
                      <a:pt x="0" y="3457"/>
                      <a:pt x="61" y="5555"/>
                      <a:pt x="1611" y="5889"/>
                    </a:cubicBezTo>
                    <a:cubicBezTo>
                      <a:pt x="1724" y="5913"/>
                      <a:pt x="1833" y="5924"/>
                      <a:pt x="1937" y="5924"/>
                    </a:cubicBezTo>
                    <a:cubicBezTo>
                      <a:pt x="3180" y="5924"/>
                      <a:pt x="3814" y="4343"/>
                      <a:pt x="3982" y="3305"/>
                    </a:cubicBezTo>
                    <a:cubicBezTo>
                      <a:pt x="4134" y="2090"/>
                      <a:pt x="3982" y="235"/>
                      <a:pt x="2462" y="23"/>
                    </a:cubicBezTo>
                    <a:cubicBezTo>
                      <a:pt x="2339" y="8"/>
                      <a:pt x="2222" y="0"/>
                      <a:pt x="21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69"/>
              <p:cNvSpPr/>
              <p:nvPr/>
            </p:nvSpPr>
            <p:spPr>
              <a:xfrm>
                <a:off x="6430300" y="9323650"/>
                <a:ext cx="104875" cy="147375"/>
              </a:xfrm>
              <a:custGeom>
                <a:avLst/>
                <a:gdLst/>
                <a:ahLst/>
                <a:cxnLst/>
                <a:rect l="l" t="t" r="r" b="b"/>
                <a:pathLst>
                  <a:path w="4195" h="5895" extrusionOk="0">
                    <a:moveTo>
                      <a:pt x="2276" y="749"/>
                    </a:moveTo>
                    <a:cubicBezTo>
                      <a:pt x="2307" y="749"/>
                      <a:pt x="2338" y="750"/>
                      <a:pt x="2371" y="753"/>
                    </a:cubicBezTo>
                    <a:cubicBezTo>
                      <a:pt x="3070" y="783"/>
                      <a:pt x="3283" y="1878"/>
                      <a:pt x="3192" y="2668"/>
                    </a:cubicBezTo>
                    <a:cubicBezTo>
                      <a:pt x="3161" y="3276"/>
                      <a:pt x="2979" y="4552"/>
                      <a:pt x="2371" y="4887"/>
                    </a:cubicBezTo>
                    <a:cubicBezTo>
                      <a:pt x="2230" y="4964"/>
                      <a:pt x="2097" y="4997"/>
                      <a:pt x="1973" y="4997"/>
                    </a:cubicBezTo>
                    <a:cubicBezTo>
                      <a:pt x="1512" y="4997"/>
                      <a:pt x="1184" y="4528"/>
                      <a:pt x="1064" y="4096"/>
                    </a:cubicBezTo>
                    <a:cubicBezTo>
                      <a:pt x="942" y="3793"/>
                      <a:pt x="942" y="3397"/>
                      <a:pt x="973" y="3093"/>
                    </a:cubicBezTo>
                    <a:cubicBezTo>
                      <a:pt x="973" y="2208"/>
                      <a:pt x="1231" y="749"/>
                      <a:pt x="2276" y="749"/>
                    </a:cubicBezTo>
                    <a:close/>
                    <a:moveTo>
                      <a:pt x="2117" y="1"/>
                    </a:moveTo>
                    <a:cubicBezTo>
                      <a:pt x="910" y="1"/>
                      <a:pt x="405" y="902"/>
                      <a:pt x="182" y="2212"/>
                    </a:cubicBezTo>
                    <a:cubicBezTo>
                      <a:pt x="0" y="3428"/>
                      <a:pt x="91" y="5525"/>
                      <a:pt x="1641" y="5859"/>
                    </a:cubicBezTo>
                    <a:cubicBezTo>
                      <a:pt x="1754" y="5883"/>
                      <a:pt x="1862" y="5895"/>
                      <a:pt x="1965" y="5895"/>
                    </a:cubicBezTo>
                    <a:cubicBezTo>
                      <a:pt x="3181" y="5895"/>
                      <a:pt x="3814" y="4340"/>
                      <a:pt x="3982" y="3276"/>
                    </a:cubicBezTo>
                    <a:cubicBezTo>
                      <a:pt x="4195" y="2030"/>
                      <a:pt x="4043" y="175"/>
                      <a:pt x="2462" y="23"/>
                    </a:cubicBezTo>
                    <a:cubicBezTo>
                      <a:pt x="2341" y="8"/>
                      <a:pt x="2226" y="1"/>
                      <a:pt x="21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69"/>
              <p:cNvSpPr/>
              <p:nvPr/>
            </p:nvSpPr>
            <p:spPr>
              <a:xfrm>
                <a:off x="6177250" y="9271850"/>
                <a:ext cx="95575" cy="148575"/>
              </a:xfrm>
              <a:custGeom>
                <a:avLst/>
                <a:gdLst/>
                <a:ahLst/>
                <a:cxnLst/>
                <a:rect l="l" t="t" r="r" b="b"/>
                <a:pathLst>
                  <a:path w="3823" h="5943" extrusionOk="0">
                    <a:moveTo>
                      <a:pt x="903" y="1"/>
                    </a:moveTo>
                    <a:cubicBezTo>
                      <a:pt x="730" y="1"/>
                      <a:pt x="556" y="111"/>
                      <a:pt x="517" y="333"/>
                    </a:cubicBezTo>
                    <a:cubicBezTo>
                      <a:pt x="152" y="1579"/>
                      <a:pt x="0" y="2825"/>
                      <a:pt x="0" y="4132"/>
                    </a:cubicBezTo>
                    <a:cubicBezTo>
                      <a:pt x="0" y="4922"/>
                      <a:pt x="395" y="5804"/>
                      <a:pt x="1277" y="5925"/>
                    </a:cubicBezTo>
                    <a:cubicBezTo>
                      <a:pt x="1365" y="5937"/>
                      <a:pt x="1451" y="5942"/>
                      <a:pt x="1532" y="5942"/>
                    </a:cubicBezTo>
                    <a:cubicBezTo>
                      <a:pt x="3641" y="5942"/>
                      <a:pt x="3565" y="2285"/>
                      <a:pt x="3769" y="910"/>
                    </a:cubicBezTo>
                    <a:cubicBezTo>
                      <a:pt x="3823" y="572"/>
                      <a:pt x="3605" y="369"/>
                      <a:pt x="3397" y="369"/>
                    </a:cubicBezTo>
                    <a:cubicBezTo>
                      <a:pt x="3250" y="369"/>
                      <a:pt x="3108" y="471"/>
                      <a:pt x="3070" y="697"/>
                    </a:cubicBezTo>
                    <a:cubicBezTo>
                      <a:pt x="2949" y="1457"/>
                      <a:pt x="2857" y="1943"/>
                      <a:pt x="2797" y="2612"/>
                    </a:cubicBezTo>
                    <a:cubicBezTo>
                      <a:pt x="2738" y="2992"/>
                      <a:pt x="2484" y="5024"/>
                      <a:pt x="1495" y="5024"/>
                    </a:cubicBezTo>
                    <a:cubicBezTo>
                      <a:pt x="1454" y="5024"/>
                      <a:pt x="1412" y="5021"/>
                      <a:pt x="1368" y="5013"/>
                    </a:cubicBezTo>
                    <a:cubicBezTo>
                      <a:pt x="973" y="4922"/>
                      <a:pt x="669" y="4406"/>
                      <a:pt x="912" y="2551"/>
                    </a:cubicBezTo>
                    <a:cubicBezTo>
                      <a:pt x="1034" y="1792"/>
                      <a:pt x="1125" y="1305"/>
                      <a:pt x="1277" y="576"/>
                    </a:cubicBezTo>
                    <a:cubicBezTo>
                      <a:pt x="1364" y="194"/>
                      <a:pt x="1134" y="1"/>
                      <a:pt x="9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69"/>
              <p:cNvSpPr/>
              <p:nvPr/>
            </p:nvSpPr>
            <p:spPr>
              <a:xfrm>
                <a:off x="6545275" y="9333400"/>
                <a:ext cx="157750" cy="155000"/>
              </a:xfrm>
              <a:custGeom>
                <a:avLst/>
                <a:gdLst/>
                <a:ahLst/>
                <a:cxnLst/>
                <a:rect l="l" t="t" r="r" b="b"/>
                <a:pathLst>
                  <a:path w="6310" h="6200" extrusionOk="0">
                    <a:moveTo>
                      <a:pt x="478" y="1"/>
                    </a:moveTo>
                    <a:cubicBezTo>
                      <a:pt x="243" y="1"/>
                      <a:pt x="1" y="166"/>
                      <a:pt x="52" y="454"/>
                    </a:cubicBezTo>
                    <a:cubicBezTo>
                      <a:pt x="295" y="2065"/>
                      <a:pt x="599" y="3646"/>
                      <a:pt x="933" y="5257"/>
                    </a:cubicBezTo>
                    <a:cubicBezTo>
                      <a:pt x="994" y="5348"/>
                      <a:pt x="1024" y="5439"/>
                      <a:pt x="1085" y="5469"/>
                    </a:cubicBezTo>
                    <a:cubicBezTo>
                      <a:pt x="1150" y="5631"/>
                      <a:pt x="1318" y="5733"/>
                      <a:pt x="1484" y="5733"/>
                    </a:cubicBezTo>
                    <a:cubicBezTo>
                      <a:pt x="1630" y="5733"/>
                      <a:pt x="1774" y="5654"/>
                      <a:pt x="1845" y="5469"/>
                    </a:cubicBezTo>
                    <a:cubicBezTo>
                      <a:pt x="2240" y="4527"/>
                      <a:pt x="2574" y="3524"/>
                      <a:pt x="2878" y="2551"/>
                    </a:cubicBezTo>
                    <a:cubicBezTo>
                      <a:pt x="3030" y="3615"/>
                      <a:pt x="3213" y="4710"/>
                      <a:pt x="3426" y="5773"/>
                    </a:cubicBezTo>
                    <a:lnTo>
                      <a:pt x="3426" y="5804"/>
                    </a:lnTo>
                    <a:cubicBezTo>
                      <a:pt x="3426" y="6040"/>
                      <a:pt x="3642" y="6200"/>
                      <a:pt x="3856" y="6200"/>
                    </a:cubicBezTo>
                    <a:cubicBezTo>
                      <a:pt x="4000" y="6200"/>
                      <a:pt x="4142" y="6127"/>
                      <a:pt x="4216" y="5956"/>
                    </a:cubicBezTo>
                    <a:cubicBezTo>
                      <a:pt x="4885" y="4406"/>
                      <a:pt x="5584" y="2855"/>
                      <a:pt x="6192" y="1244"/>
                    </a:cubicBezTo>
                    <a:cubicBezTo>
                      <a:pt x="6309" y="910"/>
                      <a:pt x="6033" y="665"/>
                      <a:pt x="5774" y="665"/>
                    </a:cubicBezTo>
                    <a:cubicBezTo>
                      <a:pt x="5633" y="665"/>
                      <a:pt x="5496" y="738"/>
                      <a:pt x="5432" y="910"/>
                    </a:cubicBezTo>
                    <a:cubicBezTo>
                      <a:pt x="4976" y="2096"/>
                      <a:pt x="4520" y="3220"/>
                      <a:pt x="4033" y="4375"/>
                    </a:cubicBezTo>
                    <a:cubicBezTo>
                      <a:pt x="3851" y="3190"/>
                      <a:pt x="3638" y="2065"/>
                      <a:pt x="3486" y="880"/>
                    </a:cubicBezTo>
                    <a:cubicBezTo>
                      <a:pt x="3467" y="634"/>
                      <a:pt x="3295" y="529"/>
                      <a:pt x="3117" y="529"/>
                    </a:cubicBezTo>
                    <a:cubicBezTo>
                      <a:pt x="3009" y="529"/>
                      <a:pt x="2898" y="568"/>
                      <a:pt x="2818" y="637"/>
                    </a:cubicBezTo>
                    <a:cubicBezTo>
                      <a:pt x="2696" y="697"/>
                      <a:pt x="2635" y="758"/>
                      <a:pt x="2574" y="880"/>
                    </a:cubicBezTo>
                    <a:cubicBezTo>
                      <a:pt x="2240" y="1913"/>
                      <a:pt x="1906" y="2916"/>
                      <a:pt x="1511" y="3919"/>
                    </a:cubicBezTo>
                    <a:cubicBezTo>
                      <a:pt x="1298" y="2734"/>
                      <a:pt x="1055" y="1518"/>
                      <a:pt x="872" y="333"/>
                    </a:cubicBezTo>
                    <a:cubicBezTo>
                      <a:pt x="845" y="104"/>
                      <a:pt x="664" y="1"/>
                      <a:pt x="4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69"/>
              <p:cNvSpPr/>
              <p:nvPr/>
            </p:nvSpPr>
            <p:spPr>
              <a:xfrm>
                <a:off x="5366725" y="9491150"/>
                <a:ext cx="215550" cy="405650"/>
              </a:xfrm>
              <a:custGeom>
                <a:avLst/>
                <a:gdLst/>
                <a:ahLst/>
                <a:cxnLst/>
                <a:rect l="l" t="t" r="r" b="b"/>
                <a:pathLst>
                  <a:path w="8622" h="16226" extrusionOk="0">
                    <a:moveTo>
                      <a:pt x="3515" y="1378"/>
                    </a:moveTo>
                    <a:cubicBezTo>
                      <a:pt x="5551" y="1743"/>
                      <a:pt x="7223" y="2442"/>
                      <a:pt x="7071" y="4935"/>
                    </a:cubicBezTo>
                    <a:cubicBezTo>
                      <a:pt x="6980" y="5968"/>
                      <a:pt x="6707" y="7427"/>
                      <a:pt x="6190" y="8339"/>
                    </a:cubicBezTo>
                    <a:cubicBezTo>
                      <a:pt x="5578" y="9359"/>
                      <a:pt x="4630" y="9709"/>
                      <a:pt x="3615" y="9709"/>
                    </a:cubicBezTo>
                    <a:cubicBezTo>
                      <a:pt x="3571" y="9709"/>
                      <a:pt x="3528" y="9708"/>
                      <a:pt x="3485" y="9707"/>
                    </a:cubicBezTo>
                    <a:cubicBezTo>
                      <a:pt x="3181" y="9646"/>
                      <a:pt x="2907" y="9615"/>
                      <a:pt x="2603" y="9615"/>
                    </a:cubicBezTo>
                    <a:cubicBezTo>
                      <a:pt x="2451" y="9585"/>
                      <a:pt x="2360" y="9585"/>
                      <a:pt x="2208" y="9524"/>
                    </a:cubicBezTo>
                    <a:cubicBezTo>
                      <a:pt x="2603" y="6789"/>
                      <a:pt x="3059" y="4053"/>
                      <a:pt x="3515" y="1378"/>
                    </a:cubicBezTo>
                    <a:close/>
                    <a:moveTo>
                      <a:pt x="2603" y="10953"/>
                    </a:moveTo>
                    <a:cubicBezTo>
                      <a:pt x="2816" y="10983"/>
                      <a:pt x="2937" y="10983"/>
                      <a:pt x="3150" y="10983"/>
                    </a:cubicBezTo>
                    <a:cubicBezTo>
                      <a:pt x="3576" y="11014"/>
                      <a:pt x="3941" y="11135"/>
                      <a:pt x="4275" y="11318"/>
                    </a:cubicBezTo>
                    <a:cubicBezTo>
                      <a:pt x="5126" y="11804"/>
                      <a:pt x="5004" y="12533"/>
                      <a:pt x="4852" y="13385"/>
                    </a:cubicBezTo>
                    <a:cubicBezTo>
                      <a:pt x="4627" y="14592"/>
                      <a:pt x="3809" y="14931"/>
                      <a:pt x="2872" y="14931"/>
                    </a:cubicBezTo>
                    <a:cubicBezTo>
                      <a:pt x="2418" y="14931"/>
                      <a:pt x="1935" y="14852"/>
                      <a:pt x="1478" y="14752"/>
                    </a:cubicBezTo>
                    <a:cubicBezTo>
                      <a:pt x="1630" y="13506"/>
                      <a:pt x="1813" y="12230"/>
                      <a:pt x="1995" y="10983"/>
                    </a:cubicBezTo>
                    <a:cubicBezTo>
                      <a:pt x="2178" y="10983"/>
                      <a:pt x="2421" y="10953"/>
                      <a:pt x="2603" y="10953"/>
                    </a:cubicBezTo>
                    <a:close/>
                    <a:moveTo>
                      <a:pt x="2999" y="1"/>
                    </a:moveTo>
                    <a:cubicBezTo>
                      <a:pt x="2489" y="1"/>
                      <a:pt x="2158" y="527"/>
                      <a:pt x="2299" y="922"/>
                    </a:cubicBezTo>
                    <a:cubicBezTo>
                      <a:pt x="1448" y="5694"/>
                      <a:pt x="719" y="10527"/>
                      <a:pt x="80" y="15360"/>
                    </a:cubicBezTo>
                    <a:cubicBezTo>
                      <a:pt x="0" y="15787"/>
                      <a:pt x="318" y="15979"/>
                      <a:pt x="643" y="15979"/>
                    </a:cubicBezTo>
                    <a:cubicBezTo>
                      <a:pt x="689" y="15979"/>
                      <a:pt x="734" y="15976"/>
                      <a:pt x="779" y="15968"/>
                    </a:cubicBezTo>
                    <a:cubicBezTo>
                      <a:pt x="1438" y="16127"/>
                      <a:pt x="2108" y="16226"/>
                      <a:pt x="2743" y="16226"/>
                    </a:cubicBezTo>
                    <a:cubicBezTo>
                      <a:pt x="4423" y="16226"/>
                      <a:pt x="5859" y="15533"/>
                      <a:pt x="6190" y="13415"/>
                    </a:cubicBezTo>
                    <a:cubicBezTo>
                      <a:pt x="6342" y="12381"/>
                      <a:pt x="6372" y="11318"/>
                      <a:pt x="5491" y="10558"/>
                    </a:cubicBezTo>
                    <a:lnTo>
                      <a:pt x="5460" y="10527"/>
                    </a:lnTo>
                    <a:cubicBezTo>
                      <a:pt x="6950" y="9798"/>
                      <a:pt x="7862" y="8248"/>
                      <a:pt x="8226" y="6120"/>
                    </a:cubicBezTo>
                    <a:cubicBezTo>
                      <a:pt x="8469" y="4843"/>
                      <a:pt x="8621" y="3172"/>
                      <a:pt x="7862" y="2017"/>
                    </a:cubicBezTo>
                    <a:cubicBezTo>
                      <a:pt x="6919" y="618"/>
                      <a:pt x="4670" y="223"/>
                      <a:pt x="3120" y="10"/>
                    </a:cubicBezTo>
                    <a:cubicBezTo>
                      <a:pt x="3079" y="4"/>
                      <a:pt x="3038" y="1"/>
                      <a:pt x="29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69"/>
              <p:cNvSpPr/>
              <p:nvPr/>
            </p:nvSpPr>
            <p:spPr>
              <a:xfrm>
                <a:off x="5602775" y="9542600"/>
                <a:ext cx="224175" cy="386600"/>
              </a:xfrm>
              <a:custGeom>
                <a:avLst/>
                <a:gdLst/>
                <a:ahLst/>
                <a:cxnLst/>
                <a:rect l="l" t="t" r="r" b="b"/>
                <a:pathLst>
                  <a:path w="8967" h="15464" extrusionOk="0">
                    <a:moveTo>
                      <a:pt x="5037" y="1323"/>
                    </a:moveTo>
                    <a:cubicBezTo>
                      <a:pt x="5070" y="1323"/>
                      <a:pt x="5103" y="1324"/>
                      <a:pt x="5137" y="1326"/>
                    </a:cubicBezTo>
                    <a:cubicBezTo>
                      <a:pt x="7690" y="1478"/>
                      <a:pt x="6626" y="7193"/>
                      <a:pt x="6596" y="7649"/>
                    </a:cubicBezTo>
                    <a:cubicBezTo>
                      <a:pt x="6477" y="9280"/>
                      <a:pt x="6185" y="13949"/>
                      <a:pt x="3545" y="13949"/>
                    </a:cubicBezTo>
                    <a:cubicBezTo>
                      <a:pt x="3479" y="13949"/>
                      <a:pt x="3412" y="13946"/>
                      <a:pt x="3344" y="13941"/>
                    </a:cubicBezTo>
                    <a:cubicBezTo>
                      <a:pt x="2371" y="13849"/>
                      <a:pt x="1368" y="12573"/>
                      <a:pt x="1885" y="8135"/>
                    </a:cubicBezTo>
                    <a:cubicBezTo>
                      <a:pt x="1975" y="6965"/>
                      <a:pt x="2538" y="1323"/>
                      <a:pt x="5037" y="1323"/>
                    </a:cubicBezTo>
                    <a:close/>
                    <a:moveTo>
                      <a:pt x="4947" y="1"/>
                    </a:moveTo>
                    <a:cubicBezTo>
                      <a:pt x="1549" y="1"/>
                      <a:pt x="1010" y="4792"/>
                      <a:pt x="608" y="7436"/>
                    </a:cubicBezTo>
                    <a:cubicBezTo>
                      <a:pt x="213" y="10263"/>
                      <a:pt x="0" y="15308"/>
                      <a:pt x="3344" y="15460"/>
                    </a:cubicBezTo>
                    <a:cubicBezTo>
                      <a:pt x="3404" y="15463"/>
                      <a:pt x="3464" y="15464"/>
                      <a:pt x="3523" y="15464"/>
                    </a:cubicBezTo>
                    <a:cubicBezTo>
                      <a:pt x="7126" y="15464"/>
                      <a:pt x="7544" y="10945"/>
                      <a:pt x="7903" y="8044"/>
                    </a:cubicBezTo>
                    <a:cubicBezTo>
                      <a:pt x="8177" y="6068"/>
                      <a:pt x="8967" y="567"/>
                      <a:pt x="5563" y="50"/>
                    </a:cubicBezTo>
                    <a:cubicBezTo>
                      <a:pt x="5347" y="17"/>
                      <a:pt x="5142" y="1"/>
                      <a:pt x="49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69"/>
              <p:cNvSpPr/>
              <p:nvPr/>
            </p:nvSpPr>
            <p:spPr>
              <a:xfrm>
                <a:off x="5836100" y="9561125"/>
                <a:ext cx="210325" cy="389225"/>
              </a:xfrm>
              <a:custGeom>
                <a:avLst/>
                <a:gdLst/>
                <a:ahLst/>
                <a:cxnLst/>
                <a:rect l="l" t="t" r="r" b="b"/>
                <a:pathLst>
                  <a:path w="8413" h="15569" extrusionOk="0">
                    <a:moveTo>
                      <a:pt x="717" y="0"/>
                    </a:moveTo>
                    <a:cubicBezTo>
                      <a:pt x="0" y="0"/>
                      <a:pt x="34" y="1229"/>
                      <a:pt x="819" y="1345"/>
                    </a:cubicBezTo>
                    <a:cubicBezTo>
                      <a:pt x="1610" y="1467"/>
                      <a:pt x="2430" y="1528"/>
                      <a:pt x="3221" y="1649"/>
                    </a:cubicBezTo>
                    <a:cubicBezTo>
                      <a:pt x="2643" y="6057"/>
                      <a:pt x="2005" y="10190"/>
                      <a:pt x="1306" y="14719"/>
                    </a:cubicBezTo>
                    <a:cubicBezTo>
                      <a:pt x="1251" y="15232"/>
                      <a:pt x="1681" y="15568"/>
                      <a:pt x="2066" y="15568"/>
                    </a:cubicBezTo>
                    <a:cubicBezTo>
                      <a:pt x="2319" y="15568"/>
                      <a:pt x="2552" y="15422"/>
                      <a:pt x="2613" y="15084"/>
                    </a:cubicBezTo>
                    <a:cubicBezTo>
                      <a:pt x="3464" y="10707"/>
                      <a:pt x="3980" y="6269"/>
                      <a:pt x="4497" y="1832"/>
                    </a:cubicBezTo>
                    <a:cubicBezTo>
                      <a:pt x="5409" y="1953"/>
                      <a:pt x="6321" y="2105"/>
                      <a:pt x="7233" y="2227"/>
                    </a:cubicBezTo>
                    <a:cubicBezTo>
                      <a:pt x="7272" y="2232"/>
                      <a:pt x="7310" y="2235"/>
                      <a:pt x="7347" y="2235"/>
                    </a:cubicBezTo>
                    <a:cubicBezTo>
                      <a:pt x="8142" y="2235"/>
                      <a:pt x="8412" y="1036"/>
                      <a:pt x="7628" y="920"/>
                    </a:cubicBezTo>
                    <a:cubicBezTo>
                      <a:pt x="5379" y="585"/>
                      <a:pt x="3099" y="281"/>
                      <a:pt x="819" y="8"/>
                    </a:cubicBezTo>
                    <a:cubicBezTo>
                      <a:pt x="784" y="3"/>
                      <a:pt x="750" y="0"/>
                      <a:pt x="7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69"/>
              <p:cNvSpPr/>
              <p:nvPr/>
            </p:nvSpPr>
            <p:spPr>
              <a:xfrm>
                <a:off x="6072400" y="9595450"/>
                <a:ext cx="212025" cy="388600"/>
              </a:xfrm>
              <a:custGeom>
                <a:avLst/>
                <a:gdLst/>
                <a:ahLst/>
                <a:cxnLst/>
                <a:rect l="l" t="t" r="r" b="b"/>
                <a:pathLst>
                  <a:path w="8481" h="15544" extrusionOk="0">
                    <a:moveTo>
                      <a:pt x="767" y="1"/>
                    </a:moveTo>
                    <a:cubicBezTo>
                      <a:pt x="0" y="1"/>
                      <a:pt x="18" y="1281"/>
                      <a:pt x="820" y="1340"/>
                    </a:cubicBezTo>
                    <a:cubicBezTo>
                      <a:pt x="1641" y="1431"/>
                      <a:pt x="2431" y="1492"/>
                      <a:pt x="3222" y="1614"/>
                    </a:cubicBezTo>
                    <a:cubicBezTo>
                      <a:pt x="2735" y="6021"/>
                      <a:pt x="2158" y="10155"/>
                      <a:pt x="1550" y="14714"/>
                    </a:cubicBezTo>
                    <a:cubicBezTo>
                      <a:pt x="1478" y="15220"/>
                      <a:pt x="1900" y="15544"/>
                      <a:pt x="2286" y="15544"/>
                    </a:cubicBezTo>
                    <a:cubicBezTo>
                      <a:pt x="2549" y="15544"/>
                      <a:pt x="2795" y="15393"/>
                      <a:pt x="2857" y="15048"/>
                    </a:cubicBezTo>
                    <a:cubicBezTo>
                      <a:pt x="3647" y="10641"/>
                      <a:pt x="4012" y="6203"/>
                      <a:pt x="4529" y="1766"/>
                    </a:cubicBezTo>
                    <a:cubicBezTo>
                      <a:pt x="5410" y="1887"/>
                      <a:pt x="6322" y="1978"/>
                      <a:pt x="7295" y="2100"/>
                    </a:cubicBezTo>
                    <a:cubicBezTo>
                      <a:pt x="7324" y="2103"/>
                      <a:pt x="7353" y="2105"/>
                      <a:pt x="7382" y="2105"/>
                    </a:cubicBezTo>
                    <a:cubicBezTo>
                      <a:pt x="8197" y="2105"/>
                      <a:pt x="8481" y="880"/>
                      <a:pt x="7629" y="763"/>
                    </a:cubicBezTo>
                    <a:cubicBezTo>
                      <a:pt x="5349" y="459"/>
                      <a:pt x="3100" y="246"/>
                      <a:pt x="820" y="3"/>
                    </a:cubicBezTo>
                    <a:cubicBezTo>
                      <a:pt x="802" y="1"/>
                      <a:pt x="784" y="1"/>
                      <a:pt x="7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69"/>
              <p:cNvSpPr/>
              <p:nvPr/>
            </p:nvSpPr>
            <p:spPr>
              <a:xfrm>
                <a:off x="6260075" y="9626650"/>
                <a:ext cx="170500" cy="399800"/>
              </a:xfrm>
              <a:custGeom>
                <a:avLst/>
                <a:gdLst/>
                <a:ahLst/>
                <a:cxnLst/>
                <a:rect l="l" t="t" r="r" b="b"/>
                <a:pathLst>
                  <a:path w="6820" h="15992" extrusionOk="0">
                    <a:moveTo>
                      <a:pt x="2736" y="1"/>
                    </a:moveTo>
                    <a:cubicBezTo>
                      <a:pt x="2402" y="1"/>
                      <a:pt x="2037" y="214"/>
                      <a:pt x="1976" y="639"/>
                    </a:cubicBezTo>
                    <a:cubicBezTo>
                      <a:pt x="1368" y="5138"/>
                      <a:pt x="669" y="10275"/>
                      <a:pt x="0" y="14804"/>
                    </a:cubicBezTo>
                    <a:cubicBezTo>
                      <a:pt x="61" y="15259"/>
                      <a:pt x="4073" y="15715"/>
                      <a:pt x="5654" y="15989"/>
                    </a:cubicBezTo>
                    <a:cubicBezTo>
                      <a:pt x="5674" y="15990"/>
                      <a:pt x="5693" y="15991"/>
                      <a:pt x="5712" y="15991"/>
                    </a:cubicBezTo>
                    <a:cubicBezTo>
                      <a:pt x="6491" y="15991"/>
                      <a:pt x="6820" y="14801"/>
                      <a:pt x="6019" y="14682"/>
                    </a:cubicBezTo>
                    <a:cubicBezTo>
                      <a:pt x="4499" y="14469"/>
                      <a:pt x="2949" y="14226"/>
                      <a:pt x="1429" y="14013"/>
                    </a:cubicBezTo>
                    <a:cubicBezTo>
                      <a:pt x="2067" y="9545"/>
                      <a:pt x="2706" y="5107"/>
                      <a:pt x="3314" y="639"/>
                    </a:cubicBezTo>
                    <a:cubicBezTo>
                      <a:pt x="3374" y="214"/>
                      <a:pt x="3070" y="1"/>
                      <a:pt x="27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69"/>
              <p:cNvSpPr/>
              <p:nvPr/>
            </p:nvSpPr>
            <p:spPr>
              <a:xfrm>
                <a:off x="6461700" y="9654775"/>
                <a:ext cx="205525" cy="388525"/>
              </a:xfrm>
              <a:custGeom>
                <a:avLst/>
                <a:gdLst/>
                <a:ahLst/>
                <a:cxnLst/>
                <a:rect l="l" t="t" r="r" b="b"/>
                <a:pathLst>
                  <a:path w="8221" h="15541" extrusionOk="0">
                    <a:moveTo>
                      <a:pt x="2544" y="1"/>
                    </a:moveTo>
                    <a:cubicBezTo>
                      <a:pt x="2422" y="1"/>
                      <a:pt x="2361" y="1"/>
                      <a:pt x="2270" y="31"/>
                    </a:cubicBezTo>
                    <a:cubicBezTo>
                      <a:pt x="2057" y="61"/>
                      <a:pt x="1875" y="213"/>
                      <a:pt x="1814" y="517"/>
                    </a:cubicBezTo>
                    <a:cubicBezTo>
                      <a:pt x="1176" y="5046"/>
                      <a:pt x="568" y="9545"/>
                      <a:pt x="51" y="14043"/>
                    </a:cubicBezTo>
                    <a:lnTo>
                      <a:pt x="51" y="14195"/>
                    </a:lnTo>
                    <a:lnTo>
                      <a:pt x="51" y="14256"/>
                    </a:lnTo>
                    <a:cubicBezTo>
                      <a:pt x="1" y="14708"/>
                      <a:pt x="407" y="14994"/>
                      <a:pt x="773" y="14994"/>
                    </a:cubicBezTo>
                    <a:cubicBezTo>
                      <a:pt x="850" y="14994"/>
                      <a:pt x="925" y="14982"/>
                      <a:pt x="993" y="14955"/>
                    </a:cubicBezTo>
                    <a:cubicBezTo>
                      <a:pt x="2483" y="15168"/>
                      <a:pt x="4003" y="15350"/>
                      <a:pt x="5462" y="15533"/>
                    </a:cubicBezTo>
                    <a:cubicBezTo>
                      <a:pt x="5500" y="15538"/>
                      <a:pt x="5536" y="15540"/>
                      <a:pt x="5571" y="15540"/>
                    </a:cubicBezTo>
                    <a:cubicBezTo>
                      <a:pt x="6344" y="15540"/>
                      <a:pt x="6338" y="14312"/>
                      <a:pt x="5553" y="14195"/>
                    </a:cubicBezTo>
                    <a:cubicBezTo>
                      <a:pt x="4185" y="14013"/>
                      <a:pt x="2787" y="13861"/>
                      <a:pt x="1419" y="13679"/>
                    </a:cubicBezTo>
                    <a:cubicBezTo>
                      <a:pt x="1480" y="12949"/>
                      <a:pt x="1601" y="12189"/>
                      <a:pt x="1662" y="11460"/>
                    </a:cubicBezTo>
                    <a:cubicBezTo>
                      <a:pt x="3121" y="11672"/>
                      <a:pt x="4550" y="11855"/>
                      <a:pt x="5978" y="12037"/>
                    </a:cubicBezTo>
                    <a:cubicBezTo>
                      <a:pt x="6014" y="12042"/>
                      <a:pt x="6048" y="12045"/>
                      <a:pt x="6081" y="12045"/>
                    </a:cubicBezTo>
                    <a:cubicBezTo>
                      <a:pt x="6805" y="12045"/>
                      <a:pt x="6853" y="10816"/>
                      <a:pt x="6039" y="10700"/>
                    </a:cubicBezTo>
                    <a:cubicBezTo>
                      <a:pt x="4641" y="10517"/>
                      <a:pt x="3273" y="10365"/>
                      <a:pt x="1875" y="10183"/>
                    </a:cubicBezTo>
                    <a:cubicBezTo>
                      <a:pt x="2209" y="7265"/>
                      <a:pt x="2635" y="4317"/>
                      <a:pt x="3030" y="1399"/>
                    </a:cubicBezTo>
                    <a:cubicBezTo>
                      <a:pt x="4458" y="1581"/>
                      <a:pt x="5887" y="1794"/>
                      <a:pt x="7346" y="1976"/>
                    </a:cubicBezTo>
                    <a:cubicBezTo>
                      <a:pt x="7383" y="1982"/>
                      <a:pt x="7418" y="1984"/>
                      <a:pt x="7452" y="1984"/>
                    </a:cubicBezTo>
                    <a:cubicBezTo>
                      <a:pt x="8201" y="1984"/>
                      <a:pt x="8221" y="755"/>
                      <a:pt x="7407" y="639"/>
                    </a:cubicBezTo>
                    <a:cubicBezTo>
                      <a:pt x="5765" y="426"/>
                      <a:pt x="4185" y="213"/>
                      <a:pt x="25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70" name="Google Shape;2070;p69"/>
          <p:cNvGrpSpPr/>
          <p:nvPr/>
        </p:nvGrpSpPr>
        <p:grpSpPr>
          <a:xfrm>
            <a:off x="7237946" y="1523185"/>
            <a:ext cx="928798" cy="860931"/>
            <a:chOff x="14347225" y="426313"/>
            <a:chExt cx="2090475" cy="1937725"/>
          </a:xfrm>
        </p:grpSpPr>
        <p:sp>
          <p:nvSpPr>
            <p:cNvPr id="2071" name="Google Shape;2071;p69"/>
            <p:cNvSpPr/>
            <p:nvPr/>
          </p:nvSpPr>
          <p:spPr>
            <a:xfrm>
              <a:off x="14347225" y="426313"/>
              <a:ext cx="2090475" cy="1937725"/>
            </a:xfrm>
            <a:custGeom>
              <a:avLst/>
              <a:gdLst/>
              <a:ahLst/>
              <a:cxnLst/>
              <a:rect l="l" t="t" r="r" b="b"/>
              <a:pathLst>
                <a:path w="83619" h="77509" extrusionOk="0">
                  <a:moveTo>
                    <a:pt x="64075" y="0"/>
                  </a:moveTo>
                  <a:cubicBezTo>
                    <a:pt x="61096" y="0"/>
                    <a:pt x="58087" y="2158"/>
                    <a:pt x="56628" y="3374"/>
                  </a:cubicBezTo>
                  <a:cubicBezTo>
                    <a:pt x="56536" y="3253"/>
                    <a:pt x="56476" y="3192"/>
                    <a:pt x="56384" y="3070"/>
                  </a:cubicBezTo>
                  <a:cubicBezTo>
                    <a:pt x="55746" y="2371"/>
                    <a:pt x="54865" y="2006"/>
                    <a:pt x="53983" y="2006"/>
                  </a:cubicBezTo>
                  <a:cubicBezTo>
                    <a:pt x="53436" y="2006"/>
                    <a:pt x="52828" y="2158"/>
                    <a:pt x="52281" y="2462"/>
                  </a:cubicBezTo>
                  <a:cubicBezTo>
                    <a:pt x="51217" y="3101"/>
                    <a:pt x="50153" y="3709"/>
                    <a:pt x="49059" y="4347"/>
                  </a:cubicBezTo>
                  <a:cubicBezTo>
                    <a:pt x="46141" y="6079"/>
                    <a:pt x="43132" y="7842"/>
                    <a:pt x="40579" y="9636"/>
                  </a:cubicBezTo>
                  <a:cubicBezTo>
                    <a:pt x="40548" y="9666"/>
                    <a:pt x="40518" y="9666"/>
                    <a:pt x="40457" y="9727"/>
                  </a:cubicBezTo>
                  <a:cubicBezTo>
                    <a:pt x="37873" y="11703"/>
                    <a:pt x="35594" y="13769"/>
                    <a:pt x="33618" y="16019"/>
                  </a:cubicBezTo>
                  <a:cubicBezTo>
                    <a:pt x="33101" y="15380"/>
                    <a:pt x="32554" y="14773"/>
                    <a:pt x="32007" y="14195"/>
                  </a:cubicBezTo>
                  <a:cubicBezTo>
                    <a:pt x="31399" y="11581"/>
                    <a:pt x="28876" y="9028"/>
                    <a:pt x="26293" y="7356"/>
                  </a:cubicBezTo>
                  <a:cubicBezTo>
                    <a:pt x="23739" y="5684"/>
                    <a:pt x="21065" y="4712"/>
                    <a:pt x="18937" y="4712"/>
                  </a:cubicBezTo>
                  <a:cubicBezTo>
                    <a:pt x="16384" y="4712"/>
                    <a:pt x="15168" y="6019"/>
                    <a:pt x="14621" y="6779"/>
                  </a:cubicBezTo>
                  <a:cubicBezTo>
                    <a:pt x="14074" y="7630"/>
                    <a:pt x="13040" y="9940"/>
                    <a:pt x="15320" y="13131"/>
                  </a:cubicBezTo>
                  <a:cubicBezTo>
                    <a:pt x="16293" y="14499"/>
                    <a:pt x="17782" y="15897"/>
                    <a:pt x="19484" y="17083"/>
                  </a:cubicBezTo>
                  <a:cubicBezTo>
                    <a:pt x="18359" y="16931"/>
                    <a:pt x="17174" y="16779"/>
                    <a:pt x="16080" y="16596"/>
                  </a:cubicBezTo>
                  <a:cubicBezTo>
                    <a:pt x="15928" y="16566"/>
                    <a:pt x="15745" y="16566"/>
                    <a:pt x="15593" y="16566"/>
                  </a:cubicBezTo>
                  <a:cubicBezTo>
                    <a:pt x="14226" y="16566"/>
                    <a:pt x="13010" y="17387"/>
                    <a:pt x="12493" y="18694"/>
                  </a:cubicBezTo>
                  <a:cubicBezTo>
                    <a:pt x="12128" y="19666"/>
                    <a:pt x="12280" y="20730"/>
                    <a:pt x="12797" y="21612"/>
                  </a:cubicBezTo>
                  <a:cubicBezTo>
                    <a:pt x="11794" y="22371"/>
                    <a:pt x="10791" y="23344"/>
                    <a:pt x="10061" y="24682"/>
                  </a:cubicBezTo>
                  <a:cubicBezTo>
                    <a:pt x="9089" y="24347"/>
                    <a:pt x="8055" y="24195"/>
                    <a:pt x="6931" y="24195"/>
                  </a:cubicBezTo>
                  <a:cubicBezTo>
                    <a:pt x="4833" y="24195"/>
                    <a:pt x="3131" y="24773"/>
                    <a:pt x="2918" y="24833"/>
                  </a:cubicBezTo>
                  <a:cubicBezTo>
                    <a:pt x="1855" y="25229"/>
                    <a:pt x="1064" y="26140"/>
                    <a:pt x="791" y="27235"/>
                  </a:cubicBezTo>
                  <a:cubicBezTo>
                    <a:pt x="578" y="28329"/>
                    <a:pt x="912" y="29514"/>
                    <a:pt x="1703" y="30305"/>
                  </a:cubicBezTo>
                  <a:cubicBezTo>
                    <a:pt x="1794" y="30396"/>
                    <a:pt x="3648" y="32159"/>
                    <a:pt x="5624" y="33891"/>
                  </a:cubicBezTo>
                  <a:cubicBezTo>
                    <a:pt x="5715" y="33922"/>
                    <a:pt x="5745" y="33983"/>
                    <a:pt x="5806" y="34043"/>
                  </a:cubicBezTo>
                  <a:cubicBezTo>
                    <a:pt x="4529" y="34287"/>
                    <a:pt x="3618" y="34712"/>
                    <a:pt x="3496" y="34803"/>
                  </a:cubicBezTo>
                  <a:cubicBezTo>
                    <a:pt x="2462" y="35290"/>
                    <a:pt x="1763" y="36232"/>
                    <a:pt x="1611" y="37387"/>
                  </a:cubicBezTo>
                  <a:cubicBezTo>
                    <a:pt x="1459" y="38511"/>
                    <a:pt x="1915" y="39606"/>
                    <a:pt x="2766" y="40335"/>
                  </a:cubicBezTo>
                  <a:cubicBezTo>
                    <a:pt x="2827" y="40366"/>
                    <a:pt x="3222" y="40730"/>
                    <a:pt x="3830" y="41186"/>
                  </a:cubicBezTo>
                  <a:cubicBezTo>
                    <a:pt x="2371" y="42007"/>
                    <a:pt x="1368" y="42919"/>
                    <a:pt x="1186" y="43101"/>
                  </a:cubicBezTo>
                  <a:cubicBezTo>
                    <a:pt x="335" y="43922"/>
                    <a:pt x="0" y="45047"/>
                    <a:pt x="244" y="46202"/>
                  </a:cubicBezTo>
                  <a:cubicBezTo>
                    <a:pt x="456" y="47296"/>
                    <a:pt x="1247" y="48208"/>
                    <a:pt x="2310" y="48633"/>
                  </a:cubicBezTo>
                  <a:cubicBezTo>
                    <a:pt x="2402" y="48664"/>
                    <a:pt x="3921" y="49241"/>
                    <a:pt x="5867" y="49849"/>
                  </a:cubicBezTo>
                  <a:cubicBezTo>
                    <a:pt x="5259" y="50487"/>
                    <a:pt x="4955" y="51399"/>
                    <a:pt x="5016" y="52311"/>
                  </a:cubicBezTo>
                  <a:cubicBezTo>
                    <a:pt x="5107" y="53436"/>
                    <a:pt x="5745" y="54469"/>
                    <a:pt x="6779" y="55016"/>
                  </a:cubicBezTo>
                  <a:cubicBezTo>
                    <a:pt x="6839" y="55047"/>
                    <a:pt x="7751" y="55533"/>
                    <a:pt x="8998" y="56141"/>
                  </a:cubicBezTo>
                  <a:lnTo>
                    <a:pt x="8329" y="60062"/>
                  </a:lnTo>
                  <a:cubicBezTo>
                    <a:pt x="8146" y="61035"/>
                    <a:pt x="8450" y="62068"/>
                    <a:pt x="9089" y="62828"/>
                  </a:cubicBezTo>
                  <a:cubicBezTo>
                    <a:pt x="11216" y="65229"/>
                    <a:pt x="14894" y="66871"/>
                    <a:pt x="20366" y="67782"/>
                  </a:cubicBezTo>
                  <a:cubicBezTo>
                    <a:pt x="25867" y="73953"/>
                    <a:pt x="33709" y="77509"/>
                    <a:pt x="42038" y="77509"/>
                  </a:cubicBezTo>
                  <a:cubicBezTo>
                    <a:pt x="50153" y="77509"/>
                    <a:pt x="57783" y="74166"/>
                    <a:pt x="63254" y="68238"/>
                  </a:cubicBezTo>
                  <a:cubicBezTo>
                    <a:pt x="64227" y="68512"/>
                    <a:pt x="65078" y="68877"/>
                    <a:pt x="65959" y="69272"/>
                  </a:cubicBezTo>
                  <a:cubicBezTo>
                    <a:pt x="66415" y="69515"/>
                    <a:pt x="66871" y="69576"/>
                    <a:pt x="67357" y="69576"/>
                  </a:cubicBezTo>
                  <a:cubicBezTo>
                    <a:pt x="67874" y="69576"/>
                    <a:pt x="68391" y="69485"/>
                    <a:pt x="68847" y="69241"/>
                  </a:cubicBezTo>
                  <a:cubicBezTo>
                    <a:pt x="69759" y="68785"/>
                    <a:pt x="70397" y="67965"/>
                    <a:pt x="70610" y="66931"/>
                  </a:cubicBezTo>
                  <a:lnTo>
                    <a:pt x="72616" y="56749"/>
                  </a:lnTo>
                  <a:cubicBezTo>
                    <a:pt x="74804" y="55776"/>
                    <a:pt x="76780" y="54682"/>
                    <a:pt x="76871" y="54652"/>
                  </a:cubicBezTo>
                  <a:cubicBezTo>
                    <a:pt x="77844" y="54135"/>
                    <a:pt x="78543" y="53101"/>
                    <a:pt x="78604" y="51977"/>
                  </a:cubicBezTo>
                  <a:cubicBezTo>
                    <a:pt x="78695" y="51034"/>
                    <a:pt x="78361" y="50183"/>
                    <a:pt x="77783" y="49484"/>
                  </a:cubicBezTo>
                  <a:cubicBezTo>
                    <a:pt x="79728" y="48876"/>
                    <a:pt x="81248" y="48329"/>
                    <a:pt x="81309" y="48268"/>
                  </a:cubicBezTo>
                  <a:cubicBezTo>
                    <a:pt x="82373" y="47904"/>
                    <a:pt x="83163" y="46992"/>
                    <a:pt x="83406" y="45837"/>
                  </a:cubicBezTo>
                  <a:cubicBezTo>
                    <a:pt x="83619" y="44743"/>
                    <a:pt x="83285" y="43557"/>
                    <a:pt x="82464" y="42767"/>
                  </a:cubicBezTo>
                  <a:cubicBezTo>
                    <a:pt x="82251" y="42585"/>
                    <a:pt x="81279" y="41673"/>
                    <a:pt x="79789" y="40822"/>
                  </a:cubicBezTo>
                  <a:cubicBezTo>
                    <a:pt x="80397" y="40335"/>
                    <a:pt x="80823" y="40001"/>
                    <a:pt x="80853" y="40001"/>
                  </a:cubicBezTo>
                  <a:cubicBezTo>
                    <a:pt x="81734" y="39271"/>
                    <a:pt x="82190" y="38116"/>
                    <a:pt x="82038" y="37022"/>
                  </a:cubicBezTo>
                  <a:cubicBezTo>
                    <a:pt x="81886" y="35928"/>
                    <a:pt x="81157" y="34955"/>
                    <a:pt x="80123" y="34438"/>
                  </a:cubicBezTo>
                  <a:cubicBezTo>
                    <a:pt x="80032" y="34378"/>
                    <a:pt x="79303" y="34074"/>
                    <a:pt x="78239" y="33800"/>
                  </a:cubicBezTo>
                  <a:cubicBezTo>
                    <a:pt x="80093" y="32432"/>
                    <a:pt x="81734" y="31095"/>
                    <a:pt x="81795" y="31065"/>
                  </a:cubicBezTo>
                  <a:cubicBezTo>
                    <a:pt x="82677" y="30335"/>
                    <a:pt x="83133" y="29210"/>
                    <a:pt x="82981" y="28116"/>
                  </a:cubicBezTo>
                  <a:cubicBezTo>
                    <a:pt x="82829" y="26961"/>
                    <a:pt x="82099" y="26019"/>
                    <a:pt x="81096" y="25533"/>
                  </a:cubicBezTo>
                  <a:cubicBezTo>
                    <a:pt x="80853" y="25411"/>
                    <a:pt x="78725" y="24499"/>
                    <a:pt x="76233" y="24499"/>
                  </a:cubicBezTo>
                  <a:cubicBezTo>
                    <a:pt x="75473" y="24499"/>
                    <a:pt x="74743" y="24560"/>
                    <a:pt x="74014" y="24712"/>
                  </a:cubicBezTo>
                  <a:cubicBezTo>
                    <a:pt x="73406" y="23223"/>
                    <a:pt x="72494" y="22067"/>
                    <a:pt x="71552" y="21186"/>
                  </a:cubicBezTo>
                  <a:cubicBezTo>
                    <a:pt x="72190" y="20700"/>
                    <a:pt x="72950" y="20244"/>
                    <a:pt x="73740" y="19818"/>
                  </a:cubicBezTo>
                  <a:cubicBezTo>
                    <a:pt x="75108" y="19058"/>
                    <a:pt x="75777" y="17478"/>
                    <a:pt x="75321" y="15988"/>
                  </a:cubicBezTo>
                  <a:cubicBezTo>
                    <a:pt x="74895" y="14590"/>
                    <a:pt x="73588" y="13618"/>
                    <a:pt x="72160" y="13618"/>
                  </a:cubicBezTo>
                  <a:lnTo>
                    <a:pt x="71886" y="13618"/>
                  </a:lnTo>
                  <a:cubicBezTo>
                    <a:pt x="70670" y="13739"/>
                    <a:pt x="69424" y="13830"/>
                    <a:pt x="68117" y="13891"/>
                  </a:cubicBezTo>
                  <a:cubicBezTo>
                    <a:pt x="65959" y="14043"/>
                    <a:pt x="63771" y="14195"/>
                    <a:pt x="61643" y="14438"/>
                  </a:cubicBezTo>
                  <a:cubicBezTo>
                    <a:pt x="62707" y="13739"/>
                    <a:pt x="63558" y="13070"/>
                    <a:pt x="64075" y="12614"/>
                  </a:cubicBezTo>
                  <a:cubicBezTo>
                    <a:pt x="65686" y="11155"/>
                    <a:pt x="67053" y="9484"/>
                    <a:pt x="67874" y="7934"/>
                  </a:cubicBezTo>
                  <a:cubicBezTo>
                    <a:pt x="69698" y="4438"/>
                    <a:pt x="68330" y="2310"/>
                    <a:pt x="67661" y="1550"/>
                  </a:cubicBezTo>
                  <a:cubicBezTo>
                    <a:pt x="66810" y="547"/>
                    <a:pt x="65503" y="0"/>
                    <a:pt x="64075"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72" name="Google Shape;2072;p69"/>
            <p:cNvGrpSpPr/>
            <p:nvPr/>
          </p:nvGrpSpPr>
          <p:grpSpPr>
            <a:xfrm>
              <a:off x="14434600" y="497788"/>
              <a:ext cx="1918000" cy="1772100"/>
              <a:chOff x="14434600" y="497788"/>
              <a:chExt cx="1918000" cy="1772100"/>
            </a:xfrm>
          </p:grpSpPr>
          <p:sp>
            <p:nvSpPr>
              <p:cNvPr id="2073" name="Google Shape;2073;p69"/>
              <p:cNvSpPr/>
              <p:nvPr/>
            </p:nvSpPr>
            <p:spPr>
              <a:xfrm>
                <a:off x="15779625" y="1525113"/>
                <a:ext cx="162625" cy="240925"/>
              </a:xfrm>
              <a:custGeom>
                <a:avLst/>
                <a:gdLst/>
                <a:ahLst/>
                <a:cxnLst/>
                <a:rect l="l" t="t" r="r" b="b"/>
                <a:pathLst>
                  <a:path w="6505" h="9637" extrusionOk="0">
                    <a:moveTo>
                      <a:pt x="0" y="0"/>
                    </a:moveTo>
                    <a:cubicBezTo>
                      <a:pt x="0" y="1"/>
                      <a:pt x="456" y="2858"/>
                      <a:pt x="1155" y="5593"/>
                    </a:cubicBezTo>
                    <a:cubicBezTo>
                      <a:pt x="1773" y="8121"/>
                      <a:pt x="2988" y="9636"/>
                      <a:pt x="4104" y="9636"/>
                    </a:cubicBezTo>
                    <a:cubicBezTo>
                      <a:pt x="4196" y="9636"/>
                      <a:pt x="4287" y="9626"/>
                      <a:pt x="4377" y="9605"/>
                    </a:cubicBezTo>
                    <a:cubicBezTo>
                      <a:pt x="5563" y="9332"/>
                      <a:pt x="6505" y="7630"/>
                      <a:pt x="5411" y="4560"/>
                    </a:cubicBezTo>
                    <a:cubicBezTo>
                      <a:pt x="4195" y="1217"/>
                      <a:pt x="1" y="1"/>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69"/>
              <p:cNvSpPr/>
              <p:nvPr/>
            </p:nvSpPr>
            <p:spPr>
              <a:xfrm>
                <a:off x="15823700" y="1353363"/>
                <a:ext cx="205175" cy="207275"/>
              </a:xfrm>
              <a:custGeom>
                <a:avLst/>
                <a:gdLst/>
                <a:ahLst/>
                <a:cxnLst/>
                <a:rect l="l" t="t" r="r" b="b"/>
                <a:pathLst>
                  <a:path w="8207" h="8291" extrusionOk="0">
                    <a:moveTo>
                      <a:pt x="0" y="1"/>
                    </a:moveTo>
                    <a:cubicBezTo>
                      <a:pt x="0" y="1"/>
                      <a:pt x="1155" y="2585"/>
                      <a:pt x="2493" y="5077"/>
                    </a:cubicBezTo>
                    <a:cubicBezTo>
                      <a:pt x="3606" y="7126"/>
                      <a:pt x="4993" y="8291"/>
                      <a:pt x="6040" y="8291"/>
                    </a:cubicBezTo>
                    <a:cubicBezTo>
                      <a:pt x="6251" y="8291"/>
                      <a:pt x="6448" y="8244"/>
                      <a:pt x="6627" y="8147"/>
                    </a:cubicBezTo>
                    <a:cubicBezTo>
                      <a:pt x="7690" y="7600"/>
                      <a:pt x="8207" y="5685"/>
                      <a:pt x="6323" y="2980"/>
                    </a:cubicBezTo>
                    <a:cubicBezTo>
                      <a:pt x="4317" y="92"/>
                      <a:pt x="1"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69"/>
              <p:cNvSpPr/>
              <p:nvPr/>
            </p:nvSpPr>
            <p:spPr>
              <a:xfrm>
                <a:off x="15886000" y="1153338"/>
                <a:ext cx="200650" cy="162675"/>
              </a:xfrm>
              <a:custGeom>
                <a:avLst/>
                <a:gdLst/>
                <a:ahLst/>
                <a:cxnLst/>
                <a:rect l="l" t="t" r="r" b="b"/>
                <a:pathLst>
                  <a:path w="8026" h="6507" extrusionOk="0">
                    <a:moveTo>
                      <a:pt x="825" y="0"/>
                    </a:moveTo>
                    <a:cubicBezTo>
                      <a:pt x="319" y="0"/>
                      <a:pt x="1" y="38"/>
                      <a:pt x="1" y="38"/>
                    </a:cubicBezTo>
                    <a:cubicBezTo>
                      <a:pt x="1" y="38"/>
                      <a:pt x="1399" y="2166"/>
                      <a:pt x="2919" y="4142"/>
                    </a:cubicBezTo>
                    <a:cubicBezTo>
                      <a:pt x="4078" y="5695"/>
                      <a:pt x="5362" y="6506"/>
                      <a:pt x="6269" y="6506"/>
                    </a:cubicBezTo>
                    <a:cubicBezTo>
                      <a:pt x="6551" y="6506"/>
                      <a:pt x="6797" y="6428"/>
                      <a:pt x="6992" y="6269"/>
                    </a:cubicBezTo>
                    <a:cubicBezTo>
                      <a:pt x="7873" y="5631"/>
                      <a:pt x="8025" y="3929"/>
                      <a:pt x="6019" y="1832"/>
                    </a:cubicBezTo>
                    <a:cubicBezTo>
                      <a:pt x="4462" y="231"/>
                      <a:pt x="2074" y="0"/>
                      <a:pt x="8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69"/>
              <p:cNvSpPr/>
              <p:nvPr/>
            </p:nvSpPr>
            <p:spPr>
              <a:xfrm>
                <a:off x="16030375" y="970388"/>
                <a:ext cx="109450" cy="228000"/>
              </a:xfrm>
              <a:custGeom>
                <a:avLst/>
                <a:gdLst/>
                <a:ahLst/>
                <a:cxnLst/>
                <a:rect l="l" t="t" r="r" b="b"/>
                <a:pathLst>
                  <a:path w="4378" h="9120" extrusionOk="0">
                    <a:moveTo>
                      <a:pt x="92" y="1"/>
                    </a:moveTo>
                    <a:cubicBezTo>
                      <a:pt x="92" y="1"/>
                      <a:pt x="1" y="2554"/>
                      <a:pt x="122" y="5046"/>
                    </a:cubicBezTo>
                    <a:cubicBezTo>
                      <a:pt x="243" y="7545"/>
                      <a:pt x="1139" y="9120"/>
                      <a:pt x="2190" y="9120"/>
                    </a:cubicBezTo>
                    <a:cubicBezTo>
                      <a:pt x="2200" y="9120"/>
                      <a:pt x="2210" y="9119"/>
                      <a:pt x="2220" y="9119"/>
                    </a:cubicBezTo>
                    <a:cubicBezTo>
                      <a:pt x="3284" y="9089"/>
                      <a:pt x="4378" y="7751"/>
                      <a:pt x="3952" y="4894"/>
                    </a:cubicBezTo>
                    <a:cubicBezTo>
                      <a:pt x="3496" y="1794"/>
                      <a:pt x="93" y="1"/>
                      <a:pt x="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69"/>
              <p:cNvSpPr/>
              <p:nvPr/>
            </p:nvSpPr>
            <p:spPr>
              <a:xfrm>
                <a:off x="16113225" y="1110613"/>
                <a:ext cx="227225" cy="128500"/>
              </a:xfrm>
              <a:custGeom>
                <a:avLst/>
                <a:gdLst/>
                <a:ahLst/>
                <a:cxnLst/>
                <a:rect l="l" t="t" r="r" b="b"/>
                <a:pathLst>
                  <a:path w="9089" h="5140" extrusionOk="0">
                    <a:moveTo>
                      <a:pt x="5605" y="0"/>
                    </a:moveTo>
                    <a:cubicBezTo>
                      <a:pt x="4716" y="0"/>
                      <a:pt x="3764" y="166"/>
                      <a:pt x="2888" y="653"/>
                    </a:cubicBezTo>
                    <a:cubicBezTo>
                      <a:pt x="365" y="2051"/>
                      <a:pt x="0" y="3784"/>
                      <a:pt x="608" y="4635"/>
                    </a:cubicBezTo>
                    <a:cubicBezTo>
                      <a:pt x="840" y="4971"/>
                      <a:pt x="1253" y="5139"/>
                      <a:pt x="1787" y="5139"/>
                    </a:cubicBezTo>
                    <a:cubicBezTo>
                      <a:pt x="2653" y="5139"/>
                      <a:pt x="3835" y="4698"/>
                      <a:pt x="5076" y="3814"/>
                    </a:cubicBezTo>
                    <a:cubicBezTo>
                      <a:pt x="7143" y="2355"/>
                      <a:pt x="9088" y="744"/>
                      <a:pt x="9088" y="744"/>
                    </a:cubicBezTo>
                    <a:cubicBezTo>
                      <a:pt x="9088" y="744"/>
                      <a:pt x="7488" y="0"/>
                      <a:pt x="56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69"/>
              <p:cNvSpPr/>
              <p:nvPr/>
            </p:nvSpPr>
            <p:spPr>
              <a:xfrm>
                <a:off x="16090425" y="1334788"/>
                <a:ext cx="227225" cy="128500"/>
              </a:xfrm>
              <a:custGeom>
                <a:avLst/>
                <a:gdLst/>
                <a:ahLst/>
                <a:cxnLst/>
                <a:rect l="l" t="t" r="r" b="b"/>
                <a:pathLst>
                  <a:path w="9089" h="5140" extrusionOk="0">
                    <a:moveTo>
                      <a:pt x="5605" y="0"/>
                    </a:moveTo>
                    <a:cubicBezTo>
                      <a:pt x="4716" y="0"/>
                      <a:pt x="3765" y="166"/>
                      <a:pt x="2888" y="653"/>
                    </a:cubicBezTo>
                    <a:cubicBezTo>
                      <a:pt x="365" y="2051"/>
                      <a:pt x="0" y="3783"/>
                      <a:pt x="608" y="4635"/>
                    </a:cubicBezTo>
                    <a:cubicBezTo>
                      <a:pt x="840" y="4971"/>
                      <a:pt x="1253" y="5139"/>
                      <a:pt x="1788" y="5139"/>
                    </a:cubicBezTo>
                    <a:cubicBezTo>
                      <a:pt x="2653" y="5139"/>
                      <a:pt x="3836" y="4697"/>
                      <a:pt x="5076" y="3814"/>
                    </a:cubicBezTo>
                    <a:cubicBezTo>
                      <a:pt x="7143" y="2355"/>
                      <a:pt x="9088" y="744"/>
                      <a:pt x="9088" y="744"/>
                    </a:cubicBezTo>
                    <a:cubicBezTo>
                      <a:pt x="9088" y="744"/>
                      <a:pt x="7489" y="0"/>
                      <a:pt x="5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69"/>
              <p:cNvSpPr/>
              <p:nvPr/>
            </p:nvSpPr>
            <p:spPr>
              <a:xfrm>
                <a:off x="15993150" y="1670288"/>
                <a:ext cx="238625" cy="112225"/>
              </a:xfrm>
              <a:custGeom>
                <a:avLst/>
                <a:gdLst/>
                <a:ahLst/>
                <a:cxnLst/>
                <a:rect l="l" t="t" r="r" b="b"/>
                <a:pathLst>
                  <a:path w="9545" h="4489" extrusionOk="0">
                    <a:moveTo>
                      <a:pt x="5031" y="1"/>
                    </a:moveTo>
                    <a:cubicBezTo>
                      <a:pt x="4517" y="1"/>
                      <a:pt x="3989" y="71"/>
                      <a:pt x="3466" y="242"/>
                    </a:cubicBezTo>
                    <a:cubicBezTo>
                      <a:pt x="730" y="1093"/>
                      <a:pt x="1" y="2704"/>
                      <a:pt x="456" y="3677"/>
                    </a:cubicBezTo>
                    <a:cubicBezTo>
                      <a:pt x="680" y="4204"/>
                      <a:pt x="1299" y="4488"/>
                      <a:pt x="2168" y="4488"/>
                    </a:cubicBezTo>
                    <a:cubicBezTo>
                      <a:pt x="2950" y="4488"/>
                      <a:pt x="3935" y="4258"/>
                      <a:pt x="5016" y="3768"/>
                    </a:cubicBezTo>
                    <a:cubicBezTo>
                      <a:pt x="7295" y="2734"/>
                      <a:pt x="9545" y="1549"/>
                      <a:pt x="9545" y="1549"/>
                    </a:cubicBezTo>
                    <a:cubicBezTo>
                      <a:pt x="9545" y="1549"/>
                      <a:pt x="7439" y="1"/>
                      <a:pt x="50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69"/>
              <p:cNvSpPr/>
              <p:nvPr/>
            </p:nvSpPr>
            <p:spPr>
              <a:xfrm>
                <a:off x="15776275" y="1143413"/>
                <a:ext cx="426675" cy="823050"/>
              </a:xfrm>
              <a:custGeom>
                <a:avLst/>
                <a:gdLst/>
                <a:ahLst/>
                <a:cxnLst/>
                <a:rect l="l" t="t" r="r" b="b"/>
                <a:pathLst>
                  <a:path w="17067" h="32922" extrusionOk="0">
                    <a:moveTo>
                      <a:pt x="12576" y="1"/>
                    </a:moveTo>
                    <a:cubicBezTo>
                      <a:pt x="12485" y="1"/>
                      <a:pt x="12384" y="48"/>
                      <a:pt x="12384" y="131"/>
                    </a:cubicBezTo>
                    <a:cubicBezTo>
                      <a:pt x="12414" y="2958"/>
                      <a:pt x="12293" y="5815"/>
                      <a:pt x="11958" y="8612"/>
                    </a:cubicBezTo>
                    <a:cubicBezTo>
                      <a:pt x="11715" y="6484"/>
                      <a:pt x="10803" y="4478"/>
                      <a:pt x="9101" y="3110"/>
                    </a:cubicBezTo>
                    <a:cubicBezTo>
                      <a:pt x="9069" y="3079"/>
                      <a:pt x="9024" y="3065"/>
                      <a:pt x="8976" y="3065"/>
                    </a:cubicBezTo>
                    <a:cubicBezTo>
                      <a:pt x="8839" y="3065"/>
                      <a:pt x="8685" y="3172"/>
                      <a:pt x="8797" y="3262"/>
                    </a:cubicBezTo>
                    <a:cubicBezTo>
                      <a:pt x="11046" y="5086"/>
                      <a:pt x="11867" y="8034"/>
                      <a:pt x="11624" y="10861"/>
                    </a:cubicBezTo>
                    <a:cubicBezTo>
                      <a:pt x="11077" y="13931"/>
                      <a:pt x="10286" y="16970"/>
                      <a:pt x="9131" y="19858"/>
                    </a:cubicBezTo>
                    <a:cubicBezTo>
                      <a:pt x="9435" y="16849"/>
                      <a:pt x="8128" y="13718"/>
                      <a:pt x="6061" y="11499"/>
                    </a:cubicBezTo>
                    <a:cubicBezTo>
                      <a:pt x="6045" y="11483"/>
                      <a:pt x="6007" y="11475"/>
                      <a:pt x="5962" y="11475"/>
                    </a:cubicBezTo>
                    <a:cubicBezTo>
                      <a:pt x="5840" y="11475"/>
                      <a:pt x="5669" y="11532"/>
                      <a:pt x="5758" y="11621"/>
                    </a:cubicBezTo>
                    <a:cubicBezTo>
                      <a:pt x="8159" y="14174"/>
                      <a:pt x="9527" y="18004"/>
                      <a:pt x="8493" y="21408"/>
                    </a:cubicBezTo>
                    <a:cubicBezTo>
                      <a:pt x="7885" y="22746"/>
                      <a:pt x="7247" y="24053"/>
                      <a:pt x="6487" y="25329"/>
                    </a:cubicBezTo>
                    <a:cubicBezTo>
                      <a:pt x="5879" y="26332"/>
                      <a:pt x="5210" y="27335"/>
                      <a:pt x="4511" y="28338"/>
                    </a:cubicBezTo>
                    <a:cubicBezTo>
                      <a:pt x="4268" y="28612"/>
                      <a:pt x="4086" y="28825"/>
                      <a:pt x="3873" y="29098"/>
                    </a:cubicBezTo>
                    <a:cubicBezTo>
                      <a:pt x="3873" y="29098"/>
                      <a:pt x="3873" y="29129"/>
                      <a:pt x="3903" y="29129"/>
                    </a:cubicBezTo>
                    <a:cubicBezTo>
                      <a:pt x="3569" y="29585"/>
                      <a:pt x="3174" y="30041"/>
                      <a:pt x="2748" y="30466"/>
                    </a:cubicBezTo>
                    <a:cubicBezTo>
                      <a:pt x="3964" y="27943"/>
                      <a:pt x="4876" y="25177"/>
                      <a:pt x="4542" y="22381"/>
                    </a:cubicBezTo>
                    <a:cubicBezTo>
                      <a:pt x="4420" y="21469"/>
                      <a:pt x="4177" y="20344"/>
                      <a:pt x="3508" y="19645"/>
                    </a:cubicBezTo>
                    <a:cubicBezTo>
                      <a:pt x="3484" y="19609"/>
                      <a:pt x="3418" y="19592"/>
                      <a:pt x="3350" y="19592"/>
                    </a:cubicBezTo>
                    <a:cubicBezTo>
                      <a:pt x="3245" y="19592"/>
                      <a:pt x="3137" y="19632"/>
                      <a:pt x="3174" y="19706"/>
                    </a:cubicBezTo>
                    <a:cubicBezTo>
                      <a:pt x="3782" y="20436"/>
                      <a:pt x="4055" y="21499"/>
                      <a:pt x="4177" y="22411"/>
                    </a:cubicBezTo>
                    <a:cubicBezTo>
                      <a:pt x="4572" y="25420"/>
                      <a:pt x="3417" y="28460"/>
                      <a:pt x="2110" y="31074"/>
                    </a:cubicBezTo>
                    <a:lnTo>
                      <a:pt x="2110" y="31135"/>
                    </a:lnTo>
                    <a:cubicBezTo>
                      <a:pt x="1502" y="31743"/>
                      <a:pt x="864" y="32320"/>
                      <a:pt x="134" y="32776"/>
                    </a:cubicBezTo>
                    <a:cubicBezTo>
                      <a:pt x="1" y="32865"/>
                      <a:pt x="144" y="32922"/>
                      <a:pt x="278" y="32922"/>
                    </a:cubicBezTo>
                    <a:cubicBezTo>
                      <a:pt x="327" y="32922"/>
                      <a:pt x="375" y="32914"/>
                      <a:pt x="408" y="32898"/>
                    </a:cubicBezTo>
                    <a:cubicBezTo>
                      <a:pt x="2110" y="31682"/>
                      <a:pt x="3599" y="30041"/>
                      <a:pt x="4876" y="28247"/>
                    </a:cubicBezTo>
                    <a:cubicBezTo>
                      <a:pt x="7127" y="25757"/>
                      <a:pt x="10355" y="23444"/>
                      <a:pt x="13801" y="23444"/>
                    </a:cubicBezTo>
                    <a:cubicBezTo>
                      <a:pt x="13845" y="23444"/>
                      <a:pt x="13889" y="23444"/>
                      <a:pt x="13934" y="23445"/>
                    </a:cubicBezTo>
                    <a:cubicBezTo>
                      <a:pt x="14147" y="23384"/>
                      <a:pt x="14299" y="23232"/>
                      <a:pt x="14086" y="23232"/>
                    </a:cubicBezTo>
                    <a:cubicBezTo>
                      <a:pt x="14032" y="23231"/>
                      <a:pt x="13978" y="23230"/>
                      <a:pt x="13923" y="23230"/>
                    </a:cubicBezTo>
                    <a:cubicBezTo>
                      <a:pt x="10912" y="23230"/>
                      <a:pt x="8027" y="24880"/>
                      <a:pt x="5788" y="26971"/>
                    </a:cubicBezTo>
                    <a:cubicBezTo>
                      <a:pt x="6153" y="26484"/>
                      <a:pt x="6457" y="25968"/>
                      <a:pt x="6761" y="25481"/>
                    </a:cubicBezTo>
                    <a:cubicBezTo>
                      <a:pt x="7520" y="24174"/>
                      <a:pt x="8220" y="22867"/>
                      <a:pt x="8827" y="21499"/>
                    </a:cubicBezTo>
                    <a:lnTo>
                      <a:pt x="8888" y="21469"/>
                    </a:lnTo>
                    <a:lnTo>
                      <a:pt x="8888" y="21408"/>
                    </a:lnTo>
                    <a:cubicBezTo>
                      <a:pt x="9496" y="20040"/>
                      <a:pt x="10013" y="18642"/>
                      <a:pt x="10469" y="17214"/>
                    </a:cubicBezTo>
                    <a:cubicBezTo>
                      <a:pt x="11350" y="14356"/>
                      <a:pt x="13387" y="11469"/>
                      <a:pt x="16244" y="10314"/>
                    </a:cubicBezTo>
                    <a:cubicBezTo>
                      <a:pt x="16407" y="10267"/>
                      <a:pt x="16284" y="10203"/>
                      <a:pt x="16163" y="10203"/>
                    </a:cubicBezTo>
                    <a:cubicBezTo>
                      <a:pt x="16126" y="10203"/>
                      <a:pt x="16090" y="10209"/>
                      <a:pt x="16062" y="10223"/>
                    </a:cubicBezTo>
                    <a:cubicBezTo>
                      <a:pt x="13964" y="11043"/>
                      <a:pt x="12262" y="12806"/>
                      <a:pt x="11138" y="14782"/>
                    </a:cubicBezTo>
                    <a:cubicBezTo>
                      <a:pt x="11350" y="14083"/>
                      <a:pt x="11502" y="13414"/>
                      <a:pt x="11654" y="12685"/>
                    </a:cubicBezTo>
                    <a:lnTo>
                      <a:pt x="11685" y="12654"/>
                    </a:lnTo>
                    <a:cubicBezTo>
                      <a:pt x="11837" y="12077"/>
                      <a:pt x="11958" y="11469"/>
                      <a:pt x="11989" y="10861"/>
                    </a:cubicBezTo>
                    <a:cubicBezTo>
                      <a:pt x="12171" y="9615"/>
                      <a:pt x="12384" y="8338"/>
                      <a:pt x="12475" y="7092"/>
                    </a:cubicBezTo>
                    <a:lnTo>
                      <a:pt x="12475" y="7061"/>
                    </a:lnTo>
                    <a:cubicBezTo>
                      <a:pt x="12931" y="4447"/>
                      <a:pt x="14572" y="1925"/>
                      <a:pt x="16882" y="587"/>
                    </a:cubicBezTo>
                    <a:cubicBezTo>
                      <a:pt x="17067" y="508"/>
                      <a:pt x="16818" y="429"/>
                      <a:pt x="16689" y="429"/>
                    </a:cubicBezTo>
                    <a:cubicBezTo>
                      <a:pt x="16669" y="429"/>
                      <a:pt x="16651" y="431"/>
                      <a:pt x="16639" y="435"/>
                    </a:cubicBezTo>
                    <a:cubicBezTo>
                      <a:pt x="14815" y="1499"/>
                      <a:pt x="13356" y="3292"/>
                      <a:pt x="12597" y="5268"/>
                    </a:cubicBezTo>
                    <a:cubicBezTo>
                      <a:pt x="12718" y="3566"/>
                      <a:pt x="12749" y="1803"/>
                      <a:pt x="12718" y="101"/>
                    </a:cubicBezTo>
                    <a:cubicBezTo>
                      <a:pt x="12718" y="32"/>
                      <a:pt x="12650" y="1"/>
                      <a:pt x="125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69"/>
              <p:cNvSpPr/>
              <p:nvPr/>
            </p:nvSpPr>
            <p:spPr>
              <a:xfrm>
                <a:off x="16082050" y="1482813"/>
                <a:ext cx="270550" cy="116825"/>
              </a:xfrm>
              <a:custGeom>
                <a:avLst/>
                <a:gdLst/>
                <a:ahLst/>
                <a:cxnLst/>
                <a:rect l="l" t="t" r="r" b="b"/>
                <a:pathLst>
                  <a:path w="10822" h="4673" extrusionOk="0">
                    <a:moveTo>
                      <a:pt x="5146" y="0"/>
                    </a:moveTo>
                    <a:cubicBezTo>
                      <a:pt x="4834" y="0"/>
                      <a:pt x="4516" y="26"/>
                      <a:pt x="4195" y="81"/>
                    </a:cubicBezTo>
                    <a:cubicBezTo>
                      <a:pt x="1004" y="659"/>
                      <a:pt x="1" y="2331"/>
                      <a:pt x="305" y="3486"/>
                    </a:cubicBezTo>
                    <a:cubicBezTo>
                      <a:pt x="484" y="4223"/>
                      <a:pt x="1473" y="4673"/>
                      <a:pt x="2886" y="4673"/>
                    </a:cubicBezTo>
                    <a:cubicBezTo>
                      <a:pt x="3629" y="4673"/>
                      <a:pt x="4490" y="4548"/>
                      <a:pt x="5411" y="4276"/>
                    </a:cubicBezTo>
                    <a:cubicBezTo>
                      <a:pt x="8147" y="3486"/>
                      <a:pt x="10822" y="2483"/>
                      <a:pt x="10822" y="2483"/>
                    </a:cubicBezTo>
                    <a:cubicBezTo>
                      <a:pt x="10822" y="2483"/>
                      <a:pt x="8239" y="0"/>
                      <a:pt x="5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69"/>
              <p:cNvSpPr/>
              <p:nvPr/>
            </p:nvSpPr>
            <p:spPr>
              <a:xfrm>
                <a:off x="16006075" y="1524338"/>
                <a:ext cx="221900" cy="129975"/>
              </a:xfrm>
              <a:custGeom>
                <a:avLst/>
                <a:gdLst/>
                <a:ahLst/>
                <a:cxnLst/>
                <a:rect l="l" t="t" r="r" b="b"/>
                <a:pathLst>
                  <a:path w="8876" h="5199" extrusionOk="0">
                    <a:moveTo>
                      <a:pt x="8754" y="1"/>
                    </a:moveTo>
                    <a:cubicBezTo>
                      <a:pt x="5715" y="62"/>
                      <a:pt x="2584" y="1308"/>
                      <a:pt x="639" y="3648"/>
                    </a:cubicBezTo>
                    <a:lnTo>
                      <a:pt x="0" y="5199"/>
                    </a:lnTo>
                    <a:cubicBezTo>
                      <a:pt x="1702" y="2068"/>
                      <a:pt x="5380" y="366"/>
                      <a:pt x="8876" y="305"/>
                    </a:cubicBezTo>
                    <a:lnTo>
                      <a:pt x="87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69"/>
              <p:cNvSpPr/>
              <p:nvPr/>
            </p:nvSpPr>
            <p:spPr>
              <a:xfrm>
                <a:off x="14844950" y="1534238"/>
                <a:ext cx="162650" cy="241525"/>
              </a:xfrm>
              <a:custGeom>
                <a:avLst/>
                <a:gdLst/>
                <a:ahLst/>
                <a:cxnLst/>
                <a:rect l="l" t="t" r="r" b="b"/>
                <a:pathLst>
                  <a:path w="6506" h="9661" extrusionOk="0">
                    <a:moveTo>
                      <a:pt x="6505" y="0"/>
                    </a:moveTo>
                    <a:cubicBezTo>
                      <a:pt x="6504" y="0"/>
                      <a:pt x="2311" y="1277"/>
                      <a:pt x="1095" y="4559"/>
                    </a:cubicBezTo>
                    <a:cubicBezTo>
                      <a:pt x="1" y="7660"/>
                      <a:pt x="943" y="9362"/>
                      <a:pt x="2128" y="9635"/>
                    </a:cubicBezTo>
                    <a:cubicBezTo>
                      <a:pt x="2210" y="9652"/>
                      <a:pt x="2292" y="9660"/>
                      <a:pt x="2375" y="9660"/>
                    </a:cubicBezTo>
                    <a:cubicBezTo>
                      <a:pt x="3498" y="9660"/>
                      <a:pt x="4727" y="8141"/>
                      <a:pt x="5350" y="5593"/>
                    </a:cubicBezTo>
                    <a:cubicBezTo>
                      <a:pt x="6049" y="2857"/>
                      <a:pt x="6505" y="0"/>
                      <a:pt x="65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69"/>
              <p:cNvSpPr/>
              <p:nvPr/>
            </p:nvSpPr>
            <p:spPr>
              <a:xfrm>
                <a:off x="14758325" y="1363263"/>
                <a:ext cx="205200" cy="208025"/>
              </a:xfrm>
              <a:custGeom>
                <a:avLst/>
                <a:gdLst/>
                <a:ahLst/>
                <a:cxnLst/>
                <a:rect l="l" t="t" r="r" b="b"/>
                <a:pathLst>
                  <a:path w="8208" h="8321" extrusionOk="0">
                    <a:moveTo>
                      <a:pt x="8207" y="0"/>
                    </a:moveTo>
                    <a:cubicBezTo>
                      <a:pt x="8206" y="0"/>
                      <a:pt x="3891" y="92"/>
                      <a:pt x="1885" y="3009"/>
                    </a:cubicBezTo>
                    <a:cubicBezTo>
                      <a:pt x="0" y="5714"/>
                      <a:pt x="517" y="7599"/>
                      <a:pt x="1581" y="8176"/>
                    </a:cubicBezTo>
                    <a:cubicBezTo>
                      <a:pt x="1759" y="8273"/>
                      <a:pt x="1957" y="8321"/>
                      <a:pt x="2168" y="8321"/>
                    </a:cubicBezTo>
                    <a:cubicBezTo>
                      <a:pt x="3215" y="8321"/>
                      <a:pt x="4602" y="7156"/>
                      <a:pt x="5715" y="5107"/>
                    </a:cubicBezTo>
                    <a:cubicBezTo>
                      <a:pt x="7052" y="2584"/>
                      <a:pt x="8207" y="0"/>
                      <a:pt x="82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69"/>
              <p:cNvSpPr/>
              <p:nvPr/>
            </p:nvSpPr>
            <p:spPr>
              <a:xfrm>
                <a:off x="14700575" y="1163838"/>
                <a:ext cx="200625" cy="162400"/>
              </a:xfrm>
              <a:custGeom>
                <a:avLst/>
                <a:gdLst/>
                <a:ahLst/>
                <a:cxnLst/>
                <a:rect l="l" t="t" r="r" b="b"/>
                <a:pathLst>
                  <a:path w="8025" h="6496" extrusionOk="0">
                    <a:moveTo>
                      <a:pt x="7144" y="0"/>
                    </a:moveTo>
                    <a:cubicBezTo>
                      <a:pt x="5881" y="0"/>
                      <a:pt x="3541" y="239"/>
                      <a:pt x="2007" y="1837"/>
                    </a:cubicBezTo>
                    <a:cubicBezTo>
                      <a:pt x="0" y="3934"/>
                      <a:pt x="152" y="5637"/>
                      <a:pt x="1034" y="6275"/>
                    </a:cubicBezTo>
                    <a:cubicBezTo>
                      <a:pt x="1224" y="6422"/>
                      <a:pt x="1462" y="6495"/>
                      <a:pt x="1735" y="6495"/>
                    </a:cubicBezTo>
                    <a:cubicBezTo>
                      <a:pt x="2644" y="6495"/>
                      <a:pt x="3938" y="5690"/>
                      <a:pt x="5107" y="4147"/>
                    </a:cubicBezTo>
                    <a:cubicBezTo>
                      <a:pt x="6627" y="2171"/>
                      <a:pt x="8025" y="44"/>
                      <a:pt x="8025" y="44"/>
                    </a:cubicBezTo>
                    <a:cubicBezTo>
                      <a:pt x="8025" y="44"/>
                      <a:pt x="7682" y="0"/>
                      <a:pt x="7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69"/>
              <p:cNvSpPr/>
              <p:nvPr/>
            </p:nvSpPr>
            <p:spPr>
              <a:xfrm>
                <a:off x="14642050" y="990913"/>
                <a:ext cx="141375" cy="214825"/>
              </a:xfrm>
              <a:custGeom>
                <a:avLst/>
                <a:gdLst/>
                <a:ahLst/>
                <a:cxnLst/>
                <a:rect l="l" t="t" r="r" b="b"/>
                <a:pathLst>
                  <a:path w="5655" h="8593" extrusionOk="0">
                    <a:moveTo>
                      <a:pt x="5655" y="0"/>
                    </a:moveTo>
                    <a:cubicBezTo>
                      <a:pt x="5654" y="0"/>
                      <a:pt x="1977" y="1125"/>
                      <a:pt x="943" y="4073"/>
                    </a:cubicBezTo>
                    <a:cubicBezTo>
                      <a:pt x="1" y="6809"/>
                      <a:pt x="822" y="8298"/>
                      <a:pt x="1885" y="8572"/>
                    </a:cubicBezTo>
                    <a:cubicBezTo>
                      <a:pt x="1955" y="8586"/>
                      <a:pt x="2024" y="8593"/>
                      <a:pt x="2095" y="8593"/>
                    </a:cubicBezTo>
                    <a:cubicBezTo>
                      <a:pt x="3079" y="8593"/>
                      <a:pt x="4173" y="7224"/>
                      <a:pt x="4712" y="4955"/>
                    </a:cubicBezTo>
                    <a:cubicBezTo>
                      <a:pt x="5259" y="2523"/>
                      <a:pt x="5654" y="1"/>
                      <a:pt x="56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69"/>
              <p:cNvSpPr/>
              <p:nvPr/>
            </p:nvSpPr>
            <p:spPr>
              <a:xfrm>
                <a:off x="14449050" y="1106163"/>
                <a:ext cx="221150" cy="136425"/>
              </a:xfrm>
              <a:custGeom>
                <a:avLst/>
                <a:gdLst/>
                <a:ahLst/>
                <a:cxnLst/>
                <a:rect l="l" t="t" r="r" b="b"/>
                <a:pathLst>
                  <a:path w="8846" h="5457" extrusionOk="0">
                    <a:moveTo>
                      <a:pt x="2900" y="0"/>
                    </a:moveTo>
                    <a:cubicBezTo>
                      <a:pt x="1301" y="0"/>
                      <a:pt x="0" y="466"/>
                      <a:pt x="0" y="466"/>
                    </a:cubicBezTo>
                    <a:cubicBezTo>
                      <a:pt x="0" y="466"/>
                      <a:pt x="1824" y="2199"/>
                      <a:pt x="3709" y="3840"/>
                    </a:cubicBezTo>
                    <a:cubicBezTo>
                      <a:pt x="4980" y="4930"/>
                      <a:pt x="6211" y="5457"/>
                      <a:pt x="7091" y="5457"/>
                    </a:cubicBezTo>
                    <a:cubicBezTo>
                      <a:pt x="7536" y="5457"/>
                      <a:pt x="7891" y="5322"/>
                      <a:pt x="8116" y="5056"/>
                    </a:cubicBezTo>
                    <a:cubicBezTo>
                      <a:pt x="8846" y="4266"/>
                      <a:pt x="8633" y="2533"/>
                      <a:pt x="6232" y="922"/>
                    </a:cubicBezTo>
                    <a:cubicBezTo>
                      <a:pt x="5191" y="212"/>
                      <a:pt x="3978" y="0"/>
                      <a:pt x="29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69"/>
              <p:cNvSpPr/>
              <p:nvPr/>
            </p:nvSpPr>
            <p:spPr>
              <a:xfrm>
                <a:off x="14469575" y="1344463"/>
                <a:ext cx="227225" cy="128650"/>
              </a:xfrm>
              <a:custGeom>
                <a:avLst/>
                <a:gdLst/>
                <a:ahLst/>
                <a:cxnLst/>
                <a:rect l="l" t="t" r="r" b="b"/>
                <a:pathLst>
                  <a:path w="9089" h="5146" extrusionOk="0">
                    <a:moveTo>
                      <a:pt x="3449" y="1"/>
                    </a:moveTo>
                    <a:cubicBezTo>
                      <a:pt x="1580" y="1"/>
                      <a:pt x="0" y="722"/>
                      <a:pt x="0" y="722"/>
                    </a:cubicBezTo>
                    <a:cubicBezTo>
                      <a:pt x="0" y="722"/>
                      <a:pt x="1945" y="2363"/>
                      <a:pt x="4012" y="3792"/>
                    </a:cubicBezTo>
                    <a:cubicBezTo>
                      <a:pt x="5257" y="4697"/>
                      <a:pt x="6443" y="5146"/>
                      <a:pt x="7309" y="5146"/>
                    </a:cubicBezTo>
                    <a:cubicBezTo>
                      <a:pt x="7839" y="5146"/>
                      <a:pt x="8250" y="4977"/>
                      <a:pt x="8481" y="4643"/>
                    </a:cubicBezTo>
                    <a:cubicBezTo>
                      <a:pt x="9088" y="3761"/>
                      <a:pt x="8724" y="2059"/>
                      <a:pt x="6201" y="661"/>
                    </a:cubicBezTo>
                    <a:cubicBezTo>
                      <a:pt x="5313" y="167"/>
                      <a:pt x="4348" y="1"/>
                      <a:pt x="34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69"/>
              <p:cNvSpPr/>
              <p:nvPr/>
            </p:nvSpPr>
            <p:spPr>
              <a:xfrm>
                <a:off x="14555425" y="1680488"/>
                <a:ext cx="238625" cy="112075"/>
              </a:xfrm>
              <a:custGeom>
                <a:avLst/>
                <a:gdLst/>
                <a:ahLst/>
                <a:cxnLst/>
                <a:rect l="l" t="t" r="r" b="b"/>
                <a:pathLst>
                  <a:path w="9545" h="4483" extrusionOk="0">
                    <a:moveTo>
                      <a:pt x="4555" y="1"/>
                    </a:moveTo>
                    <a:cubicBezTo>
                      <a:pt x="2130" y="1"/>
                      <a:pt x="1" y="1567"/>
                      <a:pt x="1" y="1567"/>
                    </a:cubicBezTo>
                    <a:cubicBezTo>
                      <a:pt x="1" y="1567"/>
                      <a:pt x="2250" y="2752"/>
                      <a:pt x="4530" y="3785"/>
                    </a:cubicBezTo>
                    <a:cubicBezTo>
                      <a:pt x="5608" y="4260"/>
                      <a:pt x="6592" y="4483"/>
                      <a:pt x="7374" y="4483"/>
                    </a:cubicBezTo>
                    <a:cubicBezTo>
                      <a:pt x="8244" y="4483"/>
                      <a:pt x="8865" y="4207"/>
                      <a:pt x="9089" y="3694"/>
                    </a:cubicBezTo>
                    <a:cubicBezTo>
                      <a:pt x="9545" y="2722"/>
                      <a:pt x="8816" y="1111"/>
                      <a:pt x="6080" y="229"/>
                    </a:cubicBezTo>
                    <a:cubicBezTo>
                      <a:pt x="5570" y="68"/>
                      <a:pt x="5056" y="1"/>
                      <a:pt x="4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69"/>
              <p:cNvSpPr/>
              <p:nvPr/>
            </p:nvSpPr>
            <p:spPr>
              <a:xfrm>
                <a:off x="14584450" y="1153313"/>
                <a:ext cx="426375" cy="822625"/>
              </a:xfrm>
              <a:custGeom>
                <a:avLst/>
                <a:gdLst/>
                <a:ahLst/>
                <a:cxnLst/>
                <a:rect l="l" t="t" r="r" b="b"/>
                <a:pathLst>
                  <a:path w="17055" h="32905" extrusionOk="0">
                    <a:moveTo>
                      <a:pt x="4484" y="0"/>
                    </a:moveTo>
                    <a:cubicBezTo>
                      <a:pt x="4409" y="0"/>
                      <a:pt x="4341" y="32"/>
                      <a:pt x="4341" y="100"/>
                    </a:cubicBezTo>
                    <a:cubicBezTo>
                      <a:pt x="4311" y="1833"/>
                      <a:pt x="4341" y="3596"/>
                      <a:pt x="4463" y="5298"/>
                    </a:cubicBezTo>
                    <a:cubicBezTo>
                      <a:pt x="3703" y="3322"/>
                      <a:pt x="2244" y="1529"/>
                      <a:pt x="420" y="465"/>
                    </a:cubicBezTo>
                    <a:cubicBezTo>
                      <a:pt x="405" y="460"/>
                      <a:pt x="381" y="457"/>
                      <a:pt x="354" y="457"/>
                    </a:cubicBezTo>
                    <a:cubicBezTo>
                      <a:pt x="221" y="457"/>
                      <a:pt x="1" y="516"/>
                      <a:pt x="177" y="617"/>
                    </a:cubicBezTo>
                    <a:cubicBezTo>
                      <a:pt x="2487" y="1954"/>
                      <a:pt x="4129" y="4447"/>
                      <a:pt x="4585" y="7091"/>
                    </a:cubicBezTo>
                    <a:lnTo>
                      <a:pt x="4585" y="7121"/>
                    </a:lnTo>
                    <a:cubicBezTo>
                      <a:pt x="4676" y="8368"/>
                      <a:pt x="4889" y="9614"/>
                      <a:pt x="5071" y="10890"/>
                    </a:cubicBezTo>
                    <a:cubicBezTo>
                      <a:pt x="5101" y="11498"/>
                      <a:pt x="5223" y="12106"/>
                      <a:pt x="5375" y="12653"/>
                    </a:cubicBezTo>
                    <a:lnTo>
                      <a:pt x="5405" y="12714"/>
                    </a:lnTo>
                    <a:cubicBezTo>
                      <a:pt x="5557" y="13413"/>
                      <a:pt x="5709" y="14112"/>
                      <a:pt x="5892" y="14781"/>
                    </a:cubicBezTo>
                    <a:cubicBezTo>
                      <a:pt x="4797" y="12805"/>
                      <a:pt x="3095" y="11073"/>
                      <a:pt x="998" y="10222"/>
                    </a:cubicBezTo>
                    <a:cubicBezTo>
                      <a:pt x="981" y="10218"/>
                      <a:pt x="961" y="10216"/>
                      <a:pt x="940" y="10216"/>
                    </a:cubicBezTo>
                    <a:cubicBezTo>
                      <a:pt x="803" y="10216"/>
                      <a:pt x="606" y="10291"/>
                      <a:pt x="816" y="10343"/>
                    </a:cubicBezTo>
                    <a:cubicBezTo>
                      <a:pt x="3673" y="11498"/>
                      <a:pt x="5709" y="14386"/>
                      <a:pt x="6591" y="17213"/>
                    </a:cubicBezTo>
                    <a:cubicBezTo>
                      <a:pt x="7047" y="18672"/>
                      <a:pt x="7563" y="20070"/>
                      <a:pt x="8171" y="21438"/>
                    </a:cubicBezTo>
                    <a:lnTo>
                      <a:pt x="8171" y="21468"/>
                    </a:lnTo>
                    <a:lnTo>
                      <a:pt x="8232" y="21499"/>
                    </a:lnTo>
                    <a:cubicBezTo>
                      <a:pt x="8840" y="22866"/>
                      <a:pt x="9539" y="24204"/>
                      <a:pt x="10299" y="25511"/>
                    </a:cubicBezTo>
                    <a:cubicBezTo>
                      <a:pt x="10603" y="25997"/>
                      <a:pt x="10907" y="26483"/>
                      <a:pt x="11272" y="27000"/>
                    </a:cubicBezTo>
                    <a:cubicBezTo>
                      <a:pt x="9032" y="24910"/>
                      <a:pt x="6148" y="23260"/>
                      <a:pt x="3136" y="23260"/>
                    </a:cubicBezTo>
                    <a:cubicBezTo>
                      <a:pt x="3082" y="23260"/>
                      <a:pt x="3028" y="23260"/>
                      <a:pt x="2974" y="23261"/>
                    </a:cubicBezTo>
                    <a:cubicBezTo>
                      <a:pt x="2700" y="23261"/>
                      <a:pt x="2913" y="23383"/>
                      <a:pt x="3126" y="23413"/>
                    </a:cubicBezTo>
                    <a:cubicBezTo>
                      <a:pt x="3148" y="23413"/>
                      <a:pt x="3171" y="23413"/>
                      <a:pt x="3194" y="23413"/>
                    </a:cubicBezTo>
                    <a:cubicBezTo>
                      <a:pt x="6664" y="23413"/>
                      <a:pt x="9919" y="25710"/>
                      <a:pt x="12184" y="28246"/>
                    </a:cubicBezTo>
                    <a:cubicBezTo>
                      <a:pt x="13460" y="30040"/>
                      <a:pt x="14950" y="31651"/>
                      <a:pt x="16652" y="32866"/>
                    </a:cubicBezTo>
                    <a:cubicBezTo>
                      <a:pt x="16687" y="32893"/>
                      <a:pt x="16741" y="32904"/>
                      <a:pt x="16795" y="32904"/>
                    </a:cubicBezTo>
                    <a:cubicBezTo>
                      <a:pt x="16925" y="32904"/>
                      <a:pt x="17054" y="32840"/>
                      <a:pt x="16925" y="32775"/>
                    </a:cubicBezTo>
                    <a:cubicBezTo>
                      <a:pt x="16196" y="32319"/>
                      <a:pt x="15557" y="31742"/>
                      <a:pt x="14950" y="31134"/>
                    </a:cubicBezTo>
                    <a:lnTo>
                      <a:pt x="14950" y="31043"/>
                    </a:lnTo>
                    <a:cubicBezTo>
                      <a:pt x="13643" y="28429"/>
                      <a:pt x="12488" y="25389"/>
                      <a:pt x="12883" y="22380"/>
                    </a:cubicBezTo>
                    <a:cubicBezTo>
                      <a:pt x="13004" y="21468"/>
                      <a:pt x="13278" y="20404"/>
                      <a:pt x="13886" y="19705"/>
                    </a:cubicBezTo>
                    <a:cubicBezTo>
                      <a:pt x="13926" y="19624"/>
                      <a:pt x="13791" y="19584"/>
                      <a:pt x="13679" y="19584"/>
                    </a:cubicBezTo>
                    <a:cubicBezTo>
                      <a:pt x="13622" y="19584"/>
                      <a:pt x="13572" y="19594"/>
                      <a:pt x="13551" y="19614"/>
                    </a:cubicBezTo>
                    <a:cubicBezTo>
                      <a:pt x="12883" y="20344"/>
                      <a:pt x="12639" y="21438"/>
                      <a:pt x="12518" y="22350"/>
                    </a:cubicBezTo>
                    <a:cubicBezTo>
                      <a:pt x="12184" y="25176"/>
                      <a:pt x="13095" y="27942"/>
                      <a:pt x="14311" y="30435"/>
                    </a:cubicBezTo>
                    <a:cubicBezTo>
                      <a:pt x="13886" y="30040"/>
                      <a:pt x="13491" y="29584"/>
                      <a:pt x="13156" y="29128"/>
                    </a:cubicBezTo>
                    <a:cubicBezTo>
                      <a:pt x="13187" y="29128"/>
                      <a:pt x="13187" y="29067"/>
                      <a:pt x="13187" y="29067"/>
                    </a:cubicBezTo>
                    <a:cubicBezTo>
                      <a:pt x="12974" y="28824"/>
                      <a:pt x="12791" y="28581"/>
                      <a:pt x="12548" y="28307"/>
                    </a:cubicBezTo>
                    <a:cubicBezTo>
                      <a:pt x="11819" y="27334"/>
                      <a:pt x="11180" y="26301"/>
                      <a:pt x="10573" y="25328"/>
                    </a:cubicBezTo>
                    <a:cubicBezTo>
                      <a:pt x="9813" y="24021"/>
                      <a:pt x="9174" y="22745"/>
                      <a:pt x="8566" y="21407"/>
                    </a:cubicBezTo>
                    <a:cubicBezTo>
                      <a:pt x="7533" y="17973"/>
                      <a:pt x="8901" y="14143"/>
                      <a:pt x="11302" y="11590"/>
                    </a:cubicBezTo>
                    <a:cubicBezTo>
                      <a:pt x="11388" y="11525"/>
                      <a:pt x="11231" y="11461"/>
                      <a:pt x="11110" y="11461"/>
                    </a:cubicBezTo>
                    <a:cubicBezTo>
                      <a:pt x="11060" y="11461"/>
                      <a:pt x="11016" y="11472"/>
                      <a:pt x="10998" y="11498"/>
                    </a:cubicBezTo>
                    <a:cubicBezTo>
                      <a:pt x="8931" y="13687"/>
                      <a:pt x="7624" y="16848"/>
                      <a:pt x="7928" y="19857"/>
                    </a:cubicBezTo>
                    <a:cubicBezTo>
                      <a:pt x="6773" y="16970"/>
                      <a:pt x="5983" y="13930"/>
                      <a:pt x="5436" y="10830"/>
                    </a:cubicBezTo>
                    <a:cubicBezTo>
                      <a:pt x="5193" y="8033"/>
                      <a:pt x="6013" y="5055"/>
                      <a:pt x="8263" y="3231"/>
                    </a:cubicBezTo>
                    <a:cubicBezTo>
                      <a:pt x="8382" y="3159"/>
                      <a:pt x="8202" y="3051"/>
                      <a:pt x="8061" y="3051"/>
                    </a:cubicBezTo>
                    <a:cubicBezTo>
                      <a:pt x="8021" y="3051"/>
                      <a:pt x="7985" y="3059"/>
                      <a:pt x="7959" y="3079"/>
                    </a:cubicBezTo>
                    <a:cubicBezTo>
                      <a:pt x="6256" y="4447"/>
                      <a:pt x="5345" y="6483"/>
                      <a:pt x="5101" y="8611"/>
                    </a:cubicBezTo>
                    <a:cubicBezTo>
                      <a:pt x="4767" y="5784"/>
                      <a:pt x="4645" y="2927"/>
                      <a:pt x="4676" y="130"/>
                    </a:cubicBezTo>
                    <a:cubicBezTo>
                      <a:pt x="4676" y="47"/>
                      <a:pt x="4575" y="0"/>
                      <a:pt x="44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69"/>
              <p:cNvSpPr/>
              <p:nvPr/>
            </p:nvSpPr>
            <p:spPr>
              <a:xfrm>
                <a:off x="14434600" y="1493438"/>
                <a:ext cx="270550" cy="116975"/>
              </a:xfrm>
              <a:custGeom>
                <a:avLst/>
                <a:gdLst/>
                <a:ahLst/>
                <a:cxnLst/>
                <a:rect l="l" t="t" r="r" b="b"/>
                <a:pathLst>
                  <a:path w="10822" h="4679" extrusionOk="0">
                    <a:moveTo>
                      <a:pt x="5676" y="1"/>
                    </a:moveTo>
                    <a:cubicBezTo>
                      <a:pt x="2584" y="1"/>
                      <a:pt x="1" y="2483"/>
                      <a:pt x="1" y="2483"/>
                    </a:cubicBezTo>
                    <a:cubicBezTo>
                      <a:pt x="1" y="2483"/>
                      <a:pt x="2676" y="3456"/>
                      <a:pt x="5411" y="4276"/>
                    </a:cubicBezTo>
                    <a:cubicBezTo>
                      <a:pt x="6341" y="4551"/>
                      <a:pt x="7198" y="4679"/>
                      <a:pt x="7935" y="4679"/>
                    </a:cubicBezTo>
                    <a:cubicBezTo>
                      <a:pt x="9318" y="4679"/>
                      <a:pt x="10280" y="4229"/>
                      <a:pt x="10518" y="3456"/>
                    </a:cubicBezTo>
                    <a:cubicBezTo>
                      <a:pt x="10822" y="2331"/>
                      <a:pt x="9819" y="659"/>
                      <a:pt x="6627" y="82"/>
                    </a:cubicBezTo>
                    <a:cubicBezTo>
                      <a:pt x="6306" y="26"/>
                      <a:pt x="5989" y="1"/>
                      <a:pt x="56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69"/>
              <p:cNvSpPr/>
              <p:nvPr/>
            </p:nvSpPr>
            <p:spPr>
              <a:xfrm>
                <a:off x="14559225" y="1534238"/>
                <a:ext cx="221925" cy="130725"/>
              </a:xfrm>
              <a:custGeom>
                <a:avLst/>
                <a:gdLst/>
                <a:ahLst/>
                <a:cxnLst/>
                <a:rect l="l" t="t" r="r" b="b"/>
                <a:pathLst>
                  <a:path w="8877" h="5229" extrusionOk="0">
                    <a:moveTo>
                      <a:pt x="122" y="0"/>
                    </a:moveTo>
                    <a:lnTo>
                      <a:pt x="1" y="304"/>
                    </a:lnTo>
                    <a:cubicBezTo>
                      <a:pt x="3496" y="395"/>
                      <a:pt x="7174" y="2097"/>
                      <a:pt x="8876" y="5228"/>
                    </a:cubicBezTo>
                    <a:lnTo>
                      <a:pt x="8238" y="3648"/>
                    </a:lnTo>
                    <a:cubicBezTo>
                      <a:pt x="6293" y="1337"/>
                      <a:pt x="3162" y="91"/>
                      <a:pt x="1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69"/>
              <p:cNvSpPr/>
              <p:nvPr/>
            </p:nvSpPr>
            <p:spPr>
              <a:xfrm>
                <a:off x="14708925" y="985513"/>
                <a:ext cx="1381525" cy="1284375"/>
              </a:xfrm>
              <a:custGeom>
                <a:avLst/>
                <a:gdLst/>
                <a:ahLst/>
                <a:cxnLst/>
                <a:rect l="l" t="t" r="r" b="b"/>
                <a:pathLst>
                  <a:path w="55261" h="51375" extrusionOk="0">
                    <a:moveTo>
                      <a:pt x="27576" y="0"/>
                    </a:moveTo>
                    <a:cubicBezTo>
                      <a:pt x="15199" y="0"/>
                      <a:pt x="4305" y="8969"/>
                      <a:pt x="2280" y="21584"/>
                    </a:cubicBezTo>
                    <a:cubicBezTo>
                      <a:pt x="1" y="35566"/>
                      <a:pt x="9515" y="48758"/>
                      <a:pt x="23497" y="51038"/>
                    </a:cubicBezTo>
                    <a:cubicBezTo>
                      <a:pt x="24894" y="51265"/>
                      <a:pt x="26284" y="51375"/>
                      <a:pt x="27655" y="51375"/>
                    </a:cubicBezTo>
                    <a:cubicBezTo>
                      <a:pt x="40032" y="51375"/>
                      <a:pt x="50928" y="42409"/>
                      <a:pt x="52980" y="29822"/>
                    </a:cubicBezTo>
                    <a:cubicBezTo>
                      <a:pt x="55260" y="15809"/>
                      <a:pt x="45746" y="2617"/>
                      <a:pt x="31734" y="338"/>
                    </a:cubicBezTo>
                    <a:cubicBezTo>
                      <a:pt x="30336" y="110"/>
                      <a:pt x="28947" y="0"/>
                      <a:pt x="275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69"/>
              <p:cNvSpPr/>
              <p:nvPr/>
            </p:nvSpPr>
            <p:spPr>
              <a:xfrm>
                <a:off x="15156500" y="838938"/>
                <a:ext cx="996250" cy="846525"/>
              </a:xfrm>
              <a:custGeom>
                <a:avLst/>
                <a:gdLst/>
                <a:ahLst/>
                <a:cxnLst/>
                <a:rect l="l" t="t" r="r" b="b"/>
                <a:pathLst>
                  <a:path w="39850" h="33861" extrusionOk="0">
                    <a:moveTo>
                      <a:pt x="39850" y="0"/>
                    </a:moveTo>
                    <a:lnTo>
                      <a:pt x="39850" y="0"/>
                    </a:lnTo>
                    <a:cubicBezTo>
                      <a:pt x="35321" y="395"/>
                      <a:pt x="30427" y="578"/>
                      <a:pt x="26415" y="1216"/>
                    </a:cubicBezTo>
                    <a:cubicBezTo>
                      <a:pt x="21156" y="2249"/>
                      <a:pt x="15959" y="4164"/>
                      <a:pt x="11582" y="7113"/>
                    </a:cubicBezTo>
                    <a:cubicBezTo>
                      <a:pt x="1825" y="13587"/>
                      <a:pt x="1" y="27113"/>
                      <a:pt x="10882" y="33861"/>
                    </a:cubicBezTo>
                    <a:cubicBezTo>
                      <a:pt x="15381" y="31976"/>
                      <a:pt x="20822" y="27569"/>
                      <a:pt x="23406" y="23162"/>
                    </a:cubicBezTo>
                    <a:cubicBezTo>
                      <a:pt x="26232" y="18025"/>
                      <a:pt x="27631" y="12675"/>
                      <a:pt x="31248" y="7903"/>
                    </a:cubicBezTo>
                    <a:cubicBezTo>
                      <a:pt x="33071" y="5319"/>
                      <a:pt x="35473" y="2401"/>
                      <a:pt x="398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69"/>
              <p:cNvSpPr/>
              <p:nvPr/>
            </p:nvSpPr>
            <p:spPr>
              <a:xfrm>
                <a:off x="15430075" y="607138"/>
                <a:ext cx="452925" cy="914200"/>
              </a:xfrm>
              <a:custGeom>
                <a:avLst/>
                <a:gdLst/>
                <a:ahLst/>
                <a:cxnLst/>
                <a:rect l="l" t="t" r="r" b="b"/>
                <a:pathLst>
                  <a:path w="18117" h="36568" extrusionOk="0">
                    <a:moveTo>
                      <a:pt x="17658" y="0"/>
                    </a:moveTo>
                    <a:cubicBezTo>
                      <a:pt x="17583" y="0"/>
                      <a:pt x="17510" y="21"/>
                      <a:pt x="17447" y="62"/>
                    </a:cubicBezTo>
                    <a:cubicBezTo>
                      <a:pt x="1095" y="9515"/>
                      <a:pt x="0" y="35868"/>
                      <a:pt x="0" y="36142"/>
                    </a:cubicBezTo>
                    <a:cubicBezTo>
                      <a:pt x="0" y="36385"/>
                      <a:pt x="183" y="36567"/>
                      <a:pt x="426" y="36567"/>
                    </a:cubicBezTo>
                    <a:cubicBezTo>
                      <a:pt x="639" y="36567"/>
                      <a:pt x="851" y="36415"/>
                      <a:pt x="791" y="36172"/>
                    </a:cubicBezTo>
                    <a:cubicBezTo>
                      <a:pt x="851" y="35929"/>
                      <a:pt x="1915" y="10002"/>
                      <a:pt x="17873" y="761"/>
                    </a:cubicBezTo>
                    <a:cubicBezTo>
                      <a:pt x="18055" y="670"/>
                      <a:pt x="18116" y="397"/>
                      <a:pt x="18025" y="214"/>
                    </a:cubicBezTo>
                    <a:cubicBezTo>
                      <a:pt x="17945" y="74"/>
                      <a:pt x="17800" y="0"/>
                      <a:pt x="176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69"/>
              <p:cNvSpPr/>
              <p:nvPr/>
            </p:nvSpPr>
            <p:spPr>
              <a:xfrm>
                <a:off x="15702875" y="497788"/>
                <a:ext cx="300175" cy="243425"/>
              </a:xfrm>
              <a:custGeom>
                <a:avLst/>
                <a:gdLst/>
                <a:ahLst/>
                <a:cxnLst/>
                <a:rect l="l" t="t" r="r" b="b"/>
                <a:pathLst>
                  <a:path w="12007" h="9737" extrusionOk="0">
                    <a:moveTo>
                      <a:pt x="9913" y="0"/>
                    </a:moveTo>
                    <a:cubicBezTo>
                      <a:pt x="8513" y="0"/>
                      <a:pt x="6318" y="1078"/>
                      <a:pt x="4256" y="2916"/>
                    </a:cubicBezTo>
                    <a:cubicBezTo>
                      <a:pt x="1490" y="5379"/>
                      <a:pt x="0" y="8236"/>
                      <a:pt x="943" y="9330"/>
                    </a:cubicBezTo>
                    <a:cubicBezTo>
                      <a:pt x="1203" y="9606"/>
                      <a:pt x="1600" y="9736"/>
                      <a:pt x="2093" y="9736"/>
                    </a:cubicBezTo>
                    <a:cubicBezTo>
                      <a:pt x="3503" y="9736"/>
                      <a:pt x="5702" y="8669"/>
                      <a:pt x="7751" y="6868"/>
                    </a:cubicBezTo>
                    <a:cubicBezTo>
                      <a:pt x="10517" y="4375"/>
                      <a:pt x="12007" y="1549"/>
                      <a:pt x="11064" y="424"/>
                    </a:cubicBezTo>
                    <a:cubicBezTo>
                      <a:pt x="10809" y="137"/>
                      <a:pt x="10412" y="0"/>
                      <a:pt x="99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69"/>
              <p:cNvSpPr/>
              <p:nvPr/>
            </p:nvSpPr>
            <p:spPr>
              <a:xfrm>
                <a:off x="14996925" y="549413"/>
                <a:ext cx="701400" cy="1079075"/>
              </a:xfrm>
              <a:custGeom>
                <a:avLst/>
                <a:gdLst/>
                <a:ahLst/>
                <a:cxnLst/>
                <a:rect l="l" t="t" r="r" b="b"/>
                <a:pathLst>
                  <a:path w="28056" h="43163" extrusionOk="0">
                    <a:moveTo>
                      <a:pt x="28056" y="0"/>
                    </a:moveTo>
                    <a:cubicBezTo>
                      <a:pt x="24165" y="2310"/>
                      <a:pt x="19880" y="4712"/>
                      <a:pt x="16536" y="7083"/>
                    </a:cubicBezTo>
                    <a:cubicBezTo>
                      <a:pt x="12281" y="10304"/>
                      <a:pt x="8481" y="14317"/>
                      <a:pt x="5867" y="18937"/>
                    </a:cubicBezTo>
                    <a:cubicBezTo>
                      <a:pt x="1" y="28998"/>
                      <a:pt x="4408" y="41946"/>
                      <a:pt x="17144" y="43162"/>
                    </a:cubicBezTo>
                    <a:cubicBezTo>
                      <a:pt x="20335" y="39454"/>
                      <a:pt x="23223" y="33101"/>
                      <a:pt x="23588" y="27995"/>
                    </a:cubicBezTo>
                    <a:cubicBezTo>
                      <a:pt x="23831" y="22159"/>
                      <a:pt x="22676" y="16718"/>
                      <a:pt x="23831" y="10912"/>
                    </a:cubicBezTo>
                    <a:cubicBezTo>
                      <a:pt x="24317" y="7751"/>
                      <a:pt x="25199" y="4073"/>
                      <a:pt x="280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69"/>
              <p:cNvSpPr/>
              <p:nvPr/>
            </p:nvSpPr>
            <p:spPr>
              <a:xfrm>
                <a:off x="14925500" y="714438"/>
                <a:ext cx="465825" cy="908725"/>
              </a:xfrm>
              <a:custGeom>
                <a:avLst/>
                <a:gdLst/>
                <a:ahLst/>
                <a:cxnLst/>
                <a:rect l="l" t="t" r="r" b="b"/>
                <a:pathLst>
                  <a:path w="18633" h="36349" extrusionOk="0">
                    <a:moveTo>
                      <a:pt x="508" y="1"/>
                    </a:moveTo>
                    <a:cubicBezTo>
                      <a:pt x="361" y="1"/>
                      <a:pt x="206" y="83"/>
                      <a:pt x="122" y="208"/>
                    </a:cubicBezTo>
                    <a:cubicBezTo>
                      <a:pt x="1" y="390"/>
                      <a:pt x="92" y="664"/>
                      <a:pt x="274" y="786"/>
                    </a:cubicBezTo>
                    <a:cubicBezTo>
                      <a:pt x="16353" y="9783"/>
                      <a:pt x="17782" y="35680"/>
                      <a:pt x="17782" y="35953"/>
                    </a:cubicBezTo>
                    <a:cubicBezTo>
                      <a:pt x="17782" y="36136"/>
                      <a:pt x="17995" y="36348"/>
                      <a:pt x="18208" y="36348"/>
                    </a:cubicBezTo>
                    <a:cubicBezTo>
                      <a:pt x="18451" y="36348"/>
                      <a:pt x="18633" y="36136"/>
                      <a:pt x="18633" y="35923"/>
                    </a:cubicBezTo>
                    <a:cubicBezTo>
                      <a:pt x="18633" y="35649"/>
                      <a:pt x="17174" y="9296"/>
                      <a:pt x="700" y="56"/>
                    </a:cubicBezTo>
                    <a:cubicBezTo>
                      <a:pt x="642" y="18"/>
                      <a:pt x="576" y="1"/>
                      <a:pt x="5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69"/>
              <p:cNvSpPr/>
              <p:nvPr/>
            </p:nvSpPr>
            <p:spPr>
              <a:xfrm>
                <a:off x="14763650" y="617813"/>
                <a:ext cx="320700" cy="214875"/>
              </a:xfrm>
              <a:custGeom>
                <a:avLst/>
                <a:gdLst/>
                <a:ahLst/>
                <a:cxnLst/>
                <a:rect l="l" t="t" r="r" b="b"/>
                <a:pathLst>
                  <a:path w="12828" h="8595" extrusionOk="0">
                    <a:moveTo>
                      <a:pt x="2312" y="1"/>
                    </a:moveTo>
                    <a:cubicBezTo>
                      <a:pt x="1596" y="1"/>
                      <a:pt x="1058" y="197"/>
                      <a:pt x="791" y="608"/>
                    </a:cubicBezTo>
                    <a:cubicBezTo>
                      <a:pt x="0" y="1824"/>
                      <a:pt x="1854" y="4468"/>
                      <a:pt x="4955" y="6505"/>
                    </a:cubicBezTo>
                    <a:cubicBezTo>
                      <a:pt x="7036" y="7838"/>
                      <a:pt x="9130" y="8594"/>
                      <a:pt x="10533" y="8594"/>
                    </a:cubicBezTo>
                    <a:cubicBezTo>
                      <a:pt x="11240" y="8594"/>
                      <a:pt x="11772" y="8402"/>
                      <a:pt x="12037" y="7994"/>
                    </a:cubicBezTo>
                    <a:cubicBezTo>
                      <a:pt x="12827" y="6778"/>
                      <a:pt x="10973" y="4103"/>
                      <a:pt x="7842" y="2097"/>
                    </a:cubicBezTo>
                    <a:cubicBezTo>
                      <a:pt x="5791" y="750"/>
                      <a:pt x="3713" y="1"/>
                      <a:pt x="23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69"/>
              <p:cNvSpPr/>
              <p:nvPr/>
            </p:nvSpPr>
            <p:spPr>
              <a:xfrm>
                <a:off x="14739325" y="913388"/>
                <a:ext cx="947600" cy="893675"/>
              </a:xfrm>
              <a:custGeom>
                <a:avLst/>
                <a:gdLst/>
                <a:ahLst/>
                <a:cxnLst/>
                <a:rect l="l" t="t" r="r" b="b"/>
                <a:pathLst>
                  <a:path w="37904" h="35747" extrusionOk="0">
                    <a:moveTo>
                      <a:pt x="1" y="1"/>
                    </a:moveTo>
                    <a:cubicBezTo>
                      <a:pt x="4195" y="2676"/>
                      <a:pt x="6384" y="5776"/>
                      <a:pt x="8055" y="8481"/>
                    </a:cubicBezTo>
                    <a:cubicBezTo>
                      <a:pt x="11338" y="13436"/>
                      <a:pt x="12372" y="18877"/>
                      <a:pt x="14834" y="24196"/>
                    </a:cubicBezTo>
                    <a:cubicBezTo>
                      <a:pt x="17113" y="28755"/>
                      <a:pt x="22250" y="33558"/>
                      <a:pt x="26597" y="35746"/>
                    </a:cubicBezTo>
                    <a:cubicBezTo>
                      <a:pt x="37904" y="29758"/>
                      <a:pt x="36992" y="16141"/>
                      <a:pt x="27752" y="8968"/>
                    </a:cubicBezTo>
                    <a:cubicBezTo>
                      <a:pt x="23557" y="5685"/>
                      <a:pt x="18512" y="3436"/>
                      <a:pt x="13344" y="2098"/>
                    </a:cubicBezTo>
                    <a:cubicBezTo>
                      <a:pt x="9362" y="1217"/>
                      <a:pt x="4499" y="670"/>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69"/>
              <p:cNvSpPr/>
              <p:nvPr/>
            </p:nvSpPr>
            <p:spPr>
              <a:xfrm>
                <a:off x="15037975" y="1515238"/>
                <a:ext cx="721150" cy="410350"/>
              </a:xfrm>
              <a:custGeom>
                <a:avLst/>
                <a:gdLst/>
                <a:ahLst/>
                <a:cxnLst/>
                <a:rect l="l" t="t" r="r" b="b"/>
                <a:pathLst>
                  <a:path w="28846" h="16414" extrusionOk="0">
                    <a:moveTo>
                      <a:pt x="0" y="0"/>
                    </a:moveTo>
                    <a:lnTo>
                      <a:pt x="4134" y="16414"/>
                    </a:lnTo>
                    <a:lnTo>
                      <a:pt x="24742" y="16414"/>
                    </a:lnTo>
                    <a:lnTo>
                      <a:pt x="2884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69"/>
              <p:cNvSpPr/>
              <p:nvPr/>
            </p:nvSpPr>
            <p:spPr>
              <a:xfrm>
                <a:off x="14947550" y="1488638"/>
                <a:ext cx="902750" cy="231775"/>
              </a:xfrm>
              <a:custGeom>
                <a:avLst/>
                <a:gdLst/>
                <a:ahLst/>
                <a:cxnLst/>
                <a:rect l="l" t="t" r="r" b="b"/>
                <a:pathLst>
                  <a:path w="36110" h="9271" extrusionOk="0">
                    <a:moveTo>
                      <a:pt x="0" y="0"/>
                    </a:moveTo>
                    <a:lnTo>
                      <a:pt x="0" y="9271"/>
                    </a:lnTo>
                    <a:lnTo>
                      <a:pt x="36110" y="9271"/>
                    </a:lnTo>
                    <a:lnTo>
                      <a:pt x="3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69"/>
              <p:cNvSpPr/>
              <p:nvPr/>
            </p:nvSpPr>
            <p:spPr>
              <a:xfrm>
                <a:off x="14636750" y="1591213"/>
                <a:ext cx="1462800" cy="482550"/>
              </a:xfrm>
              <a:custGeom>
                <a:avLst/>
                <a:gdLst/>
                <a:ahLst/>
                <a:cxnLst/>
                <a:rect l="l" t="t" r="r" b="b"/>
                <a:pathLst>
                  <a:path w="58512" h="19302" extrusionOk="0">
                    <a:moveTo>
                      <a:pt x="2401" y="1"/>
                    </a:moveTo>
                    <a:lnTo>
                      <a:pt x="0" y="13679"/>
                    </a:lnTo>
                    <a:cubicBezTo>
                      <a:pt x="3097" y="17211"/>
                      <a:pt x="11782" y="18333"/>
                      <a:pt x="20883" y="18333"/>
                    </a:cubicBezTo>
                    <a:cubicBezTo>
                      <a:pt x="27681" y="18333"/>
                      <a:pt x="34711" y="17707"/>
                      <a:pt x="39819" y="16992"/>
                    </a:cubicBezTo>
                    <a:cubicBezTo>
                      <a:pt x="41251" y="16796"/>
                      <a:pt x="42622" y="16710"/>
                      <a:pt x="43925" y="16710"/>
                    </a:cubicBezTo>
                    <a:cubicBezTo>
                      <a:pt x="49092" y="16710"/>
                      <a:pt x="53191" y="18064"/>
                      <a:pt x="55837" y="19302"/>
                    </a:cubicBezTo>
                    <a:lnTo>
                      <a:pt x="58512" y="5745"/>
                    </a:lnTo>
                    <a:cubicBezTo>
                      <a:pt x="55882" y="4479"/>
                      <a:pt x="51712" y="3018"/>
                      <a:pt x="46391" y="3018"/>
                    </a:cubicBezTo>
                    <a:cubicBezTo>
                      <a:pt x="45069" y="3018"/>
                      <a:pt x="43677" y="3108"/>
                      <a:pt x="42220" y="3314"/>
                    </a:cubicBezTo>
                    <a:cubicBezTo>
                      <a:pt x="37099" y="4029"/>
                      <a:pt x="30067" y="4655"/>
                      <a:pt x="23271" y="4655"/>
                    </a:cubicBezTo>
                    <a:cubicBezTo>
                      <a:pt x="14173" y="4655"/>
                      <a:pt x="5498" y="3533"/>
                      <a:pt x="24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69"/>
              <p:cNvSpPr/>
              <p:nvPr/>
            </p:nvSpPr>
            <p:spPr>
              <a:xfrm>
                <a:off x="14811525" y="1775163"/>
                <a:ext cx="178600" cy="167700"/>
              </a:xfrm>
              <a:custGeom>
                <a:avLst/>
                <a:gdLst/>
                <a:ahLst/>
                <a:cxnLst/>
                <a:rect l="l" t="t" r="r" b="b"/>
                <a:pathLst>
                  <a:path w="7144" h="6708" extrusionOk="0">
                    <a:moveTo>
                      <a:pt x="3555" y="1965"/>
                    </a:moveTo>
                    <a:cubicBezTo>
                      <a:pt x="3606" y="1965"/>
                      <a:pt x="3657" y="1968"/>
                      <a:pt x="3708" y="1974"/>
                    </a:cubicBezTo>
                    <a:cubicBezTo>
                      <a:pt x="4408" y="2035"/>
                      <a:pt x="4985" y="2795"/>
                      <a:pt x="4924" y="3524"/>
                    </a:cubicBezTo>
                    <a:cubicBezTo>
                      <a:pt x="4838" y="4217"/>
                      <a:pt x="4149" y="4745"/>
                      <a:pt x="3507" y="4745"/>
                    </a:cubicBezTo>
                    <a:cubicBezTo>
                      <a:pt x="3473" y="4745"/>
                      <a:pt x="3439" y="4743"/>
                      <a:pt x="3405" y="4740"/>
                    </a:cubicBezTo>
                    <a:cubicBezTo>
                      <a:pt x="2645" y="4649"/>
                      <a:pt x="2067" y="3889"/>
                      <a:pt x="2128" y="3190"/>
                    </a:cubicBezTo>
                    <a:cubicBezTo>
                      <a:pt x="2213" y="2512"/>
                      <a:pt x="2876" y="1965"/>
                      <a:pt x="3555" y="1965"/>
                    </a:cubicBezTo>
                    <a:close/>
                    <a:moveTo>
                      <a:pt x="3583" y="1"/>
                    </a:moveTo>
                    <a:cubicBezTo>
                      <a:pt x="1898" y="1"/>
                      <a:pt x="409" y="1291"/>
                      <a:pt x="213" y="2916"/>
                    </a:cubicBezTo>
                    <a:cubicBezTo>
                      <a:pt x="0" y="4710"/>
                      <a:pt x="1368" y="6442"/>
                      <a:pt x="3192" y="6685"/>
                    </a:cubicBezTo>
                    <a:cubicBezTo>
                      <a:pt x="3315" y="6700"/>
                      <a:pt x="3439" y="6707"/>
                      <a:pt x="3562" y="6707"/>
                    </a:cubicBezTo>
                    <a:cubicBezTo>
                      <a:pt x="5221" y="6707"/>
                      <a:pt x="6763" y="5405"/>
                      <a:pt x="6961" y="3707"/>
                    </a:cubicBezTo>
                    <a:cubicBezTo>
                      <a:pt x="7143" y="1974"/>
                      <a:pt x="5775" y="242"/>
                      <a:pt x="4012" y="29"/>
                    </a:cubicBezTo>
                    <a:cubicBezTo>
                      <a:pt x="3868" y="10"/>
                      <a:pt x="3725" y="1"/>
                      <a:pt x="35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69"/>
              <p:cNvSpPr/>
              <p:nvPr/>
            </p:nvSpPr>
            <p:spPr>
              <a:xfrm>
                <a:off x="15010600" y="1784988"/>
                <a:ext cx="127700" cy="184675"/>
              </a:xfrm>
              <a:custGeom>
                <a:avLst/>
                <a:gdLst/>
                <a:ahLst/>
                <a:cxnLst/>
                <a:rect l="l" t="t" r="r" b="b"/>
                <a:pathLst>
                  <a:path w="5108" h="7387" extrusionOk="0">
                    <a:moveTo>
                      <a:pt x="2433" y="1764"/>
                    </a:moveTo>
                    <a:cubicBezTo>
                      <a:pt x="2888" y="1764"/>
                      <a:pt x="3223" y="2098"/>
                      <a:pt x="3223" y="2554"/>
                    </a:cubicBezTo>
                    <a:cubicBezTo>
                      <a:pt x="3223" y="3010"/>
                      <a:pt x="2828" y="3283"/>
                      <a:pt x="2311" y="3283"/>
                    </a:cubicBezTo>
                    <a:cubicBezTo>
                      <a:pt x="2159" y="3283"/>
                      <a:pt x="2037" y="3253"/>
                      <a:pt x="1977" y="3192"/>
                    </a:cubicBezTo>
                    <a:lnTo>
                      <a:pt x="2068" y="1794"/>
                    </a:lnTo>
                    <a:cubicBezTo>
                      <a:pt x="2189" y="1764"/>
                      <a:pt x="2311" y="1764"/>
                      <a:pt x="2433" y="1764"/>
                    </a:cubicBezTo>
                    <a:close/>
                    <a:moveTo>
                      <a:pt x="2129" y="1"/>
                    </a:moveTo>
                    <a:cubicBezTo>
                      <a:pt x="1521" y="1"/>
                      <a:pt x="822" y="122"/>
                      <a:pt x="305" y="305"/>
                    </a:cubicBezTo>
                    <a:lnTo>
                      <a:pt x="1" y="6596"/>
                    </a:lnTo>
                    <a:lnTo>
                      <a:pt x="1855" y="6627"/>
                    </a:lnTo>
                    <a:lnTo>
                      <a:pt x="1885" y="4955"/>
                    </a:lnTo>
                    <a:lnTo>
                      <a:pt x="2007" y="4955"/>
                    </a:lnTo>
                    <a:cubicBezTo>
                      <a:pt x="2220" y="6292"/>
                      <a:pt x="3436" y="7356"/>
                      <a:pt x="4743" y="7387"/>
                    </a:cubicBezTo>
                    <a:lnTo>
                      <a:pt x="4895" y="7387"/>
                    </a:lnTo>
                    <a:lnTo>
                      <a:pt x="4925" y="5563"/>
                    </a:lnTo>
                    <a:cubicBezTo>
                      <a:pt x="4408" y="5563"/>
                      <a:pt x="3983" y="5229"/>
                      <a:pt x="3800" y="4682"/>
                    </a:cubicBezTo>
                    <a:cubicBezTo>
                      <a:pt x="4560" y="4347"/>
                      <a:pt x="5047" y="3557"/>
                      <a:pt x="5077" y="2584"/>
                    </a:cubicBezTo>
                    <a:cubicBezTo>
                      <a:pt x="5107" y="1186"/>
                      <a:pt x="3831" y="61"/>
                      <a:pt x="21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69"/>
              <p:cNvSpPr/>
              <p:nvPr/>
            </p:nvSpPr>
            <p:spPr>
              <a:xfrm>
                <a:off x="15162600" y="1788763"/>
                <a:ext cx="153500" cy="166475"/>
              </a:xfrm>
              <a:custGeom>
                <a:avLst/>
                <a:gdLst/>
                <a:ahLst/>
                <a:cxnLst/>
                <a:rect l="l" t="t" r="r" b="b"/>
                <a:pathLst>
                  <a:path w="6140" h="6659" extrusionOk="0">
                    <a:moveTo>
                      <a:pt x="3222" y="0"/>
                    </a:moveTo>
                    <a:cubicBezTo>
                      <a:pt x="3192" y="0"/>
                      <a:pt x="3161" y="1"/>
                      <a:pt x="3131" y="2"/>
                    </a:cubicBezTo>
                    <a:cubicBezTo>
                      <a:pt x="1429" y="93"/>
                      <a:pt x="0" y="1704"/>
                      <a:pt x="30" y="3497"/>
                    </a:cubicBezTo>
                    <a:cubicBezTo>
                      <a:pt x="60" y="5271"/>
                      <a:pt x="1578" y="6659"/>
                      <a:pt x="3347" y="6659"/>
                    </a:cubicBezTo>
                    <a:cubicBezTo>
                      <a:pt x="3366" y="6659"/>
                      <a:pt x="3385" y="6659"/>
                      <a:pt x="3404" y="6658"/>
                    </a:cubicBezTo>
                    <a:cubicBezTo>
                      <a:pt x="5015" y="6567"/>
                      <a:pt x="6140" y="5321"/>
                      <a:pt x="6110" y="3619"/>
                    </a:cubicBezTo>
                    <a:cubicBezTo>
                      <a:pt x="6110" y="3467"/>
                      <a:pt x="6110" y="3345"/>
                      <a:pt x="6079" y="3193"/>
                    </a:cubicBezTo>
                    <a:lnTo>
                      <a:pt x="3283" y="2585"/>
                    </a:lnTo>
                    <a:lnTo>
                      <a:pt x="2888" y="3831"/>
                    </a:lnTo>
                    <a:lnTo>
                      <a:pt x="4316" y="4196"/>
                    </a:lnTo>
                    <a:cubicBezTo>
                      <a:pt x="4164" y="4500"/>
                      <a:pt x="3739" y="4682"/>
                      <a:pt x="3283" y="4682"/>
                    </a:cubicBezTo>
                    <a:cubicBezTo>
                      <a:pt x="3263" y="4683"/>
                      <a:pt x="3243" y="4684"/>
                      <a:pt x="3223" y="4684"/>
                    </a:cubicBezTo>
                    <a:cubicBezTo>
                      <a:pt x="2464" y="4684"/>
                      <a:pt x="1914" y="4115"/>
                      <a:pt x="1885" y="3315"/>
                    </a:cubicBezTo>
                    <a:cubicBezTo>
                      <a:pt x="1854" y="2464"/>
                      <a:pt x="2462" y="1856"/>
                      <a:pt x="3283" y="1825"/>
                    </a:cubicBezTo>
                    <a:cubicBezTo>
                      <a:pt x="3739" y="1825"/>
                      <a:pt x="4195" y="1977"/>
                      <a:pt x="4407" y="2220"/>
                    </a:cubicBezTo>
                    <a:lnTo>
                      <a:pt x="5623" y="1187"/>
                    </a:lnTo>
                    <a:cubicBezTo>
                      <a:pt x="5034" y="451"/>
                      <a:pt x="4160" y="0"/>
                      <a:pt x="32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69"/>
              <p:cNvSpPr/>
              <p:nvPr/>
            </p:nvSpPr>
            <p:spPr>
              <a:xfrm>
                <a:off x="15332050" y="1781188"/>
                <a:ext cx="173275" cy="168725"/>
              </a:xfrm>
              <a:custGeom>
                <a:avLst/>
                <a:gdLst/>
                <a:ahLst/>
                <a:cxnLst/>
                <a:rect l="l" t="t" r="r" b="b"/>
                <a:pathLst>
                  <a:path w="6931" h="6749" extrusionOk="0">
                    <a:moveTo>
                      <a:pt x="3435" y="2189"/>
                    </a:moveTo>
                    <a:lnTo>
                      <a:pt x="3891" y="3557"/>
                    </a:lnTo>
                    <a:lnTo>
                      <a:pt x="2979" y="3587"/>
                    </a:lnTo>
                    <a:lnTo>
                      <a:pt x="3435" y="2189"/>
                    </a:lnTo>
                    <a:close/>
                    <a:moveTo>
                      <a:pt x="4347" y="1"/>
                    </a:moveTo>
                    <a:lnTo>
                      <a:pt x="2371" y="153"/>
                    </a:lnTo>
                    <a:lnTo>
                      <a:pt x="0" y="6171"/>
                    </a:lnTo>
                    <a:lnTo>
                      <a:pt x="1946" y="6748"/>
                    </a:lnTo>
                    <a:lnTo>
                      <a:pt x="2553" y="5229"/>
                    </a:lnTo>
                    <a:lnTo>
                      <a:pt x="4316" y="5107"/>
                    </a:lnTo>
                    <a:lnTo>
                      <a:pt x="5016" y="6536"/>
                    </a:lnTo>
                    <a:lnTo>
                      <a:pt x="6930" y="5989"/>
                    </a:lnTo>
                    <a:cubicBezTo>
                      <a:pt x="6140" y="3952"/>
                      <a:pt x="5137" y="2037"/>
                      <a:pt x="43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69"/>
              <p:cNvSpPr/>
              <p:nvPr/>
            </p:nvSpPr>
            <p:spPr>
              <a:xfrm>
                <a:off x="15523525" y="1750788"/>
                <a:ext cx="163400" cy="180875"/>
              </a:xfrm>
              <a:custGeom>
                <a:avLst/>
                <a:gdLst/>
                <a:ahLst/>
                <a:cxnLst/>
                <a:rect l="l" t="t" r="r" b="b"/>
                <a:pathLst>
                  <a:path w="6536" h="7235" extrusionOk="0">
                    <a:moveTo>
                      <a:pt x="5928" y="1"/>
                    </a:moveTo>
                    <a:lnTo>
                      <a:pt x="4013" y="244"/>
                    </a:lnTo>
                    <a:lnTo>
                      <a:pt x="4317" y="3344"/>
                    </a:lnTo>
                    <a:lnTo>
                      <a:pt x="1673" y="700"/>
                    </a:lnTo>
                    <a:lnTo>
                      <a:pt x="1" y="700"/>
                    </a:lnTo>
                    <a:lnTo>
                      <a:pt x="639" y="7235"/>
                    </a:lnTo>
                    <a:lnTo>
                      <a:pt x="2585" y="7053"/>
                    </a:lnTo>
                    <a:lnTo>
                      <a:pt x="2311" y="4317"/>
                    </a:lnTo>
                    <a:lnTo>
                      <a:pt x="4803" y="6840"/>
                    </a:lnTo>
                    <a:lnTo>
                      <a:pt x="6536" y="6749"/>
                    </a:lnTo>
                    <a:lnTo>
                      <a:pt x="59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69"/>
              <p:cNvSpPr/>
              <p:nvPr/>
            </p:nvSpPr>
            <p:spPr>
              <a:xfrm>
                <a:off x="15712000" y="1757638"/>
                <a:ext cx="60800" cy="167200"/>
              </a:xfrm>
              <a:custGeom>
                <a:avLst/>
                <a:gdLst/>
                <a:ahLst/>
                <a:cxnLst/>
                <a:rect l="l" t="t" r="r" b="b"/>
                <a:pathLst>
                  <a:path w="2432" h="6688" extrusionOk="0">
                    <a:moveTo>
                      <a:pt x="578" y="0"/>
                    </a:moveTo>
                    <a:lnTo>
                      <a:pt x="0" y="6535"/>
                    </a:lnTo>
                    <a:lnTo>
                      <a:pt x="1885" y="6687"/>
                    </a:lnTo>
                    <a:lnTo>
                      <a:pt x="2432" y="152"/>
                    </a:lnTo>
                    <a:lnTo>
                      <a:pt x="57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69"/>
              <p:cNvSpPr/>
              <p:nvPr/>
            </p:nvSpPr>
            <p:spPr>
              <a:xfrm>
                <a:off x="15793300" y="1780838"/>
                <a:ext cx="167950" cy="166675"/>
              </a:xfrm>
              <a:custGeom>
                <a:avLst/>
                <a:gdLst/>
                <a:ahLst/>
                <a:cxnLst/>
                <a:rect l="l" t="t" r="r" b="b"/>
                <a:pathLst>
                  <a:path w="6718" h="6667" extrusionOk="0">
                    <a:moveTo>
                      <a:pt x="3604" y="0"/>
                    </a:moveTo>
                    <a:cubicBezTo>
                      <a:pt x="2126" y="0"/>
                      <a:pt x="815" y="994"/>
                      <a:pt x="456" y="2507"/>
                    </a:cubicBezTo>
                    <a:cubicBezTo>
                      <a:pt x="0" y="4270"/>
                      <a:pt x="1003" y="6155"/>
                      <a:pt x="2675" y="6550"/>
                    </a:cubicBezTo>
                    <a:cubicBezTo>
                      <a:pt x="2951" y="6629"/>
                      <a:pt x="3232" y="6667"/>
                      <a:pt x="3511" y="6667"/>
                    </a:cubicBezTo>
                    <a:cubicBezTo>
                      <a:pt x="4616" y="6667"/>
                      <a:pt x="5673" y="6074"/>
                      <a:pt x="6110" y="5151"/>
                    </a:cubicBezTo>
                    <a:lnTo>
                      <a:pt x="4651" y="4179"/>
                    </a:lnTo>
                    <a:cubicBezTo>
                      <a:pt x="4416" y="4460"/>
                      <a:pt x="4037" y="4615"/>
                      <a:pt x="3638" y="4615"/>
                    </a:cubicBezTo>
                    <a:cubicBezTo>
                      <a:pt x="3520" y="4615"/>
                      <a:pt x="3401" y="4602"/>
                      <a:pt x="3283" y="4574"/>
                    </a:cubicBezTo>
                    <a:cubicBezTo>
                      <a:pt x="2614" y="4392"/>
                      <a:pt x="2128" y="3632"/>
                      <a:pt x="2311" y="2963"/>
                    </a:cubicBezTo>
                    <a:cubicBezTo>
                      <a:pt x="2466" y="2369"/>
                      <a:pt x="3038" y="1950"/>
                      <a:pt x="3636" y="1950"/>
                    </a:cubicBezTo>
                    <a:cubicBezTo>
                      <a:pt x="3741" y="1950"/>
                      <a:pt x="3847" y="1963"/>
                      <a:pt x="3952" y="1990"/>
                    </a:cubicBezTo>
                    <a:cubicBezTo>
                      <a:pt x="4469" y="2142"/>
                      <a:pt x="4925" y="2659"/>
                      <a:pt x="4955" y="3176"/>
                    </a:cubicBezTo>
                    <a:lnTo>
                      <a:pt x="6627" y="3054"/>
                    </a:lnTo>
                    <a:cubicBezTo>
                      <a:pt x="6718" y="1626"/>
                      <a:pt x="5836" y="471"/>
                      <a:pt x="4438" y="106"/>
                    </a:cubicBezTo>
                    <a:cubicBezTo>
                      <a:pt x="4158" y="35"/>
                      <a:pt x="3878" y="0"/>
                      <a:pt x="36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69"/>
              <p:cNvSpPr/>
              <p:nvPr/>
            </p:nvSpPr>
            <p:spPr>
              <a:xfrm>
                <a:off x="15208950" y="2085138"/>
                <a:ext cx="43325" cy="101100"/>
              </a:xfrm>
              <a:custGeom>
                <a:avLst/>
                <a:gdLst/>
                <a:ahLst/>
                <a:cxnLst/>
                <a:rect l="l" t="t" r="r" b="b"/>
                <a:pathLst>
                  <a:path w="1733" h="4044" extrusionOk="0">
                    <a:moveTo>
                      <a:pt x="0" y="1"/>
                    </a:moveTo>
                    <a:lnTo>
                      <a:pt x="0" y="852"/>
                    </a:lnTo>
                    <a:lnTo>
                      <a:pt x="730" y="852"/>
                    </a:lnTo>
                    <a:lnTo>
                      <a:pt x="730" y="4043"/>
                    </a:lnTo>
                    <a:lnTo>
                      <a:pt x="1733" y="4043"/>
                    </a:lnTo>
                    <a:lnTo>
                      <a:pt x="173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69"/>
              <p:cNvSpPr/>
              <p:nvPr/>
            </p:nvSpPr>
            <p:spPr>
              <a:xfrm>
                <a:off x="15271250" y="2084388"/>
                <a:ext cx="89700" cy="102600"/>
              </a:xfrm>
              <a:custGeom>
                <a:avLst/>
                <a:gdLst/>
                <a:ahLst/>
                <a:cxnLst/>
                <a:rect l="l" t="t" r="r" b="b"/>
                <a:pathLst>
                  <a:path w="3588" h="4104" extrusionOk="0">
                    <a:moveTo>
                      <a:pt x="1794" y="760"/>
                    </a:moveTo>
                    <a:cubicBezTo>
                      <a:pt x="2067" y="760"/>
                      <a:pt x="2250" y="852"/>
                      <a:pt x="2371" y="1064"/>
                    </a:cubicBezTo>
                    <a:cubicBezTo>
                      <a:pt x="2493" y="1247"/>
                      <a:pt x="2554" y="1611"/>
                      <a:pt x="2554" y="2067"/>
                    </a:cubicBezTo>
                    <a:cubicBezTo>
                      <a:pt x="2554" y="2493"/>
                      <a:pt x="2523" y="2858"/>
                      <a:pt x="2371" y="3040"/>
                    </a:cubicBezTo>
                    <a:cubicBezTo>
                      <a:pt x="2219" y="3222"/>
                      <a:pt x="2067" y="3344"/>
                      <a:pt x="1794" y="3344"/>
                    </a:cubicBezTo>
                    <a:cubicBezTo>
                      <a:pt x="1520" y="3344"/>
                      <a:pt x="1338" y="3222"/>
                      <a:pt x="1216" y="3040"/>
                    </a:cubicBezTo>
                    <a:cubicBezTo>
                      <a:pt x="1125" y="2858"/>
                      <a:pt x="1034" y="2523"/>
                      <a:pt x="1034" y="2067"/>
                    </a:cubicBezTo>
                    <a:cubicBezTo>
                      <a:pt x="1034" y="1611"/>
                      <a:pt x="1125" y="1247"/>
                      <a:pt x="1216" y="1064"/>
                    </a:cubicBezTo>
                    <a:cubicBezTo>
                      <a:pt x="1338" y="882"/>
                      <a:pt x="1520" y="760"/>
                      <a:pt x="1794" y="760"/>
                    </a:cubicBezTo>
                    <a:close/>
                    <a:moveTo>
                      <a:pt x="1794" y="0"/>
                    </a:moveTo>
                    <a:cubicBezTo>
                      <a:pt x="1216" y="0"/>
                      <a:pt x="821" y="183"/>
                      <a:pt x="457" y="548"/>
                    </a:cubicBezTo>
                    <a:cubicBezTo>
                      <a:pt x="153" y="912"/>
                      <a:pt x="1" y="1399"/>
                      <a:pt x="1" y="2067"/>
                    </a:cubicBezTo>
                    <a:cubicBezTo>
                      <a:pt x="1" y="2706"/>
                      <a:pt x="153" y="3222"/>
                      <a:pt x="457" y="3587"/>
                    </a:cubicBezTo>
                    <a:cubicBezTo>
                      <a:pt x="760" y="3921"/>
                      <a:pt x="1216" y="4104"/>
                      <a:pt x="1794" y="4104"/>
                    </a:cubicBezTo>
                    <a:cubicBezTo>
                      <a:pt x="2371" y="4104"/>
                      <a:pt x="2827" y="3921"/>
                      <a:pt x="3131" y="3587"/>
                    </a:cubicBezTo>
                    <a:cubicBezTo>
                      <a:pt x="3435" y="3222"/>
                      <a:pt x="3587" y="2706"/>
                      <a:pt x="3587" y="2067"/>
                    </a:cubicBezTo>
                    <a:cubicBezTo>
                      <a:pt x="3587" y="1399"/>
                      <a:pt x="3435" y="882"/>
                      <a:pt x="3131" y="548"/>
                    </a:cubicBezTo>
                    <a:cubicBezTo>
                      <a:pt x="2827" y="183"/>
                      <a:pt x="2371" y="0"/>
                      <a:pt x="17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69"/>
              <p:cNvSpPr/>
              <p:nvPr/>
            </p:nvSpPr>
            <p:spPr>
              <a:xfrm>
                <a:off x="15373075" y="2084388"/>
                <a:ext cx="89700" cy="102600"/>
              </a:xfrm>
              <a:custGeom>
                <a:avLst/>
                <a:gdLst/>
                <a:ahLst/>
                <a:cxnLst/>
                <a:rect l="l" t="t" r="r" b="b"/>
                <a:pathLst>
                  <a:path w="3588" h="4104" extrusionOk="0">
                    <a:moveTo>
                      <a:pt x="1794" y="760"/>
                    </a:moveTo>
                    <a:cubicBezTo>
                      <a:pt x="2007" y="760"/>
                      <a:pt x="2219" y="852"/>
                      <a:pt x="2371" y="1064"/>
                    </a:cubicBezTo>
                    <a:cubicBezTo>
                      <a:pt x="2463" y="1247"/>
                      <a:pt x="2554" y="1611"/>
                      <a:pt x="2554" y="2067"/>
                    </a:cubicBezTo>
                    <a:cubicBezTo>
                      <a:pt x="2554" y="2493"/>
                      <a:pt x="2523" y="2858"/>
                      <a:pt x="2371" y="3040"/>
                    </a:cubicBezTo>
                    <a:cubicBezTo>
                      <a:pt x="2219" y="3222"/>
                      <a:pt x="2068" y="3344"/>
                      <a:pt x="1794" y="3344"/>
                    </a:cubicBezTo>
                    <a:cubicBezTo>
                      <a:pt x="1520" y="3344"/>
                      <a:pt x="1338" y="3222"/>
                      <a:pt x="1216" y="3040"/>
                    </a:cubicBezTo>
                    <a:cubicBezTo>
                      <a:pt x="1095" y="2858"/>
                      <a:pt x="1034" y="2523"/>
                      <a:pt x="1034" y="2067"/>
                    </a:cubicBezTo>
                    <a:cubicBezTo>
                      <a:pt x="1034" y="1611"/>
                      <a:pt x="1095" y="1247"/>
                      <a:pt x="1216" y="1064"/>
                    </a:cubicBezTo>
                    <a:cubicBezTo>
                      <a:pt x="1338" y="882"/>
                      <a:pt x="1520" y="760"/>
                      <a:pt x="1794" y="760"/>
                    </a:cubicBezTo>
                    <a:close/>
                    <a:moveTo>
                      <a:pt x="1794" y="0"/>
                    </a:moveTo>
                    <a:cubicBezTo>
                      <a:pt x="1186" y="0"/>
                      <a:pt x="761" y="183"/>
                      <a:pt x="457" y="548"/>
                    </a:cubicBezTo>
                    <a:cubicBezTo>
                      <a:pt x="153" y="912"/>
                      <a:pt x="1" y="1399"/>
                      <a:pt x="1" y="2067"/>
                    </a:cubicBezTo>
                    <a:cubicBezTo>
                      <a:pt x="1" y="2706"/>
                      <a:pt x="153" y="3222"/>
                      <a:pt x="457" y="3587"/>
                    </a:cubicBezTo>
                    <a:cubicBezTo>
                      <a:pt x="761" y="3921"/>
                      <a:pt x="1216" y="4104"/>
                      <a:pt x="1794" y="4104"/>
                    </a:cubicBezTo>
                    <a:cubicBezTo>
                      <a:pt x="2371" y="4104"/>
                      <a:pt x="2827" y="3921"/>
                      <a:pt x="3131" y="3587"/>
                    </a:cubicBezTo>
                    <a:cubicBezTo>
                      <a:pt x="3435" y="3222"/>
                      <a:pt x="3587" y="2706"/>
                      <a:pt x="3587" y="2067"/>
                    </a:cubicBezTo>
                    <a:cubicBezTo>
                      <a:pt x="3587" y="1399"/>
                      <a:pt x="3435" y="882"/>
                      <a:pt x="3131" y="548"/>
                    </a:cubicBezTo>
                    <a:cubicBezTo>
                      <a:pt x="2827" y="183"/>
                      <a:pt x="2371" y="0"/>
                      <a:pt x="17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69"/>
              <p:cNvSpPr/>
              <p:nvPr/>
            </p:nvSpPr>
            <p:spPr>
              <a:xfrm>
                <a:off x="15471875" y="2084388"/>
                <a:ext cx="139075" cy="101850"/>
              </a:xfrm>
              <a:custGeom>
                <a:avLst/>
                <a:gdLst/>
                <a:ahLst/>
                <a:cxnLst/>
                <a:rect l="l" t="t" r="r" b="b"/>
                <a:pathLst>
                  <a:path w="5563" h="4074" extrusionOk="0">
                    <a:moveTo>
                      <a:pt x="1155" y="548"/>
                    </a:moveTo>
                    <a:cubicBezTo>
                      <a:pt x="1307" y="548"/>
                      <a:pt x="1398" y="608"/>
                      <a:pt x="1489" y="730"/>
                    </a:cubicBezTo>
                    <a:cubicBezTo>
                      <a:pt x="1611" y="852"/>
                      <a:pt x="1641" y="1034"/>
                      <a:pt x="1611" y="1216"/>
                    </a:cubicBezTo>
                    <a:cubicBezTo>
                      <a:pt x="1611" y="1399"/>
                      <a:pt x="1550" y="1611"/>
                      <a:pt x="1489" y="1703"/>
                    </a:cubicBezTo>
                    <a:cubicBezTo>
                      <a:pt x="1398" y="1824"/>
                      <a:pt x="1307" y="1915"/>
                      <a:pt x="1155" y="1915"/>
                    </a:cubicBezTo>
                    <a:cubicBezTo>
                      <a:pt x="1003" y="1915"/>
                      <a:pt x="882" y="1824"/>
                      <a:pt x="790" y="1703"/>
                    </a:cubicBezTo>
                    <a:cubicBezTo>
                      <a:pt x="730" y="1611"/>
                      <a:pt x="669" y="1429"/>
                      <a:pt x="669" y="1216"/>
                    </a:cubicBezTo>
                    <a:cubicBezTo>
                      <a:pt x="669" y="1034"/>
                      <a:pt x="730" y="852"/>
                      <a:pt x="790" y="730"/>
                    </a:cubicBezTo>
                    <a:cubicBezTo>
                      <a:pt x="882" y="608"/>
                      <a:pt x="1003" y="548"/>
                      <a:pt x="1155" y="548"/>
                    </a:cubicBezTo>
                    <a:close/>
                    <a:moveTo>
                      <a:pt x="1155" y="0"/>
                    </a:moveTo>
                    <a:cubicBezTo>
                      <a:pt x="790" y="0"/>
                      <a:pt x="486" y="122"/>
                      <a:pt x="304" y="335"/>
                    </a:cubicBezTo>
                    <a:cubicBezTo>
                      <a:pt x="122" y="578"/>
                      <a:pt x="0" y="882"/>
                      <a:pt x="0" y="1216"/>
                    </a:cubicBezTo>
                    <a:cubicBezTo>
                      <a:pt x="0" y="1551"/>
                      <a:pt x="122" y="1855"/>
                      <a:pt x="304" y="2098"/>
                    </a:cubicBezTo>
                    <a:cubicBezTo>
                      <a:pt x="547" y="2311"/>
                      <a:pt x="790" y="2432"/>
                      <a:pt x="1155" y="2432"/>
                    </a:cubicBezTo>
                    <a:cubicBezTo>
                      <a:pt x="1520" y="2432"/>
                      <a:pt x="1793" y="2311"/>
                      <a:pt x="1976" y="2098"/>
                    </a:cubicBezTo>
                    <a:cubicBezTo>
                      <a:pt x="2158" y="1915"/>
                      <a:pt x="2280" y="1611"/>
                      <a:pt x="2280" y="1216"/>
                    </a:cubicBezTo>
                    <a:cubicBezTo>
                      <a:pt x="2280" y="852"/>
                      <a:pt x="2158" y="578"/>
                      <a:pt x="1976" y="335"/>
                    </a:cubicBezTo>
                    <a:cubicBezTo>
                      <a:pt x="1763" y="122"/>
                      <a:pt x="1489" y="0"/>
                      <a:pt x="1155" y="0"/>
                    </a:cubicBezTo>
                    <a:close/>
                    <a:moveTo>
                      <a:pt x="4407" y="2159"/>
                    </a:moveTo>
                    <a:cubicBezTo>
                      <a:pt x="4559" y="2159"/>
                      <a:pt x="4681" y="2250"/>
                      <a:pt x="4742" y="2371"/>
                    </a:cubicBezTo>
                    <a:cubicBezTo>
                      <a:pt x="4863" y="2462"/>
                      <a:pt x="4894" y="2614"/>
                      <a:pt x="4863" y="2858"/>
                    </a:cubicBezTo>
                    <a:cubicBezTo>
                      <a:pt x="4863" y="3040"/>
                      <a:pt x="4833" y="3222"/>
                      <a:pt x="4742" y="3344"/>
                    </a:cubicBezTo>
                    <a:cubicBezTo>
                      <a:pt x="4681" y="3466"/>
                      <a:pt x="4559" y="3526"/>
                      <a:pt x="4407" y="3526"/>
                    </a:cubicBezTo>
                    <a:cubicBezTo>
                      <a:pt x="4255" y="3526"/>
                      <a:pt x="4134" y="3466"/>
                      <a:pt x="4073" y="3344"/>
                    </a:cubicBezTo>
                    <a:cubicBezTo>
                      <a:pt x="3982" y="3222"/>
                      <a:pt x="3951" y="3070"/>
                      <a:pt x="3951" y="2858"/>
                    </a:cubicBezTo>
                    <a:cubicBezTo>
                      <a:pt x="3951" y="2675"/>
                      <a:pt x="3982" y="2462"/>
                      <a:pt x="4073" y="2371"/>
                    </a:cubicBezTo>
                    <a:cubicBezTo>
                      <a:pt x="4134" y="2250"/>
                      <a:pt x="4255" y="2159"/>
                      <a:pt x="4407" y="2159"/>
                    </a:cubicBezTo>
                    <a:close/>
                    <a:moveTo>
                      <a:pt x="3678" y="31"/>
                    </a:moveTo>
                    <a:lnTo>
                      <a:pt x="851" y="4073"/>
                    </a:lnTo>
                    <a:lnTo>
                      <a:pt x="1763" y="4073"/>
                    </a:lnTo>
                    <a:lnTo>
                      <a:pt x="4590" y="31"/>
                    </a:lnTo>
                    <a:close/>
                    <a:moveTo>
                      <a:pt x="4407" y="1642"/>
                    </a:moveTo>
                    <a:cubicBezTo>
                      <a:pt x="4073" y="1642"/>
                      <a:pt x="3769" y="1763"/>
                      <a:pt x="3587" y="1976"/>
                    </a:cubicBezTo>
                    <a:cubicBezTo>
                      <a:pt x="3374" y="2219"/>
                      <a:pt x="3283" y="2462"/>
                      <a:pt x="3283" y="2858"/>
                    </a:cubicBezTo>
                    <a:cubicBezTo>
                      <a:pt x="3283" y="3192"/>
                      <a:pt x="3374" y="3496"/>
                      <a:pt x="3587" y="3709"/>
                    </a:cubicBezTo>
                    <a:cubicBezTo>
                      <a:pt x="3800" y="3952"/>
                      <a:pt x="4043" y="4073"/>
                      <a:pt x="4407" y="4073"/>
                    </a:cubicBezTo>
                    <a:cubicBezTo>
                      <a:pt x="4803" y="4073"/>
                      <a:pt x="5046" y="3952"/>
                      <a:pt x="5228" y="3709"/>
                    </a:cubicBezTo>
                    <a:cubicBezTo>
                      <a:pt x="5441" y="3526"/>
                      <a:pt x="5562" y="3222"/>
                      <a:pt x="5562" y="2858"/>
                    </a:cubicBezTo>
                    <a:cubicBezTo>
                      <a:pt x="5562" y="2462"/>
                      <a:pt x="5441" y="2189"/>
                      <a:pt x="5228" y="1976"/>
                    </a:cubicBezTo>
                    <a:cubicBezTo>
                      <a:pt x="5015" y="1733"/>
                      <a:pt x="4742" y="1642"/>
                      <a:pt x="4407" y="164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15" name="Google Shape;2115;p69"/>
          <p:cNvGrpSpPr/>
          <p:nvPr/>
        </p:nvGrpSpPr>
        <p:grpSpPr>
          <a:xfrm>
            <a:off x="5979589" y="1553909"/>
            <a:ext cx="843381" cy="795441"/>
            <a:chOff x="12386700" y="495463"/>
            <a:chExt cx="1898225" cy="1790325"/>
          </a:xfrm>
        </p:grpSpPr>
        <p:sp>
          <p:nvSpPr>
            <p:cNvPr id="2116" name="Google Shape;2116;p69"/>
            <p:cNvSpPr/>
            <p:nvPr/>
          </p:nvSpPr>
          <p:spPr>
            <a:xfrm>
              <a:off x="12386700" y="495463"/>
              <a:ext cx="1898225" cy="1790325"/>
            </a:xfrm>
            <a:custGeom>
              <a:avLst/>
              <a:gdLst/>
              <a:ahLst/>
              <a:cxnLst/>
              <a:rect l="l" t="t" r="r" b="b"/>
              <a:pathLst>
                <a:path w="75929" h="71613" extrusionOk="0">
                  <a:moveTo>
                    <a:pt x="60762" y="24438"/>
                  </a:moveTo>
                  <a:lnTo>
                    <a:pt x="60762" y="24438"/>
                  </a:lnTo>
                  <a:cubicBezTo>
                    <a:pt x="60640" y="24621"/>
                    <a:pt x="60579" y="24833"/>
                    <a:pt x="60458" y="25046"/>
                  </a:cubicBezTo>
                  <a:cubicBezTo>
                    <a:pt x="60427" y="24955"/>
                    <a:pt x="60366" y="24894"/>
                    <a:pt x="60366" y="24803"/>
                  </a:cubicBezTo>
                  <a:cubicBezTo>
                    <a:pt x="60488" y="24682"/>
                    <a:pt x="60640" y="24590"/>
                    <a:pt x="60762" y="24438"/>
                  </a:cubicBezTo>
                  <a:close/>
                  <a:moveTo>
                    <a:pt x="26475" y="23739"/>
                  </a:moveTo>
                  <a:cubicBezTo>
                    <a:pt x="26870" y="24074"/>
                    <a:pt x="27326" y="24378"/>
                    <a:pt x="27843" y="24621"/>
                  </a:cubicBezTo>
                  <a:cubicBezTo>
                    <a:pt x="27509" y="24773"/>
                    <a:pt x="27205" y="24985"/>
                    <a:pt x="26931" y="25198"/>
                  </a:cubicBezTo>
                  <a:cubicBezTo>
                    <a:pt x="26931" y="25137"/>
                    <a:pt x="26931" y="25107"/>
                    <a:pt x="26901" y="25077"/>
                  </a:cubicBezTo>
                  <a:cubicBezTo>
                    <a:pt x="26840" y="24590"/>
                    <a:pt x="26688" y="24134"/>
                    <a:pt x="26475" y="23739"/>
                  </a:cubicBezTo>
                  <a:close/>
                  <a:moveTo>
                    <a:pt x="37296" y="0"/>
                  </a:moveTo>
                  <a:cubicBezTo>
                    <a:pt x="36050" y="0"/>
                    <a:pt x="34864" y="487"/>
                    <a:pt x="33922" y="1368"/>
                  </a:cubicBezTo>
                  <a:lnTo>
                    <a:pt x="33801" y="1368"/>
                  </a:lnTo>
                  <a:cubicBezTo>
                    <a:pt x="32098" y="1368"/>
                    <a:pt x="30579" y="2158"/>
                    <a:pt x="29697" y="3496"/>
                  </a:cubicBezTo>
                  <a:cubicBezTo>
                    <a:pt x="28785" y="4894"/>
                    <a:pt x="28724" y="6596"/>
                    <a:pt x="29393" y="8116"/>
                  </a:cubicBezTo>
                  <a:cubicBezTo>
                    <a:pt x="29241" y="8177"/>
                    <a:pt x="29150" y="8238"/>
                    <a:pt x="28998" y="8268"/>
                  </a:cubicBezTo>
                  <a:cubicBezTo>
                    <a:pt x="28420" y="8541"/>
                    <a:pt x="27965" y="8876"/>
                    <a:pt x="27539" y="9332"/>
                  </a:cubicBezTo>
                  <a:cubicBezTo>
                    <a:pt x="27174" y="9180"/>
                    <a:pt x="26749" y="9028"/>
                    <a:pt x="26323" y="8967"/>
                  </a:cubicBezTo>
                  <a:cubicBezTo>
                    <a:pt x="25502" y="8724"/>
                    <a:pt x="24651" y="8633"/>
                    <a:pt x="23861" y="8633"/>
                  </a:cubicBezTo>
                  <a:cubicBezTo>
                    <a:pt x="20639" y="8633"/>
                    <a:pt x="18998" y="10365"/>
                    <a:pt x="18572" y="12037"/>
                  </a:cubicBezTo>
                  <a:cubicBezTo>
                    <a:pt x="18056" y="14013"/>
                    <a:pt x="18998" y="15988"/>
                    <a:pt x="20943" y="17326"/>
                  </a:cubicBezTo>
                  <a:cubicBezTo>
                    <a:pt x="20730" y="18086"/>
                    <a:pt x="20791" y="18876"/>
                    <a:pt x="21034" y="19666"/>
                  </a:cubicBezTo>
                  <a:cubicBezTo>
                    <a:pt x="21247" y="20244"/>
                    <a:pt x="21581" y="20821"/>
                    <a:pt x="22098" y="21308"/>
                  </a:cubicBezTo>
                  <a:cubicBezTo>
                    <a:pt x="20426" y="21612"/>
                    <a:pt x="19028" y="22979"/>
                    <a:pt x="18208" y="25077"/>
                  </a:cubicBezTo>
                  <a:cubicBezTo>
                    <a:pt x="17752" y="24317"/>
                    <a:pt x="17448" y="23435"/>
                    <a:pt x="17235" y="22554"/>
                  </a:cubicBezTo>
                  <a:cubicBezTo>
                    <a:pt x="17904" y="21642"/>
                    <a:pt x="18390" y="20487"/>
                    <a:pt x="18694" y="19150"/>
                  </a:cubicBezTo>
                  <a:cubicBezTo>
                    <a:pt x="19484" y="15350"/>
                    <a:pt x="18147" y="12311"/>
                    <a:pt x="15472" y="11703"/>
                  </a:cubicBezTo>
                  <a:cubicBezTo>
                    <a:pt x="15198" y="11672"/>
                    <a:pt x="14925" y="11611"/>
                    <a:pt x="14651" y="11611"/>
                  </a:cubicBezTo>
                  <a:cubicBezTo>
                    <a:pt x="12493" y="11611"/>
                    <a:pt x="10639" y="13374"/>
                    <a:pt x="9758" y="16171"/>
                  </a:cubicBezTo>
                  <a:cubicBezTo>
                    <a:pt x="9089" y="15928"/>
                    <a:pt x="8359" y="15715"/>
                    <a:pt x="7569" y="15715"/>
                  </a:cubicBezTo>
                  <a:cubicBezTo>
                    <a:pt x="6384" y="15715"/>
                    <a:pt x="5320" y="16171"/>
                    <a:pt x="4560" y="16991"/>
                  </a:cubicBezTo>
                  <a:cubicBezTo>
                    <a:pt x="3374" y="18238"/>
                    <a:pt x="3162" y="20092"/>
                    <a:pt x="3952" y="21946"/>
                  </a:cubicBezTo>
                  <a:cubicBezTo>
                    <a:pt x="4317" y="22797"/>
                    <a:pt x="4864" y="23587"/>
                    <a:pt x="5593" y="24378"/>
                  </a:cubicBezTo>
                  <a:cubicBezTo>
                    <a:pt x="3800" y="25289"/>
                    <a:pt x="2797" y="26870"/>
                    <a:pt x="2918" y="28572"/>
                  </a:cubicBezTo>
                  <a:cubicBezTo>
                    <a:pt x="3070" y="31186"/>
                    <a:pt x="5502" y="32858"/>
                    <a:pt x="9089" y="32858"/>
                  </a:cubicBezTo>
                  <a:cubicBezTo>
                    <a:pt x="9302" y="32858"/>
                    <a:pt x="9545" y="32858"/>
                    <a:pt x="9788" y="32828"/>
                  </a:cubicBezTo>
                  <a:cubicBezTo>
                    <a:pt x="10821" y="32736"/>
                    <a:pt x="11764" y="32554"/>
                    <a:pt x="12584" y="32250"/>
                  </a:cubicBezTo>
                  <a:lnTo>
                    <a:pt x="12584" y="32250"/>
                  </a:lnTo>
                  <a:cubicBezTo>
                    <a:pt x="12493" y="32341"/>
                    <a:pt x="12432" y="32402"/>
                    <a:pt x="12341" y="32524"/>
                  </a:cubicBezTo>
                  <a:cubicBezTo>
                    <a:pt x="11916" y="33010"/>
                    <a:pt x="11551" y="33496"/>
                    <a:pt x="11217" y="34043"/>
                  </a:cubicBezTo>
                  <a:cubicBezTo>
                    <a:pt x="9241" y="34834"/>
                    <a:pt x="8390" y="36353"/>
                    <a:pt x="8268" y="37660"/>
                  </a:cubicBezTo>
                  <a:cubicBezTo>
                    <a:pt x="8207" y="38329"/>
                    <a:pt x="8359" y="39028"/>
                    <a:pt x="8633" y="39636"/>
                  </a:cubicBezTo>
                  <a:cubicBezTo>
                    <a:pt x="8572" y="39697"/>
                    <a:pt x="8572" y="39819"/>
                    <a:pt x="8542" y="39879"/>
                  </a:cubicBezTo>
                  <a:cubicBezTo>
                    <a:pt x="7447" y="40639"/>
                    <a:pt x="6536" y="41521"/>
                    <a:pt x="5745" y="42524"/>
                  </a:cubicBezTo>
                  <a:cubicBezTo>
                    <a:pt x="1" y="49363"/>
                    <a:pt x="943" y="59606"/>
                    <a:pt x="7782" y="65320"/>
                  </a:cubicBezTo>
                  <a:cubicBezTo>
                    <a:pt x="10669" y="67752"/>
                    <a:pt x="14378" y="69059"/>
                    <a:pt x="18177" y="69059"/>
                  </a:cubicBezTo>
                  <a:cubicBezTo>
                    <a:pt x="19545" y="69059"/>
                    <a:pt x="20852" y="68907"/>
                    <a:pt x="22189" y="68573"/>
                  </a:cubicBezTo>
                  <a:cubicBezTo>
                    <a:pt x="24925" y="70548"/>
                    <a:pt x="28238" y="71612"/>
                    <a:pt x="31642" y="71612"/>
                  </a:cubicBezTo>
                  <a:cubicBezTo>
                    <a:pt x="33770" y="71612"/>
                    <a:pt x="35959" y="71187"/>
                    <a:pt x="37874" y="70366"/>
                  </a:cubicBezTo>
                  <a:cubicBezTo>
                    <a:pt x="39636" y="70944"/>
                    <a:pt x="41491" y="71248"/>
                    <a:pt x="43345" y="71248"/>
                  </a:cubicBezTo>
                  <a:cubicBezTo>
                    <a:pt x="45868" y="71248"/>
                    <a:pt x="48299" y="70700"/>
                    <a:pt x="50579" y="69728"/>
                  </a:cubicBezTo>
                  <a:cubicBezTo>
                    <a:pt x="52919" y="70974"/>
                    <a:pt x="55503" y="71612"/>
                    <a:pt x="58208" y="71612"/>
                  </a:cubicBezTo>
                  <a:cubicBezTo>
                    <a:pt x="67145" y="71612"/>
                    <a:pt x="74409" y="64348"/>
                    <a:pt x="74409" y="55442"/>
                  </a:cubicBezTo>
                  <a:cubicBezTo>
                    <a:pt x="74409" y="51217"/>
                    <a:pt x="72768" y="47174"/>
                    <a:pt x="69880" y="44195"/>
                  </a:cubicBezTo>
                  <a:cubicBezTo>
                    <a:pt x="70032" y="42828"/>
                    <a:pt x="70002" y="41460"/>
                    <a:pt x="69759" y="40092"/>
                  </a:cubicBezTo>
                  <a:cubicBezTo>
                    <a:pt x="70215" y="39363"/>
                    <a:pt x="70458" y="38481"/>
                    <a:pt x="70367" y="37600"/>
                  </a:cubicBezTo>
                  <a:cubicBezTo>
                    <a:pt x="70245" y="36323"/>
                    <a:pt x="69455" y="34834"/>
                    <a:pt x="67570" y="34043"/>
                  </a:cubicBezTo>
                  <a:cubicBezTo>
                    <a:pt x="67175" y="33435"/>
                    <a:pt x="66810" y="32858"/>
                    <a:pt x="66354" y="32341"/>
                  </a:cubicBezTo>
                  <a:lnTo>
                    <a:pt x="66354" y="32341"/>
                  </a:lnTo>
                  <a:cubicBezTo>
                    <a:pt x="67114" y="32584"/>
                    <a:pt x="67965" y="32736"/>
                    <a:pt x="68877" y="32828"/>
                  </a:cubicBezTo>
                  <a:cubicBezTo>
                    <a:pt x="69120" y="32828"/>
                    <a:pt x="69394" y="32858"/>
                    <a:pt x="69607" y="32858"/>
                  </a:cubicBezTo>
                  <a:cubicBezTo>
                    <a:pt x="73193" y="32858"/>
                    <a:pt x="75625" y="31186"/>
                    <a:pt x="75777" y="28572"/>
                  </a:cubicBezTo>
                  <a:cubicBezTo>
                    <a:pt x="75868" y="26870"/>
                    <a:pt x="74896" y="25289"/>
                    <a:pt x="73102" y="24378"/>
                  </a:cubicBezTo>
                  <a:cubicBezTo>
                    <a:pt x="75443" y="21855"/>
                    <a:pt x="75929" y="18876"/>
                    <a:pt x="74136" y="16991"/>
                  </a:cubicBezTo>
                  <a:cubicBezTo>
                    <a:pt x="73376" y="16171"/>
                    <a:pt x="72312" y="15715"/>
                    <a:pt x="71126" y="15715"/>
                  </a:cubicBezTo>
                  <a:cubicBezTo>
                    <a:pt x="70367" y="15715"/>
                    <a:pt x="69607" y="15928"/>
                    <a:pt x="68908" y="16171"/>
                  </a:cubicBezTo>
                  <a:cubicBezTo>
                    <a:pt x="68056" y="13374"/>
                    <a:pt x="66172" y="11611"/>
                    <a:pt x="64014" y="11611"/>
                  </a:cubicBezTo>
                  <a:cubicBezTo>
                    <a:pt x="63740" y="11611"/>
                    <a:pt x="63497" y="11672"/>
                    <a:pt x="63224" y="11703"/>
                  </a:cubicBezTo>
                  <a:cubicBezTo>
                    <a:pt x="62585" y="11855"/>
                    <a:pt x="62038" y="12128"/>
                    <a:pt x="61552" y="12493"/>
                  </a:cubicBezTo>
                  <a:cubicBezTo>
                    <a:pt x="60792" y="12128"/>
                    <a:pt x="59880" y="11885"/>
                    <a:pt x="58725" y="11885"/>
                  </a:cubicBezTo>
                  <a:cubicBezTo>
                    <a:pt x="57813" y="11885"/>
                    <a:pt x="56840" y="12037"/>
                    <a:pt x="55898" y="12341"/>
                  </a:cubicBezTo>
                  <a:cubicBezTo>
                    <a:pt x="55473" y="12493"/>
                    <a:pt x="55078" y="12645"/>
                    <a:pt x="54713" y="12797"/>
                  </a:cubicBezTo>
                  <a:lnTo>
                    <a:pt x="54470" y="12584"/>
                  </a:lnTo>
                  <a:cubicBezTo>
                    <a:pt x="55017" y="11307"/>
                    <a:pt x="54986" y="9879"/>
                    <a:pt x="54287" y="8663"/>
                  </a:cubicBezTo>
                  <a:cubicBezTo>
                    <a:pt x="53558" y="7326"/>
                    <a:pt x="52251" y="6505"/>
                    <a:pt x="50670" y="6383"/>
                  </a:cubicBezTo>
                  <a:cubicBezTo>
                    <a:pt x="49819" y="5502"/>
                    <a:pt x="48664" y="5016"/>
                    <a:pt x="47448" y="5016"/>
                  </a:cubicBezTo>
                  <a:cubicBezTo>
                    <a:pt x="47175" y="5016"/>
                    <a:pt x="46871" y="5046"/>
                    <a:pt x="46628" y="5076"/>
                  </a:cubicBezTo>
                  <a:cubicBezTo>
                    <a:pt x="45655" y="5289"/>
                    <a:pt x="44834" y="5775"/>
                    <a:pt x="44196" y="6414"/>
                  </a:cubicBezTo>
                  <a:cubicBezTo>
                    <a:pt x="43831" y="5168"/>
                    <a:pt x="42980" y="4134"/>
                    <a:pt x="41795" y="3496"/>
                  </a:cubicBezTo>
                  <a:lnTo>
                    <a:pt x="41673" y="3161"/>
                  </a:lnTo>
                  <a:cubicBezTo>
                    <a:pt x="41095" y="1642"/>
                    <a:pt x="39940" y="578"/>
                    <a:pt x="38481" y="152"/>
                  </a:cubicBezTo>
                  <a:cubicBezTo>
                    <a:pt x="38117" y="31"/>
                    <a:pt x="37691" y="0"/>
                    <a:pt x="37296"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17" name="Google Shape;2117;p69"/>
            <p:cNvGrpSpPr/>
            <p:nvPr/>
          </p:nvGrpSpPr>
          <p:grpSpPr>
            <a:xfrm>
              <a:off x="12480175" y="569588"/>
              <a:ext cx="1718900" cy="1626525"/>
              <a:chOff x="12480175" y="569588"/>
              <a:chExt cx="1718900" cy="1626525"/>
            </a:xfrm>
          </p:grpSpPr>
          <p:sp>
            <p:nvSpPr>
              <p:cNvPr id="2118" name="Google Shape;2118;p69"/>
              <p:cNvSpPr/>
              <p:nvPr/>
            </p:nvSpPr>
            <p:spPr>
              <a:xfrm>
                <a:off x="12545525" y="962838"/>
                <a:ext cx="145925" cy="124150"/>
              </a:xfrm>
              <a:custGeom>
                <a:avLst/>
                <a:gdLst/>
                <a:ahLst/>
                <a:cxnLst/>
                <a:rect l="l" t="t" r="r" b="b"/>
                <a:pathLst>
                  <a:path w="5837" h="4966" extrusionOk="0">
                    <a:moveTo>
                      <a:pt x="1106" y="0"/>
                    </a:moveTo>
                    <a:cubicBezTo>
                      <a:pt x="856" y="0"/>
                      <a:pt x="652" y="68"/>
                      <a:pt x="517" y="211"/>
                    </a:cubicBezTo>
                    <a:cubicBezTo>
                      <a:pt x="0" y="789"/>
                      <a:pt x="639" y="2248"/>
                      <a:pt x="1976" y="3494"/>
                    </a:cubicBezTo>
                    <a:cubicBezTo>
                      <a:pt x="2915" y="4410"/>
                      <a:pt x="3985" y="4965"/>
                      <a:pt x="4703" y="4965"/>
                    </a:cubicBezTo>
                    <a:cubicBezTo>
                      <a:pt x="4962" y="4965"/>
                      <a:pt x="5175" y="4893"/>
                      <a:pt x="5319" y="4740"/>
                    </a:cubicBezTo>
                    <a:cubicBezTo>
                      <a:pt x="5836" y="4163"/>
                      <a:pt x="5198" y="2734"/>
                      <a:pt x="3860" y="1488"/>
                    </a:cubicBezTo>
                    <a:cubicBezTo>
                      <a:pt x="2895" y="545"/>
                      <a:pt x="1814" y="0"/>
                      <a:pt x="11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69"/>
              <p:cNvSpPr/>
              <p:nvPr/>
            </p:nvSpPr>
            <p:spPr>
              <a:xfrm>
                <a:off x="12692925" y="860663"/>
                <a:ext cx="87425" cy="160975"/>
              </a:xfrm>
              <a:custGeom>
                <a:avLst/>
                <a:gdLst/>
                <a:ahLst/>
                <a:cxnLst/>
                <a:rect l="l" t="t" r="r" b="b"/>
                <a:pathLst>
                  <a:path w="3497" h="6439" extrusionOk="0">
                    <a:moveTo>
                      <a:pt x="2311" y="1"/>
                    </a:moveTo>
                    <a:cubicBezTo>
                      <a:pt x="1577" y="1"/>
                      <a:pt x="740" y="1261"/>
                      <a:pt x="366" y="2931"/>
                    </a:cubicBezTo>
                    <a:cubicBezTo>
                      <a:pt x="1" y="4693"/>
                      <a:pt x="305" y="6274"/>
                      <a:pt x="1065" y="6426"/>
                    </a:cubicBezTo>
                    <a:cubicBezTo>
                      <a:pt x="1106" y="6434"/>
                      <a:pt x="1148" y="6438"/>
                      <a:pt x="1189" y="6438"/>
                    </a:cubicBezTo>
                    <a:cubicBezTo>
                      <a:pt x="1922" y="6438"/>
                      <a:pt x="2756" y="5204"/>
                      <a:pt x="3101" y="3508"/>
                    </a:cubicBezTo>
                    <a:cubicBezTo>
                      <a:pt x="3496" y="1715"/>
                      <a:pt x="3193" y="165"/>
                      <a:pt x="2433" y="13"/>
                    </a:cubicBezTo>
                    <a:cubicBezTo>
                      <a:pt x="2392" y="5"/>
                      <a:pt x="2352" y="1"/>
                      <a:pt x="23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69"/>
              <p:cNvSpPr/>
              <p:nvPr/>
            </p:nvSpPr>
            <p:spPr>
              <a:xfrm>
                <a:off x="12898875" y="1100788"/>
                <a:ext cx="86650" cy="161625"/>
              </a:xfrm>
              <a:custGeom>
                <a:avLst/>
                <a:gdLst/>
                <a:ahLst/>
                <a:cxnLst/>
                <a:rect l="l" t="t" r="r" b="b"/>
                <a:pathLst>
                  <a:path w="3466" h="6465" extrusionOk="0">
                    <a:moveTo>
                      <a:pt x="2310" y="1"/>
                    </a:moveTo>
                    <a:cubicBezTo>
                      <a:pt x="1577" y="1"/>
                      <a:pt x="739" y="1263"/>
                      <a:pt x="365" y="2961"/>
                    </a:cubicBezTo>
                    <a:cubicBezTo>
                      <a:pt x="0" y="4693"/>
                      <a:pt x="304" y="6304"/>
                      <a:pt x="1064" y="6456"/>
                    </a:cubicBezTo>
                    <a:cubicBezTo>
                      <a:pt x="1098" y="6462"/>
                      <a:pt x="1131" y="6464"/>
                      <a:pt x="1165" y="6464"/>
                    </a:cubicBezTo>
                    <a:cubicBezTo>
                      <a:pt x="1903" y="6464"/>
                      <a:pt x="2752" y="5222"/>
                      <a:pt x="3101" y="3508"/>
                    </a:cubicBezTo>
                    <a:cubicBezTo>
                      <a:pt x="3465" y="1745"/>
                      <a:pt x="3161" y="165"/>
                      <a:pt x="2432" y="13"/>
                    </a:cubicBezTo>
                    <a:cubicBezTo>
                      <a:pt x="2392" y="5"/>
                      <a:pt x="2351" y="1"/>
                      <a:pt x="23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69"/>
              <p:cNvSpPr/>
              <p:nvPr/>
            </p:nvSpPr>
            <p:spPr>
              <a:xfrm>
                <a:off x="13038700" y="1171713"/>
                <a:ext cx="126150" cy="140625"/>
              </a:xfrm>
              <a:custGeom>
                <a:avLst/>
                <a:gdLst/>
                <a:ahLst/>
                <a:cxnLst/>
                <a:rect l="l" t="t" r="r" b="b"/>
                <a:pathLst>
                  <a:path w="5046" h="5625" extrusionOk="0">
                    <a:moveTo>
                      <a:pt x="3977" y="1"/>
                    </a:moveTo>
                    <a:cubicBezTo>
                      <a:pt x="3250" y="1"/>
                      <a:pt x="2187" y="792"/>
                      <a:pt x="1368" y="2008"/>
                    </a:cubicBezTo>
                    <a:cubicBezTo>
                      <a:pt x="334" y="3498"/>
                      <a:pt x="0" y="5048"/>
                      <a:pt x="638" y="5504"/>
                    </a:cubicBezTo>
                    <a:cubicBezTo>
                      <a:pt x="753" y="5586"/>
                      <a:pt x="891" y="5625"/>
                      <a:pt x="1047" y="5625"/>
                    </a:cubicBezTo>
                    <a:cubicBezTo>
                      <a:pt x="1757" y="5625"/>
                      <a:pt x="2830" y="4816"/>
                      <a:pt x="3678" y="3619"/>
                    </a:cubicBezTo>
                    <a:cubicBezTo>
                      <a:pt x="4711" y="2130"/>
                      <a:pt x="5046" y="519"/>
                      <a:pt x="4407" y="124"/>
                    </a:cubicBezTo>
                    <a:cubicBezTo>
                      <a:pt x="4285" y="41"/>
                      <a:pt x="4139" y="1"/>
                      <a:pt x="3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69"/>
              <p:cNvSpPr/>
              <p:nvPr/>
            </p:nvSpPr>
            <p:spPr>
              <a:xfrm>
                <a:off x="13133675" y="1451438"/>
                <a:ext cx="126175" cy="141300"/>
              </a:xfrm>
              <a:custGeom>
                <a:avLst/>
                <a:gdLst/>
                <a:ahLst/>
                <a:cxnLst/>
                <a:rect l="l" t="t" r="r" b="b"/>
                <a:pathLst>
                  <a:path w="5047" h="5652" extrusionOk="0">
                    <a:moveTo>
                      <a:pt x="3987" y="0"/>
                    </a:moveTo>
                    <a:cubicBezTo>
                      <a:pt x="3261" y="0"/>
                      <a:pt x="2192" y="813"/>
                      <a:pt x="1368" y="2035"/>
                    </a:cubicBezTo>
                    <a:cubicBezTo>
                      <a:pt x="335" y="3525"/>
                      <a:pt x="0" y="5075"/>
                      <a:pt x="639" y="5531"/>
                    </a:cubicBezTo>
                    <a:cubicBezTo>
                      <a:pt x="753" y="5613"/>
                      <a:pt x="891" y="5651"/>
                      <a:pt x="1046" y="5651"/>
                    </a:cubicBezTo>
                    <a:cubicBezTo>
                      <a:pt x="1757" y="5651"/>
                      <a:pt x="2830" y="4838"/>
                      <a:pt x="3678" y="3616"/>
                    </a:cubicBezTo>
                    <a:cubicBezTo>
                      <a:pt x="4742" y="2157"/>
                      <a:pt x="5046" y="546"/>
                      <a:pt x="4408" y="121"/>
                    </a:cubicBezTo>
                    <a:cubicBezTo>
                      <a:pt x="4288" y="39"/>
                      <a:pt x="4146" y="0"/>
                      <a:pt x="39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69"/>
              <p:cNvSpPr/>
              <p:nvPr/>
            </p:nvSpPr>
            <p:spPr>
              <a:xfrm>
                <a:off x="12538675" y="1156138"/>
                <a:ext cx="166450" cy="70025"/>
              </a:xfrm>
              <a:custGeom>
                <a:avLst/>
                <a:gdLst/>
                <a:ahLst/>
                <a:cxnLst/>
                <a:rect l="l" t="t" r="r" b="b"/>
                <a:pathLst>
                  <a:path w="6658" h="2801" extrusionOk="0">
                    <a:moveTo>
                      <a:pt x="3727" y="1"/>
                    </a:moveTo>
                    <a:cubicBezTo>
                      <a:pt x="3562" y="1"/>
                      <a:pt x="3394" y="6"/>
                      <a:pt x="3223" y="17"/>
                    </a:cubicBezTo>
                    <a:cubicBezTo>
                      <a:pt x="1399" y="139"/>
                      <a:pt x="1" y="838"/>
                      <a:pt x="31" y="1598"/>
                    </a:cubicBezTo>
                    <a:cubicBezTo>
                      <a:pt x="86" y="2287"/>
                      <a:pt x="1339" y="2800"/>
                      <a:pt x="2931" y="2800"/>
                    </a:cubicBezTo>
                    <a:cubicBezTo>
                      <a:pt x="3095" y="2800"/>
                      <a:pt x="3264" y="2795"/>
                      <a:pt x="3435" y="2783"/>
                    </a:cubicBezTo>
                    <a:cubicBezTo>
                      <a:pt x="5198" y="2662"/>
                      <a:pt x="6657" y="1963"/>
                      <a:pt x="6627" y="1203"/>
                    </a:cubicBezTo>
                    <a:cubicBezTo>
                      <a:pt x="6572" y="514"/>
                      <a:pt x="5319" y="1"/>
                      <a:pt x="37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69"/>
              <p:cNvSpPr/>
              <p:nvPr/>
            </p:nvSpPr>
            <p:spPr>
              <a:xfrm>
                <a:off x="12672425" y="1406663"/>
                <a:ext cx="167200" cy="71300"/>
              </a:xfrm>
              <a:custGeom>
                <a:avLst/>
                <a:gdLst/>
                <a:ahLst/>
                <a:cxnLst/>
                <a:rect l="l" t="t" r="r" b="b"/>
                <a:pathLst>
                  <a:path w="6688" h="2852" extrusionOk="0">
                    <a:moveTo>
                      <a:pt x="2844" y="0"/>
                    </a:moveTo>
                    <a:cubicBezTo>
                      <a:pt x="1333" y="0"/>
                      <a:pt x="145" y="481"/>
                      <a:pt x="91" y="1152"/>
                    </a:cubicBezTo>
                    <a:cubicBezTo>
                      <a:pt x="0" y="1912"/>
                      <a:pt x="1429" y="2671"/>
                      <a:pt x="3253" y="2823"/>
                    </a:cubicBezTo>
                    <a:cubicBezTo>
                      <a:pt x="3477" y="2842"/>
                      <a:pt x="3697" y="2851"/>
                      <a:pt x="3910" y="2851"/>
                    </a:cubicBezTo>
                    <a:cubicBezTo>
                      <a:pt x="5428" y="2851"/>
                      <a:pt x="6600" y="2392"/>
                      <a:pt x="6627" y="1699"/>
                    </a:cubicBezTo>
                    <a:cubicBezTo>
                      <a:pt x="6687" y="939"/>
                      <a:pt x="5289" y="179"/>
                      <a:pt x="3465" y="27"/>
                    </a:cubicBezTo>
                    <a:cubicBezTo>
                      <a:pt x="3254" y="9"/>
                      <a:pt x="3046" y="0"/>
                      <a:pt x="28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69"/>
              <p:cNvSpPr/>
              <p:nvPr/>
            </p:nvSpPr>
            <p:spPr>
              <a:xfrm>
                <a:off x="12796275" y="1636788"/>
                <a:ext cx="170250" cy="82150"/>
              </a:xfrm>
              <a:custGeom>
                <a:avLst/>
                <a:gdLst/>
                <a:ahLst/>
                <a:cxnLst/>
                <a:rect l="l" t="t" r="r" b="b"/>
                <a:pathLst>
                  <a:path w="6810" h="3286" extrusionOk="0">
                    <a:moveTo>
                      <a:pt x="1904" y="0"/>
                    </a:moveTo>
                    <a:cubicBezTo>
                      <a:pt x="1039" y="0"/>
                      <a:pt x="403" y="230"/>
                      <a:pt x="274" y="670"/>
                    </a:cubicBezTo>
                    <a:cubicBezTo>
                      <a:pt x="1" y="1369"/>
                      <a:pt x="1217" y="2403"/>
                      <a:pt x="2949" y="2980"/>
                    </a:cubicBezTo>
                    <a:cubicBezTo>
                      <a:pt x="3649" y="3185"/>
                      <a:pt x="4321" y="3285"/>
                      <a:pt x="4891" y="3285"/>
                    </a:cubicBezTo>
                    <a:cubicBezTo>
                      <a:pt x="5757" y="3285"/>
                      <a:pt x="6389" y="3055"/>
                      <a:pt x="6536" y="2615"/>
                    </a:cubicBezTo>
                    <a:cubicBezTo>
                      <a:pt x="6809" y="1916"/>
                      <a:pt x="5594" y="883"/>
                      <a:pt x="3831" y="305"/>
                    </a:cubicBezTo>
                    <a:cubicBezTo>
                      <a:pt x="3143" y="100"/>
                      <a:pt x="2474" y="0"/>
                      <a:pt x="19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69"/>
              <p:cNvSpPr/>
              <p:nvPr/>
            </p:nvSpPr>
            <p:spPr>
              <a:xfrm>
                <a:off x="12613450" y="939738"/>
                <a:ext cx="596600" cy="1105975"/>
              </a:xfrm>
              <a:custGeom>
                <a:avLst/>
                <a:gdLst/>
                <a:ahLst/>
                <a:cxnLst/>
                <a:rect l="l" t="t" r="r" b="b"/>
                <a:pathLst>
                  <a:path w="23864" h="44239" extrusionOk="0">
                    <a:moveTo>
                      <a:pt x="4822" y="0"/>
                    </a:moveTo>
                    <a:cubicBezTo>
                      <a:pt x="4728" y="0"/>
                      <a:pt x="4568" y="125"/>
                      <a:pt x="4548" y="223"/>
                    </a:cubicBezTo>
                    <a:cubicBezTo>
                      <a:pt x="3940" y="2898"/>
                      <a:pt x="4305" y="5786"/>
                      <a:pt x="5520" y="8248"/>
                    </a:cubicBezTo>
                    <a:cubicBezTo>
                      <a:pt x="4001" y="6607"/>
                      <a:pt x="2420" y="5056"/>
                      <a:pt x="779" y="3567"/>
                    </a:cubicBezTo>
                    <a:cubicBezTo>
                      <a:pt x="761" y="3556"/>
                      <a:pt x="741" y="3551"/>
                      <a:pt x="721" y="3551"/>
                    </a:cubicBezTo>
                    <a:cubicBezTo>
                      <a:pt x="568" y="3551"/>
                      <a:pt x="367" y="3824"/>
                      <a:pt x="475" y="3932"/>
                    </a:cubicBezTo>
                    <a:cubicBezTo>
                      <a:pt x="3180" y="6363"/>
                      <a:pt x="5672" y="8977"/>
                      <a:pt x="8043" y="11774"/>
                    </a:cubicBezTo>
                    <a:cubicBezTo>
                      <a:pt x="6158" y="10405"/>
                      <a:pt x="3922" y="9497"/>
                      <a:pt x="1596" y="9497"/>
                    </a:cubicBezTo>
                    <a:cubicBezTo>
                      <a:pt x="1184" y="9497"/>
                      <a:pt x="769" y="9526"/>
                      <a:pt x="353" y="9585"/>
                    </a:cubicBezTo>
                    <a:cubicBezTo>
                      <a:pt x="177" y="9615"/>
                      <a:pt x="1" y="10012"/>
                      <a:pt x="208" y="10012"/>
                    </a:cubicBezTo>
                    <a:cubicBezTo>
                      <a:pt x="215" y="10012"/>
                      <a:pt x="223" y="10012"/>
                      <a:pt x="232" y="10011"/>
                    </a:cubicBezTo>
                    <a:cubicBezTo>
                      <a:pt x="646" y="9953"/>
                      <a:pt x="1058" y="9925"/>
                      <a:pt x="1467" y="9925"/>
                    </a:cubicBezTo>
                    <a:cubicBezTo>
                      <a:pt x="4714" y="9925"/>
                      <a:pt x="7734" y="11678"/>
                      <a:pt x="9867" y="14053"/>
                    </a:cubicBezTo>
                    <a:cubicBezTo>
                      <a:pt x="12299" y="17245"/>
                      <a:pt x="14426" y="20680"/>
                      <a:pt x="16129" y="24297"/>
                    </a:cubicBezTo>
                    <a:cubicBezTo>
                      <a:pt x="13545" y="21348"/>
                      <a:pt x="9472" y="19829"/>
                      <a:pt x="5612" y="19829"/>
                    </a:cubicBezTo>
                    <a:cubicBezTo>
                      <a:pt x="5460" y="19829"/>
                      <a:pt x="5216" y="20224"/>
                      <a:pt x="5460" y="20224"/>
                    </a:cubicBezTo>
                    <a:cubicBezTo>
                      <a:pt x="9928" y="20224"/>
                      <a:pt x="14730" y="22321"/>
                      <a:pt x="17040" y="26303"/>
                    </a:cubicBezTo>
                    <a:cubicBezTo>
                      <a:pt x="17770" y="28035"/>
                      <a:pt x="18408" y="29798"/>
                      <a:pt x="18925" y="31622"/>
                    </a:cubicBezTo>
                    <a:cubicBezTo>
                      <a:pt x="19350" y="33051"/>
                      <a:pt x="19746" y="34570"/>
                      <a:pt x="20050" y="36151"/>
                    </a:cubicBezTo>
                    <a:cubicBezTo>
                      <a:pt x="20080" y="36546"/>
                      <a:pt x="20110" y="36972"/>
                      <a:pt x="20202" y="37397"/>
                    </a:cubicBezTo>
                    <a:cubicBezTo>
                      <a:pt x="20202" y="37412"/>
                      <a:pt x="20209" y="37420"/>
                      <a:pt x="20221" y="37420"/>
                    </a:cubicBezTo>
                    <a:cubicBezTo>
                      <a:pt x="20232" y="37420"/>
                      <a:pt x="20247" y="37412"/>
                      <a:pt x="20262" y="37397"/>
                    </a:cubicBezTo>
                    <a:cubicBezTo>
                      <a:pt x="20384" y="38127"/>
                      <a:pt x="20445" y="38887"/>
                      <a:pt x="20536" y="39586"/>
                    </a:cubicBezTo>
                    <a:cubicBezTo>
                      <a:pt x="19229" y="36242"/>
                      <a:pt x="17466" y="32990"/>
                      <a:pt x="14518" y="30832"/>
                    </a:cubicBezTo>
                    <a:cubicBezTo>
                      <a:pt x="13575" y="30133"/>
                      <a:pt x="12299" y="29403"/>
                      <a:pt x="11083" y="29373"/>
                    </a:cubicBezTo>
                    <a:cubicBezTo>
                      <a:pt x="10931" y="29373"/>
                      <a:pt x="10688" y="29768"/>
                      <a:pt x="10840" y="29768"/>
                    </a:cubicBezTo>
                    <a:cubicBezTo>
                      <a:pt x="12056" y="29798"/>
                      <a:pt x="13271" y="30528"/>
                      <a:pt x="14214" y="31197"/>
                    </a:cubicBezTo>
                    <a:cubicBezTo>
                      <a:pt x="17405" y="33446"/>
                      <a:pt x="19229" y="37245"/>
                      <a:pt x="20506" y="40771"/>
                    </a:cubicBezTo>
                    <a:cubicBezTo>
                      <a:pt x="20506" y="40802"/>
                      <a:pt x="20536" y="40802"/>
                      <a:pt x="20566" y="40802"/>
                    </a:cubicBezTo>
                    <a:cubicBezTo>
                      <a:pt x="20597" y="41926"/>
                      <a:pt x="20536" y="43020"/>
                      <a:pt x="20384" y="44115"/>
                    </a:cubicBezTo>
                    <a:cubicBezTo>
                      <a:pt x="20374" y="44204"/>
                      <a:pt x="20407" y="44239"/>
                      <a:pt x="20455" y="44239"/>
                    </a:cubicBezTo>
                    <a:cubicBezTo>
                      <a:pt x="20554" y="44239"/>
                      <a:pt x="20718" y="44095"/>
                      <a:pt x="20718" y="43993"/>
                    </a:cubicBezTo>
                    <a:cubicBezTo>
                      <a:pt x="21113" y="41349"/>
                      <a:pt x="20870" y="38492"/>
                      <a:pt x="20354" y="35726"/>
                    </a:cubicBezTo>
                    <a:cubicBezTo>
                      <a:pt x="19958" y="31349"/>
                      <a:pt x="20688" y="26212"/>
                      <a:pt x="23788" y="23020"/>
                    </a:cubicBezTo>
                    <a:cubicBezTo>
                      <a:pt x="23834" y="22858"/>
                      <a:pt x="23863" y="22644"/>
                      <a:pt x="23767" y="22644"/>
                    </a:cubicBezTo>
                    <a:cubicBezTo>
                      <a:pt x="23737" y="22644"/>
                      <a:pt x="23695" y="22665"/>
                      <a:pt x="23636" y="22716"/>
                    </a:cubicBezTo>
                    <a:cubicBezTo>
                      <a:pt x="20870" y="25543"/>
                      <a:pt x="19837" y="29768"/>
                      <a:pt x="19837" y="33750"/>
                    </a:cubicBezTo>
                    <a:cubicBezTo>
                      <a:pt x="19654" y="32990"/>
                      <a:pt x="19472" y="32260"/>
                      <a:pt x="19290" y="31531"/>
                    </a:cubicBezTo>
                    <a:cubicBezTo>
                      <a:pt x="18743" y="29677"/>
                      <a:pt x="18104" y="27853"/>
                      <a:pt x="17344" y="26060"/>
                    </a:cubicBezTo>
                    <a:lnTo>
                      <a:pt x="17344" y="26029"/>
                    </a:lnTo>
                    <a:cubicBezTo>
                      <a:pt x="17344" y="25999"/>
                      <a:pt x="17314" y="25999"/>
                      <a:pt x="17314" y="25969"/>
                    </a:cubicBezTo>
                    <a:cubicBezTo>
                      <a:pt x="16554" y="24175"/>
                      <a:pt x="15703" y="22412"/>
                      <a:pt x="14761" y="20740"/>
                    </a:cubicBezTo>
                    <a:lnTo>
                      <a:pt x="14761" y="20710"/>
                    </a:lnTo>
                    <a:cubicBezTo>
                      <a:pt x="12815" y="17367"/>
                      <a:pt x="11934" y="12929"/>
                      <a:pt x="13393" y="9251"/>
                    </a:cubicBezTo>
                    <a:cubicBezTo>
                      <a:pt x="13439" y="9148"/>
                      <a:pt x="13416" y="9110"/>
                      <a:pt x="13368" y="9110"/>
                    </a:cubicBezTo>
                    <a:cubicBezTo>
                      <a:pt x="13288" y="9110"/>
                      <a:pt x="13138" y="9217"/>
                      <a:pt x="13119" y="9312"/>
                    </a:cubicBezTo>
                    <a:cubicBezTo>
                      <a:pt x="12056" y="12047"/>
                      <a:pt x="12207" y="15117"/>
                      <a:pt x="13089" y="17944"/>
                    </a:cubicBezTo>
                    <a:cubicBezTo>
                      <a:pt x="12603" y="17184"/>
                      <a:pt x="12086" y="16424"/>
                      <a:pt x="11569" y="15664"/>
                    </a:cubicBezTo>
                    <a:cubicBezTo>
                      <a:pt x="11569" y="15634"/>
                      <a:pt x="11569" y="15634"/>
                      <a:pt x="11539" y="15573"/>
                    </a:cubicBezTo>
                    <a:cubicBezTo>
                      <a:pt x="11113" y="14935"/>
                      <a:pt x="10657" y="14297"/>
                      <a:pt x="10110" y="13719"/>
                    </a:cubicBezTo>
                    <a:cubicBezTo>
                      <a:pt x="9138" y="12443"/>
                      <a:pt x="8104" y="11166"/>
                      <a:pt x="7040" y="9950"/>
                    </a:cubicBezTo>
                    <a:lnTo>
                      <a:pt x="7040" y="9920"/>
                    </a:lnTo>
                    <a:cubicBezTo>
                      <a:pt x="5004" y="7184"/>
                      <a:pt x="4092" y="3476"/>
                      <a:pt x="4882" y="132"/>
                    </a:cubicBezTo>
                    <a:cubicBezTo>
                      <a:pt x="4903" y="36"/>
                      <a:pt x="4873" y="0"/>
                      <a:pt x="48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69"/>
              <p:cNvSpPr/>
              <p:nvPr/>
            </p:nvSpPr>
            <p:spPr>
              <a:xfrm>
                <a:off x="13158000" y="1305488"/>
                <a:ext cx="25" cy="25"/>
              </a:xfrm>
              <a:custGeom>
                <a:avLst/>
                <a:gdLst/>
                <a:ahLst/>
                <a:cxnLst/>
                <a:rect l="l" t="t" r="r" b="b"/>
                <a:pathLst>
                  <a:path w="1" h="1" extrusionOk="0">
                    <a:moveTo>
                      <a:pt x="0" y="1"/>
                    </a:move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69"/>
              <p:cNvSpPr/>
              <p:nvPr/>
            </p:nvSpPr>
            <p:spPr>
              <a:xfrm>
                <a:off x="12995375" y="1240913"/>
                <a:ext cx="116275" cy="319925"/>
              </a:xfrm>
              <a:custGeom>
                <a:avLst/>
                <a:gdLst/>
                <a:ahLst/>
                <a:cxnLst/>
                <a:rect l="l" t="t" r="r" b="b"/>
                <a:pathLst>
                  <a:path w="4651" h="12797" extrusionOk="0">
                    <a:moveTo>
                      <a:pt x="4256" y="0"/>
                    </a:moveTo>
                    <a:cubicBezTo>
                      <a:pt x="1672" y="2918"/>
                      <a:pt x="92" y="6961"/>
                      <a:pt x="548" y="10821"/>
                    </a:cubicBezTo>
                    <a:lnTo>
                      <a:pt x="1429" y="12797"/>
                    </a:lnTo>
                    <a:cubicBezTo>
                      <a:pt x="0" y="8450"/>
                      <a:pt x="1642" y="3496"/>
                      <a:pt x="4651" y="152"/>
                    </a:cubicBezTo>
                    <a:lnTo>
                      <a:pt x="425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69"/>
              <p:cNvSpPr/>
              <p:nvPr/>
            </p:nvSpPr>
            <p:spPr>
              <a:xfrm>
                <a:off x="14046300" y="962388"/>
                <a:ext cx="145925" cy="123500"/>
              </a:xfrm>
              <a:custGeom>
                <a:avLst/>
                <a:gdLst/>
                <a:ahLst/>
                <a:cxnLst/>
                <a:rect l="l" t="t" r="r" b="b"/>
                <a:pathLst>
                  <a:path w="5837" h="4940" extrusionOk="0">
                    <a:moveTo>
                      <a:pt x="4727" y="0"/>
                    </a:moveTo>
                    <a:cubicBezTo>
                      <a:pt x="4023" y="0"/>
                      <a:pt x="2966" y="523"/>
                      <a:pt x="1976" y="1445"/>
                    </a:cubicBezTo>
                    <a:cubicBezTo>
                      <a:pt x="639" y="2722"/>
                      <a:pt x="1" y="4150"/>
                      <a:pt x="517" y="4728"/>
                    </a:cubicBezTo>
                    <a:cubicBezTo>
                      <a:pt x="661" y="4871"/>
                      <a:pt x="872" y="4940"/>
                      <a:pt x="1127" y="4940"/>
                    </a:cubicBezTo>
                    <a:cubicBezTo>
                      <a:pt x="1846" y="4940"/>
                      <a:pt x="2919" y="4401"/>
                      <a:pt x="3861" y="3482"/>
                    </a:cubicBezTo>
                    <a:cubicBezTo>
                      <a:pt x="5198" y="2205"/>
                      <a:pt x="5837" y="776"/>
                      <a:pt x="5320" y="199"/>
                    </a:cubicBezTo>
                    <a:cubicBezTo>
                      <a:pt x="5178" y="65"/>
                      <a:pt x="4974" y="0"/>
                      <a:pt x="47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69"/>
              <p:cNvSpPr/>
              <p:nvPr/>
            </p:nvSpPr>
            <p:spPr>
              <a:xfrm>
                <a:off x="13956650" y="860663"/>
                <a:ext cx="87400" cy="160975"/>
              </a:xfrm>
              <a:custGeom>
                <a:avLst/>
                <a:gdLst/>
                <a:ahLst/>
                <a:cxnLst/>
                <a:rect l="l" t="t" r="r" b="b"/>
                <a:pathLst>
                  <a:path w="3496" h="6439" extrusionOk="0">
                    <a:moveTo>
                      <a:pt x="1186" y="1"/>
                    </a:moveTo>
                    <a:cubicBezTo>
                      <a:pt x="1145" y="1"/>
                      <a:pt x="1104" y="5"/>
                      <a:pt x="1064" y="13"/>
                    </a:cubicBezTo>
                    <a:cubicBezTo>
                      <a:pt x="365" y="134"/>
                      <a:pt x="0" y="1715"/>
                      <a:pt x="395" y="3508"/>
                    </a:cubicBezTo>
                    <a:cubicBezTo>
                      <a:pt x="740" y="5204"/>
                      <a:pt x="1575" y="6438"/>
                      <a:pt x="2307" y="6438"/>
                    </a:cubicBezTo>
                    <a:cubicBezTo>
                      <a:pt x="2349" y="6438"/>
                      <a:pt x="2391" y="6434"/>
                      <a:pt x="2432" y="6426"/>
                    </a:cubicBezTo>
                    <a:cubicBezTo>
                      <a:pt x="3192" y="6274"/>
                      <a:pt x="3496" y="4693"/>
                      <a:pt x="3131" y="2931"/>
                    </a:cubicBezTo>
                    <a:cubicBezTo>
                      <a:pt x="2757" y="1261"/>
                      <a:pt x="1919" y="1"/>
                      <a:pt x="11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69"/>
              <p:cNvSpPr/>
              <p:nvPr/>
            </p:nvSpPr>
            <p:spPr>
              <a:xfrm>
                <a:off x="13751475" y="1100788"/>
                <a:ext cx="87400" cy="161625"/>
              </a:xfrm>
              <a:custGeom>
                <a:avLst/>
                <a:gdLst/>
                <a:ahLst/>
                <a:cxnLst/>
                <a:rect l="l" t="t" r="r" b="b"/>
                <a:pathLst>
                  <a:path w="3496" h="6465" extrusionOk="0">
                    <a:moveTo>
                      <a:pt x="1186" y="1"/>
                    </a:moveTo>
                    <a:cubicBezTo>
                      <a:pt x="1145" y="1"/>
                      <a:pt x="1104" y="5"/>
                      <a:pt x="1064" y="13"/>
                    </a:cubicBezTo>
                    <a:cubicBezTo>
                      <a:pt x="304" y="165"/>
                      <a:pt x="0" y="1745"/>
                      <a:pt x="395" y="3508"/>
                    </a:cubicBezTo>
                    <a:cubicBezTo>
                      <a:pt x="744" y="5222"/>
                      <a:pt x="1593" y="6464"/>
                      <a:pt x="2330" y="6464"/>
                    </a:cubicBezTo>
                    <a:cubicBezTo>
                      <a:pt x="2365" y="6464"/>
                      <a:pt x="2398" y="6462"/>
                      <a:pt x="2432" y="6456"/>
                    </a:cubicBezTo>
                    <a:cubicBezTo>
                      <a:pt x="3192" y="6304"/>
                      <a:pt x="3496" y="4693"/>
                      <a:pt x="3131" y="2961"/>
                    </a:cubicBezTo>
                    <a:cubicBezTo>
                      <a:pt x="2757" y="1263"/>
                      <a:pt x="1919" y="1"/>
                      <a:pt x="11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69"/>
              <p:cNvSpPr/>
              <p:nvPr/>
            </p:nvSpPr>
            <p:spPr>
              <a:xfrm>
                <a:off x="13572900" y="1170263"/>
                <a:ext cx="126925" cy="141300"/>
              </a:xfrm>
              <a:custGeom>
                <a:avLst/>
                <a:gdLst/>
                <a:ahLst/>
                <a:cxnLst/>
                <a:rect l="l" t="t" r="r" b="b"/>
                <a:pathLst>
                  <a:path w="5077" h="5652" extrusionOk="0">
                    <a:moveTo>
                      <a:pt x="1076" y="1"/>
                    </a:moveTo>
                    <a:cubicBezTo>
                      <a:pt x="921" y="1"/>
                      <a:pt x="783" y="39"/>
                      <a:pt x="669" y="121"/>
                    </a:cubicBezTo>
                    <a:cubicBezTo>
                      <a:pt x="0" y="577"/>
                      <a:pt x="304" y="2158"/>
                      <a:pt x="1368" y="3617"/>
                    </a:cubicBezTo>
                    <a:cubicBezTo>
                      <a:pt x="2216" y="4839"/>
                      <a:pt x="3290" y="5652"/>
                      <a:pt x="4000" y="5652"/>
                    </a:cubicBezTo>
                    <a:cubicBezTo>
                      <a:pt x="4155" y="5652"/>
                      <a:pt x="4293" y="5613"/>
                      <a:pt x="4408" y="5532"/>
                    </a:cubicBezTo>
                    <a:cubicBezTo>
                      <a:pt x="5076" y="5076"/>
                      <a:pt x="4712" y="3525"/>
                      <a:pt x="3708" y="2036"/>
                    </a:cubicBezTo>
                    <a:cubicBezTo>
                      <a:pt x="2860" y="814"/>
                      <a:pt x="1787" y="1"/>
                      <a:pt x="10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69"/>
              <p:cNvSpPr/>
              <p:nvPr/>
            </p:nvSpPr>
            <p:spPr>
              <a:xfrm>
                <a:off x="13477150" y="1451438"/>
                <a:ext cx="126150" cy="141300"/>
              </a:xfrm>
              <a:custGeom>
                <a:avLst/>
                <a:gdLst/>
                <a:ahLst/>
                <a:cxnLst/>
                <a:rect l="l" t="t" r="r" b="b"/>
                <a:pathLst>
                  <a:path w="5046" h="5652" extrusionOk="0">
                    <a:moveTo>
                      <a:pt x="1059" y="0"/>
                    </a:moveTo>
                    <a:cubicBezTo>
                      <a:pt x="901" y="0"/>
                      <a:pt x="758" y="39"/>
                      <a:pt x="639" y="121"/>
                    </a:cubicBezTo>
                    <a:cubicBezTo>
                      <a:pt x="0" y="546"/>
                      <a:pt x="335" y="2096"/>
                      <a:pt x="1368" y="3616"/>
                    </a:cubicBezTo>
                    <a:cubicBezTo>
                      <a:pt x="2216" y="4838"/>
                      <a:pt x="3290" y="5651"/>
                      <a:pt x="4000" y="5651"/>
                    </a:cubicBezTo>
                    <a:cubicBezTo>
                      <a:pt x="4155" y="5651"/>
                      <a:pt x="4293" y="5613"/>
                      <a:pt x="4408" y="5531"/>
                    </a:cubicBezTo>
                    <a:cubicBezTo>
                      <a:pt x="5046" y="5075"/>
                      <a:pt x="4712" y="3525"/>
                      <a:pt x="3678" y="2035"/>
                    </a:cubicBezTo>
                    <a:cubicBezTo>
                      <a:pt x="2855" y="813"/>
                      <a:pt x="1786" y="0"/>
                      <a:pt x="1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69"/>
              <p:cNvSpPr/>
              <p:nvPr/>
            </p:nvSpPr>
            <p:spPr>
              <a:xfrm>
                <a:off x="14032625" y="1156138"/>
                <a:ext cx="166450" cy="70025"/>
              </a:xfrm>
              <a:custGeom>
                <a:avLst/>
                <a:gdLst/>
                <a:ahLst/>
                <a:cxnLst/>
                <a:rect l="l" t="t" r="r" b="b"/>
                <a:pathLst>
                  <a:path w="6658" h="2801" extrusionOk="0">
                    <a:moveTo>
                      <a:pt x="2930" y="1"/>
                    </a:moveTo>
                    <a:cubicBezTo>
                      <a:pt x="1339" y="1"/>
                      <a:pt x="89" y="514"/>
                      <a:pt x="61" y="1203"/>
                    </a:cubicBezTo>
                    <a:cubicBezTo>
                      <a:pt x="1" y="1902"/>
                      <a:pt x="1429" y="2631"/>
                      <a:pt x="3253" y="2783"/>
                    </a:cubicBezTo>
                    <a:cubicBezTo>
                      <a:pt x="3424" y="2795"/>
                      <a:pt x="3593" y="2800"/>
                      <a:pt x="3758" y="2800"/>
                    </a:cubicBezTo>
                    <a:cubicBezTo>
                      <a:pt x="5349" y="2800"/>
                      <a:pt x="6599" y="2287"/>
                      <a:pt x="6627" y="1598"/>
                    </a:cubicBezTo>
                    <a:cubicBezTo>
                      <a:pt x="6657" y="838"/>
                      <a:pt x="5259" y="139"/>
                      <a:pt x="3435" y="17"/>
                    </a:cubicBezTo>
                    <a:cubicBezTo>
                      <a:pt x="3264" y="6"/>
                      <a:pt x="3095" y="1"/>
                      <a:pt x="29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69"/>
              <p:cNvSpPr/>
              <p:nvPr/>
            </p:nvSpPr>
            <p:spPr>
              <a:xfrm>
                <a:off x="13898125" y="1406663"/>
                <a:ext cx="167200" cy="71300"/>
              </a:xfrm>
              <a:custGeom>
                <a:avLst/>
                <a:gdLst/>
                <a:ahLst/>
                <a:cxnLst/>
                <a:rect l="l" t="t" r="r" b="b"/>
                <a:pathLst>
                  <a:path w="6688" h="2852" extrusionOk="0">
                    <a:moveTo>
                      <a:pt x="3844" y="0"/>
                    </a:moveTo>
                    <a:cubicBezTo>
                      <a:pt x="3642" y="0"/>
                      <a:pt x="3434" y="9"/>
                      <a:pt x="3222" y="27"/>
                    </a:cubicBezTo>
                    <a:cubicBezTo>
                      <a:pt x="1399" y="179"/>
                      <a:pt x="1" y="939"/>
                      <a:pt x="61" y="1699"/>
                    </a:cubicBezTo>
                    <a:cubicBezTo>
                      <a:pt x="115" y="2392"/>
                      <a:pt x="1290" y="2851"/>
                      <a:pt x="2809" y="2851"/>
                    </a:cubicBezTo>
                    <a:cubicBezTo>
                      <a:pt x="3022" y="2851"/>
                      <a:pt x="3241" y="2842"/>
                      <a:pt x="3466" y="2823"/>
                    </a:cubicBezTo>
                    <a:cubicBezTo>
                      <a:pt x="5289" y="2671"/>
                      <a:pt x="6688" y="1912"/>
                      <a:pt x="6596" y="1152"/>
                    </a:cubicBezTo>
                    <a:cubicBezTo>
                      <a:pt x="6543" y="481"/>
                      <a:pt x="5354" y="0"/>
                      <a:pt x="38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69"/>
              <p:cNvSpPr/>
              <p:nvPr/>
            </p:nvSpPr>
            <p:spPr>
              <a:xfrm>
                <a:off x="13771975" y="1635988"/>
                <a:ext cx="169475" cy="82725"/>
              </a:xfrm>
              <a:custGeom>
                <a:avLst/>
                <a:gdLst/>
                <a:ahLst/>
                <a:cxnLst/>
                <a:rect l="l" t="t" r="r" b="b"/>
                <a:pathLst>
                  <a:path w="6779" h="3309" extrusionOk="0">
                    <a:moveTo>
                      <a:pt x="4908" y="0"/>
                    </a:moveTo>
                    <a:cubicBezTo>
                      <a:pt x="4334" y="0"/>
                      <a:pt x="3656" y="100"/>
                      <a:pt x="2949" y="307"/>
                    </a:cubicBezTo>
                    <a:cubicBezTo>
                      <a:pt x="1217" y="885"/>
                      <a:pt x="1" y="1918"/>
                      <a:pt x="244" y="2617"/>
                    </a:cubicBezTo>
                    <a:cubicBezTo>
                      <a:pt x="389" y="3072"/>
                      <a:pt x="1013" y="3309"/>
                      <a:pt x="1869" y="3309"/>
                    </a:cubicBezTo>
                    <a:cubicBezTo>
                      <a:pt x="2443" y="3309"/>
                      <a:pt x="3122" y="3202"/>
                      <a:pt x="3831" y="2982"/>
                    </a:cubicBezTo>
                    <a:cubicBezTo>
                      <a:pt x="5563" y="2404"/>
                      <a:pt x="6779" y="1371"/>
                      <a:pt x="6536" y="641"/>
                    </a:cubicBezTo>
                    <a:cubicBezTo>
                      <a:pt x="6390" y="223"/>
                      <a:pt x="5765" y="0"/>
                      <a:pt x="49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69"/>
              <p:cNvSpPr/>
              <p:nvPr/>
            </p:nvSpPr>
            <p:spPr>
              <a:xfrm>
                <a:off x="13527350" y="939738"/>
                <a:ext cx="596175" cy="1105975"/>
              </a:xfrm>
              <a:custGeom>
                <a:avLst/>
                <a:gdLst/>
                <a:ahLst/>
                <a:cxnLst/>
                <a:rect l="l" t="t" r="r" b="b"/>
                <a:pathLst>
                  <a:path w="23847" h="44239" extrusionOk="0">
                    <a:moveTo>
                      <a:pt x="19012" y="0"/>
                    </a:moveTo>
                    <a:cubicBezTo>
                      <a:pt x="18961" y="0"/>
                      <a:pt x="18933" y="36"/>
                      <a:pt x="18965" y="132"/>
                    </a:cubicBezTo>
                    <a:cubicBezTo>
                      <a:pt x="19756" y="3476"/>
                      <a:pt x="18844" y="7184"/>
                      <a:pt x="16807" y="9920"/>
                    </a:cubicBezTo>
                    <a:lnTo>
                      <a:pt x="16807" y="9950"/>
                    </a:lnTo>
                    <a:cubicBezTo>
                      <a:pt x="15743" y="11166"/>
                      <a:pt x="14710" y="12443"/>
                      <a:pt x="13707" y="13719"/>
                    </a:cubicBezTo>
                    <a:cubicBezTo>
                      <a:pt x="13190" y="14297"/>
                      <a:pt x="12734" y="14935"/>
                      <a:pt x="12309" y="15573"/>
                    </a:cubicBezTo>
                    <a:cubicBezTo>
                      <a:pt x="12278" y="15634"/>
                      <a:pt x="12278" y="15634"/>
                      <a:pt x="12278" y="15664"/>
                    </a:cubicBezTo>
                    <a:cubicBezTo>
                      <a:pt x="11731" y="16424"/>
                      <a:pt x="11245" y="17184"/>
                      <a:pt x="10759" y="17944"/>
                    </a:cubicBezTo>
                    <a:cubicBezTo>
                      <a:pt x="11640" y="15117"/>
                      <a:pt x="11792" y="12047"/>
                      <a:pt x="10728" y="9312"/>
                    </a:cubicBezTo>
                    <a:cubicBezTo>
                      <a:pt x="10690" y="9217"/>
                      <a:pt x="10545" y="9110"/>
                      <a:pt x="10472" y="9110"/>
                    </a:cubicBezTo>
                    <a:cubicBezTo>
                      <a:pt x="10428" y="9110"/>
                      <a:pt x="10409" y="9148"/>
                      <a:pt x="10455" y="9251"/>
                    </a:cubicBezTo>
                    <a:cubicBezTo>
                      <a:pt x="11914" y="12929"/>
                      <a:pt x="11032" y="17367"/>
                      <a:pt x="9087" y="20710"/>
                    </a:cubicBezTo>
                    <a:lnTo>
                      <a:pt x="9087" y="20740"/>
                    </a:lnTo>
                    <a:cubicBezTo>
                      <a:pt x="8144" y="22412"/>
                      <a:pt x="7293" y="24175"/>
                      <a:pt x="6534" y="25969"/>
                    </a:cubicBezTo>
                    <a:cubicBezTo>
                      <a:pt x="6534" y="25999"/>
                      <a:pt x="6503" y="25999"/>
                      <a:pt x="6503" y="26029"/>
                    </a:cubicBezTo>
                    <a:lnTo>
                      <a:pt x="6503" y="26060"/>
                    </a:lnTo>
                    <a:cubicBezTo>
                      <a:pt x="5743" y="27853"/>
                      <a:pt x="5105" y="29677"/>
                      <a:pt x="4558" y="31531"/>
                    </a:cubicBezTo>
                    <a:cubicBezTo>
                      <a:pt x="4375" y="32260"/>
                      <a:pt x="4193" y="32990"/>
                      <a:pt x="4011" y="33750"/>
                    </a:cubicBezTo>
                    <a:cubicBezTo>
                      <a:pt x="4011" y="29768"/>
                      <a:pt x="2977" y="25543"/>
                      <a:pt x="211" y="22716"/>
                    </a:cubicBezTo>
                    <a:cubicBezTo>
                      <a:pt x="157" y="22662"/>
                      <a:pt x="117" y="22640"/>
                      <a:pt x="88" y="22640"/>
                    </a:cubicBezTo>
                    <a:cubicBezTo>
                      <a:pt x="0" y="22640"/>
                      <a:pt x="6" y="22838"/>
                      <a:pt x="29" y="23020"/>
                    </a:cubicBezTo>
                    <a:cubicBezTo>
                      <a:pt x="3160" y="26212"/>
                      <a:pt x="3889" y="31349"/>
                      <a:pt x="3494" y="35726"/>
                    </a:cubicBezTo>
                    <a:cubicBezTo>
                      <a:pt x="2977" y="38492"/>
                      <a:pt x="2734" y="41349"/>
                      <a:pt x="3129" y="43993"/>
                    </a:cubicBezTo>
                    <a:cubicBezTo>
                      <a:pt x="3129" y="44095"/>
                      <a:pt x="3294" y="44239"/>
                      <a:pt x="3393" y="44239"/>
                    </a:cubicBezTo>
                    <a:cubicBezTo>
                      <a:pt x="3441" y="44239"/>
                      <a:pt x="3474" y="44204"/>
                      <a:pt x="3464" y="44115"/>
                    </a:cubicBezTo>
                    <a:cubicBezTo>
                      <a:pt x="3312" y="43020"/>
                      <a:pt x="3220" y="41926"/>
                      <a:pt x="3281" y="40802"/>
                    </a:cubicBezTo>
                    <a:cubicBezTo>
                      <a:pt x="3312" y="40802"/>
                      <a:pt x="3342" y="40802"/>
                      <a:pt x="3342" y="40771"/>
                    </a:cubicBezTo>
                    <a:cubicBezTo>
                      <a:pt x="4588" y="37245"/>
                      <a:pt x="6412" y="33446"/>
                      <a:pt x="9603" y="31197"/>
                    </a:cubicBezTo>
                    <a:cubicBezTo>
                      <a:pt x="10576" y="30528"/>
                      <a:pt x="11792" y="29798"/>
                      <a:pt x="13008" y="29768"/>
                    </a:cubicBezTo>
                    <a:cubicBezTo>
                      <a:pt x="13160" y="29768"/>
                      <a:pt x="12917" y="29373"/>
                      <a:pt x="12765" y="29373"/>
                    </a:cubicBezTo>
                    <a:cubicBezTo>
                      <a:pt x="11549" y="29403"/>
                      <a:pt x="10272" y="30133"/>
                      <a:pt x="9300" y="30832"/>
                    </a:cubicBezTo>
                    <a:cubicBezTo>
                      <a:pt x="6382" y="32990"/>
                      <a:pt x="4588" y="36242"/>
                      <a:pt x="3312" y="39586"/>
                    </a:cubicBezTo>
                    <a:cubicBezTo>
                      <a:pt x="3372" y="38887"/>
                      <a:pt x="3464" y="38127"/>
                      <a:pt x="3585" y="37397"/>
                    </a:cubicBezTo>
                    <a:cubicBezTo>
                      <a:pt x="3600" y="37412"/>
                      <a:pt x="3616" y="37420"/>
                      <a:pt x="3627" y="37420"/>
                    </a:cubicBezTo>
                    <a:cubicBezTo>
                      <a:pt x="3638" y="37420"/>
                      <a:pt x="3646" y="37412"/>
                      <a:pt x="3646" y="37397"/>
                    </a:cubicBezTo>
                    <a:cubicBezTo>
                      <a:pt x="3737" y="36972"/>
                      <a:pt x="3768" y="36546"/>
                      <a:pt x="3798" y="36151"/>
                    </a:cubicBezTo>
                    <a:cubicBezTo>
                      <a:pt x="4102" y="34570"/>
                      <a:pt x="4497" y="33051"/>
                      <a:pt x="4892" y="31622"/>
                    </a:cubicBezTo>
                    <a:cubicBezTo>
                      <a:pt x="5439" y="29798"/>
                      <a:pt x="6078" y="28035"/>
                      <a:pt x="6807" y="26303"/>
                    </a:cubicBezTo>
                    <a:cubicBezTo>
                      <a:pt x="9117" y="22321"/>
                      <a:pt x="13920" y="20224"/>
                      <a:pt x="18388" y="20224"/>
                    </a:cubicBezTo>
                    <a:cubicBezTo>
                      <a:pt x="18631" y="20224"/>
                      <a:pt x="18388" y="19829"/>
                      <a:pt x="18236" y="19829"/>
                    </a:cubicBezTo>
                    <a:cubicBezTo>
                      <a:pt x="14376" y="19829"/>
                      <a:pt x="10303" y="21348"/>
                      <a:pt x="7719" y="24297"/>
                    </a:cubicBezTo>
                    <a:cubicBezTo>
                      <a:pt x="9421" y="20680"/>
                      <a:pt x="11549" y="17245"/>
                      <a:pt x="13980" y="14053"/>
                    </a:cubicBezTo>
                    <a:cubicBezTo>
                      <a:pt x="16113" y="11678"/>
                      <a:pt x="19133" y="9925"/>
                      <a:pt x="22359" y="9925"/>
                    </a:cubicBezTo>
                    <a:cubicBezTo>
                      <a:pt x="22765" y="9925"/>
                      <a:pt x="23174" y="9953"/>
                      <a:pt x="23586" y="10011"/>
                    </a:cubicBezTo>
                    <a:cubicBezTo>
                      <a:pt x="23595" y="10012"/>
                      <a:pt x="23604" y="10012"/>
                      <a:pt x="23612" y="10012"/>
                    </a:cubicBezTo>
                    <a:cubicBezTo>
                      <a:pt x="23847" y="10012"/>
                      <a:pt x="23670" y="9615"/>
                      <a:pt x="23494" y="9585"/>
                    </a:cubicBezTo>
                    <a:cubicBezTo>
                      <a:pt x="23074" y="9526"/>
                      <a:pt x="22655" y="9497"/>
                      <a:pt x="22241" y="9497"/>
                    </a:cubicBezTo>
                    <a:cubicBezTo>
                      <a:pt x="19903" y="9497"/>
                      <a:pt x="17689" y="10405"/>
                      <a:pt x="15804" y="11774"/>
                    </a:cubicBezTo>
                    <a:cubicBezTo>
                      <a:pt x="18175" y="8977"/>
                      <a:pt x="20668" y="6363"/>
                      <a:pt x="23373" y="3932"/>
                    </a:cubicBezTo>
                    <a:cubicBezTo>
                      <a:pt x="23480" y="3824"/>
                      <a:pt x="23280" y="3551"/>
                      <a:pt x="23127" y="3551"/>
                    </a:cubicBezTo>
                    <a:cubicBezTo>
                      <a:pt x="23106" y="3551"/>
                      <a:pt x="23087" y="3556"/>
                      <a:pt x="23069" y="3567"/>
                    </a:cubicBezTo>
                    <a:cubicBezTo>
                      <a:pt x="21427" y="5056"/>
                      <a:pt x="19847" y="6607"/>
                      <a:pt x="18327" y="8248"/>
                    </a:cubicBezTo>
                    <a:cubicBezTo>
                      <a:pt x="19543" y="5786"/>
                      <a:pt x="19908" y="2898"/>
                      <a:pt x="19300" y="223"/>
                    </a:cubicBezTo>
                    <a:cubicBezTo>
                      <a:pt x="19280" y="125"/>
                      <a:pt x="19106" y="0"/>
                      <a:pt x="190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69"/>
              <p:cNvSpPr/>
              <p:nvPr/>
            </p:nvSpPr>
            <p:spPr>
              <a:xfrm>
                <a:off x="13626075" y="1240913"/>
                <a:ext cx="116300" cy="319925"/>
              </a:xfrm>
              <a:custGeom>
                <a:avLst/>
                <a:gdLst/>
                <a:ahLst/>
                <a:cxnLst/>
                <a:rect l="l" t="t" r="r" b="b"/>
                <a:pathLst>
                  <a:path w="4652" h="12797" extrusionOk="0">
                    <a:moveTo>
                      <a:pt x="396" y="0"/>
                    </a:moveTo>
                    <a:lnTo>
                      <a:pt x="1" y="152"/>
                    </a:lnTo>
                    <a:cubicBezTo>
                      <a:pt x="3010" y="3496"/>
                      <a:pt x="4651" y="8450"/>
                      <a:pt x="3253" y="12797"/>
                    </a:cubicBezTo>
                    <a:lnTo>
                      <a:pt x="4104" y="10821"/>
                    </a:lnTo>
                    <a:cubicBezTo>
                      <a:pt x="4560" y="6961"/>
                      <a:pt x="2980" y="2918"/>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69"/>
              <p:cNvSpPr/>
              <p:nvPr/>
            </p:nvSpPr>
            <p:spPr>
              <a:xfrm>
                <a:off x="13310725" y="775763"/>
                <a:ext cx="282700" cy="628700"/>
              </a:xfrm>
              <a:custGeom>
                <a:avLst/>
                <a:gdLst/>
                <a:ahLst/>
                <a:cxnLst/>
                <a:rect l="l" t="t" r="r" b="b"/>
                <a:pathLst>
                  <a:path w="11308" h="25148" extrusionOk="0">
                    <a:moveTo>
                      <a:pt x="10934" y="0"/>
                    </a:moveTo>
                    <a:cubicBezTo>
                      <a:pt x="10876" y="0"/>
                      <a:pt x="10817" y="20"/>
                      <a:pt x="10761" y="65"/>
                    </a:cubicBezTo>
                    <a:cubicBezTo>
                      <a:pt x="1" y="8272"/>
                      <a:pt x="5168" y="24777"/>
                      <a:pt x="5229" y="24929"/>
                    </a:cubicBezTo>
                    <a:cubicBezTo>
                      <a:pt x="5255" y="25061"/>
                      <a:pt x="5374" y="25147"/>
                      <a:pt x="5504" y="25147"/>
                    </a:cubicBezTo>
                    <a:cubicBezTo>
                      <a:pt x="5524" y="25147"/>
                      <a:pt x="5543" y="25145"/>
                      <a:pt x="5563" y="25141"/>
                    </a:cubicBezTo>
                    <a:cubicBezTo>
                      <a:pt x="5745" y="25081"/>
                      <a:pt x="5837" y="24929"/>
                      <a:pt x="5776" y="24716"/>
                    </a:cubicBezTo>
                    <a:cubicBezTo>
                      <a:pt x="5745" y="24564"/>
                      <a:pt x="730" y="8515"/>
                      <a:pt x="11095" y="551"/>
                    </a:cubicBezTo>
                    <a:cubicBezTo>
                      <a:pt x="11247" y="491"/>
                      <a:pt x="11308" y="308"/>
                      <a:pt x="11186" y="156"/>
                    </a:cubicBezTo>
                    <a:cubicBezTo>
                      <a:pt x="11129" y="60"/>
                      <a:pt x="11034" y="0"/>
                      <a:pt x="109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69"/>
              <p:cNvSpPr/>
              <p:nvPr/>
            </p:nvSpPr>
            <p:spPr>
              <a:xfrm>
                <a:off x="13453600" y="1505363"/>
                <a:ext cx="0" cy="0"/>
              </a:xfrm>
              <a:custGeom>
                <a:avLst/>
                <a:gdLst/>
                <a:ahLst/>
                <a:cxnLst/>
                <a:rect l="l" t="t" r="r" b="b"/>
                <a:pathLst>
                  <a:path fill="none" extrusionOk="0">
                    <a:moveTo>
                      <a:pt x="0" y="0"/>
                    </a:moveTo>
                    <a:close/>
                  </a:path>
                </a:pathLst>
              </a:custGeom>
              <a:noFill/>
              <a:ln w="144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69"/>
              <p:cNvSpPr/>
              <p:nvPr/>
            </p:nvSpPr>
            <p:spPr>
              <a:xfrm>
                <a:off x="13278825" y="643488"/>
                <a:ext cx="148200" cy="688000"/>
              </a:xfrm>
              <a:custGeom>
                <a:avLst/>
                <a:gdLst/>
                <a:ahLst/>
                <a:cxnLst/>
                <a:rect l="l" t="t" r="r" b="b"/>
                <a:pathLst>
                  <a:path w="5928" h="27520" extrusionOk="0">
                    <a:moveTo>
                      <a:pt x="334" y="1"/>
                    </a:moveTo>
                    <a:cubicBezTo>
                      <a:pt x="313" y="1"/>
                      <a:pt x="293" y="3"/>
                      <a:pt x="274" y="6"/>
                    </a:cubicBezTo>
                    <a:cubicBezTo>
                      <a:pt x="122" y="37"/>
                      <a:pt x="0" y="219"/>
                      <a:pt x="30" y="371"/>
                    </a:cubicBezTo>
                    <a:lnTo>
                      <a:pt x="5228" y="27271"/>
                    </a:lnTo>
                    <a:cubicBezTo>
                      <a:pt x="5283" y="27407"/>
                      <a:pt x="5435" y="27519"/>
                      <a:pt x="5575" y="27519"/>
                    </a:cubicBezTo>
                    <a:cubicBezTo>
                      <a:pt x="5591" y="27519"/>
                      <a:pt x="5607" y="27518"/>
                      <a:pt x="5623" y="27514"/>
                    </a:cubicBezTo>
                    <a:cubicBezTo>
                      <a:pt x="5806" y="27484"/>
                      <a:pt x="5927" y="27332"/>
                      <a:pt x="5836" y="27119"/>
                    </a:cubicBezTo>
                    <a:lnTo>
                      <a:pt x="638" y="219"/>
                    </a:lnTo>
                    <a:cubicBezTo>
                      <a:pt x="612" y="87"/>
                      <a:pt x="470" y="1"/>
                      <a:pt x="3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69"/>
              <p:cNvSpPr/>
              <p:nvPr/>
            </p:nvSpPr>
            <p:spPr>
              <a:xfrm>
                <a:off x="13183075" y="569588"/>
                <a:ext cx="230250" cy="226125"/>
              </a:xfrm>
              <a:custGeom>
                <a:avLst/>
                <a:gdLst/>
                <a:ahLst/>
                <a:cxnLst/>
                <a:rect l="l" t="t" r="r" b="b"/>
                <a:pathLst>
                  <a:path w="9210" h="9045" extrusionOk="0">
                    <a:moveTo>
                      <a:pt x="5348" y="1"/>
                    </a:moveTo>
                    <a:cubicBezTo>
                      <a:pt x="4531" y="1"/>
                      <a:pt x="3698" y="747"/>
                      <a:pt x="3405" y="1868"/>
                    </a:cubicBezTo>
                    <a:cubicBezTo>
                      <a:pt x="2895" y="1528"/>
                      <a:pt x="2339" y="1360"/>
                      <a:pt x="1842" y="1360"/>
                    </a:cubicBezTo>
                    <a:cubicBezTo>
                      <a:pt x="1271" y="1360"/>
                      <a:pt x="777" y="1582"/>
                      <a:pt x="517" y="2020"/>
                    </a:cubicBezTo>
                    <a:cubicBezTo>
                      <a:pt x="0" y="2810"/>
                      <a:pt x="487" y="4026"/>
                      <a:pt x="1550" y="4695"/>
                    </a:cubicBezTo>
                    <a:cubicBezTo>
                      <a:pt x="517" y="5516"/>
                      <a:pt x="183" y="6762"/>
                      <a:pt x="790" y="7522"/>
                    </a:cubicBezTo>
                    <a:cubicBezTo>
                      <a:pt x="1059" y="7862"/>
                      <a:pt x="1487" y="8030"/>
                      <a:pt x="1968" y="8030"/>
                    </a:cubicBezTo>
                    <a:cubicBezTo>
                      <a:pt x="2519" y="8030"/>
                      <a:pt x="3142" y="7808"/>
                      <a:pt x="3678" y="7370"/>
                    </a:cubicBezTo>
                    <a:cubicBezTo>
                      <a:pt x="4054" y="8373"/>
                      <a:pt x="4864" y="9045"/>
                      <a:pt x="5631" y="9045"/>
                    </a:cubicBezTo>
                    <a:cubicBezTo>
                      <a:pt x="5794" y="9045"/>
                      <a:pt x="5955" y="9014"/>
                      <a:pt x="6110" y="8950"/>
                    </a:cubicBezTo>
                    <a:cubicBezTo>
                      <a:pt x="6991" y="8616"/>
                      <a:pt x="7326" y="7370"/>
                      <a:pt x="6870" y="6154"/>
                    </a:cubicBezTo>
                    <a:cubicBezTo>
                      <a:pt x="8207" y="6063"/>
                      <a:pt x="9210" y="5242"/>
                      <a:pt x="9149" y="4330"/>
                    </a:cubicBezTo>
                    <a:cubicBezTo>
                      <a:pt x="9120" y="3408"/>
                      <a:pt x="8041" y="2718"/>
                      <a:pt x="6798" y="2718"/>
                    </a:cubicBezTo>
                    <a:cubicBezTo>
                      <a:pt x="6771" y="2718"/>
                      <a:pt x="6744" y="2719"/>
                      <a:pt x="6718" y="2719"/>
                    </a:cubicBezTo>
                    <a:cubicBezTo>
                      <a:pt x="7052" y="1473"/>
                      <a:pt x="6596" y="257"/>
                      <a:pt x="5684" y="44"/>
                    </a:cubicBezTo>
                    <a:cubicBezTo>
                      <a:pt x="5573" y="15"/>
                      <a:pt x="5461" y="1"/>
                      <a:pt x="53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69"/>
              <p:cNvSpPr/>
              <p:nvPr/>
            </p:nvSpPr>
            <p:spPr>
              <a:xfrm>
                <a:off x="13264375" y="651963"/>
                <a:ext cx="67650" cy="64675"/>
              </a:xfrm>
              <a:custGeom>
                <a:avLst/>
                <a:gdLst/>
                <a:ahLst/>
                <a:cxnLst/>
                <a:rect l="l" t="t" r="r" b="b"/>
                <a:pathLst>
                  <a:path w="2706" h="2587" extrusionOk="0">
                    <a:moveTo>
                      <a:pt x="1302" y="1"/>
                    </a:moveTo>
                    <a:cubicBezTo>
                      <a:pt x="1284" y="1"/>
                      <a:pt x="1265" y="1"/>
                      <a:pt x="1247" y="2"/>
                    </a:cubicBezTo>
                    <a:cubicBezTo>
                      <a:pt x="578" y="32"/>
                      <a:pt x="1" y="640"/>
                      <a:pt x="31" y="1370"/>
                    </a:cubicBezTo>
                    <a:cubicBezTo>
                      <a:pt x="90" y="2050"/>
                      <a:pt x="668" y="2587"/>
                      <a:pt x="1343" y="2587"/>
                    </a:cubicBezTo>
                    <a:cubicBezTo>
                      <a:pt x="1362" y="2587"/>
                      <a:pt x="1380" y="2586"/>
                      <a:pt x="1399" y="2585"/>
                    </a:cubicBezTo>
                    <a:cubicBezTo>
                      <a:pt x="2128" y="2555"/>
                      <a:pt x="2706" y="1947"/>
                      <a:pt x="2615" y="1218"/>
                    </a:cubicBezTo>
                    <a:cubicBezTo>
                      <a:pt x="2585" y="566"/>
                      <a:pt x="2007" y="1"/>
                      <a:pt x="13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69"/>
              <p:cNvSpPr/>
              <p:nvPr/>
            </p:nvSpPr>
            <p:spPr>
              <a:xfrm>
                <a:off x="13484750" y="694038"/>
                <a:ext cx="194550" cy="187725"/>
              </a:xfrm>
              <a:custGeom>
                <a:avLst/>
                <a:gdLst/>
                <a:ahLst/>
                <a:cxnLst/>
                <a:rect l="l" t="t" r="r" b="b"/>
                <a:pathLst>
                  <a:path w="7782" h="7509" extrusionOk="0">
                    <a:moveTo>
                      <a:pt x="3485" y="1"/>
                    </a:moveTo>
                    <a:cubicBezTo>
                      <a:pt x="3418" y="1"/>
                      <a:pt x="3350" y="7"/>
                      <a:pt x="3283" y="21"/>
                    </a:cubicBezTo>
                    <a:cubicBezTo>
                      <a:pt x="2523" y="173"/>
                      <a:pt x="2067" y="1176"/>
                      <a:pt x="2250" y="2240"/>
                    </a:cubicBezTo>
                    <a:cubicBezTo>
                      <a:pt x="2125" y="2222"/>
                      <a:pt x="2001" y="2213"/>
                      <a:pt x="1881" y="2213"/>
                    </a:cubicBezTo>
                    <a:cubicBezTo>
                      <a:pt x="976" y="2213"/>
                      <a:pt x="229" y="2701"/>
                      <a:pt x="122" y="3425"/>
                    </a:cubicBezTo>
                    <a:cubicBezTo>
                      <a:pt x="0" y="4185"/>
                      <a:pt x="791" y="4945"/>
                      <a:pt x="1915" y="5036"/>
                    </a:cubicBezTo>
                    <a:cubicBezTo>
                      <a:pt x="1459" y="6039"/>
                      <a:pt x="1642" y="7103"/>
                      <a:pt x="2371" y="7407"/>
                    </a:cubicBezTo>
                    <a:cubicBezTo>
                      <a:pt x="2515" y="7476"/>
                      <a:pt x="2670" y="7509"/>
                      <a:pt x="2830" y="7509"/>
                    </a:cubicBezTo>
                    <a:cubicBezTo>
                      <a:pt x="3448" y="7509"/>
                      <a:pt x="4137" y="7019"/>
                      <a:pt x="4499" y="6222"/>
                    </a:cubicBezTo>
                    <a:cubicBezTo>
                      <a:pt x="4962" y="6649"/>
                      <a:pt x="5520" y="6879"/>
                      <a:pt x="6006" y="6879"/>
                    </a:cubicBezTo>
                    <a:cubicBezTo>
                      <a:pt x="6349" y="6879"/>
                      <a:pt x="6656" y="6764"/>
                      <a:pt x="6870" y="6526"/>
                    </a:cubicBezTo>
                    <a:cubicBezTo>
                      <a:pt x="7417" y="5948"/>
                      <a:pt x="7174" y="4884"/>
                      <a:pt x="6383" y="4185"/>
                    </a:cubicBezTo>
                    <a:cubicBezTo>
                      <a:pt x="7326" y="3638"/>
                      <a:pt x="7782" y="2665"/>
                      <a:pt x="7417" y="1966"/>
                    </a:cubicBezTo>
                    <a:cubicBezTo>
                      <a:pt x="7182" y="1568"/>
                      <a:pt x="6710" y="1353"/>
                      <a:pt x="6168" y="1353"/>
                    </a:cubicBezTo>
                    <a:cubicBezTo>
                      <a:pt x="5799" y="1353"/>
                      <a:pt x="5397" y="1453"/>
                      <a:pt x="5016" y="1662"/>
                    </a:cubicBezTo>
                    <a:cubicBezTo>
                      <a:pt x="4849" y="693"/>
                      <a:pt x="4178" y="1"/>
                      <a:pt x="34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69"/>
              <p:cNvSpPr/>
              <p:nvPr/>
            </p:nvSpPr>
            <p:spPr>
              <a:xfrm>
                <a:off x="13556925" y="760863"/>
                <a:ext cx="57775" cy="53350"/>
              </a:xfrm>
              <a:custGeom>
                <a:avLst/>
                <a:gdLst/>
                <a:ahLst/>
                <a:cxnLst/>
                <a:rect l="l" t="t" r="r" b="b"/>
                <a:pathLst>
                  <a:path w="2311" h="2134" extrusionOk="0">
                    <a:moveTo>
                      <a:pt x="1155" y="1"/>
                    </a:moveTo>
                    <a:cubicBezTo>
                      <a:pt x="1085" y="1"/>
                      <a:pt x="1014" y="8"/>
                      <a:pt x="943" y="23"/>
                    </a:cubicBezTo>
                    <a:cubicBezTo>
                      <a:pt x="396" y="144"/>
                      <a:pt x="1" y="691"/>
                      <a:pt x="122" y="1269"/>
                    </a:cubicBezTo>
                    <a:cubicBezTo>
                      <a:pt x="232" y="1787"/>
                      <a:pt x="683" y="2134"/>
                      <a:pt x="1192" y="2134"/>
                    </a:cubicBezTo>
                    <a:cubicBezTo>
                      <a:pt x="1250" y="2134"/>
                      <a:pt x="1309" y="2129"/>
                      <a:pt x="1369" y="2120"/>
                    </a:cubicBezTo>
                    <a:cubicBezTo>
                      <a:pt x="1946" y="1998"/>
                      <a:pt x="2311" y="1421"/>
                      <a:pt x="2220" y="843"/>
                    </a:cubicBezTo>
                    <a:cubicBezTo>
                      <a:pt x="2113" y="364"/>
                      <a:pt x="1656" y="1"/>
                      <a:pt x="11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69"/>
              <p:cNvSpPr/>
              <p:nvPr/>
            </p:nvSpPr>
            <p:spPr>
              <a:xfrm>
                <a:off x="13034900" y="1265613"/>
                <a:ext cx="722675" cy="644900"/>
              </a:xfrm>
              <a:custGeom>
                <a:avLst/>
                <a:gdLst/>
                <a:ahLst/>
                <a:cxnLst/>
                <a:rect l="l" t="t" r="r" b="b"/>
                <a:pathLst>
                  <a:path w="28907" h="25796" extrusionOk="0">
                    <a:moveTo>
                      <a:pt x="14454" y="1"/>
                    </a:moveTo>
                    <a:cubicBezTo>
                      <a:pt x="10767" y="1"/>
                      <a:pt x="7108" y="1578"/>
                      <a:pt x="4559" y="4636"/>
                    </a:cubicBezTo>
                    <a:cubicBezTo>
                      <a:pt x="0" y="10107"/>
                      <a:pt x="699" y="18253"/>
                      <a:pt x="6170" y="22812"/>
                    </a:cubicBezTo>
                    <a:cubicBezTo>
                      <a:pt x="8565" y="24819"/>
                      <a:pt x="11485" y="25795"/>
                      <a:pt x="14394" y="25795"/>
                    </a:cubicBezTo>
                    <a:cubicBezTo>
                      <a:pt x="18094" y="25795"/>
                      <a:pt x="21778" y="24217"/>
                      <a:pt x="24347" y="21171"/>
                    </a:cubicBezTo>
                    <a:cubicBezTo>
                      <a:pt x="28906" y="15700"/>
                      <a:pt x="28177" y="7554"/>
                      <a:pt x="22706" y="2994"/>
                    </a:cubicBezTo>
                    <a:cubicBezTo>
                      <a:pt x="20292" y="983"/>
                      <a:pt x="17364" y="1"/>
                      <a:pt x="144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69"/>
              <p:cNvSpPr/>
              <p:nvPr/>
            </p:nvSpPr>
            <p:spPr>
              <a:xfrm>
                <a:off x="12979425" y="1255138"/>
                <a:ext cx="718100" cy="644075"/>
              </a:xfrm>
              <a:custGeom>
                <a:avLst/>
                <a:gdLst/>
                <a:ahLst/>
                <a:cxnLst/>
                <a:rect l="l" t="t" r="r" b="b"/>
                <a:pathLst>
                  <a:path w="28724" h="25763" extrusionOk="0">
                    <a:moveTo>
                      <a:pt x="14366" y="1"/>
                    </a:moveTo>
                    <a:cubicBezTo>
                      <a:pt x="13164" y="1"/>
                      <a:pt x="11942" y="170"/>
                      <a:pt x="10730" y="526"/>
                    </a:cubicBezTo>
                    <a:cubicBezTo>
                      <a:pt x="3921" y="2562"/>
                      <a:pt x="0" y="9705"/>
                      <a:pt x="2006" y="16544"/>
                    </a:cubicBezTo>
                    <a:cubicBezTo>
                      <a:pt x="3682" y="22120"/>
                      <a:pt x="8833" y="25762"/>
                      <a:pt x="14398" y="25762"/>
                    </a:cubicBezTo>
                    <a:cubicBezTo>
                      <a:pt x="15598" y="25762"/>
                      <a:pt x="16817" y="25593"/>
                      <a:pt x="18025" y="25237"/>
                    </a:cubicBezTo>
                    <a:cubicBezTo>
                      <a:pt x="24803" y="23231"/>
                      <a:pt x="28724" y="16088"/>
                      <a:pt x="26718" y="9249"/>
                    </a:cubicBezTo>
                    <a:cubicBezTo>
                      <a:pt x="25068" y="3648"/>
                      <a:pt x="19940" y="1"/>
                      <a:pt x="143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69"/>
              <p:cNvSpPr/>
              <p:nvPr/>
            </p:nvSpPr>
            <p:spPr>
              <a:xfrm>
                <a:off x="13382150" y="918138"/>
                <a:ext cx="400500" cy="752900"/>
              </a:xfrm>
              <a:custGeom>
                <a:avLst/>
                <a:gdLst/>
                <a:ahLst/>
                <a:cxnLst/>
                <a:rect l="l" t="t" r="r" b="b"/>
                <a:pathLst>
                  <a:path w="16020" h="30116" extrusionOk="0">
                    <a:moveTo>
                      <a:pt x="15659" y="0"/>
                    </a:moveTo>
                    <a:cubicBezTo>
                      <a:pt x="15616" y="0"/>
                      <a:pt x="15572" y="8"/>
                      <a:pt x="15533" y="24"/>
                    </a:cubicBezTo>
                    <a:cubicBezTo>
                      <a:pt x="1" y="7288"/>
                      <a:pt x="335" y="29599"/>
                      <a:pt x="335" y="29811"/>
                    </a:cubicBezTo>
                    <a:cubicBezTo>
                      <a:pt x="396" y="30024"/>
                      <a:pt x="487" y="30115"/>
                      <a:pt x="700" y="30115"/>
                    </a:cubicBezTo>
                    <a:cubicBezTo>
                      <a:pt x="882" y="30115"/>
                      <a:pt x="1004" y="29963"/>
                      <a:pt x="1004" y="29811"/>
                    </a:cubicBezTo>
                    <a:cubicBezTo>
                      <a:pt x="1004" y="29599"/>
                      <a:pt x="639" y="7714"/>
                      <a:pt x="15807" y="601"/>
                    </a:cubicBezTo>
                    <a:cubicBezTo>
                      <a:pt x="15959" y="540"/>
                      <a:pt x="16019" y="328"/>
                      <a:pt x="15959" y="176"/>
                    </a:cubicBezTo>
                    <a:cubicBezTo>
                      <a:pt x="15914" y="63"/>
                      <a:pt x="15785" y="0"/>
                      <a:pt x="156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69"/>
              <p:cNvSpPr/>
              <p:nvPr/>
            </p:nvSpPr>
            <p:spPr>
              <a:xfrm>
                <a:off x="13679275" y="963913"/>
                <a:ext cx="177075" cy="93850"/>
              </a:xfrm>
              <a:custGeom>
                <a:avLst/>
                <a:gdLst/>
                <a:ahLst/>
                <a:cxnLst/>
                <a:rect l="l" t="t" r="r" b="b"/>
                <a:pathLst>
                  <a:path w="7083" h="3754" extrusionOk="0">
                    <a:moveTo>
                      <a:pt x="2335" y="0"/>
                    </a:moveTo>
                    <a:cubicBezTo>
                      <a:pt x="1268" y="0"/>
                      <a:pt x="459" y="353"/>
                      <a:pt x="274" y="928"/>
                    </a:cubicBezTo>
                    <a:cubicBezTo>
                      <a:pt x="1" y="1840"/>
                      <a:pt x="1308" y="2995"/>
                      <a:pt x="3101" y="3481"/>
                    </a:cubicBezTo>
                    <a:cubicBezTo>
                      <a:pt x="3717" y="3666"/>
                      <a:pt x="4309" y="3754"/>
                      <a:pt x="4833" y="3754"/>
                    </a:cubicBezTo>
                    <a:cubicBezTo>
                      <a:pt x="5860" y="3754"/>
                      <a:pt x="6628" y="3417"/>
                      <a:pt x="6809" y="2813"/>
                    </a:cubicBezTo>
                    <a:cubicBezTo>
                      <a:pt x="7083" y="1901"/>
                      <a:pt x="5776" y="746"/>
                      <a:pt x="4013" y="260"/>
                    </a:cubicBezTo>
                    <a:cubicBezTo>
                      <a:pt x="3421" y="82"/>
                      <a:pt x="2848" y="0"/>
                      <a:pt x="2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69"/>
              <p:cNvSpPr/>
              <p:nvPr/>
            </p:nvSpPr>
            <p:spPr>
              <a:xfrm>
                <a:off x="13732475" y="867413"/>
                <a:ext cx="177075" cy="94550"/>
              </a:xfrm>
              <a:custGeom>
                <a:avLst/>
                <a:gdLst/>
                <a:ahLst/>
                <a:cxnLst/>
                <a:rect l="l" t="t" r="r" b="b"/>
                <a:pathLst>
                  <a:path w="7083" h="3782" extrusionOk="0">
                    <a:moveTo>
                      <a:pt x="4890" y="1"/>
                    </a:moveTo>
                    <a:cubicBezTo>
                      <a:pt x="4322" y="1"/>
                      <a:pt x="3674" y="106"/>
                      <a:pt x="3009" y="320"/>
                    </a:cubicBezTo>
                    <a:cubicBezTo>
                      <a:pt x="1216" y="898"/>
                      <a:pt x="0" y="2053"/>
                      <a:pt x="304" y="2934"/>
                    </a:cubicBezTo>
                    <a:cubicBezTo>
                      <a:pt x="496" y="3491"/>
                      <a:pt x="1234" y="3781"/>
                      <a:pt x="2204" y="3781"/>
                    </a:cubicBezTo>
                    <a:cubicBezTo>
                      <a:pt x="2769" y="3781"/>
                      <a:pt x="3413" y="3683"/>
                      <a:pt x="4073" y="3481"/>
                    </a:cubicBezTo>
                    <a:cubicBezTo>
                      <a:pt x="5867" y="2904"/>
                      <a:pt x="7082" y="1718"/>
                      <a:pt x="6779" y="898"/>
                    </a:cubicBezTo>
                    <a:cubicBezTo>
                      <a:pt x="6587" y="305"/>
                      <a:pt x="5854" y="1"/>
                      <a:pt x="48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69"/>
              <p:cNvSpPr/>
              <p:nvPr/>
            </p:nvSpPr>
            <p:spPr>
              <a:xfrm>
                <a:off x="13598725" y="857763"/>
                <a:ext cx="112500" cy="160475"/>
              </a:xfrm>
              <a:custGeom>
                <a:avLst/>
                <a:gdLst/>
                <a:ahLst/>
                <a:cxnLst/>
                <a:rect l="l" t="t" r="r" b="b"/>
                <a:pathLst>
                  <a:path w="4500" h="6419" extrusionOk="0">
                    <a:moveTo>
                      <a:pt x="3151" y="0"/>
                    </a:moveTo>
                    <a:cubicBezTo>
                      <a:pt x="2313" y="0"/>
                      <a:pt x="1285" y="1074"/>
                      <a:pt x="700" y="2591"/>
                    </a:cubicBezTo>
                    <a:cubicBezTo>
                      <a:pt x="1" y="4354"/>
                      <a:pt x="122" y="6025"/>
                      <a:pt x="1004" y="6360"/>
                    </a:cubicBezTo>
                    <a:cubicBezTo>
                      <a:pt x="1105" y="6399"/>
                      <a:pt x="1211" y="6418"/>
                      <a:pt x="1323" y="6418"/>
                    </a:cubicBezTo>
                    <a:cubicBezTo>
                      <a:pt x="2149" y="6418"/>
                      <a:pt x="3211" y="5360"/>
                      <a:pt x="3800" y="3806"/>
                    </a:cubicBezTo>
                    <a:cubicBezTo>
                      <a:pt x="4499" y="2074"/>
                      <a:pt x="4378" y="402"/>
                      <a:pt x="3496" y="68"/>
                    </a:cubicBezTo>
                    <a:cubicBezTo>
                      <a:pt x="3386" y="22"/>
                      <a:pt x="3270" y="0"/>
                      <a:pt x="31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69"/>
              <p:cNvSpPr/>
              <p:nvPr/>
            </p:nvSpPr>
            <p:spPr>
              <a:xfrm>
                <a:off x="13576700" y="1047113"/>
                <a:ext cx="171000" cy="83650"/>
              </a:xfrm>
              <a:custGeom>
                <a:avLst/>
                <a:gdLst/>
                <a:ahLst/>
                <a:cxnLst/>
                <a:rect l="l" t="t" r="r" b="b"/>
                <a:pathLst>
                  <a:path w="6840" h="3346" extrusionOk="0">
                    <a:moveTo>
                      <a:pt x="3516" y="1"/>
                    </a:moveTo>
                    <a:cubicBezTo>
                      <a:pt x="3479" y="1"/>
                      <a:pt x="3442" y="1"/>
                      <a:pt x="3404" y="1"/>
                    </a:cubicBezTo>
                    <a:cubicBezTo>
                      <a:pt x="1520" y="32"/>
                      <a:pt x="0" y="853"/>
                      <a:pt x="61" y="1764"/>
                    </a:cubicBezTo>
                    <a:cubicBezTo>
                      <a:pt x="61" y="2657"/>
                      <a:pt x="1547" y="3346"/>
                      <a:pt x="3349" y="3346"/>
                    </a:cubicBezTo>
                    <a:cubicBezTo>
                      <a:pt x="3388" y="3346"/>
                      <a:pt x="3426" y="3346"/>
                      <a:pt x="3465" y="3345"/>
                    </a:cubicBezTo>
                    <a:cubicBezTo>
                      <a:pt x="5380" y="3315"/>
                      <a:pt x="6839" y="2555"/>
                      <a:pt x="6809" y="1612"/>
                    </a:cubicBezTo>
                    <a:cubicBezTo>
                      <a:pt x="6809" y="719"/>
                      <a:pt x="5320" y="1"/>
                      <a:pt x="35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69"/>
              <p:cNvSpPr/>
              <p:nvPr/>
            </p:nvSpPr>
            <p:spPr>
              <a:xfrm>
                <a:off x="13487775" y="967313"/>
                <a:ext cx="91225" cy="169550"/>
              </a:xfrm>
              <a:custGeom>
                <a:avLst/>
                <a:gdLst/>
                <a:ahLst/>
                <a:cxnLst/>
                <a:rect l="l" t="t" r="r" b="b"/>
                <a:pathLst>
                  <a:path w="3649" h="6782" extrusionOk="0">
                    <a:moveTo>
                      <a:pt x="2042" y="0"/>
                    </a:moveTo>
                    <a:cubicBezTo>
                      <a:pt x="1150" y="0"/>
                      <a:pt x="302" y="1408"/>
                      <a:pt x="153" y="3224"/>
                    </a:cubicBezTo>
                    <a:cubicBezTo>
                      <a:pt x="1" y="5139"/>
                      <a:pt x="639" y="6689"/>
                      <a:pt x="1551" y="6780"/>
                    </a:cubicBezTo>
                    <a:cubicBezTo>
                      <a:pt x="1570" y="6781"/>
                      <a:pt x="1589" y="6782"/>
                      <a:pt x="1607" y="6782"/>
                    </a:cubicBezTo>
                    <a:cubicBezTo>
                      <a:pt x="2499" y="6782"/>
                      <a:pt x="3348" y="5374"/>
                      <a:pt x="3496" y="3528"/>
                    </a:cubicBezTo>
                    <a:cubicBezTo>
                      <a:pt x="3648" y="1674"/>
                      <a:pt x="3040" y="93"/>
                      <a:pt x="2098" y="2"/>
                    </a:cubicBezTo>
                    <a:cubicBezTo>
                      <a:pt x="2079" y="1"/>
                      <a:pt x="2061" y="0"/>
                      <a:pt x="20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69"/>
              <p:cNvSpPr/>
              <p:nvPr/>
            </p:nvSpPr>
            <p:spPr>
              <a:xfrm>
                <a:off x="13491575" y="1166063"/>
                <a:ext cx="175575" cy="90300"/>
              </a:xfrm>
              <a:custGeom>
                <a:avLst/>
                <a:gdLst/>
                <a:ahLst/>
                <a:cxnLst/>
                <a:rect l="l" t="t" r="r" b="b"/>
                <a:pathLst>
                  <a:path w="7023" h="3612" extrusionOk="0">
                    <a:moveTo>
                      <a:pt x="4630" y="1"/>
                    </a:moveTo>
                    <a:cubicBezTo>
                      <a:pt x="4157" y="1"/>
                      <a:pt x="3637" y="64"/>
                      <a:pt x="3101" y="198"/>
                    </a:cubicBezTo>
                    <a:cubicBezTo>
                      <a:pt x="1277" y="654"/>
                      <a:pt x="1" y="1718"/>
                      <a:pt x="214" y="2630"/>
                    </a:cubicBezTo>
                    <a:cubicBezTo>
                      <a:pt x="387" y="3236"/>
                      <a:pt x="1271" y="3611"/>
                      <a:pt x="2426" y="3611"/>
                    </a:cubicBezTo>
                    <a:cubicBezTo>
                      <a:pt x="2890" y="3611"/>
                      <a:pt x="3399" y="3551"/>
                      <a:pt x="3922" y="3420"/>
                    </a:cubicBezTo>
                    <a:cubicBezTo>
                      <a:pt x="5746" y="2964"/>
                      <a:pt x="7022" y="1900"/>
                      <a:pt x="6809" y="988"/>
                    </a:cubicBezTo>
                    <a:cubicBezTo>
                      <a:pt x="6638" y="366"/>
                      <a:pt x="5769" y="1"/>
                      <a:pt x="46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69"/>
              <p:cNvSpPr/>
              <p:nvPr/>
            </p:nvSpPr>
            <p:spPr>
              <a:xfrm>
                <a:off x="13396600" y="1119138"/>
                <a:ext cx="95775" cy="168325"/>
              </a:xfrm>
              <a:custGeom>
                <a:avLst/>
                <a:gdLst/>
                <a:ahLst/>
                <a:cxnLst/>
                <a:rect l="l" t="t" r="r" b="b"/>
                <a:pathLst>
                  <a:path w="3831" h="6733" extrusionOk="0">
                    <a:moveTo>
                      <a:pt x="1543" y="1"/>
                    </a:moveTo>
                    <a:cubicBezTo>
                      <a:pt x="1505" y="1"/>
                      <a:pt x="1467" y="3"/>
                      <a:pt x="1429" y="8"/>
                    </a:cubicBezTo>
                    <a:cubicBezTo>
                      <a:pt x="517" y="160"/>
                      <a:pt x="0" y="1771"/>
                      <a:pt x="274" y="3625"/>
                    </a:cubicBezTo>
                    <a:cubicBezTo>
                      <a:pt x="507" y="5375"/>
                      <a:pt x="1412" y="6733"/>
                      <a:pt x="2290" y="6733"/>
                    </a:cubicBezTo>
                    <a:cubicBezTo>
                      <a:pt x="2328" y="6733"/>
                      <a:pt x="2365" y="6730"/>
                      <a:pt x="2402" y="6725"/>
                    </a:cubicBezTo>
                    <a:cubicBezTo>
                      <a:pt x="3314" y="6574"/>
                      <a:pt x="3830" y="4993"/>
                      <a:pt x="3557" y="3139"/>
                    </a:cubicBezTo>
                    <a:cubicBezTo>
                      <a:pt x="3353" y="1332"/>
                      <a:pt x="2423" y="1"/>
                      <a:pt x="15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69"/>
              <p:cNvSpPr/>
              <p:nvPr/>
            </p:nvSpPr>
            <p:spPr>
              <a:xfrm>
                <a:off x="13430800" y="1299588"/>
                <a:ext cx="174025" cy="104925"/>
              </a:xfrm>
              <a:custGeom>
                <a:avLst/>
                <a:gdLst/>
                <a:ahLst/>
                <a:cxnLst/>
                <a:rect l="l" t="t" r="r" b="b"/>
                <a:pathLst>
                  <a:path w="6961" h="4197" extrusionOk="0">
                    <a:moveTo>
                      <a:pt x="5038" y="1"/>
                    </a:moveTo>
                    <a:cubicBezTo>
                      <a:pt x="4368" y="1"/>
                      <a:pt x="3555" y="191"/>
                      <a:pt x="2736" y="571"/>
                    </a:cubicBezTo>
                    <a:cubicBezTo>
                      <a:pt x="1034" y="1392"/>
                      <a:pt x="0" y="2699"/>
                      <a:pt x="365" y="3550"/>
                    </a:cubicBezTo>
                    <a:cubicBezTo>
                      <a:pt x="586" y="3976"/>
                      <a:pt x="1141" y="4197"/>
                      <a:pt x="1862" y="4197"/>
                    </a:cubicBezTo>
                    <a:cubicBezTo>
                      <a:pt x="2532" y="4197"/>
                      <a:pt x="3345" y="4006"/>
                      <a:pt x="4164" y="3611"/>
                    </a:cubicBezTo>
                    <a:cubicBezTo>
                      <a:pt x="5897" y="2821"/>
                      <a:pt x="6961" y="1483"/>
                      <a:pt x="6535" y="663"/>
                    </a:cubicBezTo>
                    <a:cubicBezTo>
                      <a:pt x="6315" y="221"/>
                      <a:pt x="5759" y="1"/>
                      <a:pt x="50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69"/>
              <p:cNvSpPr/>
              <p:nvPr/>
            </p:nvSpPr>
            <p:spPr>
              <a:xfrm>
                <a:off x="13329725" y="1289138"/>
                <a:ext cx="109450" cy="162725"/>
              </a:xfrm>
              <a:custGeom>
                <a:avLst/>
                <a:gdLst/>
                <a:ahLst/>
                <a:cxnLst/>
                <a:rect l="l" t="t" r="r" b="b"/>
                <a:pathLst>
                  <a:path w="4378" h="6509" extrusionOk="0">
                    <a:moveTo>
                      <a:pt x="1339" y="0"/>
                    </a:moveTo>
                    <a:cubicBezTo>
                      <a:pt x="1244" y="0"/>
                      <a:pt x="1152" y="16"/>
                      <a:pt x="1064" y="47"/>
                    </a:cubicBezTo>
                    <a:cubicBezTo>
                      <a:pt x="213" y="351"/>
                      <a:pt x="1" y="2023"/>
                      <a:pt x="608" y="3816"/>
                    </a:cubicBezTo>
                    <a:cubicBezTo>
                      <a:pt x="1151" y="5417"/>
                      <a:pt x="2178" y="6509"/>
                      <a:pt x="3019" y="6509"/>
                    </a:cubicBezTo>
                    <a:cubicBezTo>
                      <a:pt x="3120" y="6509"/>
                      <a:pt x="3219" y="6493"/>
                      <a:pt x="3314" y="6461"/>
                    </a:cubicBezTo>
                    <a:cubicBezTo>
                      <a:pt x="4195" y="6157"/>
                      <a:pt x="4378" y="4485"/>
                      <a:pt x="3770" y="2722"/>
                    </a:cubicBezTo>
                    <a:cubicBezTo>
                      <a:pt x="3197" y="1141"/>
                      <a:pt x="2161" y="0"/>
                      <a:pt x="13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69"/>
              <p:cNvSpPr/>
              <p:nvPr/>
            </p:nvSpPr>
            <p:spPr>
              <a:xfrm>
                <a:off x="13398875" y="1457038"/>
                <a:ext cx="169475" cy="114125"/>
              </a:xfrm>
              <a:custGeom>
                <a:avLst/>
                <a:gdLst/>
                <a:ahLst/>
                <a:cxnLst/>
                <a:rect l="l" t="t" r="r" b="b"/>
                <a:pathLst>
                  <a:path w="6779" h="4565" extrusionOk="0">
                    <a:moveTo>
                      <a:pt x="5113" y="0"/>
                    </a:moveTo>
                    <a:cubicBezTo>
                      <a:pt x="4386" y="0"/>
                      <a:pt x="3445" y="296"/>
                      <a:pt x="2523" y="869"/>
                    </a:cubicBezTo>
                    <a:cubicBezTo>
                      <a:pt x="912" y="1811"/>
                      <a:pt x="1" y="3240"/>
                      <a:pt x="517" y="4061"/>
                    </a:cubicBezTo>
                    <a:cubicBezTo>
                      <a:pt x="726" y="4399"/>
                      <a:pt x="1151" y="4565"/>
                      <a:pt x="1696" y="4565"/>
                    </a:cubicBezTo>
                    <a:cubicBezTo>
                      <a:pt x="2424" y="4565"/>
                      <a:pt x="3365" y="4269"/>
                      <a:pt x="4286" y="3696"/>
                    </a:cubicBezTo>
                    <a:cubicBezTo>
                      <a:pt x="5867" y="2723"/>
                      <a:pt x="6779" y="1264"/>
                      <a:pt x="6292" y="504"/>
                    </a:cubicBezTo>
                    <a:cubicBezTo>
                      <a:pt x="6084" y="166"/>
                      <a:pt x="5659" y="0"/>
                      <a:pt x="51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69"/>
              <p:cNvSpPr/>
              <p:nvPr/>
            </p:nvSpPr>
            <p:spPr>
              <a:xfrm>
                <a:off x="13297050" y="1468813"/>
                <a:ext cx="114775" cy="157450"/>
              </a:xfrm>
              <a:custGeom>
                <a:avLst/>
                <a:gdLst/>
                <a:ahLst/>
                <a:cxnLst/>
                <a:rect l="l" t="t" r="r" b="b"/>
                <a:pathLst>
                  <a:path w="4591" h="6298" extrusionOk="0">
                    <a:moveTo>
                      <a:pt x="1209" y="0"/>
                    </a:moveTo>
                    <a:cubicBezTo>
                      <a:pt x="1070" y="0"/>
                      <a:pt x="939" y="31"/>
                      <a:pt x="821" y="94"/>
                    </a:cubicBezTo>
                    <a:cubicBezTo>
                      <a:pt x="1" y="489"/>
                      <a:pt x="1" y="2222"/>
                      <a:pt x="791" y="3894"/>
                    </a:cubicBezTo>
                    <a:cubicBezTo>
                      <a:pt x="1463" y="5316"/>
                      <a:pt x="2531" y="6298"/>
                      <a:pt x="3340" y="6298"/>
                    </a:cubicBezTo>
                    <a:cubicBezTo>
                      <a:pt x="3482" y="6298"/>
                      <a:pt x="3617" y="6267"/>
                      <a:pt x="3739" y="6204"/>
                    </a:cubicBezTo>
                    <a:cubicBezTo>
                      <a:pt x="4590" y="5778"/>
                      <a:pt x="4590" y="4076"/>
                      <a:pt x="3800" y="2404"/>
                    </a:cubicBezTo>
                    <a:cubicBezTo>
                      <a:pt x="3076" y="982"/>
                      <a:pt x="2000" y="0"/>
                      <a:pt x="12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69"/>
              <p:cNvSpPr/>
              <p:nvPr/>
            </p:nvSpPr>
            <p:spPr>
              <a:xfrm>
                <a:off x="13050850" y="831938"/>
                <a:ext cx="430125" cy="732700"/>
              </a:xfrm>
              <a:custGeom>
                <a:avLst/>
                <a:gdLst/>
                <a:ahLst/>
                <a:cxnLst/>
                <a:rect l="l" t="t" r="r" b="b"/>
                <a:pathLst>
                  <a:path w="17205" h="29308" extrusionOk="0">
                    <a:moveTo>
                      <a:pt x="344" y="1"/>
                    </a:moveTo>
                    <a:cubicBezTo>
                      <a:pt x="225" y="1"/>
                      <a:pt x="127" y="79"/>
                      <a:pt x="61" y="189"/>
                    </a:cubicBezTo>
                    <a:cubicBezTo>
                      <a:pt x="0" y="371"/>
                      <a:pt x="61" y="523"/>
                      <a:pt x="213" y="584"/>
                    </a:cubicBezTo>
                    <a:cubicBezTo>
                      <a:pt x="15776" y="6906"/>
                      <a:pt x="16566" y="28791"/>
                      <a:pt x="16566" y="29004"/>
                    </a:cubicBezTo>
                    <a:cubicBezTo>
                      <a:pt x="16566" y="29156"/>
                      <a:pt x="16718" y="29308"/>
                      <a:pt x="16870" y="29308"/>
                    </a:cubicBezTo>
                    <a:cubicBezTo>
                      <a:pt x="17022" y="29308"/>
                      <a:pt x="17174" y="29156"/>
                      <a:pt x="17204" y="28974"/>
                    </a:cubicBezTo>
                    <a:cubicBezTo>
                      <a:pt x="17204" y="28761"/>
                      <a:pt x="16353" y="6481"/>
                      <a:pt x="487" y="37"/>
                    </a:cubicBezTo>
                    <a:cubicBezTo>
                      <a:pt x="436" y="12"/>
                      <a:pt x="389" y="1"/>
                      <a:pt x="3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69"/>
              <p:cNvSpPr/>
              <p:nvPr/>
            </p:nvSpPr>
            <p:spPr>
              <a:xfrm>
                <a:off x="12982450" y="877388"/>
                <a:ext cx="175575" cy="95600"/>
              </a:xfrm>
              <a:custGeom>
                <a:avLst/>
                <a:gdLst/>
                <a:ahLst/>
                <a:cxnLst/>
                <a:rect l="l" t="t" r="r" b="b"/>
                <a:pathLst>
                  <a:path w="7023" h="3824" extrusionOk="0">
                    <a:moveTo>
                      <a:pt x="4891" y="1"/>
                    </a:moveTo>
                    <a:cubicBezTo>
                      <a:pt x="4309" y="1"/>
                      <a:pt x="3638" y="113"/>
                      <a:pt x="2949" y="347"/>
                    </a:cubicBezTo>
                    <a:cubicBezTo>
                      <a:pt x="1186" y="955"/>
                      <a:pt x="1" y="2110"/>
                      <a:pt x="305" y="2991"/>
                    </a:cubicBezTo>
                    <a:cubicBezTo>
                      <a:pt x="492" y="3534"/>
                      <a:pt x="1198" y="3823"/>
                      <a:pt x="2132" y="3823"/>
                    </a:cubicBezTo>
                    <a:cubicBezTo>
                      <a:pt x="2714" y="3823"/>
                      <a:pt x="3385" y="3711"/>
                      <a:pt x="4074" y="3477"/>
                    </a:cubicBezTo>
                    <a:cubicBezTo>
                      <a:pt x="5837" y="2869"/>
                      <a:pt x="7022" y="1714"/>
                      <a:pt x="6718" y="833"/>
                    </a:cubicBezTo>
                    <a:cubicBezTo>
                      <a:pt x="6531" y="290"/>
                      <a:pt x="5825" y="1"/>
                      <a:pt x="48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69"/>
              <p:cNvSpPr/>
              <p:nvPr/>
            </p:nvSpPr>
            <p:spPr>
              <a:xfrm>
                <a:off x="12923175" y="783963"/>
                <a:ext cx="176325" cy="93225"/>
              </a:xfrm>
              <a:custGeom>
                <a:avLst/>
                <a:gdLst/>
                <a:ahLst/>
                <a:cxnLst/>
                <a:rect l="l" t="t" r="r" b="b"/>
                <a:pathLst>
                  <a:path w="7053" h="3729" extrusionOk="0">
                    <a:moveTo>
                      <a:pt x="2348" y="0"/>
                    </a:moveTo>
                    <a:cubicBezTo>
                      <a:pt x="1257" y="0"/>
                      <a:pt x="433" y="355"/>
                      <a:pt x="244" y="983"/>
                    </a:cubicBezTo>
                    <a:cubicBezTo>
                      <a:pt x="1" y="1895"/>
                      <a:pt x="1308" y="3020"/>
                      <a:pt x="3101" y="3506"/>
                    </a:cubicBezTo>
                    <a:cubicBezTo>
                      <a:pt x="3668" y="3657"/>
                      <a:pt x="4214" y="3729"/>
                      <a:pt x="4705" y="3729"/>
                    </a:cubicBezTo>
                    <a:cubicBezTo>
                      <a:pt x="5797" y="3729"/>
                      <a:pt x="6621" y="3375"/>
                      <a:pt x="6810" y="2746"/>
                    </a:cubicBezTo>
                    <a:cubicBezTo>
                      <a:pt x="7053" y="1834"/>
                      <a:pt x="5776" y="740"/>
                      <a:pt x="3952" y="223"/>
                    </a:cubicBezTo>
                    <a:cubicBezTo>
                      <a:pt x="3386" y="72"/>
                      <a:pt x="2840" y="0"/>
                      <a:pt x="23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69"/>
              <p:cNvSpPr/>
              <p:nvPr/>
            </p:nvSpPr>
            <p:spPr>
              <a:xfrm>
                <a:off x="13122275" y="766963"/>
                <a:ext cx="114000" cy="158875"/>
              </a:xfrm>
              <a:custGeom>
                <a:avLst/>
                <a:gdLst/>
                <a:ahLst/>
                <a:cxnLst/>
                <a:rect l="l" t="t" r="r" b="b"/>
                <a:pathLst>
                  <a:path w="4560" h="6355" extrusionOk="0">
                    <a:moveTo>
                      <a:pt x="1234" y="0"/>
                    </a:moveTo>
                    <a:cubicBezTo>
                      <a:pt x="1100" y="0"/>
                      <a:pt x="971" y="27"/>
                      <a:pt x="852" y="83"/>
                    </a:cubicBezTo>
                    <a:cubicBezTo>
                      <a:pt x="31" y="447"/>
                      <a:pt x="1" y="2180"/>
                      <a:pt x="760" y="3882"/>
                    </a:cubicBezTo>
                    <a:cubicBezTo>
                      <a:pt x="1446" y="5359"/>
                      <a:pt x="2498" y="6355"/>
                      <a:pt x="3320" y="6355"/>
                    </a:cubicBezTo>
                    <a:cubicBezTo>
                      <a:pt x="3445" y="6355"/>
                      <a:pt x="3566" y="6332"/>
                      <a:pt x="3678" y="6283"/>
                    </a:cubicBezTo>
                    <a:cubicBezTo>
                      <a:pt x="4499" y="5888"/>
                      <a:pt x="4560" y="4186"/>
                      <a:pt x="3800" y="2484"/>
                    </a:cubicBezTo>
                    <a:cubicBezTo>
                      <a:pt x="3095" y="995"/>
                      <a:pt x="2053" y="0"/>
                      <a:pt x="12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69"/>
              <p:cNvSpPr/>
              <p:nvPr/>
            </p:nvSpPr>
            <p:spPr>
              <a:xfrm>
                <a:off x="13092650" y="955863"/>
                <a:ext cx="171750" cy="83725"/>
              </a:xfrm>
              <a:custGeom>
                <a:avLst/>
                <a:gdLst/>
                <a:ahLst/>
                <a:cxnLst/>
                <a:rect l="l" t="t" r="r" b="b"/>
                <a:pathLst>
                  <a:path w="6870" h="3349" extrusionOk="0">
                    <a:moveTo>
                      <a:pt x="3605" y="0"/>
                    </a:moveTo>
                    <a:cubicBezTo>
                      <a:pt x="3529" y="0"/>
                      <a:pt x="3452" y="2"/>
                      <a:pt x="3374" y="4"/>
                    </a:cubicBezTo>
                    <a:cubicBezTo>
                      <a:pt x="1520" y="34"/>
                      <a:pt x="0" y="855"/>
                      <a:pt x="31" y="1797"/>
                    </a:cubicBezTo>
                    <a:cubicBezTo>
                      <a:pt x="60" y="2689"/>
                      <a:pt x="1573" y="3349"/>
                      <a:pt x="3374" y="3349"/>
                    </a:cubicBezTo>
                    <a:cubicBezTo>
                      <a:pt x="3415" y="3349"/>
                      <a:pt x="3455" y="3348"/>
                      <a:pt x="3496" y="3348"/>
                    </a:cubicBezTo>
                    <a:cubicBezTo>
                      <a:pt x="5350" y="3317"/>
                      <a:pt x="6870" y="2527"/>
                      <a:pt x="6839" y="1554"/>
                    </a:cubicBezTo>
                    <a:cubicBezTo>
                      <a:pt x="6810" y="679"/>
                      <a:pt x="5410" y="0"/>
                      <a:pt x="36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69"/>
              <p:cNvSpPr/>
              <p:nvPr/>
            </p:nvSpPr>
            <p:spPr>
              <a:xfrm>
                <a:off x="13259050" y="870663"/>
                <a:ext cx="95775" cy="168325"/>
              </a:xfrm>
              <a:custGeom>
                <a:avLst/>
                <a:gdLst/>
                <a:ahLst/>
                <a:cxnLst/>
                <a:rect l="l" t="t" r="r" b="b"/>
                <a:pathLst>
                  <a:path w="3831" h="6733" extrusionOk="0">
                    <a:moveTo>
                      <a:pt x="1571" y="0"/>
                    </a:moveTo>
                    <a:cubicBezTo>
                      <a:pt x="1534" y="0"/>
                      <a:pt x="1497" y="3"/>
                      <a:pt x="1460" y="8"/>
                    </a:cubicBezTo>
                    <a:cubicBezTo>
                      <a:pt x="517" y="99"/>
                      <a:pt x="1" y="1710"/>
                      <a:pt x="244" y="3564"/>
                    </a:cubicBezTo>
                    <a:cubicBezTo>
                      <a:pt x="507" y="5344"/>
                      <a:pt x="1386" y="6732"/>
                      <a:pt x="2263" y="6732"/>
                    </a:cubicBezTo>
                    <a:cubicBezTo>
                      <a:pt x="2299" y="6732"/>
                      <a:pt x="2335" y="6730"/>
                      <a:pt x="2372" y="6725"/>
                    </a:cubicBezTo>
                    <a:cubicBezTo>
                      <a:pt x="3284" y="6604"/>
                      <a:pt x="3831" y="4962"/>
                      <a:pt x="3587" y="3138"/>
                    </a:cubicBezTo>
                    <a:cubicBezTo>
                      <a:pt x="3354" y="1360"/>
                      <a:pt x="2449" y="0"/>
                      <a:pt x="15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69"/>
              <p:cNvSpPr/>
              <p:nvPr/>
            </p:nvSpPr>
            <p:spPr>
              <a:xfrm>
                <a:off x="13180800" y="1071663"/>
                <a:ext cx="175550" cy="87750"/>
              </a:xfrm>
              <a:custGeom>
                <a:avLst/>
                <a:gdLst/>
                <a:ahLst/>
                <a:cxnLst/>
                <a:rect l="l" t="t" r="r" b="b"/>
                <a:pathLst>
                  <a:path w="7022" h="3510" extrusionOk="0">
                    <a:moveTo>
                      <a:pt x="2622" y="0"/>
                    </a:moveTo>
                    <a:cubicBezTo>
                      <a:pt x="1340" y="0"/>
                      <a:pt x="346" y="414"/>
                      <a:pt x="182" y="1117"/>
                    </a:cubicBezTo>
                    <a:cubicBezTo>
                      <a:pt x="0" y="1998"/>
                      <a:pt x="1368" y="3001"/>
                      <a:pt x="3192" y="3396"/>
                    </a:cubicBezTo>
                    <a:cubicBezTo>
                      <a:pt x="3610" y="3473"/>
                      <a:pt x="4019" y="3510"/>
                      <a:pt x="4403" y="3510"/>
                    </a:cubicBezTo>
                    <a:cubicBezTo>
                      <a:pt x="5692" y="3510"/>
                      <a:pt x="6699" y="3096"/>
                      <a:pt x="6839" y="2393"/>
                    </a:cubicBezTo>
                    <a:cubicBezTo>
                      <a:pt x="7021" y="1482"/>
                      <a:pt x="5654" y="478"/>
                      <a:pt x="3830" y="114"/>
                    </a:cubicBezTo>
                    <a:cubicBezTo>
                      <a:pt x="3411" y="37"/>
                      <a:pt x="3004" y="0"/>
                      <a:pt x="26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69"/>
              <p:cNvSpPr/>
              <p:nvPr/>
            </p:nvSpPr>
            <p:spPr>
              <a:xfrm>
                <a:off x="13357850" y="1015888"/>
                <a:ext cx="91200" cy="168925"/>
              </a:xfrm>
              <a:custGeom>
                <a:avLst/>
                <a:gdLst/>
                <a:ahLst/>
                <a:cxnLst/>
                <a:rect l="l" t="t" r="r" b="b"/>
                <a:pathLst>
                  <a:path w="3648" h="6757" extrusionOk="0">
                    <a:moveTo>
                      <a:pt x="2041" y="0"/>
                    </a:moveTo>
                    <a:cubicBezTo>
                      <a:pt x="1105" y="0"/>
                      <a:pt x="300" y="1427"/>
                      <a:pt x="152" y="3226"/>
                    </a:cubicBezTo>
                    <a:cubicBezTo>
                      <a:pt x="0" y="5080"/>
                      <a:pt x="608" y="6691"/>
                      <a:pt x="1520" y="6752"/>
                    </a:cubicBezTo>
                    <a:cubicBezTo>
                      <a:pt x="1547" y="6755"/>
                      <a:pt x="1574" y="6756"/>
                      <a:pt x="1601" y="6756"/>
                    </a:cubicBezTo>
                    <a:cubicBezTo>
                      <a:pt x="2482" y="6756"/>
                      <a:pt x="3289" y="5329"/>
                      <a:pt x="3496" y="3530"/>
                    </a:cubicBezTo>
                    <a:cubicBezTo>
                      <a:pt x="3648" y="1676"/>
                      <a:pt x="3040" y="65"/>
                      <a:pt x="2128" y="4"/>
                    </a:cubicBezTo>
                    <a:cubicBezTo>
                      <a:pt x="2099" y="2"/>
                      <a:pt x="2070" y="0"/>
                      <a:pt x="20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69"/>
              <p:cNvSpPr/>
              <p:nvPr/>
            </p:nvSpPr>
            <p:spPr>
              <a:xfrm>
                <a:off x="13249950" y="1201638"/>
                <a:ext cx="174775" cy="101425"/>
              </a:xfrm>
              <a:custGeom>
                <a:avLst/>
                <a:gdLst/>
                <a:ahLst/>
                <a:cxnLst/>
                <a:rect l="l" t="t" r="r" b="b"/>
                <a:pathLst>
                  <a:path w="6991" h="4057" extrusionOk="0">
                    <a:moveTo>
                      <a:pt x="2001" y="1"/>
                    </a:moveTo>
                    <a:cubicBezTo>
                      <a:pt x="1191" y="1"/>
                      <a:pt x="583" y="256"/>
                      <a:pt x="395" y="751"/>
                    </a:cubicBezTo>
                    <a:cubicBezTo>
                      <a:pt x="0" y="1602"/>
                      <a:pt x="1155" y="2878"/>
                      <a:pt x="2888" y="3577"/>
                    </a:cubicBezTo>
                    <a:cubicBezTo>
                      <a:pt x="3668" y="3900"/>
                      <a:pt x="4430" y="4056"/>
                      <a:pt x="5067" y="4056"/>
                    </a:cubicBezTo>
                    <a:cubicBezTo>
                      <a:pt x="5868" y="4056"/>
                      <a:pt x="6470" y="3809"/>
                      <a:pt x="6657" y="3334"/>
                    </a:cubicBezTo>
                    <a:cubicBezTo>
                      <a:pt x="6991" y="2453"/>
                      <a:pt x="5897" y="1207"/>
                      <a:pt x="4164" y="477"/>
                    </a:cubicBezTo>
                    <a:cubicBezTo>
                      <a:pt x="3390" y="157"/>
                      <a:pt x="2634" y="1"/>
                      <a:pt x="20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69"/>
              <p:cNvSpPr/>
              <p:nvPr/>
            </p:nvSpPr>
            <p:spPr>
              <a:xfrm>
                <a:off x="13418625" y="1182213"/>
                <a:ext cx="106425" cy="164350"/>
              </a:xfrm>
              <a:custGeom>
                <a:avLst/>
                <a:gdLst/>
                <a:ahLst/>
                <a:cxnLst/>
                <a:rect l="l" t="t" r="r" b="b"/>
                <a:pathLst>
                  <a:path w="4257" h="6574" extrusionOk="0">
                    <a:moveTo>
                      <a:pt x="2820" y="1"/>
                    </a:moveTo>
                    <a:cubicBezTo>
                      <a:pt x="1986" y="1"/>
                      <a:pt x="1014" y="1177"/>
                      <a:pt x="518" y="2804"/>
                    </a:cubicBezTo>
                    <a:cubicBezTo>
                      <a:pt x="1" y="4598"/>
                      <a:pt x="305" y="6269"/>
                      <a:pt x="1156" y="6543"/>
                    </a:cubicBezTo>
                    <a:cubicBezTo>
                      <a:pt x="1230" y="6563"/>
                      <a:pt x="1306" y="6573"/>
                      <a:pt x="1383" y="6573"/>
                    </a:cubicBezTo>
                    <a:cubicBezTo>
                      <a:pt x="2231" y="6573"/>
                      <a:pt x="3264" y="5390"/>
                      <a:pt x="3709" y="3747"/>
                    </a:cubicBezTo>
                    <a:cubicBezTo>
                      <a:pt x="4256" y="1984"/>
                      <a:pt x="3922" y="312"/>
                      <a:pt x="3071" y="38"/>
                    </a:cubicBezTo>
                    <a:cubicBezTo>
                      <a:pt x="2989" y="13"/>
                      <a:pt x="2905" y="1"/>
                      <a:pt x="28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69"/>
              <p:cNvSpPr/>
              <p:nvPr/>
            </p:nvSpPr>
            <p:spPr>
              <a:xfrm>
                <a:off x="13294000" y="1356738"/>
                <a:ext cx="171000" cy="110600"/>
              </a:xfrm>
              <a:custGeom>
                <a:avLst/>
                <a:gdLst/>
                <a:ahLst/>
                <a:cxnLst/>
                <a:rect l="l" t="t" r="r" b="b"/>
                <a:pathLst>
                  <a:path w="6840" h="4424" extrusionOk="0">
                    <a:moveTo>
                      <a:pt x="1772" y="1"/>
                    </a:moveTo>
                    <a:cubicBezTo>
                      <a:pt x="1137" y="1"/>
                      <a:pt x="642" y="191"/>
                      <a:pt x="427" y="565"/>
                    </a:cubicBezTo>
                    <a:cubicBezTo>
                      <a:pt x="1" y="1416"/>
                      <a:pt x="974" y="2784"/>
                      <a:pt x="2615" y="3696"/>
                    </a:cubicBezTo>
                    <a:cubicBezTo>
                      <a:pt x="3486" y="4180"/>
                      <a:pt x="4374" y="4424"/>
                      <a:pt x="5080" y="4424"/>
                    </a:cubicBezTo>
                    <a:cubicBezTo>
                      <a:pt x="5703" y="4424"/>
                      <a:pt x="6184" y="4233"/>
                      <a:pt x="6384" y="3848"/>
                    </a:cubicBezTo>
                    <a:cubicBezTo>
                      <a:pt x="6840" y="3057"/>
                      <a:pt x="5837" y="1629"/>
                      <a:pt x="4226" y="717"/>
                    </a:cubicBezTo>
                    <a:cubicBezTo>
                      <a:pt x="3361" y="237"/>
                      <a:pt x="2480" y="1"/>
                      <a:pt x="17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69"/>
              <p:cNvSpPr/>
              <p:nvPr/>
            </p:nvSpPr>
            <p:spPr>
              <a:xfrm>
                <a:off x="13455100" y="1359263"/>
                <a:ext cx="113250" cy="159000"/>
              </a:xfrm>
              <a:custGeom>
                <a:avLst/>
                <a:gdLst/>
                <a:ahLst/>
                <a:cxnLst/>
                <a:rect l="l" t="t" r="r" b="b"/>
                <a:pathLst>
                  <a:path w="4530" h="6360" extrusionOk="0">
                    <a:moveTo>
                      <a:pt x="3235" y="0"/>
                    </a:moveTo>
                    <a:cubicBezTo>
                      <a:pt x="2397" y="0"/>
                      <a:pt x="1367" y="1046"/>
                      <a:pt x="730" y="2531"/>
                    </a:cubicBezTo>
                    <a:cubicBezTo>
                      <a:pt x="1" y="4263"/>
                      <a:pt x="122" y="5935"/>
                      <a:pt x="974" y="6300"/>
                    </a:cubicBezTo>
                    <a:cubicBezTo>
                      <a:pt x="1073" y="6340"/>
                      <a:pt x="1179" y="6360"/>
                      <a:pt x="1291" y="6360"/>
                    </a:cubicBezTo>
                    <a:cubicBezTo>
                      <a:pt x="2102" y="6360"/>
                      <a:pt x="3186" y="5330"/>
                      <a:pt x="3800" y="3808"/>
                    </a:cubicBezTo>
                    <a:cubicBezTo>
                      <a:pt x="4530" y="2075"/>
                      <a:pt x="4408" y="403"/>
                      <a:pt x="3588" y="69"/>
                    </a:cubicBezTo>
                    <a:cubicBezTo>
                      <a:pt x="3475" y="22"/>
                      <a:pt x="3357" y="0"/>
                      <a:pt x="32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69"/>
              <p:cNvSpPr/>
              <p:nvPr/>
            </p:nvSpPr>
            <p:spPr>
              <a:xfrm>
                <a:off x="12968775" y="1347288"/>
                <a:ext cx="560825" cy="560825"/>
              </a:xfrm>
              <a:custGeom>
                <a:avLst/>
                <a:gdLst/>
                <a:ahLst/>
                <a:cxnLst/>
                <a:rect l="l" t="t" r="r" b="b"/>
                <a:pathLst>
                  <a:path w="22433" h="22433" extrusionOk="0">
                    <a:moveTo>
                      <a:pt x="11217" y="1"/>
                    </a:moveTo>
                    <a:cubicBezTo>
                      <a:pt x="5016" y="1"/>
                      <a:pt x="1" y="5016"/>
                      <a:pt x="1" y="11217"/>
                    </a:cubicBezTo>
                    <a:cubicBezTo>
                      <a:pt x="1" y="17417"/>
                      <a:pt x="5016" y="22433"/>
                      <a:pt x="11217" y="22433"/>
                    </a:cubicBezTo>
                    <a:cubicBezTo>
                      <a:pt x="17417" y="22433"/>
                      <a:pt x="22433" y="17417"/>
                      <a:pt x="22433" y="11217"/>
                    </a:cubicBezTo>
                    <a:cubicBezTo>
                      <a:pt x="22433" y="5016"/>
                      <a:pt x="17417" y="1"/>
                      <a:pt x="112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69"/>
              <p:cNvSpPr/>
              <p:nvPr/>
            </p:nvSpPr>
            <p:spPr>
              <a:xfrm>
                <a:off x="13381400" y="1335138"/>
                <a:ext cx="505350" cy="505350"/>
              </a:xfrm>
              <a:custGeom>
                <a:avLst/>
                <a:gdLst/>
                <a:ahLst/>
                <a:cxnLst/>
                <a:rect l="l" t="t" r="r" b="b"/>
                <a:pathLst>
                  <a:path w="20214" h="20214" extrusionOk="0">
                    <a:moveTo>
                      <a:pt x="10092" y="0"/>
                    </a:moveTo>
                    <a:cubicBezTo>
                      <a:pt x="4529" y="0"/>
                      <a:pt x="0" y="4529"/>
                      <a:pt x="0" y="10092"/>
                    </a:cubicBezTo>
                    <a:cubicBezTo>
                      <a:pt x="0" y="15685"/>
                      <a:pt x="4529" y="20213"/>
                      <a:pt x="10092" y="20213"/>
                    </a:cubicBezTo>
                    <a:cubicBezTo>
                      <a:pt x="15685" y="20213"/>
                      <a:pt x="20214" y="15685"/>
                      <a:pt x="20214" y="10092"/>
                    </a:cubicBezTo>
                    <a:cubicBezTo>
                      <a:pt x="20214" y="4529"/>
                      <a:pt x="15685" y="31"/>
                      <a:pt x="100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69"/>
              <p:cNvSpPr/>
              <p:nvPr/>
            </p:nvSpPr>
            <p:spPr>
              <a:xfrm>
                <a:off x="12480175" y="1071888"/>
                <a:ext cx="1683925" cy="1124225"/>
              </a:xfrm>
              <a:custGeom>
                <a:avLst/>
                <a:gdLst/>
                <a:ahLst/>
                <a:cxnLst/>
                <a:rect l="l" t="t" r="r" b="b"/>
                <a:pathLst>
                  <a:path w="67357" h="44969" extrusionOk="0">
                    <a:moveTo>
                      <a:pt x="36784" y="0"/>
                    </a:moveTo>
                    <a:cubicBezTo>
                      <a:pt x="35306" y="0"/>
                      <a:pt x="33802" y="211"/>
                      <a:pt x="32311" y="652"/>
                    </a:cubicBezTo>
                    <a:cubicBezTo>
                      <a:pt x="29210" y="1564"/>
                      <a:pt x="26596" y="3387"/>
                      <a:pt x="24651" y="5728"/>
                    </a:cubicBezTo>
                    <a:cubicBezTo>
                      <a:pt x="24144" y="5678"/>
                      <a:pt x="23636" y="5654"/>
                      <a:pt x="23128" y="5654"/>
                    </a:cubicBezTo>
                    <a:cubicBezTo>
                      <a:pt x="18639" y="5654"/>
                      <a:pt x="14180" y="7577"/>
                      <a:pt x="11095" y="11290"/>
                    </a:cubicBezTo>
                    <a:cubicBezTo>
                      <a:pt x="9271" y="13448"/>
                      <a:pt x="8146" y="15941"/>
                      <a:pt x="7690" y="18524"/>
                    </a:cubicBezTo>
                    <a:cubicBezTo>
                      <a:pt x="6535" y="19254"/>
                      <a:pt x="5471" y="20166"/>
                      <a:pt x="4560" y="21260"/>
                    </a:cubicBezTo>
                    <a:cubicBezTo>
                      <a:pt x="0" y="26731"/>
                      <a:pt x="699" y="34877"/>
                      <a:pt x="6170" y="39437"/>
                    </a:cubicBezTo>
                    <a:cubicBezTo>
                      <a:pt x="8583" y="41437"/>
                      <a:pt x="11527" y="42425"/>
                      <a:pt x="14448" y="42425"/>
                    </a:cubicBezTo>
                    <a:cubicBezTo>
                      <a:pt x="16053" y="42425"/>
                      <a:pt x="17651" y="42127"/>
                      <a:pt x="19149" y="41534"/>
                    </a:cubicBezTo>
                    <a:cubicBezTo>
                      <a:pt x="21460" y="43662"/>
                      <a:pt x="24530" y="44969"/>
                      <a:pt x="27903" y="44969"/>
                    </a:cubicBezTo>
                    <a:cubicBezTo>
                      <a:pt x="30122" y="44969"/>
                      <a:pt x="32220" y="44421"/>
                      <a:pt x="33983" y="43449"/>
                    </a:cubicBezTo>
                    <a:cubicBezTo>
                      <a:pt x="35746" y="44178"/>
                      <a:pt x="37630" y="44604"/>
                      <a:pt x="39606" y="44604"/>
                    </a:cubicBezTo>
                    <a:cubicBezTo>
                      <a:pt x="42311" y="44604"/>
                      <a:pt x="44834" y="43874"/>
                      <a:pt x="46992" y="42598"/>
                    </a:cubicBezTo>
                    <a:cubicBezTo>
                      <a:pt x="49120" y="44118"/>
                      <a:pt x="51703" y="44969"/>
                      <a:pt x="54469" y="44969"/>
                    </a:cubicBezTo>
                    <a:cubicBezTo>
                      <a:pt x="61582" y="44969"/>
                      <a:pt x="67357" y="39193"/>
                      <a:pt x="67357" y="32111"/>
                    </a:cubicBezTo>
                    <a:cubicBezTo>
                      <a:pt x="67357" y="28008"/>
                      <a:pt x="65503" y="24391"/>
                      <a:pt x="62555" y="22050"/>
                    </a:cubicBezTo>
                    <a:cubicBezTo>
                      <a:pt x="63071" y="19953"/>
                      <a:pt x="63010" y="17704"/>
                      <a:pt x="62372" y="15515"/>
                    </a:cubicBezTo>
                    <a:cubicBezTo>
                      <a:pt x="60712" y="9896"/>
                      <a:pt x="55566" y="6284"/>
                      <a:pt x="50033" y="6284"/>
                    </a:cubicBezTo>
                    <a:cubicBezTo>
                      <a:pt x="49790" y="6284"/>
                      <a:pt x="49546" y="6291"/>
                      <a:pt x="49302" y="6305"/>
                    </a:cubicBezTo>
                    <a:cubicBezTo>
                      <a:pt x="46378" y="2352"/>
                      <a:pt x="41724" y="0"/>
                      <a:pt x="367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69"/>
              <p:cNvSpPr/>
              <p:nvPr/>
            </p:nvSpPr>
            <p:spPr>
              <a:xfrm>
                <a:off x="12726375" y="1659613"/>
                <a:ext cx="1279675" cy="291825"/>
              </a:xfrm>
              <a:custGeom>
                <a:avLst/>
                <a:gdLst/>
                <a:ahLst/>
                <a:cxnLst/>
                <a:rect l="l" t="t" r="r" b="b"/>
                <a:pathLst>
                  <a:path w="51187" h="11673" extrusionOk="0">
                    <a:moveTo>
                      <a:pt x="0" y="0"/>
                    </a:moveTo>
                    <a:lnTo>
                      <a:pt x="0" y="11672"/>
                    </a:lnTo>
                    <a:lnTo>
                      <a:pt x="51187" y="11672"/>
                    </a:lnTo>
                    <a:lnTo>
                      <a:pt x="511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69"/>
              <p:cNvSpPr/>
              <p:nvPr/>
            </p:nvSpPr>
            <p:spPr>
              <a:xfrm>
                <a:off x="12978650" y="1706713"/>
                <a:ext cx="109450" cy="161900"/>
              </a:xfrm>
              <a:custGeom>
                <a:avLst/>
                <a:gdLst/>
                <a:ahLst/>
                <a:cxnLst/>
                <a:rect l="l" t="t" r="r" b="b"/>
                <a:pathLst>
                  <a:path w="4378" h="6476" extrusionOk="0">
                    <a:moveTo>
                      <a:pt x="4378" y="1"/>
                    </a:moveTo>
                    <a:lnTo>
                      <a:pt x="1" y="153"/>
                    </a:lnTo>
                    <a:lnTo>
                      <a:pt x="1" y="6475"/>
                    </a:lnTo>
                    <a:lnTo>
                      <a:pt x="1764" y="6475"/>
                    </a:lnTo>
                    <a:lnTo>
                      <a:pt x="1764" y="3983"/>
                    </a:lnTo>
                    <a:lnTo>
                      <a:pt x="3800" y="3983"/>
                    </a:lnTo>
                    <a:lnTo>
                      <a:pt x="3527" y="2372"/>
                    </a:lnTo>
                    <a:lnTo>
                      <a:pt x="1612" y="2372"/>
                    </a:lnTo>
                    <a:lnTo>
                      <a:pt x="1581" y="1703"/>
                    </a:lnTo>
                    <a:lnTo>
                      <a:pt x="4378" y="1703"/>
                    </a:lnTo>
                    <a:lnTo>
                      <a:pt x="437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69"/>
              <p:cNvSpPr/>
              <p:nvPr/>
            </p:nvSpPr>
            <p:spPr>
              <a:xfrm>
                <a:off x="13120750" y="1700638"/>
                <a:ext cx="123900" cy="182400"/>
              </a:xfrm>
              <a:custGeom>
                <a:avLst/>
                <a:gdLst/>
                <a:ahLst/>
                <a:cxnLst/>
                <a:rect l="l" t="t" r="r" b="b"/>
                <a:pathLst>
                  <a:path w="4956" h="7296" extrusionOk="0">
                    <a:moveTo>
                      <a:pt x="2341" y="1703"/>
                    </a:moveTo>
                    <a:cubicBezTo>
                      <a:pt x="2828" y="1703"/>
                      <a:pt x="3162" y="2068"/>
                      <a:pt x="3162" y="2524"/>
                    </a:cubicBezTo>
                    <a:cubicBezTo>
                      <a:pt x="3162" y="2919"/>
                      <a:pt x="2797" y="3223"/>
                      <a:pt x="2250" y="3223"/>
                    </a:cubicBezTo>
                    <a:cubicBezTo>
                      <a:pt x="2098" y="3223"/>
                      <a:pt x="2037" y="3192"/>
                      <a:pt x="1916" y="3162"/>
                    </a:cubicBezTo>
                    <a:lnTo>
                      <a:pt x="1976" y="1794"/>
                    </a:lnTo>
                    <a:cubicBezTo>
                      <a:pt x="2098" y="1703"/>
                      <a:pt x="2220" y="1703"/>
                      <a:pt x="2341" y="1703"/>
                    </a:cubicBezTo>
                    <a:close/>
                    <a:moveTo>
                      <a:pt x="1916" y="1"/>
                    </a:moveTo>
                    <a:cubicBezTo>
                      <a:pt x="1338" y="1"/>
                      <a:pt x="639" y="153"/>
                      <a:pt x="122" y="335"/>
                    </a:cubicBezTo>
                    <a:lnTo>
                      <a:pt x="1" y="6627"/>
                    </a:lnTo>
                    <a:lnTo>
                      <a:pt x="1855" y="6627"/>
                    </a:lnTo>
                    <a:lnTo>
                      <a:pt x="1855" y="4925"/>
                    </a:lnTo>
                    <a:lnTo>
                      <a:pt x="1976" y="4925"/>
                    </a:lnTo>
                    <a:cubicBezTo>
                      <a:pt x="2280" y="6262"/>
                      <a:pt x="3496" y="7296"/>
                      <a:pt x="4803" y="7296"/>
                    </a:cubicBezTo>
                    <a:lnTo>
                      <a:pt x="4955" y="7296"/>
                    </a:lnTo>
                    <a:lnTo>
                      <a:pt x="4955" y="5472"/>
                    </a:lnTo>
                    <a:cubicBezTo>
                      <a:pt x="4408" y="5472"/>
                      <a:pt x="3952" y="5138"/>
                      <a:pt x="3770" y="4590"/>
                    </a:cubicBezTo>
                    <a:cubicBezTo>
                      <a:pt x="4499" y="4226"/>
                      <a:pt x="4955" y="3435"/>
                      <a:pt x="4955" y="2493"/>
                    </a:cubicBezTo>
                    <a:cubicBezTo>
                      <a:pt x="4955" y="1095"/>
                      <a:pt x="3618" y="1"/>
                      <a:pt x="19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69"/>
              <p:cNvSpPr/>
              <p:nvPr/>
            </p:nvSpPr>
            <p:spPr>
              <a:xfrm>
                <a:off x="13271225" y="1699888"/>
                <a:ext cx="120825" cy="167950"/>
              </a:xfrm>
              <a:custGeom>
                <a:avLst/>
                <a:gdLst/>
                <a:ahLst/>
                <a:cxnLst/>
                <a:rect l="l" t="t" r="r" b="b"/>
                <a:pathLst>
                  <a:path w="4833" h="6718" extrusionOk="0">
                    <a:moveTo>
                      <a:pt x="4590" y="0"/>
                    </a:moveTo>
                    <a:lnTo>
                      <a:pt x="0" y="183"/>
                    </a:lnTo>
                    <a:lnTo>
                      <a:pt x="213" y="6718"/>
                    </a:lnTo>
                    <a:lnTo>
                      <a:pt x="4833" y="6718"/>
                    </a:lnTo>
                    <a:lnTo>
                      <a:pt x="4833" y="4894"/>
                    </a:lnTo>
                    <a:lnTo>
                      <a:pt x="2006" y="5016"/>
                    </a:lnTo>
                    <a:lnTo>
                      <a:pt x="2006" y="4134"/>
                    </a:lnTo>
                    <a:lnTo>
                      <a:pt x="4377" y="3982"/>
                    </a:lnTo>
                    <a:lnTo>
                      <a:pt x="4286" y="2341"/>
                    </a:lnTo>
                    <a:lnTo>
                      <a:pt x="1885" y="2554"/>
                    </a:lnTo>
                    <a:lnTo>
                      <a:pt x="1824" y="1794"/>
                    </a:lnTo>
                    <a:lnTo>
                      <a:pt x="4711" y="1794"/>
                    </a:lnTo>
                    <a:lnTo>
                      <a:pt x="459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69"/>
              <p:cNvSpPr/>
              <p:nvPr/>
            </p:nvSpPr>
            <p:spPr>
              <a:xfrm>
                <a:off x="13416350" y="1703688"/>
                <a:ext cx="132250" cy="167200"/>
              </a:xfrm>
              <a:custGeom>
                <a:avLst/>
                <a:gdLst/>
                <a:ahLst/>
                <a:cxnLst/>
                <a:rect l="l" t="t" r="r" b="b"/>
                <a:pathLst>
                  <a:path w="5290" h="6688" extrusionOk="0">
                    <a:moveTo>
                      <a:pt x="2736" y="0"/>
                    </a:moveTo>
                    <a:cubicBezTo>
                      <a:pt x="1338" y="0"/>
                      <a:pt x="244" y="882"/>
                      <a:pt x="244" y="2128"/>
                    </a:cubicBezTo>
                    <a:cubicBezTo>
                      <a:pt x="244" y="3344"/>
                      <a:pt x="1308" y="4164"/>
                      <a:pt x="2736" y="4164"/>
                    </a:cubicBezTo>
                    <a:cubicBezTo>
                      <a:pt x="3283" y="4164"/>
                      <a:pt x="3527" y="4286"/>
                      <a:pt x="3527" y="4468"/>
                    </a:cubicBezTo>
                    <a:cubicBezTo>
                      <a:pt x="3527" y="4742"/>
                      <a:pt x="3131" y="4924"/>
                      <a:pt x="2615" y="4924"/>
                    </a:cubicBezTo>
                    <a:cubicBezTo>
                      <a:pt x="2098" y="4924"/>
                      <a:pt x="1551" y="4681"/>
                      <a:pt x="1186" y="4256"/>
                    </a:cubicBezTo>
                    <a:lnTo>
                      <a:pt x="1" y="5532"/>
                    </a:lnTo>
                    <a:cubicBezTo>
                      <a:pt x="609" y="6231"/>
                      <a:pt x="1642" y="6687"/>
                      <a:pt x="2584" y="6687"/>
                    </a:cubicBezTo>
                    <a:cubicBezTo>
                      <a:pt x="4074" y="6687"/>
                      <a:pt x="5290" y="5654"/>
                      <a:pt x="5290" y="4408"/>
                    </a:cubicBezTo>
                    <a:cubicBezTo>
                      <a:pt x="5290" y="3253"/>
                      <a:pt x="4347" y="2432"/>
                      <a:pt x="3162" y="2432"/>
                    </a:cubicBezTo>
                    <a:cubicBezTo>
                      <a:pt x="3018" y="2432"/>
                      <a:pt x="2826" y="2448"/>
                      <a:pt x="2640" y="2448"/>
                    </a:cubicBezTo>
                    <a:cubicBezTo>
                      <a:pt x="2315" y="2448"/>
                      <a:pt x="2007" y="2399"/>
                      <a:pt x="2007" y="2128"/>
                    </a:cubicBezTo>
                    <a:cubicBezTo>
                      <a:pt x="2007" y="1854"/>
                      <a:pt x="2311" y="1702"/>
                      <a:pt x="2736" y="1702"/>
                    </a:cubicBezTo>
                    <a:cubicBezTo>
                      <a:pt x="3223" y="1702"/>
                      <a:pt x="3739" y="1885"/>
                      <a:pt x="4286" y="2310"/>
                    </a:cubicBezTo>
                    <a:lnTo>
                      <a:pt x="5198" y="1034"/>
                    </a:lnTo>
                    <a:cubicBezTo>
                      <a:pt x="4560" y="365"/>
                      <a:pt x="3648" y="0"/>
                      <a:pt x="27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69"/>
              <p:cNvSpPr/>
              <p:nvPr/>
            </p:nvSpPr>
            <p:spPr>
              <a:xfrm>
                <a:off x="13578975" y="1704438"/>
                <a:ext cx="134525" cy="166450"/>
              </a:xfrm>
              <a:custGeom>
                <a:avLst/>
                <a:gdLst/>
                <a:ahLst/>
                <a:cxnLst/>
                <a:rect l="l" t="t" r="r" b="b"/>
                <a:pathLst>
                  <a:path w="5381" h="6658" extrusionOk="0">
                    <a:moveTo>
                      <a:pt x="0" y="1"/>
                    </a:moveTo>
                    <a:lnTo>
                      <a:pt x="0" y="6566"/>
                    </a:lnTo>
                    <a:lnTo>
                      <a:pt x="1824" y="6566"/>
                    </a:lnTo>
                    <a:lnTo>
                      <a:pt x="1824" y="4134"/>
                    </a:lnTo>
                    <a:lnTo>
                      <a:pt x="3465" y="4378"/>
                    </a:lnTo>
                    <a:lnTo>
                      <a:pt x="3465" y="6657"/>
                    </a:lnTo>
                    <a:lnTo>
                      <a:pt x="5380" y="6657"/>
                    </a:lnTo>
                    <a:lnTo>
                      <a:pt x="5350" y="31"/>
                    </a:lnTo>
                    <a:lnTo>
                      <a:pt x="3496" y="92"/>
                    </a:lnTo>
                    <a:lnTo>
                      <a:pt x="3496" y="2463"/>
                    </a:lnTo>
                    <a:lnTo>
                      <a:pt x="1854" y="2280"/>
                    </a:lnTo>
                    <a:lnTo>
                      <a:pt x="185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69"/>
              <p:cNvSpPr/>
              <p:nvPr/>
            </p:nvSpPr>
            <p:spPr>
              <a:xfrm>
                <a:off x="12807675" y="1385288"/>
                <a:ext cx="198350" cy="224950"/>
              </a:xfrm>
              <a:custGeom>
                <a:avLst/>
                <a:gdLst/>
                <a:ahLst/>
                <a:cxnLst/>
                <a:rect l="l" t="t" r="r" b="b"/>
                <a:pathLst>
                  <a:path w="7934" h="8998" extrusionOk="0">
                    <a:moveTo>
                      <a:pt x="7934" y="1"/>
                    </a:moveTo>
                    <a:lnTo>
                      <a:pt x="5381" y="92"/>
                    </a:lnTo>
                    <a:lnTo>
                      <a:pt x="5381" y="4256"/>
                    </a:lnTo>
                    <a:lnTo>
                      <a:pt x="2189" y="426"/>
                    </a:lnTo>
                    <a:lnTo>
                      <a:pt x="1" y="244"/>
                    </a:lnTo>
                    <a:lnTo>
                      <a:pt x="62" y="8998"/>
                    </a:lnTo>
                    <a:lnTo>
                      <a:pt x="2706" y="8998"/>
                    </a:lnTo>
                    <a:lnTo>
                      <a:pt x="2706" y="5320"/>
                    </a:lnTo>
                    <a:lnTo>
                      <a:pt x="5746" y="8998"/>
                    </a:lnTo>
                    <a:lnTo>
                      <a:pt x="7934" y="8998"/>
                    </a:lnTo>
                    <a:lnTo>
                      <a:pt x="793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69"/>
              <p:cNvSpPr/>
              <p:nvPr/>
            </p:nvSpPr>
            <p:spPr>
              <a:xfrm>
                <a:off x="13012100" y="1394413"/>
                <a:ext cx="229500" cy="221900"/>
              </a:xfrm>
              <a:custGeom>
                <a:avLst/>
                <a:gdLst/>
                <a:ahLst/>
                <a:cxnLst/>
                <a:rect l="l" t="t" r="r" b="b"/>
                <a:pathLst>
                  <a:path w="9180" h="8876" extrusionOk="0">
                    <a:moveTo>
                      <a:pt x="4924" y="2827"/>
                    </a:moveTo>
                    <a:lnTo>
                      <a:pt x="5380" y="4681"/>
                    </a:lnTo>
                    <a:lnTo>
                      <a:pt x="4164" y="4651"/>
                    </a:lnTo>
                    <a:lnTo>
                      <a:pt x="4924" y="2827"/>
                    </a:lnTo>
                    <a:close/>
                    <a:moveTo>
                      <a:pt x="3708" y="0"/>
                    </a:moveTo>
                    <a:lnTo>
                      <a:pt x="0" y="7751"/>
                    </a:lnTo>
                    <a:lnTo>
                      <a:pt x="2493" y="8724"/>
                    </a:lnTo>
                    <a:lnTo>
                      <a:pt x="3496" y="6778"/>
                    </a:lnTo>
                    <a:lnTo>
                      <a:pt x="5806" y="6778"/>
                    </a:lnTo>
                    <a:lnTo>
                      <a:pt x="6596" y="8876"/>
                    </a:lnTo>
                    <a:lnTo>
                      <a:pt x="9180" y="8268"/>
                    </a:lnTo>
                    <a:cubicBezTo>
                      <a:pt x="8359" y="5471"/>
                      <a:pt x="7204" y="2827"/>
                      <a:pt x="6383" y="61"/>
                    </a:cubicBezTo>
                    <a:lnTo>
                      <a:pt x="37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69"/>
              <p:cNvSpPr/>
              <p:nvPr/>
            </p:nvSpPr>
            <p:spPr>
              <a:xfrm>
                <a:off x="13211175" y="1387563"/>
                <a:ext cx="185450" cy="228000"/>
              </a:xfrm>
              <a:custGeom>
                <a:avLst/>
                <a:gdLst/>
                <a:ahLst/>
                <a:cxnLst/>
                <a:rect l="l" t="t" r="r" b="b"/>
                <a:pathLst>
                  <a:path w="7418" h="9120" extrusionOk="0">
                    <a:moveTo>
                      <a:pt x="7265" y="1"/>
                    </a:moveTo>
                    <a:lnTo>
                      <a:pt x="1" y="305"/>
                    </a:lnTo>
                    <a:lnTo>
                      <a:pt x="153" y="2767"/>
                    </a:lnTo>
                    <a:lnTo>
                      <a:pt x="2341" y="2645"/>
                    </a:lnTo>
                    <a:lnTo>
                      <a:pt x="2311" y="9119"/>
                    </a:lnTo>
                    <a:lnTo>
                      <a:pt x="5107" y="8846"/>
                    </a:lnTo>
                    <a:lnTo>
                      <a:pt x="5138" y="2584"/>
                    </a:lnTo>
                    <a:lnTo>
                      <a:pt x="7417" y="2463"/>
                    </a:lnTo>
                    <a:lnTo>
                      <a:pt x="726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69"/>
              <p:cNvSpPr/>
              <p:nvPr/>
            </p:nvSpPr>
            <p:spPr>
              <a:xfrm>
                <a:off x="13404950" y="1385288"/>
                <a:ext cx="185450" cy="227225"/>
              </a:xfrm>
              <a:custGeom>
                <a:avLst/>
                <a:gdLst/>
                <a:ahLst/>
                <a:cxnLst/>
                <a:rect l="l" t="t" r="r" b="b"/>
                <a:pathLst>
                  <a:path w="7418" h="9089" extrusionOk="0">
                    <a:moveTo>
                      <a:pt x="6809" y="1"/>
                    </a:moveTo>
                    <a:lnTo>
                      <a:pt x="4195" y="760"/>
                    </a:lnTo>
                    <a:cubicBezTo>
                      <a:pt x="4590" y="2402"/>
                      <a:pt x="4803" y="3526"/>
                      <a:pt x="4803" y="4438"/>
                    </a:cubicBezTo>
                    <a:cubicBezTo>
                      <a:pt x="4803" y="5654"/>
                      <a:pt x="4439" y="6384"/>
                      <a:pt x="3800" y="6384"/>
                    </a:cubicBezTo>
                    <a:cubicBezTo>
                      <a:pt x="3131" y="6384"/>
                      <a:pt x="2706" y="5593"/>
                      <a:pt x="2706" y="4286"/>
                    </a:cubicBezTo>
                    <a:cubicBezTo>
                      <a:pt x="2706" y="3466"/>
                      <a:pt x="2858" y="2250"/>
                      <a:pt x="3162" y="943"/>
                    </a:cubicBezTo>
                    <a:lnTo>
                      <a:pt x="457" y="304"/>
                    </a:lnTo>
                    <a:cubicBezTo>
                      <a:pt x="153" y="1399"/>
                      <a:pt x="1" y="2584"/>
                      <a:pt x="1" y="3739"/>
                    </a:cubicBezTo>
                    <a:cubicBezTo>
                      <a:pt x="1" y="7113"/>
                      <a:pt x="1369" y="9089"/>
                      <a:pt x="3739" y="9089"/>
                    </a:cubicBezTo>
                    <a:cubicBezTo>
                      <a:pt x="6049" y="9089"/>
                      <a:pt x="7417" y="7143"/>
                      <a:pt x="7417" y="3830"/>
                    </a:cubicBezTo>
                    <a:cubicBezTo>
                      <a:pt x="7417" y="2523"/>
                      <a:pt x="7174" y="1095"/>
                      <a:pt x="68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69"/>
              <p:cNvSpPr/>
              <p:nvPr/>
            </p:nvSpPr>
            <p:spPr>
              <a:xfrm>
                <a:off x="13592650" y="1386038"/>
                <a:ext cx="165675" cy="243200"/>
              </a:xfrm>
              <a:custGeom>
                <a:avLst/>
                <a:gdLst/>
                <a:ahLst/>
                <a:cxnLst/>
                <a:rect l="l" t="t" r="r" b="b"/>
                <a:pathLst>
                  <a:path w="6627" h="9728" extrusionOk="0">
                    <a:moveTo>
                      <a:pt x="3101" y="2281"/>
                    </a:moveTo>
                    <a:cubicBezTo>
                      <a:pt x="3739" y="2281"/>
                      <a:pt x="4195" y="2706"/>
                      <a:pt x="4195" y="3314"/>
                    </a:cubicBezTo>
                    <a:cubicBezTo>
                      <a:pt x="4195" y="3922"/>
                      <a:pt x="3709" y="4317"/>
                      <a:pt x="2979" y="4317"/>
                    </a:cubicBezTo>
                    <a:cubicBezTo>
                      <a:pt x="2797" y="4317"/>
                      <a:pt x="2645" y="4317"/>
                      <a:pt x="2523" y="4226"/>
                    </a:cubicBezTo>
                    <a:lnTo>
                      <a:pt x="2645" y="2372"/>
                    </a:lnTo>
                    <a:cubicBezTo>
                      <a:pt x="2797" y="2341"/>
                      <a:pt x="2949" y="2281"/>
                      <a:pt x="3101" y="2281"/>
                    </a:cubicBezTo>
                    <a:close/>
                    <a:moveTo>
                      <a:pt x="2554" y="1"/>
                    </a:moveTo>
                    <a:cubicBezTo>
                      <a:pt x="1794" y="1"/>
                      <a:pt x="852" y="214"/>
                      <a:pt x="183" y="457"/>
                    </a:cubicBezTo>
                    <a:lnTo>
                      <a:pt x="0" y="8816"/>
                    </a:lnTo>
                    <a:lnTo>
                      <a:pt x="2493" y="8816"/>
                    </a:lnTo>
                    <a:lnTo>
                      <a:pt x="2493" y="6597"/>
                    </a:lnTo>
                    <a:lnTo>
                      <a:pt x="2615" y="6597"/>
                    </a:lnTo>
                    <a:cubicBezTo>
                      <a:pt x="2979" y="8360"/>
                      <a:pt x="4651" y="9727"/>
                      <a:pt x="6353" y="9727"/>
                    </a:cubicBezTo>
                    <a:lnTo>
                      <a:pt x="6596" y="9727"/>
                    </a:lnTo>
                    <a:lnTo>
                      <a:pt x="6596" y="7296"/>
                    </a:lnTo>
                    <a:cubicBezTo>
                      <a:pt x="5867" y="7296"/>
                      <a:pt x="5289" y="6901"/>
                      <a:pt x="5046" y="6171"/>
                    </a:cubicBezTo>
                    <a:cubicBezTo>
                      <a:pt x="6019" y="5624"/>
                      <a:pt x="6627" y="4560"/>
                      <a:pt x="6627" y="3344"/>
                    </a:cubicBezTo>
                    <a:cubicBezTo>
                      <a:pt x="6627" y="1490"/>
                      <a:pt x="4833" y="1"/>
                      <a:pt x="25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69"/>
              <p:cNvSpPr/>
              <p:nvPr/>
            </p:nvSpPr>
            <p:spPr>
              <a:xfrm>
                <a:off x="13765150" y="1385288"/>
                <a:ext cx="160350" cy="224950"/>
              </a:xfrm>
              <a:custGeom>
                <a:avLst/>
                <a:gdLst/>
                <a:ahLst/>
                <a:cxnLst/>
                <a:rect l="l" t="t" r="r" b="b"/>
                <a:pathLst>
                  <a:path w="6414" h="8998" extrusionOk="0">
                    <a:moveTo>
                      <a:pt x="6110" y="1"/>
                    </a:moveTo>
                    <a:lnTo>
                      <a:pt x="0" y="274"/>
                    </a:lnTo>
                    <a:lnTo>
                      <a:pt x="304" y="8998"/>
                    </a:lnTo>
                    <a:lnTo>
                      <a:pt x="6414" y="8998"/>
                    </a:lnTo>
                    <a:lnTo>
                      <a:pt x="6414" y="6536"/>
                    </a:lnTo>
                    <a:lnTo>
                      <a:pt x="2645" y="6688"/>
                    </a:lnTo>
                    <a:lnTo>
                      <a:pt x="2614" y="5563"/>
                    </a:lnTo>
                    <a:lnTo>
                      <a:pt x="5775" y="5320"/>
                    </a:lnTo>
                    <a:lnTo>
                      <a:pt x="5654" y="3131"/>
                    </a:lnTo>
                    <a:lnTo>
                      <a:pt x="2462" y="3344"/>
                    </a:lnTo>
                    <a:lnTo>
                      <a:pt x="2402" y="2371"/>
                    </a:lnTo>
                    <a:lnTo>
                      <a:pt x="6262" y="2371"/>
                    </a:lnTo>
                    <a:lnTo>
                      <a:pt x="611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87" name="Google Shape;2187;p69"/>
          <p:cNvGrpSpPr/>
          <p:nvPr/>
        </p:nvGrpSpPr>
        <p:grpSpPr>
          <a:xfrm>
            <a:off x="4693418" y="1546718"/>
            <a:ext cx="928809" cy="820422"/>
            <a:chOff x="10334225" y="456713"/>
            <a:chExt cx="2090500" cy="1846550"/>
          </a:xfrm>
        </p:grpSpPr>
        <p:sp>
          <p:nvSpPr>
            <p:cNvPr id="2188" name="Google Shape;2188;p69"/>
            <p:cNvSpPr/>
            <p:nvPr/>
          </p:nvSpPr>
          <p:spPr>
            <a:xfrm>
              <a:off x="10334225" y="456713"/>
              <a:ext cx="2090500" cy="1846550"/>
            </a:xfrm>
            <a:custGeom>
              <a:avLst/>
              <a:gdLst/>
              <a:ahLst/>
              <a:cxnLst/>
              <a:rect l="l" t="t" r="r" b="b"/>
              <a:pathLst>
                <a:path w="83620" h="73862" extrusionOk="0">
                  <a:moveTo>
                    <a:pt x="50062" y="0"/>
                  </a:moveTo>
                  <a:cubicBezTo>
                    <a:pt x="47144" y="0"/>
                    <a:pt x="44257" y="669"/>
                    <a:pt x="41643" y="1976"/>
                  </a:cubicBezTo>
                  <a:cubicBezTo>
                    <a:pt x="40457" y="1581"/>
                    <a:pt x="39211" y="1398"/>
                    <a:pt x="37965" y="1398"/>
                  </a:cubicBezTo>
                  <a:cubicBezTo>
                    <a:pt x="34348" y="1398"/>
                    <a:pt x="30974" y="2948"/>
                    <a:pt x="28603" y="5684"/>
                  </a:cubicBezTo>
                  <a:cubicBezTo>
                    <a:pt x="27205" y="7325"/>
                    <a:pt x="26263" y="9332"/>
                    <a:pt x="25837" y="11459"/>
                  </a:cubicBezTo>
                  <a:cubicBezTo>
                    <a:pt x="25077" y="12037"/>
                    <a:pt x="24348" y="12675"/>
                    <a:pt x="23740" y="13405"/>
                  </a:cubicBezTo>
                  <a:cubicBezTo>
                    <a:pt x="23223" y="14012"/>
                    <a:pt x="22767" y="14681"/>
                    <a:pt x="22372" y="15380"/>
                  </a:cubicBezTo>
                  <a:cubicBezTo>
                    <a:pt x="21916" y="15350"/>
                    <a:pt x="21460" y="15289"/>
                    <a:pt x="21004" y="15289"/>
                  </a:cubicBezTo>
                  <a:cubicBezTo>
                    <a:pt x="14256" y="15289"/>
                    <a:pt x="8694" y="20821"/>
                    <a:pt x="8694" y="27569"/>
                  </a:cubicBezTo>
                  <a:cubicBezTo>
                    <a:pt x="6718" y="27782"/>
                    <a:pt x="5320" y="28268"/>
                    <a:pt x="5138" y="28329"/>
                  </a:cubicBezTo>
                  <a:cubicBezTo>
                    <a:pt x="4013" y="28663"/>
                    <a:pt x="3223" y="29575"/>
                    <a:pt x="2919" y="30700"/>
                  </a:cubicBezTo>
                  <a:cubicBezTo>
                    <a:pt x="2645" y="31794"/>
                    <a:pt x="2949" y="32979"/>
                    <a:pt x="3770" y="33770"/>
                  </a:cubicBezTo>
                  <a:cubicBezTo>
                    <a:pt x="3831" y="33830"/>
                    <a:pt x="5138" y="35168"/>
                    <a:pt x="6961" y="36961"/>
                  </a:cubicBezTo>
                  <a:cubicBezTo>
                    <a:pt x="3101" y="39271"/>
                    <a:pt x="821" y="42736"/>
                    <a:pt x="730" y="42919"/>
                  </a:cubicBezTo>
                  <a:cubicBezTo>
                    <a:pt x="122" y="43861"/>
                    <a:pt x="1" y="45077"/>
                    <a:pt x="487" y="46110"/>
                  </a:cubicBezTo>
                  <a:cubicBezTo>
                    <a:pt x="973" y="47144"/>
                    <a:pt x="1946" y="47873"/>
                    <a:pt x="3071" y="48025"/>
                  </a:cubicBezTo>
                  <a:cubicBezTo>
                    <a:pt x="3223" y="48025"/>
                    <a:pt x="5320" y="48268"/>
                    <a:pt x="8116" y="48542"/>
                  </a:cubicBezTo>
                  <a:cubicBezTo>
                    <a:pt x="6840" y="51885"/>
                    <a:pt x="6749" y="54925"/>
                    <a:pt x="6749" y="55411"/>
                  </a:cubicBezTo>
                  <a:cubicBezTo>
                    <a:pt x="6749" y="56566"/>
                    <a:pt x="7326" y="57630"/>
                    <a:pt x="8268" y="58238"/>
                  </a:cubicBezTo>
                  <a:cubicBezTo>
                    <a:pt x="8815" y="58572"/>
                    <a:pt x="9423" y="58755"/>
                    <a:pt x="10062" y="58755"/>
                  </a:cubicBezTo>
                  <a:cubicBezTo>
                    <a:pt x="10548" y="58755"/>
                    <a:pt x="11065" y="58664"/>
                    <a:pt x="11521" y="58420"/>
                  </a:cubicBezTo>
                  <a:lnTo>
                    <a:pt x="13709" y="57326"/>
                  </a:lnTo>
                  <a:lnTo>
                    <a:pt x="13709" y="66111"/>
                  </a:lnTo>
                  <a:cubicBezTo>
                    <a:pt x="13709" y="67934"/>
                    <a:pt x="15199" y="69393"/>
                    <a:pt x="17022" y="69393"/>
                  </a:cubicBezTo>
                  <a:cubicBezTo>
                    <a:pt x="18117" y="69393"/>
                    <a:pt x="19120" y="68846"/>
                    <a:pt x="19728" y="67995"/>
                  </a:cubicBezTo>
                  <a:lnTo>
                    <a:pt x="20700" y="71460"/>
                  </a:lnTo>
                  <a:cubicBezTo>
                    <a:pt x="20943" y="72281"/>
                    <a:pt x="21490" y="73010"/>
                    <a:pt x="22250" y="73436"/>
                  </a:cubicBezTo>
                  <a:cubicBezTo>
                    <a:pt x="22767" y="73709"/>
                    <a:pt x="23314" y="73861"/>
                    <a:pt x="23861" y="73861"/>
                  </a:cubicBezTo>
                  <a:cubicBezTo>
                    <a:pt x="24165" y="73861"/>
                    <a:pt x="24469" y="73801"/>
                    <a:pt x="24773" y="73740"/>
                  </a:cubicBezTo>
                  <a:lnTo>
                    <a:pt x="26415" y="73284"/>
                  </a:lnTo>
                  <a:cubicBezTo>
                    <a:pt x="26871" y="73132"/>
                    <a:pt x="27326" y="72889"/>
                    <a:pt x="27661" y="72585"/>
                  </a:cubicBezTo>
                  <a:cubicBezTo>
                    <a:pt x="27782" y="72585"/>
                    <a:pt x="27874" y="72615"/>
                    <a:pt x="27995" y="72615"/>
                  </a:cubicBezTo>
                  <a:cubicBezTo>
                    <a:pt x="28178" y="72615"/>
                    <a:pt x="28390" y="72615"/>
                    <a:pt x="28603" y="72585"/>
                  </a:cubicBezTo>
                  <a:lnTo>
                    <a:pt x="30275" y="72281"/>
                  </a:lnTo>
                  <a:cubicBezTo>
                    <a:pt x="30518" y="72250"/>
                    <a:pt x="30731" y="72190"/>
                    <a:pt x="30974" y="72098"/>
                  </a:cubicBezTo>
                  <a:cubicBezTo>
                    <a:pt x="31369" y="72190"/>
                    <a:pt x="31825" y="72250"/>
                    <a:pt x="32281" y="72250"/>
                  </a:cubicBezTo>
                  <a:cubicBezTo>
                    <a:pt x="32676" y="72250"/>
                    <a:pt x="33041" y="72220"/>
                    <a:pt x="33406" y="72129"/>
                  </a:cubicBezTo>
                  <a:cubicBezTo>
                    <a:pt x="33801" y="72068"/>
                    <a:pt x="34165" y="71916"/>
                    <a:pt x="34500" y="71734"/>
                  </a:cubicBezTo>
                  <a:lnTo>
                    <a:pt x="34865" y="71673"/>
                  </a:lnTo>
                  <a:cubicBezTo>
                    <a:pt x="34986" y="71673"/>
                    <a:pt x="35108" y="71642"/>
                    <a:pt x="35260" y="71612"/>
                  </a:cubicBezTo>
                  <a:lnTo>
                    <a:pt x="38816" y="71278"/>
                  </a:lnTo>
                  <a:cubicBezTo>
                    <a:pt x="39029" y="71308"/>
                    <a:pt x="39242" y="71339"/>
                    <a:pt x="39424" y="71339"/>
                  </a:cubicBezTo>
                  <a:lnTo>
                    <a:pt x="39546" y="71339"/>
                  </a:lnTo>
                  <a:lnTo>
                    <a:pt x="41187" y="71308"/>
                  </a:lnTo>
                  <a:cubicBezTo>
                    <a:pt x="41612" y="71308"/>
                    <a:pt x="42008" y="71187"/>
                    <a:pt x="42403" y="71035"/>
                  </a:cubicBezTo>
                  <a:cubicBezTo>
                    <a:pt x="42828" y="71217"/>
                    <a:pt x="43284" y="71339"/>
                    <a:pt x="43740" y="71339"/>
                  </a:cubicBezTo>
                  <a:lnTo>
                    <a:pt x="45351" y="71339"/>
                  </a:lnTo>
                  <a:cubicBezTo>
                    <a:pt x="45898" y="71460"/>
                    <a:pt x="46324" y="71491"/>
                    <a:pt x="46658" y="71491"/>
                  </a:cubicBezTo>
                  <a:cubicBezTo>
                    <a:pt x="46992" y="71521"/>
                    <a:pt x="47388" y="71521"/>
                    <a:pt x="47692" y="71521"/>
                  </a:cubicBezTo>
                  <a:cubicBezTo>
                    <a:pt x="48239" y="71521"/>
                    <a:pt x="48816" y="71491"/>
                    <a:pt x="49363" y="71369"/>
                  </a:cubicBezTo>
                  <a:cubicBezTo>
                    <a:pt x="49698" y="71582"/>
                    <a:pt x="50032" y="71734"/>
                    <a:pt x="50458" y="71794"/>
                  </a:cubicBezTo>
                  <a:lnTo>
                    <a:pt x="54409" y="72524"/>
                  </a:lnTo>
                  <a:cubicBezTo>
                    <a:pt x="54531" y="72554"/>
                    <a:pt x="54622" y="72554"/>
                    <a:pt x="54743" y="72554"/>
                  </a:cubicBezTo>
                  <a:cubicBezTo>
                    <a:pt x="54895" y="72646"/>
                    <a:pt x="55078" y="72706"/>
                    <a:pt x="55230" y="72798"/>
                  </a:cubicBezTo>
                  <a:lnTo>
                    <a:pt x="56871" y="73284"/>
                  </a:lnTo>
                  <a:cubicBezTo>
                    <a:pt x="57175" y="73375"/>
                    <a:pt x="57509" y="73436"/>
                    <a:pt x="57874" y="73436"/>
                  </a:cubicBezTo>
                  <a:cubicBezTo>
                    <a:pt x="58391" y="73436"/>
                    <a:pt x="58938" y="73314"/>
                    <a:pt x="59424" y="73041"/>
                  </a:cubicBezTo>
                  <a:cubicBezTo>
                    <a:pt x="60184" y="72646"/>
                    <a:pt x="60792" y="71946"/>
                    <a:pt x="61005" y="71065"/>
                  </a:cubicBezTo>
                  <a:lnTo>
                    <a:pt x="61522" y="69393"/>
                  </a:lnTo>
                  <a:lnTo>
                    <a:pt x="62677" y="68451"/>
                  </a:lnTo>
                  <a:cubicBezTo>
                    <a:pt x="63285" y="69089"/>
                    <a:pt x="64136" y="69484"/>
                    <a:pt x="65078" y="69484"/>
                  </a:cubicBezTo>
                  <a:cubicBezTo>
                    <a:pt x="66902" y="69484"/>
                    <a:pt x="68391" y="67995"/>
                    <a:pt x="68391" y="66171"/>
                  </a:cubicBezTo>
                  <a:lnTo>
                    <a:pt x="68391" y="56840"/>
                  </a:lnTo>
                  <a:cubicBezTo>
                    <a:pt x="70519" y="57934"/>
                    <a:pt x="72069" y="58694"/>
                    <a:pt x="72191" y="58724"/>
                  </a:cubicBezTo>
                  <a:cubicBezTo>
                    <a:pt x="72646" y="58937"/>
                    <a:pt x="73133" y="59059"/>
                    <a:pt x="73619" y="59059"/>
                  </a:cubicBezTo>
                  <a:cubicBezTo>
                    <a:pt x="74227" y="59059"/>
                    <a:pt x="74835" y="58876"/>
                    <a:pt x="75412" y="58542"/>
                  </a:cubicBezTo>
                  <a:cubicBezTo>
                    <a:pt x="76355" y="57934"/>
                    <a:pt x="76963" y="56870"/>
                    <a:pt x="76932" y="55715"/>
                  </a:cubicBezTo>
                  <a:cubicBezTo>
                    <a:pt x="76932" y="55229"/>
                    <a:pt x="76871" y="52189"/>
                    <a:pt x="75564" y="48846"/>
                  </a:cubicBezTo>
                  <a:cubicBezTo>
                    <a:pt x="78300" y="48511"/>
                    <a:pt x="80397" y="48238"/>
                    <a:pt x="80549" y="48208"/>
                  </a:cubicBezTo>
                  <a:cubicBezTo>
                    <a:pt x="81674" y="48056"/>
                    <a:pt x="82647" y="47326"/>
                    <a:pt x="83133" y="46293"/>
                  </a:cubicBezTo>
                  <a:cubicBezTo>
                    <a:pt x="83619" y="45290"/>
                    <a:pt x="83498" y="44074"/>
                    <a:pt x="82890" y="43101"/>
                  </a:cubicBezTo>
                  <a:cubicBezTo>
                    <a:pt x="82738" y="42919"/>
                    <a:pt x="80519" y="39454"/>
                    <a:pt x="76659" y="37144"/>
                  </a:cubicBezTo>
                  <a:cubicBezTo>
                    <a:pt x="78482" y="35411"/>
                    <a:pt x="79759" y="34074"/>
                    <a:pt x="79850" y="33952"/>
                  </a:cubicBezTo>
                  <a:cubicBezTo>
                    <a:pt x="80671" y="33101"/>
                    <a:pt x="80975" y="31976"/>
                    <a:pt x="80701" y="30882"/>
                  </a:cubicBezTo>
                  <a:cubicBezTo>
                    <a:pt x="80428" y="29788"/>
                    <a:pt x="79607" y="28906"/>
                    <a:pt x="78482" y="28511"/>
                  </a:cubicBezTo>
                  <a:cubicBezTo>
                    <a:pt x="78270" y="28450"/>
                    <a:pt x="76719" y="27964"/>
                    <a:pt x="74501" y="27721"/>
                  </a:cubicBezTo>
                  <a:cubicBezTo>
                    <a:pt x="74653" y="26931"/>
                    <a:pt x="74744" y="26080"/>
                    <a:pt x="74744" y="25289"/>
                  </a:cubicBezTo>
                  <a:cubicBezTo>
                    <a:pt x="74744" y="20851"/>
                    <a:pt x="72373" y="16809"/>
                    <a:pt x="68604" y="14651"/>
                  </a:cubicBezTo>
                  <a:cubicBezTo>
                    <a:pt x="66598" y="6170"/>
                    <a:pt x="58938" y="0"/>
                    <a:pt x="50062"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89" name="Google Shape;2189;p69"/>
            <p:cNvGrpSpPr/>
            <p:nvPr/>
          </p:nvGrpSpPr>
          <p:grpSpPr>
            <a:xfrm>
              <a:off x="10420850" y="531163"/>
              <a:ext cx="1916475" cy="1683200"/>
              <a:chOff x="10420850" y="531163"/>
              <a:chExt cx="1916475" cy="1683200"/>
            </a:xfrm>
          </p:grpSpPr>
          <p:sp>
            <p:nvSpPr>
              <p:cNvPr id="2190" name="Google Shape;2190;p69"/>
              <p:cNvSpPr/>
              <p:nvPr/>
            </p:nvSpPr>
            <p:spPr>
              <a:xfrm>
                <a:off x="11802350" y="1508588"/>
                <a:ext cx="370850" cy="331900"/>
              </a:xfrm>
              <a:custGeom>
                <a:avLst/>
                <a:gdLst/>
                <a:ahLst/>
                <a:cxnLst/>
                <a:rect l="l" t="t" r="r" b="b"/>
                <a:pathLst>
                  <a:path w="14834" h="13276" extrusionOk="0">
                    <a:moveTo>
                      <a:pt x="4157" y="0"/>
                    </a:moveTo>
                    <a:cubicBezTo>
                      <a:pt x="2635" y="0"/>
                      <a:pt x="1553" y="641"/>
                      <a:pt x="1034" y="1543"/>
                    </a:cubicBezTo>
                    <a:cubicBezTo>
                      <a:pt x="0" y="3306"/>
                      <a:pt x="1946" y="6345"/>
                      <a:pt x="6171" y="8747"/>
                    </a:cubicBezTo>
                    <a:cubicBezTo>
                      <a:pt x="10396" y="11148"/>
                      <a:pt x="14833" y="13275"/>
                      <a:pt x="14833" y="13275"/>
                    </a:cubicBezTo>
                    <a:cubicBezTo>
                      <a:pt x="14833" y="13275"/>
                      <a:pt x="14742" y="5829"/>
                      <a:pt x="9848" y="2242"/>
                    </a:cubicBezTo>
                    <a:cubicBezTo>
                      <a:pt x="7598" y="625"/>
                      <a:pt x="5662" y="0"/>
                      <a:pt x="41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69"/>
              <p:cNvSpPr/>
              <p:nvPr/>
            </p:nvSpPr>
            <p:spPr>
              <a:xfrm>
                <a:off x="11822850" y="1538038"/>
                <a:ext cx="269850" cy="220075"/>
              </a:xfrm>
              <a:custGeom>
                <a:avLst/>
                <a:gdLst/>
                <a:ahLst/>
                <a:cxnLst/>
                <a:rect l="l" t="t" r="r" b="b"/>
                <a:pathLst>
                  <a:path w="10794" h="8803" extrusionOk="0">
                    <a:moveTo>
                      <a:pt x="214" y="0"/>
                    </a:moveTo>
                    <a:cubicBezTo>
                      <a:pt x="153" y="213"/>
                      <a:pt x="62" y="426"/>
                      <a:pt x="1" y="608"/>
                    </a:cubicBezTo>
                    <a:cubicBezTo>
                      <a:pt x="761" y="760"/>
                      <a:pt x="1460" y="912"/>
                      <a:pt x="2189" y="1155"/>
                    </a:cubicBezTo>
                    <a:cubicBezTo>
                      <a:pt x="2493" y="2006"/>
                      <a:pt x="2767" y="2888"/>
                      <a:pt x="2919" y="3769"/>
                    </a:cubicBezTo>
                    <a:cubicBezTo>
                      <a:pt x="2934" y="3869"/>
                      <a:pt x="2971" y="3909"/>
                      <a:pt x="3017" y="3909"/>
                    </a:cubicBezTo>
                    <a:cubicBezTo>
                      <a:pt x="3152" y="3909"/>
                      <a:pt x="3367" y="3563"/>
                      <a:pt x="3344" y="3404"/>
                    </a:cubicBezTo>
                    <a:cubicBezTo>
                      <a:pt x="3223" y="2705"/>
                      <a:pt x="3040" y="2037"/>
                      <a:pt x="2797" y="1337"/>
                    </a:cubicBezTo>
                    <a:lnTo>
                      <a:pt x="2797" y="1337"/>
                    </a:lnTo>
                    <a:cubicBezTo>
                      <a:pt x="3375" y="1520"/>
                      <a:pt x="3952" y="1793"/>
                      <a:pt x="4499" y="2067"/>
                    </a:cubicBezTo>
                    <a:cubicBezTo>
                      <a:pt x="5381" y="3647"/>
                      <a:pt x="5989" y="5319"/>
                      <a:pt x="6323" y="7113"/>
                    </a:cubicBezTo>
                    <a:cubicBezTo>
                      <a:pt x="6346" y="7213"/>
                      <a:pt x="6387" y="7252"/>
                      <a:pt x="6434" y="7252"/>
                    </a:cubicBezTo>
                    <a:cubicBezTo>
                      <a:pt x="6574" y="7252"/>
                      <a:pt x="6771" y="6907"/>
                      <a:pt x="6749" y="6748"/>
                    </a:cubicBezTo>
                    <a:cubicBezTo>
                      <a:pt x="6475" y="5258"/>
                      <a:pt x="5989" y="3860"/>
                      <a:pt x="5351" y="2523"/>
                    </a:cubicBezTo>
                    <a:lnTo>
                      <a:pt x="5351" y="2523"/>
                    </a:lnTo>
                    <a:cubicBezTo>
                      <a:pt x="6110" y="2948"/>
                      <a:pt x="6870" y="3404"/>
                      <a:pt x="7539" y="3921"/>
                    </a:cubicBezTo>
                    <a:cubicBezTo>
                      <a:pt x="8299" y="5380"/>
                      <a:pt x="8907" y="6991"/>
                      <a:pt x="9211" y="8663"/>
                    </a:cubicBezTo>
                    <a:cubicBezTo>
                      <a:pt x="9234" y="8763"/>
                      <a:pt x="9274" y="8802"/>
                      <a:pt x="9322" y="8802"/>
                    </a:cubicBezTo>
                    <a:cubicBezTo>
                      <a:pt x="9461" y="8802"/>
                      <a:pt x="9659" y="8457"/>
                      <a:pt x="9636" y="8298"/>
                    </a:cubicBezTo>
                    <a:cubicBezTo>
                      <a:pt x="9424" y="7052"/>
                      <a:pt x="9028" y="5836"/>
                      <a:pt x="8542" y="4651"/>
                    </a:cubicBezTo>
                    <a:lnTo>
                      <a:pt x="8542" y="4651"/>
                    </a:lnTo>
                    <a:cubicBezTo>
                      <a:pt x="9211" y="5258"/>
                      <a:pt x="9879" y="5897"/>
                      <a:pt x="10487" y="6626"/>
                    </a:cubicBezTo>
                    <a:cubicBezTo>
                      <a:pt x="10533" y="6683"/>
                      <a:pt x="10573" y="6707"/>
                      <a:pt x="10607" y="6707"/>
                    </a:cubicBezTo>
                    <a:cubicBezTo>
                      <a:pt x="10756" y="6707"/>
                      <a:pt x="10793" y="6252"/>
                      <a:pt x="10670" y="6079"/>
                    </a:cubicBezTo>
                    <a:cubicBezTo>
                      <a:pt x="9728" y="4955"/>
                      <a:pt x="8603" y="3921"/>
                      <a:pt x="7357" y="3040"/>
                    </a:cubicBezTo>
                    <a:lnTo>
                      <a:pt x="7357" y="3040"/>
                    </a:lnTo>
                    <a:cubicBezTo>
                      <a:pt x="8147" y="3192"/>
                      <a:pt x="8968" y="3404"/>
                      <a:pt x="9728" y="3647"/>
                    </a:cubicBezTo>
                    <a:cubicBezTo>
                      <a:pt x="9762" y="3659"/>
                      <a:pt x="9791" y="3664"/>
                      <a:pt x="9815" y="3664"/>
                    </a:cubicBezTo>
                    <a:cubicBezTo>
                      <a:pt x="10041" y="3664"/>
                      <a:pt x="9796" y="3186"/>
                      <a:pt x="9576" y="3131"/>
                    </a:cubicBezTo>
                    <a:cubicBezTo>
                      <a:pt x="8481" y="2736"/>
                      <a:pt x="7387" y="2523"/>
                      <a:pt x="6293" y="2371"/>
                    </a:cubicBezTo>
                    <a:cubicBezTo>
                      <a:pt x="5411" y="1824"/>
                      <a:pt x="4499" y="1368"/>
                      <a:pt x="3527" y="1003"/>
                    </a:cubicBezTo>
                    <a:cubicBezTo>
                      <a:pt x="3910" y="976"/>
                      <a:pt x="4295" y="962"/>
                      <a:pt x="4682" y="962"/>
                    </a:cubicBezTo>
                    <a:cubicBezTo>
                      <a:pt x="5585" y="962"/>
                      <a:pt x="6493" y="1037"/>
                      <a:pt x="7387" y="1185"/>
                    </a:cubicBezTo>
                    <a:cubicBezTo>
                      <a:pt x="7416" y="1192"/>
                      <a:pt x="7441" y="1195"/>
                      <a:pt x="7462" y="1195"/>
                    </a:cubicBezTo>
                    <a:cubicBezTo>
                      <a:pt x="7730" y="1195"/>
                      <a:pt x="7400" y="697"/>
                      <a:pt x="7174" y="669"/>
                    </a:cubicBezTo>
                    <a:cubicBezTo>
                      <a:pt x="6287" y="518"/>
                      <a:pt x="5391" y="450"/>
                      <a:pt x="4501" y="450"/>
                    </a:cubicBezTo>
                    <a:cubicBezTo>
                      <a:pt x="3775" y="450"/>
                      <a:pt x="3052" y="496"/>
                      <a:pt x="2341" y="578"/>
                    </a:cubicBezTo>
                    <a:cubicBezTo>
                      <a:pt x="1642" y="365"/>
                      <a:pt x="943" y="152"/>
                      <a:pt x="2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69"/>
              <p:cNvSpPr/>
              <p:nvPr/>
            </p:nvSpPr>
            <p:spPr>
              <a:xfrm>
                <a:off x="11849450" y="1222338"/>
                <a:ext cx="422525" cy="270725"/>
              </a:xfrm>
              <a:custGeom>
                <a:avLst/>
                <a:gdLst/>
                <a:ahLst/>
                <a:cxnLst/>
                <a:rect l="l" t="t" r="r" b="b"/>
                <a:pathLst>
                  <a:path w="16901" h="10829" extrusionOk="0">
                    <a:moveTo>
                      <a:pt x="11734" y="0"/>
                    </a:moveTo>
                    <a:cubicBezTo>
                      <a:pt x="9537" y="0"/>
                      <a:pt x="6995" y="433"/>
                      <a:pt x="4864" y="1959"/>
                    </a:cubicBezTo>
                    <a:cubicBezTo>
                      <a:pt x="335" y="5242"/>
                      <a:pt x="1" y="8585"/>
                      <a:pt x="1399" y="10105"/>
                    </a:cubicBezTo>
                    <a:cubicBezTo>
                      <a:pt x="1834" y="10588"/>
                      <a:pt x="2483" y="10829"/>
                      <a:pt x="3283" y="10829"/>
                    </a:cubicBezTo>
                    <a:cubicBezTo>
                      <a:pt x="5000" y="10829"/>
                      <a:pt x="7412" y="9720"/>
                      <a:pt x="9879" y="7522"/>
                    </a:cubicBezTo>
                    <a:cubicBezTo>
                      <a:pt x="13466" y="4269"/>
                      <a:pt x="16901" y="743"/>
                      <a:pt x="16901" y="743"/>
                    </a:cubicBezTo>
                    <a:cubicBezTo>
                      <a:pt x="16901" y="743"/>
                      <a:pt x="14613" y="0"/>
                      <a:pt x="117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69"/>
              <p:cNvSpPr/>
              <p:nvPr/>
            </p:nvSpPr>
            <p:spPr>
              <a:xfrm>
                <a:off x="11876050" y="1270363"/>
                <a:ext cx="284725" cy="211450"/>
              </a:xfrm>
              <a:custGeom>
                <a:avLst/>
                <a:gdLst/>
                <a:ahLst/>
                <a:cxnLst/>
                <a:rect l="l" t="t" r="r" b="b"/>
                <a:pathLst>
                  <a:path w="11389" h="8458" extrusionOk="0">
                    <a:moveTo>
                      <a:pt x="6304" y="0"/>
                    </a:moveTo>
                    <a:cubicBezTo>
                      <a:pt x="6148" y="0"/>
                      <a:pt x="5943" y="69"/>
                      <a:pt x="5867" y="190"/>
                    </a:cubicBezTo>
                    <a:cubicBezTo>
                      <a:pt x="5198" y="1072"/>
                      <a:pt x="4621" y="2044"/>
                      <a:pt x="4134" y="3078"/>
                    </a:cubicBezTo>
                    <a:cubicBezTo>
                      <a:pt x="3344" y="3746"/>
                      <a:pt x="2615" y="4476"/>
                      <a:pt x="1976" y="5236"/>
                    </a:cubicBezTo>
                    <a:cubicBezTo>
                      <a:pt x="2311" y="3990"/>
                      <a:pt x="2767" y="2774"/>
                      <a:pt x="3375" y="1619"/>
                    </a:cubicBezTo>
                    <a:cubicBezTo>
                      <a:pt x="3450" y="1481"/>
                      <a:pt x="3385" y="1426"/>
                      <a:pt x="3275" y="1426"/>
                    </a:cubicBezTo>
                    <a:cubicBezTo>
                      <a:pt x="3118" y="1426"/>
                      <a:pt x="2868" y="1537"/>
                      <a:pt x="2797" y="1680"/>
                    </a:cubicBezTo>
                    <a:cubicBezTo>
                      <a:pt x="2037" y="3078"/>
                      <a:pt x="1520" y="4628"/>
                      <a:pt x="1216" y="6239"/>
                    </a:cubicBezTo>
                    <a:cubicBezTo>
                      <a:pt x="791" y="6786"/>
                      <a:pt x="365" y="7394"/>
                      <a:pt x="1" y="8063"/>
                    </a:cubicBezTo>
                    <a:cubicBezTo>
                      <a:pt x="153" y="8215"/>
                      <a:pt x="335" y="8306"/>
                      <a:pt x="487" y="8458"/>
                    </a:cubicBezTo>
                    <a:cubicBezTo>
                      <a:pt x="852" y="7819"/>
                      <a:pt x="1247" y="7151"/>
                      <a:pt x="1703" y="6543"/>
                    </a:cubicBezTo>
                    <a:cubicBezTo>
                      <a:pt x="1938" y="6527"/>
                      <a:pt x="2174" y="6520"/>
                      <a:pt x="2409" y="6520"/>
                    </a:cubicBezTo>
                    <a:cubicBezTo>
                      <a:pt x="3086" y="6520"/>
                      <a:pt x="3762" y="6582"/>
                      <a:pt x="4438" y="6695"/>
                    </a:cubicBezTo>
                    <a:cubicBezTo>
                      <a:pt x="4457" y="6698"/>
                      <a:pt x="4473" y="6699"/>
                      <a:pt x="4488" y="6699"/>
                    </a:cubicBezTo>
                    <a:cubicBezTo>
                      <a:pt x="4767" y="6699"/>
                      <a:pt x="4426" y="6177"/>
                      <a:pt x="4195" y="6148"/>
                    </a:cubicBezTo>
                    <a:cubicBezTo>
                      <a:pt x="3526" y="6026"/>
                      <a:pt x="2797" y="6026"/>
                      <a:pt x="2128" y="5996"/>
                    </a:cubicBezTo>
                    <a:cubicBezTo>
                      <a:pt x="2493" y="5509"/>
                      <a:pt x="2919" y="5053"/>
                      <a:pt x="3344" y="4598"/>
                    </a:cubicBezTo>
                    <a:cubicBezTo>
                      <a:pt x="4417" y="4413"/>
                      <a:pt x="5501" y="4306"/>
                      <a:pt x="6589" y="4306"/>
                    </a:cubicBezTo>
                    <a:cubicBezTo>
                      <a:pt x="7290" y="4306"/>
                      <a:pt x="7992" y="4350"/>
                      <a:pt x="8694" y="4446"/>
                    </a:cubicBezTo>
                    <a:cubicBezTo>
                      <a:pt x="8713" y="4449"/>
                      <a:pt x="8730" y="4450"/>
                      <a:pt x="8745" y="4450"/>
                    </a:cubicBezTo>
                    <a:cubicBezTo>
                      <a:pt x="9021" y="4450"/>
                      <a:pt x="8681" y="3956"/>
                      <a:pt x="8451" y="3898"/>
                    </a:cubicBezTo>
                    <a:cubicBezTo>
                      <a:pt x="7749" y="3796"/>
                      <a:pt x="7040" y="3750"/>
                      <a:pt x="6328" y="3750"/>
                    </a:cubicBezTo>
                    <a:cubicBezTo>
                      <a:pt x="5559" y="3750"/>
                      <a:pt x="4786" y="3804"/>
                      <a:pt x="4013" y="3898"/>
                    </a:cubicBezTo>
                    <a:cubicBezTo>
                      <a:pt x="4651" y="3291"/>
                      <a:pt x="5320" y="2774"/>
                      <a:pt x="6019" y="2227"/>
                    </a:cubicBezTo>
                    <a:cubicBezTo>
                      <a:pt x="6855" y="2164"/>
                      <a:pt x="7724" y="2109"/>
                      <a:pt x="8600" y="2109"/>
                    </a:cubicBezTo>
                    <a:cubicBezTo>
                      <a:pt x="9412" y="2109"/>
                      <a:pt x="10230" y="2156"/>
                      <a:pt x="11034" y="2287"/>
                    </a:cubicBezTo>
                    <a:cubicBezTo>
                      <a:pt x="11055" y="2291"/>
                      <a:pt x="11074" y="2292"/>
                      <a:pt x="11090" y="2292"/>
                    </a:cubicBezTo>
                    <a:cubicBezTo>
                      <a:pt x="11388" y="2292"/>
                      <a:pt x="11023" y="1798"/>
                      <a:pt x="10821" y="1740"/>
                    </a:cubicBezTo>
                    <a:cubicBezTo>
                      <a:pt x="10135" y="1640"/>
                      <a:pt x="9431" y="1595"/>
                      <a:pt x="8728" y="1595"/>
                    </a:cubicBezTo>
                    <a:cubicBezTo>
                      <a:pt x="8155" y="1595"/>
                      <a:pt x="7582" y="1625"/>
                      <a:pt x="7022" y="1680"/>
                    </a:cubicBezTo>
                    <a:cubicBezTo>
                      <a:pt x="7812" y="1224"/>
                      <a:pt x="8663" y="798"/>
                      <a:pt x="9484" y="464"/>
                    </a:cubicBezTo>
                    <a:cubicBezTo>
                      <a:pt x="9841" y="327"/>
                      <a:pt x="9380" y="90"/>
                      <a:pt x="9108" y="90"/>
                    </a:cubicBezTo>
                    <a:cubicBezTo>
                      <a:pt x="9079" y="90"/>
                      <a:pt x="9052" y="93"/>
                      <a:pt x="9028" y="99"/>
                    </a:cubicBezTo>
                    <a:cubicBezTo>
                      <a:pt x="7630" y="646"/>
                      <a:pt x="6323" y="1406"/>
                      <a:pt x="5107" y="2287"/>
                    </a:cubicBezTo>
                    <a:cubicBezTo>
                      <a:pt x="5502" y="1558"/>
                      <a:pt x="5958" y="859"/>
                      <a:pt x="6444" y="221"/>
                    </a:cubicBezTo>
                    <a:cubicBezTo>
                      <a:pt x="6566" y="69"/>
                      <a:pt x="6460" y="0"/>
                      <a:pt x="63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69"/>
              <p:cNvSpPr/>
              <p:nvPr/>
            </p:nvSpPr>
            <p:spPr>
              <a:xfrm>
                <a:off x="11886100" y="1407438"/>
                <a:ext cx="451225" cy="187500"/>
              </a:xfrm>
              <a:custGeom>
                <a:avLst/>
                <a:gdLst/>
                <a:ahLst/>
                <a:cxnLst/>
                <a:rect l="l" t="t" r="r" b="b"/>
                <a:pathLst>
                  <a:path w="18049" h="7500" extrusionOk="0">
                    <a:moveTo>
                      <a:pt x="7015" y="0"/>
                    </a:moveTo>
                    <a:cubicBezTo>
                      <a:pt x="2098" y="0"/>
                      <a:pt x="1" y="2242"/>
                      <a:pt x="115" y="4160"/>
                    </a:cubicBezTo>
                    <a:cubicBezTo>
                      <a:pt x="228" y="6078"/>
                      <a:pt x="3038" y="7499"/>
                      <a:pt x="7305" y="7499"/>
                    </a:cubicBezTo>
                    <a:cubicBezTo>
                      <a:pt x="7635" y="7499"/>
                      <a:pt x="7975" y="7491"/>
                      <a:pt x="8322" y="7473"/>
                    </a:cubicBezTo>
                    <a:cubicBezTo>
                      <a:pt x="13155" y="7200"/>
                      <a:pt x="18049" y="6592"/>
                      <a:pt x="18049" y="6592"/>
                    </a:cubicBezTo>
                    <a:cubicBezTo>
                      <a:pt x="18049" y="6592"/>
                      <a:pt x="13976" y="330"/>
                      <a:pt x="7957" y="26"/>
                    </a:cubicBezTo>
                    <a:cubicBezTo>
                      <a:pt x="7632" y="9"/>
                      <a:pt x="7318" y="0"/>
                      <a:pt x="70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69"/>
              <p:cNvSpPr/>
              <p:nvPr/>
            </p:nvSpPr>
            <p:spPr>
              <a:xfrm>
                <a:off x="11885175" y="1425563"/>
                <a:ext cx="313575" cy="150850"/>
              </a:xfrm>
              <a:custGeom>
                <a:avLst/>
                <a:gdLst/>
                <a:ahLst/>
                <a:cxnLst/>
                <a:rect l="l" t="t" r="r" b="b"/>
                <a:pathLst>
                  <a:path w="12543" h="6034" extrusionOk="0">
                    <a:moveTo>
                      <a:pt x="6340" y="1"/>
                    </a:moveTo>
                    <a:cubicBezTo>
                      <a:pt x="6287" y="1"/>
                      <a:pt x="6238" y="10"/>
                      <a:pt x="6201" y="31"/>
                    </a:cubicBezTo>
                    <a:cubicBezTo>
                      <a:pt x="4712" y="669"/>
                      <a:pt x="3344" y="1551"/>
                      <a:pt x="2098" y="2584"/>
                    </a:cubicBezTo>
                    <a:cubicBezTo>
                      <a:pt x="1368" y="2766"/>
                      <a:pt x="699" y="2949"/>
                      <a:pt x="0" y="3222"/>
                    </a:cubicBezTo>
                    <a:cubicBezTo>
                      <a:pt x="31" y="3435"/>
                      <a:pt x="122" y="3648"/>
                      <a:pt x="122" y="3861"/>
                    </a:cubicBezTo>
                    <a:cubicBezTo>
                      <a:pt x="851" y="3587"/>
                      <a:pt x="1520" y="3344"/>
                      <a:pt x="2280" y="3131"/>
                    </a:cubicBezTo>
                    <a:cubicBezTo>
                      <a:pt x="3010" y="3709"/>
                      <a:pt x="3678" y="4286"/>
                      <a:pt x="4347" y="4955"/>
                    </a:cubicBezTo>
                    <a:cubicBezTo>
                      <a:pt x="4391" y="5010"/>
                      <a:pt x="4429" y="5033"/>
                      <a:pt x="4461" y="5033"/>
                    </a:cubicBezTo>
                    <a:cubicBezTo>
                      <a:pt x="4605" y="5033"/>
                      <a:pt x="4623" y="4563"/>
                      <a:pt x="4499" y="4438"/>
                    </a:cubicBezTo>
                    <a:cubicBezTo>
                      <a:pt x="3982" y="3891"/>
                      <a:pt x="3496" y="3435"/>
                      <a:pt x="2918" y="3010"/>
                    </a:cubicBezTo>
                    <a:cubicBezTo>
                      <a:pt x="3526" y="2858"/>
                      <a:pt x="4134" y="2766"/>
                      <a:pt x="4742" y="2675"/>
                    </a:cubicBezTo>
                    <a:cubicBezTo>
                      <a:pt x="6353" y="3557"/>
                      <a:pt x="7782" y="4621"/>
                      <a:pt x="8997" y="5958"/>
                    </a:cubicBezTo>
                    <a:cubicBezTo>
                      <a:pt x="9045" y="6011"/>
                      <a:pt x="9086" y="6034"/>
                      <a:pt x="9119" y="6034"/>
                    </a:cubicBezTo>
                    <a:cubicBezTo>
                      <a:pt x="9276" y="6034"/>
                      <a:pt x="9275" y="5536"/>
                      <a:pt x="9149" y="5411"/>
                    </a:cubicBezTo>
                    <a:cubicBezTo>
                      <a:pt x="8146" y="4317"/>
                      <a:pt x="6961" y="3405"/>
                      <a:pt x="5715" y="2615"/>
                    </a:cubicBezTo>
                    <a:cubicBezTo>
                      <a:pt x="6254" y="2557"/>
                      <a:pt x="6806" y="2536"/>
                      <a:pt x="7362" y="2536"/>
                    </a:cubicBezTo>
                    <a:cubicBezTo>
                      <a:pt x="7683" y="2536"/>
                      <a:pt x="8006" y="2543"/>
                      <a:pt x="8329" y="2554"/>
                    </a:cubicBezTo>
                    <a:cubicBezTo>
                      <a:pt x="9697" y="3283"/>
                      <a:pt x="11064" y="4317"/>
                      <a:pt x="12250" y="5563"/>
                    </a:cubicBezTo>
                    <a:cubicBezTo>
                      <a:pt x="12294" y="5618"/>
                      <a:pt x="12332" y="5641"/>
                      <a:pt x="12364" y="5641"/>
                    </a:cubicBezTo>
                    <a:cubicBezTo>
                      <a:pt x="12508" y="5641"/>
                      <a:pt x="12526" y="5171"/>
                      <a:pt x="12402" y="5046"/>
                    </a:cubicBezTo>
                    <a:cubicBezTo>
                      <a:pt x="11520" y="4134"/>
                      <a:pt x="10517" y="3283"/>
                      <a:pt x="9514" y="2615"/>
                    </a:cubicBezTo>
                    <a:lnTo>
                      <a:pt x="9514" y="2615"/>
                    </a:lnTo>
                    <a:cubicBezTo>
                      <a:pt x="10426" y="2706"/>
                      <a:pt x="11338" y="2949"/>
                      <a:pt x="12189" y="3222"/>
                    </a:cubicBezTo>
                    <a:cubicBezTo>
                      <a:pt x="12219" y="3229"/>
                      <a:pt x="12246" y="3233"/>
                      <a:pt x="12268" y="3233"/>
                    </a:cubicBezTo>
                    <a:cubicBezTo>
                      <a:pt x="12542" y="3233"/>
                      <a:pt x="12290" y="2760"/>
                      <a:pt x="12037" y="2675"/>
                    </a:cubicBezTo>
                    <a:cubicBezTo>
                      <a:pt x="10639" y="2219"/>
                      <a:pt x="9119" y="1946"/>
                      <a:pt x="7630" y="1915"/>
                    </a:cubicBezTo>
                    <a:cubicBezTo>
                      <a:pt x="8390" y="1611"/>
                      <a:pt x="9149" y="1338"/>
                      <a:pt x="9970" y="1156"/>
                    </a:cubicBezTo>
                    <a:cubicBezTo>
                      <a:pt x="10297" y="1101"/>
                      <a:pt x="9915" y="777"/>
                      <a:pt x="9635" y="777"/>
                    </a:cubicBezTo>
                    <a:cubicBezTo>
                      <a:pt x="9603" y="777"/>
                      <a:pt x="9573" y="781"/>
                      <a:pt x="9545" y="791"/>
                    </a:cubicBezTo>
                    <a:cubicBezTo>
                      <a:pt x="8450" y="1034"/>
                      <a:pt x="7386" y="1429"/>
                      <a:pt x="6383" y="1915"/>
                    </a:cubicBezTo>
                    <a:cubicBezTo>
                      <a:pt x="5350" y="1946"/>
                      <a:pt x="4347" y="2067"/>
                      <a:pt x="3313" y="2250"/>
                    </a:cubicBezTo>
                    <a:cubicBezTo>
                      <a:pt x="4347" y="1490"/>
                      <a:pt x="5472" y="821"/>
                      <a:pt x="6657" y="335"/>
                    </a:cubicBezTo>
                    <a:cubicBezTo>
                      <a:pt x="6958" y="209"/>
                      <a:pt x="6596" y="1"/>
                      <a:pt x="63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69"/>
              <p:cNvSpPr/>
              <p:nvPr/>
            </p:nvSpPr>
            <p:spPr>
              <a:xfrm>
                <a:off x="10585000" y="1502588"/>
                <a:ext cx="370075" cy="331825"/>
              </a:xfrm>
              <a:custGeom>
                <a:avLst/>
                <a:gdLst/>
                <a:ahLst/>
                <a:cxnLst/>
                <a:rect l="l" t="t" r="r" b="b"/>
                <a:pathLst>
                  <a:path w="14803" h="13273" extrusionOk="0">
                    <a:moveTo>
                      <a:pt x="10678" y="1"/>
                    </a:moveTo>
                    <a:cubicBezTo>
                      <a:pt x="9168" y="1"/>
                      <a:pt x="7228" y="633"/>
                      <a:pt x="4985" y="2269"/>
                    </a:cubicBezTo>
                    <a:cubicBezTo>
                      <a:pt x="31" y="5825"/>
                      <a:pt x="0" y="13272"/>
                      <a:pt x="0" y="13272"/>
                    </a:cubicBezTo>
                    <a:cubicBezTo>
                      <a:pt x="0" y="13272"/>
                      <a:pt x="4438" y="11145"/>
                      <a:pt x="8663" y="8743"/>
                    </a:cubicBezTo>
                    <a:cubicBezTo>
                      <a:pt x="12888" y="6373"/>
                      <a:pt x="14803" y="3333"/>
                      <a:pt x="13800" y="1540"/>
                    </a:cubicBezTo>
                    <a:cubicBezTo>
                      <a:pt x="13282" y="640"/>
                      <a:pt x="12198" y="1"/>
                      <a:pt x="106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69"/>
              <p:cNvSpPr/>
              <p:nvPr/>
            </p:nvSpPr>
            <p:spPr>
              <a:xfrm>
                <a:off x="10665500" y="1532713"/>
                <a:ext cx="269825" cy="219750"/>
              </a:xfrm>
              <a:custGeom>
                <a:avLst/>
                <a:gdLst/>
                <a:ahLst/>
                <a:cxnLst/>
                <a:rect l="l" t="t" r="r" b="b"/>
                <a:pathLst>
                  <a:path w="10793" h="8790" extrusionOk="0">
                    <a:moveTo>
                      <a:pt x="10580" y="0"/>
                    </a:moveTo>
                    <a:cubicBezTo>
                      <a:pt x="9850" y="152"/>
                      <a:pt x="9121" y="335"/>
                      <a:pt x="8452" y="547"/>
                    </a:cubicBezTo>
                    <a:cubicBezTo>
                      <a:pt x="7728" y="465"/>
                      <a:pt x="6998" y="420"/>
                      <a:pt x="6270" y="420"/>
                    </a:cubicBezTo>
                    <a:cubicBezTo>
                      <a:pt x="5378" y="420"/>
                      <a:pt x="4489" y="488"/>
                      <a:pt x="3619" y="639"/>
                    </a:cubicBezTo>
                    <a:cubicBezTo>
                      <a:pt x="3359" y="667"/>
                      <a:pt x="3045" y="1190"/>
                      <a:pt x="3327" y="1190"/>
                    </a:cubicBezTo>
                    <a:cubicBezTo>
                      <a:pt x="3341" y="1190"/>
                      <a:pt x="3358" y="1189"/>
                      <a:pt x="3376" y="1186"/>
                    </a:cubicBezTo>
                    <a:cubicBezTo>
                      <a:pt x="4316" y="1011"/>
                      <a:pt x="5241" y="946"/>
                      <a:pt x="6172" y="946"/>
                    </a:cubicBezTo>
                    <a:cubicBezTo>
                      <a:pt x="6535" y="946"/>
                      <a:pt x="6900" y="956"/>
                      <a:pt x="7267" y="973"/>
                    </a:cubicBezTo>
                    <a:cubicBezTo>
                      <a:pt x="6264" y="1368"/>
                      <a:pt x="5352" y="1824"/>
                      <a:pt x="4501" y="2341"/>
                    </a:cubicBezTo>
                    <a:cubicBezTo>
                      <a:pt x="3376" y="2493"/>
                      <a:pt x="2282" y="2736"/>
                      <a:pt x="1218" y="3101"/>
                    </a:cubicBezTo>
                    <a:cubicBezTo>
                      <a:pt x="965" y="3185"/>
                      <a:pt x="739" y="3658"/>
                      <a:pt x="993" y="3658"/>
                    </a:cubicBezTo>
                    <a:cubicBezTo>
                      <a:pt x="1014" y="3658"/>
                      <a:pt x="1038" y="3655"/>
                      <a:pt x="1066" y="3648"/>
                    </a:cubicBezTo>
                    <a:cubicBezTo>
                      <a:pt x="1826" y="3374"/>
                      <a:pt x="2616" y="3192"/>
                      <a:pt x="3437" y="3040"/>
                    </a:cubicBezTo>
                    <a:lnTo>
                      <a:pt x="3437" y="3040"/>
                    </a:lnTo>
                    <a:cubicBezTo>
                      <a:pt x="2160" y="3921"/>
                      <a:pt x="1066" y="4924"/>
                      <a:pt x="124" y="6079"/>
                    </a:cubicBezTo>
                    <a:cubicBezTo>
                      <a:pt x="0" y="6228"/>
                      <a:pt x="17" y="6677"/>
                      <a:pt x="175" y="6677"/>
                    </a:cubicBezTo>
                    <a:cubicBezTo>
                      <a:pt x="211" y="6677"/>
                      <a:pt x="255" y="6653"/>
                      <a:pt x="306" y="6596"/>
                    </a:cubicBezTo>
                    <a:cubicBezTo>
                      <a:pt x="914" y="5897"/>
                      <a:pt x="1552" y="5228"/>
                      <a:pt x="2252" y="4620"/>
                    </a:cubicBezTo>
                    <a:lnTo>
                      <a:pt x="2252" y="4620"/>
                    </a:lnTo>
                    <a:cubicBezTo>
                      <a:pt x="1765" y="5806"/>
                      <a:pt x="1370" y="7022"/>
                      <a:pt x="1157" y="8268"/>
                    </a:cubicBezTo>
                    <a:cubicBezTo>
                      <a:pt x="1111" y="8451"/>
                      <a:pt x="1324" y="8789"/>
                      <a:pt x="1458" y="8789"/>
                    </a:cubicBezTo>
                    <a:cubicBezTo>
                      <a:pt x="1502" y="8789"/>
                      <a:pt x="1537" y="8753"/>
                      <a:pt x="1552" y="8663"/>
                    </a:cubicBezTo>
                    <a:cubicBezTo>
                      <a:pt x="1856" y="6991"/>
                      <a:pt x="2434" y="5350"/>
                      <a:pt x="3224" y="3921"/>
                    </a:cubicBezTo>
                    <a:cubicBezTo>
                      <a:pt x="3923" y="3374"/>
                      <a:pt x="4683" y="2918"/>
                      <a:pt x="5443" y="2493"/>
                    </a:cubicBezTo>
                    <a:lnTo>
                      <a:pt x="5443" y="2493"/>
                    </a:lnTo>
                    <a:cubicBezTo>
                      <a:pt x="4805" y="3830"/>
                      <a:pt x="4288" y="5228"/>
                      <a:pt x="4045" y="6718"/>
                    </a:cubicBezTo>
                    <a:cubicBezTo>
                      <a:pt x="3999" y="6877"/>
                      <a:pt x="4208" y="7222"/>
                      <a:pt x="4342" y="7222"/>
                    </a:cubicBezTo>
                    <a:cubicBezTo>
                      <a:pt x="4388" y="7222"/>
                      <a:pt x="4425" y="7182"/>
                      <a:pt x="4440" y="7082"/>
                    </a:cubicBezTo>
                    <a:cubicBezTo>
                      <a:pt x="4805" y="5319"/>
                      <a:pt x="5413" y="3648"/>
                      <a:pt x="6264" y="2037"/>
                    </a:cubicBezTo>
                    <a:cubicBezTo>
                      <a:pt x="6841" y="1763"/>
                      <a:pt x="7419" y="1520"/>
                      <a:pt x="7996" y="1307"/>
                    </a:cubicBezTo>
                    <a:lnTo>
                      <a:pt x="7996" y="1307"/>
                    </a:lnTo>
                    <a:cubicBezTo>
                      <a:pt x="7753" y="2006"/>
                      <a:pt x="7571" y="2705"/>
                      <a:pt x="7449" y="3374"/>
                    </a:cubicBezTo>
                    <a:cubicBezTo>
                      <a:pt x="7426" y="3533"/>
                      <a:pt x="7624" y="3879"/>
                      <a:pt x="7764" y="3879"/>
                    </a:cubicBezTo>
                    <a:cubicBezTo>
                      <a:pt x="7811" y="3879"/>
                      <a:pt x="7852" y="3839"/>
                      <a:pt x="7875" y="3739"/>
                    </a:cubicBezTo>
                    <a:cubicBezTo>
                      <a:pt x="8027" y="2888"/>
                      <a:pt x="8300" y="2006"/>
                      <a:pt x="8604" y="1125"/>
                    </a:cubicBezTo>
                    <a:cubicBezTo>
                      <a:pt x="9303" y="912"/>
                      <a:pt x="10033" y="760"/>
                      <a:pt x="10793" y="608"/>
                    </a:cubicBezTo>
                    <a:cubicBezTo>
                      <a:pt x="10732" y="395"/>
                      <a:pt x="10641" y="183"/>
                      <a:pt x="105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69"/>
              <p:cNvSpPr/>
              <p:nvPr/>
            </p:nvSpPr>
            <p:spPr>
              <a:xfrm>
                <a:off x="10485450" y="1216688"/>
                <a:ext cx="422525" cy="270300"/>
              </a:xfrm>
              <a:custGeom>
                <a:avLst/>
                <a:gdLst/>
                <a:ahLst/>
                <a:cxnLst/>
                <a:rect l="l" t="t" r="r" b="b"/>
                <a:pathLst>
                  <a:path w="16901" h="10812" extrusionOk="0">
                    <a:moveTo>
                      <a:pt x="5197" y="1"/>
                    </a:moveTo>
                    <a:cubicBezTo>
                      <a:pt x="2307" y="1"/>
                      <a:pt x="0" y="757"/>
                      <a:pt x="0" y="757"/>
                    </a:cubicBezTo>
                    <a:cubicBezTo>
                      <a:pt x="0" y="757"/>
                      <a:pt x="3405" y="4282"/>
                      <a:pt x="7022" y="7504"/>
                    </a:cubicBezTo>
                    <a:cubicBezTo>
                      <a:pt x="9490" y="9703"/>
                      <a:pt x="11901" y="10811"/>
                      <a:pt x="13618" y="10811"/>
                    </a:cubicBezTo>
                    <a:cubicBezTo>
                      <a:pt x="14418" y="10811"/>
                      <a:pt x="15068" y="10571"/>
                      <a:pt x="15502" y="10088"/>
                    </a:cubicBezTo>
                    <a:cubicBezTo>
                      <a:pt x="16900" y="8568"/>
                      <a:pt x="16566" y="5225"/>
                      <a:pt x="12037" y="1972"/>
                    </a:cubicBezTo>
                    <a:cubicBezTo>
                      <a:pt x="9924" y="437"/>
                      <a:pt x="7392" y="1"/>
                      <a:pt x="51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69"/>
              <p:cNvSpPr/>
              <p:nvPr/>
            </p:nvSpPr>
            <p:spPr>
              <a:xfrm>
                <a:off x="10596950" y="1265788"/>
                <a:ext cx="284425" cy="211475"/>
              </a:xfrm>
              <a:custGeom>
                <a:avLst/>
                <a:gdLst/>
                <a:ahLst/>
                <a:cxnLst/>
                <a:rect l="l" t="t" r="r" b="b"/>
                <a:pathLst>
                  <a:path w="11377" h="8459" extrusionOk="0">
                    <a:moveTo>
                      <a:pt x="5054" y="1"/>
                    </a:moveTo>
                    <a:cubicBezTo>
                      <a:pt x="4902" y="1"/>
                      <a:pt x="4796" y="69"/>
                      <a:pt x="4902" y="221"/>
                    </a:cubicBezTo>
                    <a:cubicBezTo>
                      <a:pt x="5419" y="829"/>
                      <a:pt x="5875" y="1498"/>
                      <a:pt x="6240" y="2227"/>
                    </a:cubicBezTo>
                    <a:cubicBezTo>
                      <a:pt x="5024" y="1346"/>
                      <a:pt x="3747" y="586"/>
                      <a:pt x="2319" y="69"/>
                    </a:cubicBezTo>
                    <a:cubicBezTo>
                      <a:pt x="2289" y="57"/>
                      <a:pt x="2253" y="51"/>
                      <a:pt x="2212" y="51"/>
                    </a:cubicBezTo>
                    <a:cubicBezTo>
                      <a:pt x="1957" y="51"/>
                      <a:pt x="1548" y="272"/>
                      <a:pt x="1863" y="404"/>
                    </a:cubicBezTo>
                    <a:cubicBezTo>
                      <a:pt x="2714" y="738"/>
                      <a:pt x="3535" y="1163"/>
                      <a:pt x="4355" y="1619"/>
                    </a:cubicBezTo>
                    <a:cubicBezTo>
                      <a:pt x="3806" y="1567"/>
                      <a:pt x="3256" y="1537"/>
                      <a:pt x="2709" y="1537"/>
                    </a:cubicBezTo>
                    <a:cubicBezTo>
                      <a:pt x="1985" y="1537"/>
                      <a:pt x="1265" y="1589"/>
                      <a:pt x="556" y="1711"/>
                    </a:cubicBezTo>
                    <a:cubicBezTo>
                      <a:pt x="330" y="1739"/>
                      <a:pt x="0" y="2237"/>
                      <a:pt x="244" y="2237"/>
                    </a:cubicBezTo>
                    <a:cubicBezTo>
                      <a:pt x="263" y="2237"/>
                      <a:pt x="286" y="2234"/>
                      <a:pt x="313" y="2227"/>
                    </a:cubicBezTo>
                    <a:cubicBezTo>
                      <a:pt x="1104" y="2114"/>
                      <a:pt x="1902" y="2067"/>
                      <a:pt x="2688" y="2067"/>
                    </a:cubicBezTo>
                    <a:cubicBezTo>
                      <a:pt x="3593" y="2067"/>
                      <a:pt x="4482" y="2130"/>
                      <a:pt x="5328" y="2227"/>
                    </a:cubicBezTo>
                    <a:cubicBezTo>
                      <a:pt x="6057" y="2774"/>
                      <a:pt x="6696" y="3291"/>
                      <a:pt x="7334" y="3899"/>
                    </a:cubicBezTo>
                    <a:cubicBezTo>
                      <a:pt x="6577" y="3804"/>
                      <a:pt x="5811" y="3751"/>
                      <a:pt x="5041" y="3751"/>
                    </a:cubicBezTo>
                    <a:cubicBezTo>
                      <a:pt x="4329" y="3751"/>
                      <a:pt x="3612" y="3797"/>
                      <a:pt x="2896" y="3899"/>
                    </a:cubicBezTo>
                    <a:cubicBezTo>
                      <a:pt x="2694" y="3928"/>
                      <a:pt x="2327" y="4451"/>
                      <a:pt x="2630" y="4451"/>
                    </a:cubicBezTo>
                    <a:cubicBezTo>
                      <a:pt x="2646" y="4451"/>
                      <a:pt x="2664" y="4449"/>
                      <a:pt x="2683" y="4446"/>
                    </a:cubicBezTo>
                    <a:cubicBezTo>
                      <a:pt x="3374" y="4351"/>
                      <a:pt x="4069" y="4307"/>
                      <a:pt x="4766" y="4307"/>
                    </a:cubicBezTo>
                    <a:cubicBezTo>
                      <a:pt x="5851" y="4307"/>
                      <a:pt x="6942" y="4413"/>
                      <a:pt x="8033" y="4598"/>
                    </a:cubicBezTo>
                    <a:cubicBezTo>
                      <a:pt x="8459" y="5054"/>
                      <a:pt x="8854" y="5510"/>
                      <a:pt x="9249" y="5996"/>
                    </a:cubicBezTo>
                    <a:cubicBezTo>
                      <a:pt x="8550" y="6027"/>
                      <a:pt x="7851" y="6027"/>
                      <a:pt x="7152" y="6148"/>
                    </a:cubicBezTo>
                    <a:cubicBezTo>
                      <a:pt x="6954" y="6176"/>
                      <a:pt x="6600" y="6675"/>
                      <a:pt x="6865" y="6675"/>
                    </a:cubicBezTo>
                    <a:cubicBezTo>
                      <a:pt x="6885" y="6675"/>
                      <a:pt x="6910" y="6672"/>
                      <a:pt x="6939" y="6665"/>
                    </a:cubicBezTo>
                    <a:cubicBezTo>
                      <a:pt x="7622" y="6547"/>
                      <a:pt x="8324" y="6502"/>
                      <a:pt x="9030" y="6502"/>
                    </a:cubicBezTo>
                    <a:cubicBezTo>
                      <a:pt x="9234" y="6502"/>
                      <a:pt x="9439" y="6506"/>
                      <a:pt x="9644" y="6513"/>
                    </a:cubicBezTo>
                    <a:cubicBezTo>
                      <a:pt x="10100" y="7121"/>
                      <a:pt x="10495" y="7820"/>
                      <a:pt x="10860" y="8458"/>
                    </a:cubicBezTo>
                    <a:cubicBezTo>
                      <a:pt x="11012" y="8306"/>
                      <a:pt x="11225" y="8185"/>
                      <a:pt x="11377" y="8033"/>
                    </a:cubicBezTo>
                    <a:cubicBezTo>
                      <a:pt x="10981" y="7395"/>
                      <a:pt x="10586" y="6817"/>
                      <a:pt x="10161" y="6209"/>
                    </a:cubicBezTo>
                    <a:cubicBezTo>
                      <a:pt x="9857" y="4629"/>
                      <a:pt x="9310" y="3078"/>
                      <a:pt x="8550" y="1650"/>
                    </a:cubicBezTo>
                    <a:cubicBezTo>
                      <a:pt x="8497" y="1527"/>
                      <a:pt x="8251" y="1424"/>
                      <a:pt x="8094" y="1424"/>
                    </a:cubicBezTo>
                    <a:cubicBezTo>
                      <a:pt x="7980" y="1424"/>
                      <a:pt x="7913" y="1478"/>
                      <a:pt x="8003" y="1619"/>
                    </a:cubicBezTo>
                    <a:cubicBezTo>
                      <a:pt x="8611" y="2774"/>
                      <a:pt x="9067" y="3990"/>
                      <a:pt x="9401" y="5236"/>
                    </a:cubicBezTo>
                    <a:cubicBezTo>
                      <a:pt x="8763" y="4477"/>
                      <a:pt x="8033" y="3747"/>
                      <a:pt x="7243" y="3078"/>
                    </a:cubicBezTo>
                    <a:cubicBezTo>
                      <a:pt x="6726" y="2045"/>
                      <a:pt x="6179" y="1042"/>
                      <a:pt x="5480" y="191"/>
                    </a:cubicBezTo>
                    <a:cubicBezTo>
                      <a:pt x="5404" y="69"/>
                      <a:pt x="5206" y="1"/>
                      <a:pt x="50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69"/>
              <p:cNvSpPr/>
              <p:nvPr/>
            </p:nvSpPr>
            <p:spPr>
              <a:xfrm>
                <a:off x="10420850" y="1402113"/>
                <a:ext cx="450500" cy="187350"/>
              </a:xfrm>
              <a:custGeom>
                <a:avLst/>
                <a:gdLst/>
                <a:ahLst/>
                <a:cxnLst/>
                <a:rect l="l" t="t" r="r" b="b"/>
                <a:pathLst>
                  <a:path w="18020" h="7494" extrusionOk="0">
                    <a:moveTo>
                      <a:pt x="11044" y="0"/>
                    </a:moveTo>
                    <a:cubicBezTo>
                      <a:pt x="10738" y="0"/>
                      <a:pt x="10421" y="9"/>
                      <a:pt x="10092" y="27"/>
                    </a:cubicBezTo>
                    <a:cubicBezTo>
                      <a:pt x="4013" y="331"/>
                      <a:pt x="1" y="6592"/>
                      <a:pt x="1" y="6592"/>
                    </a:cubicBezTo>
                    <a:cubicBezTo>
                      <a:pt x="1" y="6592"/>
                      <a:pt x="4895" y="7200"/>
                      <a:pt x="9727" y="7474"/>
                    </a:cubicBezTo>
                    <a:cubicBezTo>
                      <a:pt x="10034" y="7487"/>
                      <a:pt x="10335" y="7494"/>
                      <a:pt x="10629" y="7494"/>
                    </a:cubicBezTo>
                    <a:cubicBezTo>
                      <a:pt x="14936" y="7494"/>
                      <a:pt x="17820" y="6067"/>
                      <a:pt x="17934" y="4160"/>
                    </a:cubicBezTo>
                    <a:cubicBezTo>
                      <a:pt x="18020" y="2215"/>
                      <a:pt x="15952" y="0"/>
                      <a:pt x="110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69"/>
              <p:cNvSpPr/>
              <p:nvPr/>
            </p:nvSpPr>
            <p:spPr>
              <a:xfrm>
                <a:off x="10558800" y="1419488"/>
                <a:ext cx="312700" cy="150925"/>
              </a:xfrm>
              <a:custGeom>
                <a:avLst/>
                <a:gdLst/>
                <a:ahLst/>
                <a:cxnLst/>
                <a:rect l="l" t="t" r="r" b="b"/>
                <a:pathLst>
                  <a:path w="12508" h="6037" extrusionOk="0">
                    <a:moveTo>
                      <a:pt x="6167" y="0"/>
                    </a:moveTo>
                    <a:cubicBezTo>
                      <a:pt x="5912" y="0"/>
                      <a:pt x="5549" y="209"/>
                      <a:pt x="5851" y="335"/>
                    </a:cubicBezTo>
                    <a:cubicBezTo>
                      <a:pt x="7036" y="821"/>
                      <a:pt x="8191" y="1520"/>
                      <a:pt x="9225" y="2280"/>
                    </a:cubicBezTo>
                    <a:cubicBezTo>
                      <a:pt x="8191" y="2098"/>
                      <a:pt x="7158" y="1976"/>
                      <a:pt x="6124" y="1946"/>
                    </a:cubicBezTo>
                    <a:cubicBezTo>
                      <a:pt x="5152" y="1429"/>
                      <a:pt x="4088" y="1064"/>
                      <a:pt x="2994" y="791"/>
                    </a:cubicBezTo>
                    <a:cubicBezTo>
                      <a:pt x="2973" y="786"/>
                      <a:pt x="2950" y="784"/>
                      <a:pt x="2927" y="784"/>
                    </a:cubicBezTo>
                    <a:cubicBezTo>
                      <a:pt x="2642" y="784"/>
                      <a:pt x="2203" y="1102"/>
                      <a:pt x="2568" y="1186"/>
                    </a:cubicBezTo>
                    <a:cubicBezTo>
                      <a:pt x="3358" y="1368"/>
                      <a:pt x="4118" y="1642"/>
                      <a:pt x="4878" y="1946"/>
                    </a:cubicBezTo>
                    <a:cubicBezTo>
                      <a:pt x="3389" y="1976"/>
                      <a:pt x="1869" y="2250"/>
                      <a:pt x="471" y="2706"/>
                    </a:cubicBezTo>
                    <a:cubicBezTo>
                      <a:pt x="223" y="2761"/>
                      <a:pt x="0" y="3239"/>
                      <a:pt x="231" y="3239"/>
                    </a:cubicBezTo>
                    <a:cubicBezTo>
                      <a:pt x="255" y="3239"/>
                      <a:pt x="284" y="3234"/>
                      <a:pt x="319" y="3222"/>
                    </a:cubicBezTo>
                    <a:cubicBezTo>
                      <a:pt x="1200" y="2949"/>
                      <a:pt x="2112" y="2736"/>
                      <a:pt x="3024" y="2614"/>
                    </a:cubicBezTo>
                    <a:lnTo>
                      <a:pt x="3024" y="2614"/>
                    </a:lnTo>
                    <a:cubicBezTo>
                      <a:pt x="1991" y="3313"/>
                      <a:pt x="1018" y="4134"/>
                      <a:pt x="136" y="5046"/>
                    </a:cubicBezTo>
                    <a:cubicBezTo>
                      <a:pt x="11" y="5171"/>
                      <a:pt x="10" y="5669"/>
                      <a:pt x="167" y="5669"/>
                    </a:cubicBezTo>
                    <a:cubicBezTo>
                      <a:pt x="200" y="5669"/>
                      <a:pt x="240" y="5646"/>
                      <a:pt x="288" y="5593"/>
                    </a:cubicBezTo>
                    <a:cubicBezTo>
                      <a:pt x="1474" y="4347"/>
                      <a:pt x="2842" y="3283"/>
                      <a:pt x="4179" y="2584"/>
                    </a:cubicBezTo>
                    <a:cubicBezTo>
                      <a:pt x="4544" y="2571"/>
                      <a:pt x="4909" y="2564"/>
                      <a:pt x="5274" y="2564"/>
                    </a:cubicBezTo>
                    <a:cubicBezTo>
                      <a:pt x="5791" y="2564"/>
                      <a:pt x="6307" y="2579"/>
                      <a:pt x="6823" y="2614"/>
                    </a:cubicBezTo>
                    <a:cubicBezTo>
                      <a:pt x="5547" y="3405"/>
                      <a:pt x="4392" y="4316"/>
                      <a:pt x="3358" y="5441"/>
                    </a:cubicBezTo>
                    <a:cubicBezTo>
                      <a:pt x="3234" y="5566"/>
                      <a:pt x="3232" y="6036"/>
                      <a:pt x="3385" y="6036"/>
                    </a:cubicBezTo>
                    <a:cubicBezTo>
                      <a:pt x="3419" y="6036"/>
                      <a:pt x="3461" y="6013"/>
                      <a:pt x="3510" y="5958"/>
                    </a:cubicBezTo>
                    <a:cubicBezTo>
                      <a:pt x="4726" y="4620"/>
                      <a:pt x="6155" y="3557"/>
                      <a:pt x="7766" y="2706"/>
                    </a:cubicBezTo>
                    <a:cubicBezTo>
                      <a:pt x="8374" y="2766"/>
                      <a:pt x="8982" y="2888"/>
                      <a:pt x="9589" y="3040"/>
                    </a:cubicBezTo>
                    <a:cubicBezTo>
                      <a:pt x="9012" y="3465"/>
                      <a:pt x="8526" y="3921"/>
                      <a:pt x="8039" y="4438"/>
                    </a:cubicBezTo>
                    <a:cubicBezTo>
                      <a:pt x="7914" y="4563"/>
                      <a:pt x="7913" y="5061"/>
                      <a:pt x="8070" y="5061"/>
                    </a:cubicBezTo>
                    <a:cubicBezTo>
                      <a:pt x="8103" y="5061"/>
                      <a:pt x="8143" y="5038"/>
                      <a:pt x="8191" y="4985"/>
                    </a:cubicBezTo>
                    <a:cubicBezTo>
                      <a:pt x="8830" y="4286"/>
                      <a:pt x="9498" y="3709"/>
                      <a:pt x="10228" y="3161"/>
                    </a:cubicBezTo>
                    <a:cubicBezTo>
                      <a:pt x="10988" y="3344"/>
                      <a:pt x="11687" y="3617"/>
                      <a:pt x="12386" y="3891"/>
                    </a:cubicBezTo>
                    <a:cubicBezTo>
                      <a:pt x="12386" y="3648"/>
                      <a:pt x="12477" y="3465"/>
                      <a:pt x="12507" y="3222"/>
                    </a:cubicBezTo>
                    <a:cubicBezTo>
                      <a:pt x="11839" y="2949"/>
                      <a:pt x="11140" y="2766"/>
                      <a:pt x="10410" y="2584"/>
                    </a:cubicBezTo>
                    <a:cubicBezTo>
                      <a:pt x="9164" y="1550"/>
                      <a:pt x="7796" y="669"/>
                      <a:pt x="6307" y="31"/>
                    </a:cubicBezTo>
                    <a:cubicBezTo>
                      <a:pt x="6270" y="10"/>
                      <a:pt x="6221" y="0"/>
                      <a:pt x="61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69"/>
              <p:cNvSpPr/>
              <p:nvPr/>
            </p:nvSpPr>
            <p:spPr>
              <a:xfrm>
                <a:off x="11192150" y="531163"/>
                <a:ext cx="788025" cy="788800"/>
              </a:xfrm>
              <a:custGeom>
                <a:avLst/>
                <a:gdLst/>
                <a:ahLst/>
                <a:cxnLst/>
                <a:rect l="l" t="t" r="r" b="b"/>
                <a:pathLst>
                  <a:path w="31521" h="31552" extrusionOk="0">
                    <a:moveTo>
                      <a:pt x="15745" y="1"/>
                    </a:moveTo>
                    <a:cubicBezTo>
                      <a:pt x="7052" y="1"/>
                      <a:pt x="0" y="7083"/>
                      <a:pt x="0" y="15776"/>
                    </a:cubicBezTo>
                    <a:cubicBezTo>
                      <a:pt x="0" y="24469"/>
                      <a:pt x="7052" y="31551"/>
                      <a:pt x="15745" y="31551"/>
                    </a:cubicBezTo>
                    <a:cubicBezTo>
                      <a:pt x="24469" y="31551"/>
                      <a:pt x="31521" y="24469"/>
                      <a:pt x="31521" y="15776"/>
                    </a:cubicBezTo>
                    <a:cubicBezTo>
                      <a:pt x="31521" y="7083"/>
                      <a:pt x="24469" y="1"/>
                      <a:pt x="157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69"/>
              <p:cNvSpPr/>
              <p:nvPr/>
            </p:nvSpPr>
            <p:spPr>
              <a:xfrm>
                <a:off x="10869950" y="1011413"/>
                <a:ext cx="281175" cy="813875"/>
              </a:xfrm>
              <a:custGeom>
                <a:avLst/>
                <a:gdLst/>
                <a:ahLst/>
                <a:cxnLst/>
                <a:rect l="l" t="t" r="r" b="b"/>
                <a:pathLst>
                  <a:path w="11247" h="32555" extrusionOk="0">
                    <a:moveTo>
                      <a:pt x="3496" y="1"/>
                    </a:moveTo>
                    <a:cubicBezTo>
                      <a:pt x="3496" y="1"/>
                      <a:pt x="7326" y="23254"/>
                      <a:pt x="1" y="32555"/>
                    </a:cubicBezTo>
                    <a:lnTo>
                      <a:pt x="11247" y="32555"/>
                    </a:lnTo>
                    <a:cubicBezTo>
                      <a:pt x="3952" y="23284"/>
                      <a:pt x="7752" y="1"/>
                      <a:pt x="77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69"/>
              <p:cNvSpPr/>
              <p:nvPr/>
            </p:nvSpPr>
            <p:spPr>
              <a:xfrm>
                <a:off x="11610850" y="1011413"/>
                <a:ext cx="281175" cy="813875"/>
              </a:xfrm>
              <a:custGeom>
                <a:avLst/>
                <a:gdLst/>
                <a:ahLst/>
                <a:cxnLst/>
                <a:rect l="l" t="t" r="r" b="b"/>
                <a:pathLst>
                  <a:path w="11247" h="32555" extrusionOk="0">
                    <a:moveTo>
                      <a:pt x="3496" y="1"/>
                    </a:moveTo>
                    <a:cubicBezTo>
                      <a:pt x="3496" y="1"/>
                      <a:pt x="7326" y="23254"/>
                      <a:pt x="0" y="32555"/>
                    </a:cubicBezTo>
                    <a:lnTo>
                      <a:pt x="11247" y="32555"/>
                    </a:lnTo>
                    <a:cubicBezTo>
                      <a:pt x="3952" y="23284"/>
                      <a:pt x="7751" y="1"/>
                      <a:pt x="77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69"/>
              <p:cNvSpPr/>
              <p:nvPr/>
            </p:nvSpPr>
            <p:spPr>
              <a:xfrm>
                <a:off x="11216475" y="882238"/>
                <a:ext cx="321450" cy="943050"/>
              </a:xfrm>
              <a:custGeom>
                <a:avLst/>
                <a:gdLst/>
                <a:ahLst/>
                <a:cxnLst/>
                <a:rect l="l" t="t" r="r" b="b"/>
                <a:pathLst>
                  <a:path w="12858" h="37722" extrusionOk="0">
                    <a:moveTo>
                      <a:pt x="3982" y="1"/>
                    </a:moveTo>
                    <a:cubicBezTo>
                      <a:pt x="3982" y="1"/>
                      <a:pt x="8359" y="27083"/>
                      <a:pt x="0" y="37722"/>
                    </a:cubicBezTo>
                    <a:lnTo>
                      <a:pt x="12858" y="37722"/>
                    </a:lnTo>
                    <a:cubicBezTo>
                      <a:pt x="4499" y="27083"/>
                      <a:pt x="8845" y="1"/>
                      <a:pt x="88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69"/>
              <p:cNvSpPr/>
              <p:nvPr/>
            </p:nvSpPr>
            <p:spPr>
              <a:xfrm>
                <a:off x="10632100" y="882238"/>
                <a:ext cx="743975" cy="709000"/>
              </a:xfrm>
              <a:custGeom>
                <a:avLst/>
                <a:gdLst/>
                <a:ahLst/>
                <a:cxnLst/>
                <a:rect l="l" t="t" r="r" b="b"/>
                <a:pathLst>
                  <a:path w="29759" h="28360" extrusionOk="0">
                    <a:moveTo>
                      <a:pt x="20731" y="1"/>
                    </a:moveTo>
                    <a:cubicBezTo>
                      <a:pt x="18117" y="1"/>
                      <a:pt x="15776" y="1095"/>
                      <a:pt x="14135" y="2827"/>
                    </a:cubicBezTo>
                    <a:cubicBezTo>
                      <a:pt x="12706" y="1855"/>
                      <a:pt x="10913" y="1247"/>
                      <a:pt x="9059" y="1247"/>
                    </a:cubicBezTo>
                    <a:cubicBezTo>
                      <a:pt x="4074" y="1247"/>
                      <a:pt x="1" y="5259"/>
                      <a:pt x="1" y="10274"/>
                    </a:cubicBezTo>
                    <a:cubicBezTo>
                      <a:pt x="1" y="12402"/>
                      <a:pt x="761" y="14378"/>
                      <a:pt x="1977" y="15958"/>
                    </a:cubicBezTo>
                    <a:cubicBezTo>
                      <a:pt x="1551" y="16961"/>
                      <a:pt x="1338" y="18116"/>
                      <a:pt x="1338" y="19332"/>
                    </a:cubicBezTo>
                    <a:cubicBezTo>
                      <a:pt x="1338" y="24317"/>
                      <a:pt x="5350" y="28360"/>
                      <a:pt x="10366" y="28360"/>
                    </a:cubicBezTo>
                    <a:cubicBezTo>
                      <a:pt x="12098" y="28360"/>
                      <a:pt x="13648" y="27904"/>
                      <a:pt x="15016" y="27083"/>
                    </a:cubicBezTo>
                    <a:cubicBezTo>
                      <a:pt x="16384" y="27873"/>
                      <a:pt x="17934" y="28360"/>
                      <a:pt x="19636" y="28360"/>
                    </a:cubicBezTo>
                    <a:cubicBezTo>
                      <a:pt x="24621" y="28360"/>
                      <a:pt x="28694" y="24348"/>
                      <a:pt x="28694" y="19332"/>
                    </a:cubicBezTo>
                    <a:cubicBezTo>
                      <a:pt x="28694" y="17721"/>
                      <a:pt x="28269" y="16262"/>
                      <a:pt x="27539" y="14955"/>
                    </a:cubicBezTo>
                    <a:cubicBezTo>
                      <a:pt x="28938" y="13375"/>
                      <a:pt x="29758" y="11308"/>
                      <a:pt x="29758" y="9028"/>
                    </a:cubicBezTo>
                    <a:cubicBezTo>
                      <a:pt x="29758" y="4043"/>
                      <a:pt x="25746" y="1"/>
                      <a:pt x="207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69"/>
              <p:cNvSpPr/>
              <p:nvPr/>
            </p:nvSpPr>
            <p:spPr>
              <a:xfrm>
                <a:off x="11376050" y="855638"/>
                <a:ext cx="743950" cy="709000"/>
              </a:xfrm>
              <a:custGeom>
                <a:avLst/>
                <a:gdLst/>
                <a:ahLst/>
                <a:cxnLst/>
                <a:rect l="l" t="t" r="r" b="b"/>
                <a:pathLst>
                  <a:path w="29758" h="28360" extrusionOk="0">
                    <a:moveTo>
                      <a:pt x="20700" y="1"/>
                    </a:moveTo>
                    <a:cubicBezTo>
                      <a:pt x="18116" y="1"/>
                      <a:pt x="15776" y="1095"/>
                      <a:pt x="14134" y="2828"/>
                    </a:cubicBezTo>
                    <a:cubicBezTo>
                      <a:pt x="12675" y="1855"/>
                      <a:pt x="10912" y="1247"/>
                      <a:pt x="9058" y="1247"/>
                    </a:cubicBezTo>
                    <a:cubicBezTo>
                      <a:pt x="4073" y="1247"/>
                      <a:pt x="0" y="5259"/>
                      <a:pt x="0" y="10275"/>
                    </a:cubicBezTo>
                    <a:cubicBezTo>
                      <a:pt x="0" y="12402"/>
                      <a:pt x="760" y="14378"/>
                      <a:pt x="1976" y="15958"/>
                    </a:cubicBezTo>
                    <a:cubicBezTo>
                      <a:pt x="1550" y="16962"/>
                      <a:pt x="1338" y="18117"/>
                      <a:pt x="1338" y="19332"/>
                    </a:cubicBezTo>
                    <a:cubicBezTo>
                      <a:pt x="1338" y="24317"/>
                      <a:pt x="5350" y="28360"/>
                      <a:pt x="10365" y="28360"/>
                    </a:cubicBezTo>
                    <a:cubicBezTo>
                      <a:pt x="12098" y="28360"/>
                      <a:pt x="13648" y="27904"/>
                      <a:pt x="15016" y="27083"/>
                    </a:cubicBezTo>
                    <a:cubicBezTo>
                      <a:pt x="16383" y="27874"/>
                      <a:pt x="17934" y="28360"/>
                      <a:pt x="19636" y="28360"/>
                    </a:cubicBezTo>
                    <a:cubicBezTo>
                      <a:pt x="24621" y="28360"/>
                      <a:pt x="28694" y="24348"/>
                      <a:pt x="28694" y="19332"/>
                    </a:cubicBezTo>
                    <a:cubicBezTo>
                      <a:pt x="28694" y="17721"/>
                      <a:pt x="28268" y="16262"/>
                      <a:pt x="27539" y="14955"/>
                    </a:cubicBezTo>
                    <a:cubicBezTo>
                      <a:pt x="28907" y="13375"/>
                      <a:pt x="29758" y="11308"/>
                      <a:pt x="29758" y="9028"/>
                    </a:cubicBezTo>
                    <a:cubicBezTo>
                      <a:pt x="29758" y="4043"/>
                      <a:pt x="25715" y="1"/>
                      <a:pt x="207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69"/>
              <p:cNvSpPr/>
              <p:nvPr/>
            </p:nvSpPr>
            <p:spPr>
              <a:xfrm>
                <a:off x="10909475" y="566538"/>
                <a:ext cx="868575" cy="795225"/>
              </a:xfrm>
              <a:custGeom>
                <a:avLst/>
                <a:gdLst/>
                <a:ahLst/>
                <a:cxnLst/>
                <a:rect l="l" t="t" r="r" b="b"/>
                <a:pathLst>
                  <a:path w="34743" h="31809" extrusionOk="0">
                    <a:moveTo>
                      <a:pt x="14924" y="1"/>
                    </a:moveTo>
                    <a:cubicBezTo>
                      <a:pt x="12392" y="1"/>
                      <a:pt x="9884" y="1061"/>
                      <a:pt x="8116" y="3145"/>
                    </a:cubicBezTo>
                    <a:cubicBezTo>
                      <a:pt x="6687" y="4787"/>
                      <a:pt x="6019" y="6762"/>
                      <a:pt x="5927" y="8738"/>
                    </a:cubicBezTo>
                    <a:cubicBezTo>
                      <a:pt x="4955" y="9285"/>
                      <a:pt x="4043" y="9954"/>
                      <a:pt x="3253" y="10866"/>
                    </a:cubicBezTo>
                    <a:cubicBezTo>
                      <a:pt x="0" y="14665"/>
                      <a:pt x="426" y="20319"/>
                      <a:pt x="4225" y="23601"/>
                    </a:cubicBezTo>
                    <a:cubicBezTo>
                      <a:pt x="5532" y="24696"/>
                      <a:pt x="6991" y="25395"/>
                      <a:pt x="8572" y="25638"/>
                    </a:cubicBezTo>
                    <a:cubicBezTo>
                      <a:pt x="9058" y="27127"/>
                      <a:pt x="9970" y="28526"/>
                      <a:pt x="11247" y="29650"/>
                    </a:cubicBezTo>
                    <a:cubicBezTo>
                      <a:pt x="12954" y="31098"/>
                      <a:pt x="15047" y="31809"/>
                      <a:pt x="17127" y="31809"/>
                    </a:cubicBezTo>
                    <a:cubicBezTo>
                      <a:pt x="19677" y="31809"/>
                      <a:pt x="22208" y="30740"/>
                      <a:pt x="23982" y="28647"/>
                    </a:cubicBezTo>
                    <a:cubicBezTo>
                      <a:pt x="25016" y="27431"/>
                      <a:pt x="25654" y="26063"/>
                      <a:pt x="25958" y="24635"/>
                    </a:cubicBezTo>
                    <a:cubicBezTo>
                      <a:pt x="28055" y="24331"/>
                      <a:pt x="30031" y="23297"/>
                      <a:pt x="31521" y="21595"/>
                    </a:cubicBezTo>
                    <a:cubicBezTo>
                      <a:pt x="34743" y="17735"/>
                      <a:pt x="34317" y="12051"/>
                      <a:pt x="30518" y="8829"/>
                    </a:cubicBezTo>
                    <a:cubicBezTo>
                      <a:pt x="28812" y="7386"/>
                      <a:pt x="26745" y="6645"/>
                      <a:pt x="24667" y="6645"/>
                    </a:cubicBezTo>
                    <a:cubicBezTo>
                      <a:pt x="24337" y="6645"/>
                      <a:pt x="24007" y="6664"/>
                      <a:pt x="23679" y="6702"/>
                    </a:cubicBezTo>
                    <a:cubicBezTo>
                      <a:pt x="23223" y="4969"/>
                      <a:pt x="22280" y="3388"/>
                      <a:pt x="20821" y="2173"/>
                    </a:cubicBezTo>
                    <a:cubicBezTo>
                      <a:pt x="19106" y="718"/>
                      <a:pt x="17007" y="1"/>
                      <a:pt x="149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69"/>
              <p:cNvSpPr/>
              <p:nvPr/>
            </p:nvSpPr>
            <p:spPr>
              <a:xfrm>
                <a:off x="10876800" y="2031188"/>
                <a:ext cx="115525" cy="183175"/>
              </a:xfrm>
              <a:custGeom>
                <a:avLst/>
                <a:gdLst/>
                <a:ahLst/>
                <a:cxnLst/>
                <a:rect l="l" t="t" r="r" b="b"/>
                <a:pathLst>
                  <a:path w="4621" h="7327" extrusionOk="0">
                    <a:moveTo>
                      <a:pt x="4043" y="1"/>
                    </a:moveTo>
                    <a:lnTo>
                      <a:pt x="0" y="1369"/>
                    </a:lnTo>
                    <a:lnTo>
                      <a:pt x="1733" y="7326"/>
                    </a:lnTo>
                    <a:lnTo>
                      <a:pt x="3405" y="6840"/>
                    </a:lnTo>
                    <a:lnTo>
                      <a:pt x="2705" y="4439"/>
                    </a:lnTo>
                    <a:lnTo>
                      <a:pt x="4620" y="3891"/>
                    </a:lnTo>
                    <a:lnTo>
                      <a:pt x="3921" y="2463"/>
                    </a:lnTo>
                    <a:lnTo>
                      <a:pt x="2158" y="3010"/>
                    </a:lnTo>
                    <a:lnTo>
                      <a:pt x="1915" y="2372"/>
                    </a:lnTo>
                    <a:lnTo>
                      <a:pt x="4499" y="1612"/>
                    </a:lnTo>
                    <a:lnTo>
                      <a:pt x="404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69"/>
              <p:cNvSpPr/>
              <p:nvPr/>
            </p:nvSpPr>
            <p:spPr>
              <a:xfrm>
                <a:off x="11006725" y="2010613"/>
                <a:ext cx="145175" cy="169550"/>
              </a:xfrm>
              <a:custGeom>
                <a:avLst/>
                <a:gdLst/>
                <a:ahLst/>
                <a:cxnLst/>
                <a:rect l="l" t="t" r="r" b="b"/>
                <a:pathLst>
                  <a:path w="5807" h="6782" extrusionOk="0">
                    <a:moveTo>
                      <a:pt x="2438" y="1606"/>
                    </a:moveTo>
                    <a:cubicBezTo>
                      <a:pt x="2843" y="1606"/>
                      <a:pt x="3198" y="1864"/>
                      <a:pt x="3253" y="2222"/>
                    </a:cubicBezTo>
                    <a:cubicBezTo>
                      <a:pt x="3344" y="2647"/>
                      <a:pt x="3040" y="2982"/>
                      <a:pt x="2493" y="3103"/>
                    </a:cubicBezTo>
                    <a:cubicBezTo>
                      <a:pt x="2417" y="3119"/>
                      <a:pt x="2364" y="3126"/>
                      <a:pt x="2315" y="3126"/>
                    </a:cubicBezTo>
                    <a:cubicBezTo>
                      <a:pt x="2265" y="3126"/>
                      <a:pt x="2220" y="3119"/>
                      <a:pt x="2159" y="3103"/>
                    </a:cubicBezTo>
                    <a:lnTo>
                      <a:pt x="1977" y="1736"/>
                    </a:lnTo>
                    <a:cubicBezTo>
                      <a:pt x="2098" y="1675"/>
                      <a:pt x="2189" y="1675"/>
                      <a:pt x="2311" y="1614"/>
                    </a:cubicBezTo>
                    <a:cubicBezTo>
                      <a:pt x="2354" y="1608"/>
                      <a:pt x="2396" y="1606"/>
                      <a:pt x="2438" y="1606"/>
                    </a:cubicBezTo>
                    <a:close/>
                    <a:moveTo>
                      <a:pt x="2349" y="1"/>
                    </a:moveTo>
                    <a:cubicBezTo>
                      <a:pt x="2129" y="1"/>
                      <a:pt x="1903" y="21"/>
                      <a:pt x="1673" y="64"/>
                    </a:cubicBezTo>
                    <a:cubicBezTo>
                      <a:pt x="1095" y="185"/>
                      <a:pt x="457" y="398"/>
                      <a:pt x="1" y="702"/>
                    </a:cubicBezTo>
                    <a:lnTo>
                      <a:pt x="974" y="6781"/>
                    </a:lnTo>
                    <a:lnTo>
                      <a:pt x="2767" y="6447"/>
                    </a:lnTo>
                    <a:lnTo>
                      <a:pt x="2463" y="4806"/>
                    </a:lnTo>
                    <a:lnTo>
                      <a:pt x="2554" y="4806"/>
                    </a:lnTo>
                    <a:cubicBezTo>
                      <a:pt x="2987" y="5888"/>
                      <a:pt x="4119" y="6633"/>
                      <a:pt x="5242" y="6633"/>
                    </a:cubicBezTo>
                    <a:cubicBezTo>
                      <a:pt x="5380" y="6633"/>
                      <a:pt x="5518" y="6622"/>
                      <a:pt x="5655" y="6599"/>
                    </a:cubicBezTo>
                    <a:cubicBezTo>
                      <a:pt x="5685" y="6599"/>
                      <a:pt x="5776" y="6569"/>
                      <a:pt x="5806" y="6569"/>
                    </a:cubicBezTo>
                    <a:lnTo>
                      <a:pt x="5503" y="4775"/>
                    </a:lnTo>
                    <a:cubicBezTo>
                      <a:pt x="5414" y="4796"/>
                      <a:pt x="5327" y="4806"/>
                      <a:pt x="5242" y="4806"/>
                    </a:cubicBezTo>
                    <a:cubicBezTo>
                      <a:pt x="4834" y="4806"/>
                      <a:pt x="4478" y="4570"/>
                      <a:pt x="4226" y="4167"/>
                    </a:cubicBezTo>
                    <a:cubicBezTo>
                      <a:pt x="4864" y="3681"/>
                      <a:pt x="5168" y="2799"/>
                      <a:pt x="5047" y="1948"/>
                    </a:cubicBezTo>
                    <a:cubicBezTo>
                      <a:pt x="4811" y="772"/>
                      <a:pt x="3700" y="1"/>
                      <a:pt x="23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69"/>
              <p:cNvSpPr/>
              <p:nvPr/>
            </p:nvSpPr>
            <p:spPr>
              <a:xfrm>
                <a:off x="11141225" y="1993963"/>
                <a:ext cx="63100" cy="166425"/>
              </a:xfrm>
              <a:custGeom>
                <a:avLst/>
                <a:gdLst/>
                <a:ahLst/>
                <a:cxnLst/>
                <a:rect l="l" t="t" r="r" b="b"/>
                <a:pathLst>
                  <a:path w="2524" h="6657" extrusionOk="0">
                    <a:moveTo>
                      <a:pt x="1825" y="0"/>
                    </a:moveTo>
                    <a:lnTo>
                      <a:pt x="1" y="244"/>
                    </a:lnTo>
                    <a:lnTo>
                      <a:pt x="700" y="6657"/>
                    </a:lnTo>
                    <a:lnTo>
                      <a:pt x="2524" y="6444"/>
                    </a:lnTo>
                    <a:lnTo>
                      <a:pt x="182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69"/>
              <p:cNvSpPr/>
              <p:nvPr/>
            </p:nvSpPr>
            <p:spPr>
              <a:xfrm>
                <a:off x="11203550" y="1981038"/>
                <a:ext cx="126925" cy="171000"/>
              </a:xfrm>
              <a:custGeom>
                <a:avLst/>
                <a:gdLst/>
                <a:ahLst/>
                <a:cxnLst/>
                <a:rect l="l" t="t" r="r" b="b"/>
                <a:pathLst>
                  <a:path w="5077" h="6840" extrusionOk="0">
                    <a:moveTo>
                      <a:pt x="4469" y="1"/>
                    </a:moveTo>
                    <a:lnTo>
                      <a:pt x="0" y="457"/>
                    </a:lnTo>
                    <a:lnTo>
                      <a:pt x="578" y="6840"/>
                    </a:lnTo>
                    <a:lnTo>
                      <a:pt x="5076" y="6566"/>
                    </a:lnTo>
                    <a:lnTo>
                      <a:pt x="4955" y="4773"/>
                    </a:lnTo>
                    <a:lnTo>
                      <a:pt x="2219" y="5046"/>
                    </a:lnTo>
                    <a:lnTo>
                      <a:pt x="2158" y="4226"/>
                    </a:lnTo>
                    <a:lnTo>
                      <a:pt x="4469" y="3922"/>
                    </a:lnTo>
                    <a:lnTo>
                      <a:pt x="4286" y="2311"/>
                    </a:lnTo>
                    <a:lnTo>
                      <a:pt x="1976" y="2615"/>
                    </a:lnTo>
                    <a:lnTo>
                      <a:pt x="1855" y="1885"/>
                    </a:lnTo>
                    <a:lnTo>
                      <a:pt x="4712" y="1703"/>
                    </a:lnTo>
                    <a:lnTo>
                      <a:pt x="44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69"/>
              <p:cNvSpPr/>
              <p:nvPr/>
            </p:nvSpPr>
            <p:spPr>
              <a:xfrm>
                <a:off x="11335000" y="1980288"/>
                <a:ext cx="147450" cy="165675"/>
              </a:xfrm>
              <a:custGeom>
                <a:avLst/>
                <a:gdLst/>
                <a:ahLst/>
                <a:cxnLst/>
                <a:rect l="l" t="t" r="r" b="b"/>
                <a:pathLst>
                  <a:path w="5898" h="6627" extrusionOk="0">
                    <a:moveTo>
                      <a:pt x="5898" y="0"/>
                    </a:moveTo>
                    <a:lnTo>
                      <a:pt x="4043" y="31"/>
                    </a:lnTo>
                    <a:lnTo>
                      <a:pt x="4013" y="3101"/>
                    </a:lnTo>
                    <a:lnTo>
                      <a:pt x="1673" y="243"/>
                    </a:lnTo>
                    <a:lnTo>
                      <a:pt x="62" y="91"/>
                    </a:lnTo>
                    <a:lnTo>
                      <a:pt x="1" y="6566"/>
                    </a:lnTo>
                    <a:lnTo>
                      <a:pt x="1916" y="6596"/>
                    </a:lnTo>
                    <a:lnTo>
                      <a:pt x="1946" y="3891"/>
                    </a:lnTo>
                    <a:lnTo>
                      <a:pt x="4165" y="6626"/>
                    </a:lnTo>
                    <a:lnTo>
                      <a:pt x="5837" y="6596"/>
                    </a:lnTo>
                    <a:lnTo>
                      <a:pt x="5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69"/>
              <p:cNvSpPr/>
              <p:nvPr/>
            </p:nvSpPr>
            <p:spPr>
              <a:xfrm>
                <a:off x="11483200" y="1986588"/>
                <a:ext cx="147425" cy="167175"/>
              </a:xfrm>
              <a:custGeom>
                <a:avLst/>
                <a:gdLst/>
                <a:ahLst/>
                <a:cxnLst/>
                <a:rect l="l" t="t" r="r" b="b"/>
                <a:pathLst>
                  <a:path w="5897" h="6687" extrusionOk="0">
                    <a:moveTo>
                      <a:pt x="2371" y="2028"/>
                    </a:moveTo>
                    <a:cubicBezTo>
                      <a:pt x="3435" y="2119"/>
                      <a:pt x="3951" y="2666"/>
                      <a:pt x="3891" y="3548"/>
                    </a:cubicBezTo>
                    <a:cubicBezTo>
                      <a:pt x="3804" y="4411"/>
                      <a:pt x="3200" y="4920"/>
                      <a:pt x="2362" y="4920"/>
                    </a:cubicBezTo>
                    <a:cubicBezTo>
                      <a:pt x="2315" y="4920"/>
                      <a:pt x="2267" y="4919"/>
                      <a:pt x="2219" y="4916"/>
                    </a:cubicBezTo>
                    <a:cubicBezTo>
                      <a:pt x="2128" y="4916"/>
                      <a:pt x="2067" y="4855"/>
                      <a:pt x="1976" y="4855"/>
                    </a:cubicBezTo>
                    <a:lnTo>
                      <a:pt x="2371" y="2028"/>
                    </a:lnTo>
                    <a:close/>
                    <a:moveTo>
                      <a:pt x="1816" y="1"/>
                    </a:moveTo>
                    <a:cubicBezTo>
                      <a:pt x="1506" y="1"/>
                      <a:pt x="1197" y="48"/>
                      <a:pt x="912" y="143"/>
                    </a:cubicBezTo>
                    <a:lnTo>
                      <a:pt x="0" y="6466"/>
                    </a:lnTo>
                    <a:cubicBezTo>
                      <a:pt x="517" y="6526"/>
                      <a:pt x="912" y="6618"/>
                      <a:pt x="1307" y="6648"/>
                    </a:cubicBezTo>
                    <a:cubicBezTo>
                      <a:pt x="1584" y="6674"/>
                      <a:pt x="1849" y="6687"/>
                      <a:pt x="2102" y="6687"/>
                    </a:cubicBezTo>
                    <a:cubicBezTo>
                      <a:pt x="4235" y="6687"/>
                      <a:pt x="5494" y="5776"/>
                      <a:pt x="5684" y="4064"/>
                    </a:cubicBezTo>
                    <a:cubicBezTo>
                      <a:pt x="5897" y="2028"/>
                      <a:pt x="4468" y="235"/>
                      <a:pt x="2371" y="52"/>
                    </a:cubicBezTo>
                    <a:cubicBezTo>
                      <a:pt x="2189" y="18"/>
                      <a:pt x="2002" y="1"/>
                      <a:pt x="18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69"/>
              <p:cNvSpPr/>
              <p:nvPr/>
            </p:nvSpPr>
            <p:spPr>
              <a:xfrm>
                <a:off x="11626050" y="2001563"/>
                <a:ext cx="107175" cy="180125"/>
              </a:xfrm>
              <a:custGeom>
                <a:avLst/>
                <a:gdLst/>
                <a:ahLst/>
                <a:cxnLst/>
                <a:rect l="l" t="t" r="r" b="b"/>
                <a:pathLst>
                  <a:path w="4287" h="7205" extrusionOk="0">
                    <a:moveTo>
                      <a:pt x="1277" y="0"/>
                    </a:moveTo>
                    <a:lnTo>
                      <a:pt x="0" y="6383"/>
                    </a:lnTo>
                    <a:lnTo>
                      <a:pt x="3921" y="7204"/>
                    </a:lnTo>
                    <a:lnTo>
                      <a:pt x="4286" y="5289"/>
                    </a:lnTo>
                    <a:lnTo>
                      <a:pt x="2250" y="4864"/>
                    </a:lnTo>
                    <a:lnTo>
                      <a:pt x="3162" y="395"/>
                    </a:lnTo>
                    <a:lnTo>
                      <a:pt x="127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69"/>
              <p:cNvSpPr/>
              <p:nvPr/>
            </p:nvSpPr>
            <p:spPr>
              <a:xfrm>
                <a:off x="11735475" y="2030438"/>
                <a:ext cx="145150" cy="171000"/>
              </a:xfrm>
              <a:custGeom>
                <a:avLst/>
                <a:gdLst/>
                <a:ahLst/>
                <a:cxnLst/>
                <a:rect l="l" t="t" r="r" b="b"/>
                <a:pathLst>
                  <a:path w="5806" h="6840" extrusionOk="0">
                    <a:moveTo>
                      <a:pt x="2098" y="0"/>
                    </a:moveTo>
                    <a:lnTo>
                      <a:pt x="0" y="122"/>
                    </a:lnTo>
                    <a:lnTo>
                      <a:pt x="943" y="3800"/>
                    </a:lnTo>
                    <a:lnTo>
                      <a:pt x="152" y="6231"/>
                    </a:lnTo>
                    <a:lnTo>
                      <a:pt x="2006" y="6839"/>
                    </a:lnTo>
                    <a:lnTo>
                      <a:pt x="2736" y="4560"/>
                    </a:lnTo>
                    <a:lnTo>
                      <a:pt x="5806" y="1885"/>
                    </a:lnTo>
                    <a:lnTo>
                      <a:pt x="4134" y="882"/>
                    </a:lnTo>
                    <a:lnTo>
                      <a:pt x="2341" y="2614"/>
                    </a:lnTo>
                    <a:lnTo>
                      <a:pt x="20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69"/>
              <p:cNvSpPr/>
              <p:nvPr/>
            </p:nvSpPr>
            <p:spPr>
              <a:xfrm>
                <a:off x="10759000" y="1604888"/>
                <a:ext cx="1200650" cy="497000"/>
              </a:xfrm>
              <a:custGeom>
                <a:avLst/>
                <a:gdLst/>
                <a:ahLst/>
                <a:cxnLst/>
                <a:rect l="l" t="t" r="r" b="b"/>
                <a:pathLst>
                  <a:path w="48026" h="19880" extrusionOk="0">
                    <a:moveTo>
                      <a:pt x="24014" y="1"/>
                    </a:moveTo>
                    <a:cubicBezTo>
                      <a:pt x="10731" y="1"/>
                      <a:pt x="1" y="3405"/>
                      <a:pt x="1" y="7630"/>
                    </a:cubicBezTo>
                    <a:lnTo>
                      <a:pt x="1" y="19880"/>
                    </a:lnTo>
                    <a:cubicBezTo>
                      <a:pt x="1" y="15655"/>
                      <a:pt x="10731" y="12220"/>
                      <a:pt x="24014" y="12220"/>
                    </a:cubicBezTo>
                    <a:cubicBezTo>
                      <a:pt x="37266" y="12220"/>
                      <a:pt x="47996" y="15655"/>
                      <a:pt x="47996" y="19880"/>
                    </a:cubicBezTo>
                    <a:lnTo>
                      <a:pt x="47996" y="7630"/>
                    </a:lnTo>
                    <a:cubicBezTo>
                      <a:pt x="48026" y="3375"/>
                      <a:pt x="37266" y="1"/>
                      <a:pt x="240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69"/>
              <p:cNvSpPr/>
              <p:nvPr/>
            </p:nvSpPr>
            <p:spPr>
              <a:xfrm>
                <a:off x="11085775" y="1678613"/>
                <a:ext cx="152000" cy="196075"/>
              </a:xfrm>
              <a:custGeom>
                <a:avLst/>
                <a:gdLst/>
                <a:ahLst/>
                <a:cxnLst/>
                <a:rect l="l" t="t" r="r" b="b"/>
                <a:pathLst>
                  <a:path w="6080" h="7843" extrusionOk="0">
                    <a:moveTo>
                      <a:pt x="4863" y="0"/>
                    </a:moveTo>
                    <a:lnTo>
                      <a:pt x="0" y="882"/>
                    </a:lnTo>
                    <a:lnTo>
                      <a:pt x="1216" y="7842"/>
                    </a:lnTo>
                    <a:lnTo>
                      <a:pt x="6079" y="7143"/>
                    </a:lnTo>
                    <a:lnTo>
                      <a:pt x="5806" y="5167"/>
                    </a:lnTo>
                    <a:lnTo>
                      <a:pt x="2827" y="5715"/>
                    </a:lnTo>
                    <a:lnTo>
                      <a:pt x="2675" y="4833"/>
                    </a:lnTo>
                    <a:lnTo>
                      <a:pt x="5198" y="4286"/>
                    </a:lnTo>
                    <a:lnTo>
                      <a:pt x="4863" y="2553"/>
                    </a:lnTo>
                    <a:lnTo>
                      <a:pt x="2341" y="3101"/>
                    </a:lnTo>
                    <a:lnTo>
                      <a:pt x="2158" y="2280"/>
                    </a:lnTo>
                    <a:lnTo>
                      <a:pt x="5228" y="1885"/>
                    </a:lnTo>
                    <a:lnTo>
                      <a:pt x="48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69"/>
              <p:cNvSpPr/>
              <p:nvPr/>
            </p:nvSpPr>
            <p:spPr>
              <a:xfrm>
                <a:off x="11251425" y="1674038"/>
                <a:ext cx="166425" cy="180900"/>
              </a:xfrm>
              <a:custGeom>
                <a:avLst/>
                <a:gdLst/>
                <a:ahLst/>
                <a:cxnLst/>
                <a:rect l="l" t="t" r="r" b="b"/>
                <a:pathLst>
                  <a:path w="6657" h="7236" extrusionOk="0">
                    <a:moveTo>
                      <a:pt x="3538" y="0"/>
                    </a:moveTo>
                    <a:cubicBezTo>
                      <a:pt x="3514" y="0"/>
                      <a:pt x="3490" y="0"/>
                      <a:pt x="3465" y="1"/>
                    </a:cubicBezTo>
                    <a:cubicBezTo>
                      <a:pt x="1490" y="31"/>
                      <a:pt x="0" y="1673"/>
                      <a:pt x="61" y="3648"/>
                    </a:cubicBezTo>
                    <a:cubicBezTo>
                      <a:pt x="91" y="5636"/>
                      <a:pt x="1643" y="7235"/>
                      <a:pt x="3504" y="7235"/>
                    </a:cubicBezTo>
                    <a:cubicBezTo>
                      <a:pt x="3522" y="7235"/>
                      <a:pt x="3539" y="7235"/>
                      <a:pt x="3557" y="7235"/>
                    </a:cubicBezTo>
                    <a:cubicBezTo>
                      <a:pt x="5076" y="7174"/>
                      <a:pt x="6475" y="6080"/>
                      <a:pt x="6657" y="4743"/>
                    </a:cubicBezTo>
                    <a:lnTo>
                      <a:pt x="4833" y="4104"/>
                    </a:lnTo>
                    <a:cubicBezTo>
                      <a:pt x="4651" y="4560"/>
                      <a:pt x="4104" y="4955"/>
                      <a:pt x="3557" y="4955"/>
                    </a:cubicBezTo>
                    <a:cubicBezTo>
                      <a:pt x="2797" y="4955"/>
                      <a:pt x="2067" y="4287"/>
                      <a:pt x="2067" y="3527"/>
                    </a:cubicBezTo>
                    <a:cubicBezTo>
                      <a:pt x="2037" y="2767"/>
                      <a:pt x="2706" y="2098"/>
                      <a:pt x="3465" y="2098"/>
                    </a:cubicBezTo>
                    <a:cubicBezTo>
                      <a:pt x="4073" y="2098"/>
                      <a:pt x="4681" y="2463"/>
                      <a:pt x="4864" y="3010"/>
                    </a:cubicBezTo>
                    <a:lnTo>
                      <a:pt x="6596" y="2432"/>
                    </a:lnTo>
                    <a:cubicBezTo>
                      <a:pt x="6237" y="937"/>
                      <a:pt x="5054" y="0"/>
                      <a:pt x="35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69"/>
              <p:cNvSpPr/>
              <p:nvPr/>
            </p:nvSpPr>
            <p:spPr>
              <a:xfrm>
                <a:off x="11445200" y="1684013"/>
                <a:ext cx="193025" cy="179775"/>
              </a:xfrm>
              <a:custGeom>
                <a:avLst/>
                <a:gdLst/>
                <a:ahLst/>
                <a:cxnLst/>
                <a:rect l="l" t="t" r="r" b="b"/>
                <a:pathLst>
                  <a:path w="7721" h="7191" extrusionOk="0">
                    <a:moveTo>
                      <a:pt x="3842" y="2060"/>
                    </a:moveTo>
                    <a:cubicBezTo>
                      <a:pt x="3879" y="2060"/>
                      <a:pt x="3915" y="2061"/>
                      <a:pt x="3952" y="2064"/>
                    </a:cubicBezTo>
                    <a:cubicBezTo>
                      <a:pt x="4772" y="2185"/>
                      <a:pt x="5350" y="2976"/>
                      <a:pt x="5289" y="3736"/>
                    </a:cubicBezTo>
                    <a:cubicBezTo>
                      <a:pt x="5173" y="4460"/>
                      <a:pt x="4477" y="5047"/>
                      <a:pt x="3753" y="5047"/>
                    </a:cubicBezTo>
                    <a:cubicBezTo>
                      <a:pt x="3718" y="5047"/>
                      <a:pt x="3683" y="5045"/>
                      <a:pt x="3648" y="5043"/>
                    </a:cubicBezTo>
                    <a:cubicBezTo>
                      <a:pt x="2857" y="4921"/>
                      <a:pt x="2219" y="4131"/>
                      <a:pt x="2280" y="3371"/>
                    </a:cubicBezTo>
                    <a:cubicBezTo>
                      <a:pt x="2367" y="2646"/>
                      <a:pt x="3090" y="2060"/>
                      <a:pt x="3842" y="2060"/>
                    </a:cubicBezTo>
                    <a:close/>
                    <a:moveTo>
                      <a:pt x="3889" y="1"/>
                    </a:moveTo>
                    <a:cubicBezTo>
                      <a:pt x="2099" y="1"/>
                      <a:pt x="441" y="1382"/>
                      <a:pt x="243" y="3128"/>
                    </a:cubicBezTo>
                    <a:cubicBezTo>
                      <a:pt x="0" y="5043"/>
                      <a:pt x="1520" y="6927"/>
                      <a:pt x="3465" y="7170"/>
                    </a:cubicBezTo>
                    <a:cubicBezTo>
                      <a:pt x="3592" y="7184"/>
                      <a:pt x="3719" y="7191"/>
                      <a:pt x="3844" y="7191"/>
                    </a:cubicBezTo>
                    <a:cubicBezTo>
                      <a:pt x="5646" y="7191"/>
                      <a:pt x="7281" y="5799"/>
                      <a:pt x="7508" y="4009"/>
                    </a:cubicBezTo>
                    <a:cubicBezTo>
                      <a:pt x="7721" y="2064"/>
                      <a:pt x="6231" y="240"/>
                      <a:pt x="4316" y="27"/>
                    </a:cubicBezTo>
                    <a:cubicBezTo>
                      <a:pt x="4174" y="10"/>
                      <a:pt x="4031" y="1"/>
                      <a:pt x="38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21" name="Google Shape;2221;p69"/>
          <p:cNvGrpSpPr/>
          <p:nvPr/>
        </p:nvGrpSpPr>
        <p:grpSpPr>
          <a:xfrm>
            <a:off x="5950404" y="2552944"/>
            <a:ext cx="920701" cy="804894"/>
            <a:chOff x="2282750" y="2696725"/>
            <a:chExt cx="2072250" cy="1811600"/>
          </a:xfrm>
        </p:grpSpPr>
        <p:sp>
          <p:nvSpPr>
            <p:cNvPr id="2222" name="Google Shape;2222;p69"/>
            <p:cNvSpPr/>
            <p:nvPr/>
          </p:nvSpPr>
          <p:spPr>
            <a:xfrm>
              <a:off x="2282750" y="2696725"/>
              <a:ext cx="2072250" cy="1811600"/>
            </a:xfrm>
            <a:custGeom>
              <a:avLst/>
              <a:gdLst/>
              <a:ahLst/>
              <a:cxnLst/>
              <a:rect l="l" t="t" r="r" b="b"/>
              <a:pathLst>
                <a:path w="82890" h="72464" extrusionOk="0">
                  <a:moveTo>
                    <a:pt x="33619" y="12007"/>
                  </a:moveTo>
                  <a:cubicBezTo>
                    <a:pt x="33679" y="12098"/>
                    <a:pt x="33679" y="12128"/>
                    <a:pt x="33710" y="12220"/>
                  </a:cubicBezTo>
                  <a:cubicBezTo>
                    <a:pt x="33922" y="12888"/>
                    <a:pt x="34196" y="13618"/>
                    <a:pt x="34470" y="14347"/>
                  </a:cubicBezTo>
                  <a:cubicBezTo>
                    <a:pt x="33892" y="14530"/>
                    <a:pt x="33284" y="14742"/>
                    <a:pt x="32707" y="14986"/>
                  </a:cubicBezTo>
                  <a:lnTo>
                    <a:pt x="32129" y="14986"/>
                  </a:lnTo>
                  <a:cubicBezTo>
                    <a:pt x="32707" y="14226"/>
                    <a:pt x="33071" y="13679"/>
                    <a:pt x="33102" y="13648"/>
                  </a:cubicBezTo>
                  <a:cubicBezTo>
                    <a:pt x="33436" y="13162"/>
                    <a:pt x="33588" y="12584"/>
                    <a:pt x="33619" y="12007"/>
                  </a:cubicBezTo>
                  <a:close/>
                  <a:moveTo>
                    <a:pt x="31612" y="0"/>
                  </a:moveTo>
                  <a:cubicBezTo>
                    <a:pt x="30275" y="0"/>
                    <a:pt x="29029" y="821"/>
                    <a:pt x="28542" y="2098"/>
                  </a:cubicBezTo>
                  <a:cubicBezTo>
                    <a:pt x="27965" y="3557"/>
                    <a:pt x="28482" y="5229"/>
                    <a:pt x="29789" y="6049"/>
                  </a:cubicBezTo>
                  <a:cubicBezTo>
                    <a:pt x="30913" y="6809"/>
                    <a:pt x="31582" y="7660"/>
                    <a:pt x="32129" y="8633"/>
                  </a:cubicBezTo>
                  <a:cubicBezTo>
                    <a:pt x="32190" y="8663"/>
                    <a:pt x="32190" y="8724"/>
                    <a:pt x="32220" y="8754"/>
                  </a:cubicBezTo>
                  <a:cubicBezTo>
                    <a:pt x="32372" y="8967"/>
                    <a:pt x="32494" y="9210"/>
                    <a:pt x="32585" y="9423"/>
                  </a:cubicBezTo>
                  <a:cubicBezTo>
                    <a:pt x="32099" y="8937"/>
                    <a:pt x="31460" y="8633"/>
                    <a:pt x="30731" y="8572"/>
                  </a:cubicBezTo>
                  <a:cubicBezTo>
                    <a:pt x="30609" y="8572"/>
                    <a:pt x="30153" y="8481"/>
                    <a:pt x="29515" y="8481"/>
                  </a:cubicBezTo>
                  <a:cubicBezTo>
                    <a:pt x="29242" y="8481"/>
                    <a:pt x="29029" y="8481"/>
                    <a:pt x="28755" y="8511"/>
                  </a:cubicBezTo>
                  <a:lnTo>
                    <a:pt x="28755" y="5836"/>
                  </a:lnTo>
                  <a:cubicBezTo>
                    <a:pt x="28725" y="4681"/>
                    <a:pt x="28117" y="3648"/>
                    <a:pt x="27114" y="3040"/>
                  </a:cubicBezTo>
                  <a:cubicBezTo>
                    <a:pt x="26597" y="2736"/>
                    <a:pt x="26020" y="2584"/>
                    <a:pt x="25442" y="2584"/>
                  </a:cubicBezTo>
                  <a:cubicBezTo>
                    <a:pt x="24925" y="2584"/>
                    <a:pt x="24378" y="2706"/>
                    <a:pt x="23922" y="2979"/>
                  </a:cubicBezTo>
                  <a:cubicBezTo>
                    <a:pt x="23588" y="3162"/>
                    <a:pt x="21035" y="4529"/>
                    <a:pt x="19758" y="7204"/>
                  </a:cubicBezTo>
                  <a:cubicBezTo>
                    <a:pt x="19302" y="7113"/>
                    <a:pt x="18816" y="7083"/>
                    <a:pt x="18269" y="7083"/>
                  </a:cubicBezTo>
                  <a:cubicBezTo>
                    <a:pt x="16111" y="7083"/>
                    <a:pt x="14348" y="7843"/>
                    <a:pt x="14013" y="7995"/>
                  </a:cubicBezTo>
                  <a:cubicBezTo>
                    <a:pt x="12980" y="8481"/>
                    <a:pt x="12281" y="9423"/>
                    <a:pt x="12129" y="10578"/>
                  </a:cubicBezTo>
                  <a:cubicBezTo>
                    <a:pt x="11977" y="11703"/>
                    <a:pt x="12433" y="12827"/>
                    <a:pt x="13284" y="13527"/>
                  </a:cubicBezTo>
                  <a:cubicBezTo>
                    <a:pt x="13345" y="13587"/>
                    <a:pt x="14165" y="14256"/>
                    <a:pt x="15260" y="15107"/>
                  </a:cubicBezTo>
                  <a:cubicBezTo>
                    <a:pt x="15016" y="15198"/>
                    <a:pt x="14864" y="15289"/>
                    <a:pt x="14743" y="15320"/>
                  </a:cubicBezTo>
                  <a:cubicBezTo>
                    <a:pt x="13709" y="15806"/>
                    <a:pt x="12980" y="16779"/>
                    <a:pt x="12828" y="17903"/>
                  </a:cubicBezTo>
                  <a:cubicBezTo>
                    <a:pt x="12737" y="18694"/>
                    <a:pt x="12919" y="19514"/>
                    <a:pt x="13375" y="20153"/>
                  </a:cubicBezTo>
                  <a:cubicBezTo>
                    <a:pt x="13375" y="20518"/>
                    <a:pt x="13405" y="21034"/>
                    <a:pt x="13436" y="21642"/>
                  </a:cubicBezTo>
                  <a:cubicBezTo>
                    <a:pt x="13041" y="21946"/>
                    <a:pt x="12797" y="22189"/>
                    <a:pt x="12676" y="22280"/>
                  </a:cubicBezTo>
                  <a:cubicBezTo>
                    <a:pt x="12281" y="22706"/>
                    <a:pt x="11977" y="23192"/>
                    <a:pt x="11825" y="23709"/>
                  </a:cubicBezTo>
                  <a:cubicBezTo>
                    <a:pt x="11217" y="23648"/>
                    <a:pt x="10548" y="23648"/>
                    <a:pt x="9940" y="23648"/>
                  </a:cubicBezTo>
                  <a:cubicBezTo>
                    <a:pt x="7205" y="23648"/>
                    <a:pt x="5199" y="24165"/>
                    <a:pt x="4986" y="24226"/>
                  </a:cubicBezTo>
                  <a:cubicBezTo>
                    <a:pt x="3861" y="24530"/>
                    <a:pt x="3010" y="25350"/>
                    <a:pt x="2645" y="26414"/>
                  </a:cubicBezTo>
                  <a:cubicBezTo>
                    <a:pt x="2311" y="27508"/>
                    <a:pt x="2585" y="28694"/>
                    <a:pt x="3314" y="29575"/>
                  </a:cubicBezTo>
                  <a:cubicBezTo>
                    <a:pt x="3375" y="29697"/>
                    <a:pt x="4773" y="31278"/>
                    <a:pt x="6688" y="33375"/>
                  </a:cubicBezTo>
                  <a:cubicBezTo>
                    <a:pt x="3496" y="35016"/>
                    <a:pt x="1399" y="37205"/>
                    <a:pt x="1065" y="37539"/>
                  </a:cubicBezTo>
                  <a:cubicBezTo>
                    <a:pt x="305" y="38390"/>
                    <a:pt x="1" y="39576"/>
                    <a:pt x="305" y="40670"/>
                  </a:cubicBezTo>
                  <a:cubicBezTo>
                    <a:pt x="609" y="41764"/>
                    <a:pt x="1429" y="42645"/>
                    <a:pt x="2554" y="42949"/>
                  </a:cubicBezTo>
                  <a:cubicBezTo>
                    <a:pt x="2706" y="42980"/>
                    <a:pt x="5199" y="43740"/>
                    <a:pt x="8390" y="44530"/>
                  </a:cubicBezTo>
                  <a:cubicBezTo>
                    <a:pt x="8390" y="44591"/>
                    <a:pt x="8420" y="44652"/>
                    <a:pt x="8420" y="44682"/>
                  </a:cubicBezTo>
                  <a:lnTo>
                    <a:pt x="14591" y="61156"/>
                  </a:lnTo>
                  <a:cubicBezTo>
                    <a:pt x="14956" y="62159"/>
                    <a:pt x="15776" y="63011"/>
                    <a:pt x="16840" y="63223"/>
                  </a:cubicBezTo>
                  <a:cubicBezTo>
                    <a:pt x="17083" y="63314"/>
                    <a:pt x="17387" y="63345"/>
                    <a:pt x="17661" y="63345"/>
                  </a:cubicBezTo>
                  <a:cubicBezTo>
                    <a:pt x="17965" y="63345"/>
                    <a:pt x="18269" y="63314"/>
                    <a:pt x="18573" y="63193"/>
                  </a:cubicBezTo>
                  <a:lnTo>
                    <a:pt x="18664" y="63375"/>
                  </a:lnTo>
                  <a:cubicBezTo>
                    <a:pt x="19029" y="64409"/>
                    <a:pt x="19819" y="65260"/>
                    <a:pt x="20944" y="65503"/>
                  </a:cubicBezTo>
                  <a:cubicBezTo>
                    <a:pt x="21187" y="65594"/>
                    <a:pt x="21491" y="65625"/>
                    <a:pt x="21764" y="65625"/>
                  </a:cubicBezTo>
                  <a:cubicBezTo>
                    <a:pt x="22524" y="65625"/>
                    <a:pt x="23254" y="65351"/>
                    <a:pt x="23861" y="64834"/>
                  </a:cubicBezTo>
                  <a:cubicBezTo>
                    <a:pt x="24044" y="64713"/>
                    <a:pt x="24895" y="64196"/>
                    <a:pt x="26628" y="63618"/>
                  </a:cubicBezTo>
                  <a:lnTo>
                    <a:pt x="26628" y="63679"/>
                  </a:lnTo>
                  <a:lnTo>
                    <a:pt x="26628" y="69090"/>
                  </a:lnTo>
                  <a:cubicBezTo>
                    <a:pt x="26628" y="70913"/>
                    <a:pt x="28117" y="72403"/>
                    <a:pt x="29941" y="72403"/>
                  </a:cubicBezTo>
                  <a:lnTo>
                    <a:pt x="35625" y="72403"/>
                  </a:lnTo>
                  <a:cubicBezTo>
                    <a:pt x="36081" y="72403"/>
                    <a:pt x="36537" y="72281"/>
                    <a:pt x="36962" y="72129"/>
                  </a:cubicBezTo>
                  <a:cubicBezTo>
                    <a:pt x="37388" y="72312"/>
                    <a:pt x="37813" y="72403"/>
                    <a:pt x="38269" y="72403"/>
                  </a:cubicBezTo>
                  <a:lnTo>
                    <a:pt x="39667" y="72403"/>
                  </a:lnTo>
                  <a:cubicBezTo>
                    <a:pt x="40123" y="72403"/>
                    <a:pt x="40579" y="72281"/>
                    <a:pt x="41005" y="72129"/>
                  </a:cubicBezTo>
                  <a:cubicBezTo>
                    <a:pt x="41400" y="72312"/>
                    <a:pt x="41856" y="72403"/>
                    <a:pt x="42312" y="72403"/>
                  </a:cubicBezTo>
                  <a:lnTo>
                    <a:pt x="43679" y="72403"/>
                  </a:lnTo>
                  <a:cubicBezTo>
                    <a:pt x="43892" y="72403"/>
                    <a:pt x="44075" y="72403"/>
                    <a:pt x="44227" y="72342"/>
                  </a:cubicBezTo>
                  <a:cubicBezTo>
                    <a:pt x="44409" y="72403"/>
                    <a:pt x="44561" y="72403"/>
                    <a:pt x="44743" y="72403"/>
                  </a:cubicBezTo>
                  <a:lnTo>
                    <a:pt x="46050" y="72403"/>
                  </a:lnTo>
                  <a:cubicBezTo>
                    <a:pt x="46506" y="72403"/>
                    <a:pt x="46932" y="72312"/>
                    <a:pt x="47297" y="72160"/>
                  </a:cubicBezTo>
                  <a:cubicBezTo>
                    <a:pt x="47692" y="72312"/>
                    <a:pt x="48087" y="72403"/>
                    <a:pt x="48543" y="72403"/>
                  </a:cubicBezTo>
                  <a:lnTo>
                    <a:pt x="49759" y="72403"/>
                  </a:lnTo>
                  <a:cubicBezTo>
                    <a:pt x="50275" y="72403"/>
                    <a:pt x="50762" y="72281"/>
                    <a:pt x="51187" y="72099"/>
                  </a:cubicBezTo>
                  <a:cubicBezTo>
                    <a:pt x="51856" y="72312"/>
                    <a:pt x="52585" y="72464"/>
                    <a:pt x="53376" y="72464"/>
                  </a:cubicBezTo>
                  <a:cubicBezTo>
                    <a:pt x="54774" y="72464"/>
                    <a:pt x="56385" y="71977"/>
                    <a:pt x="57510" y="71157"/>
                  </a:cubicBezTo>
                  <a:cubicBezTo>
                    <a:pt x="58391" y="70579"/>
                    <a:pt x="58938" y="69546"/>
                    <a:pt x="58938" y="68482"/>
                  </a:cubicBezTo>
                  <a:lnTo>
                    <a:pt x="58938" y="66384"/>
                  </a:lnTo>
                  <a:cubicBezTo>
                    <a:pt x="58938" y="66080"/>
                    <a:pt x="58877" y="65807"/>
                    <a:pt x="58817" y="65503"/>
                  </a:cubicBezTo>
                  <a:cubicBezTo>
                    <a:pt x="58999" y="64925"/>
                    <a:pt x="58999" y="64318"/>
                    <a:pt x="58877" y="63770"/>
                  </a:cubicBezTo>
                  <a:lnTo>
                    <a:pt x="58877" y="63770"/>
                  </a:lnTo>
                  <a:cubicBezTo>
                    <a:pt x="60397" y="64287"/>
                    <a:pt x="61157" y="64743"/>
                    <a:pt x="61370" y="64895"/>
                  </a:cubicBezTo>
                  <a:cubicBezTo>
                    <a:pt x="61978" y="65442"/>
                    <a:pt x="62677" y="65685"/>
                    <a:pt x="63437" y="65685"/>
                  </a:cubicBezTo>
                  <a:cubicBezTo>
                    <a:pt x="63710" y="65685"/>
                    <a:pt x="63984" y="65655"/>
                    <a:pt x="64288" y="65594"/>
                  </a:cubicBezTo>
                  <a:cubicBezTo>
                    <a:pt x="65352" y="65321"/>
                    <a:pt x="66142" y="64470"/>
                    <a:pt x="66567" y="63466"/>
                  </a:cubicBezTo>
                  <a:lnTo>
                    <a:pt x="66628" y="63254"/>
                  </a:lnTo>
                  <a:cubicBezTo>
                    <a:pt x="66932" y="63345"/>
                    <a:pt x="67236" y="63406"/>
                    <a:pt x="67540" y="63406"/>
                  </a:cubicBezTo>
                  <a:cubicBezTo>
                    <a:pt x="67814" y="63406"/>
                    <a:pt x="68118" y="63375"/>
                    <a:pt x="68391" y="63314"/>
                  </a:cubicBezTo>
                  <a:cubicBezTo>
                    <a:pt x="69455" y="63041"/>
                    <a:pt x="70245" y="62251"/>
                    <a:pt x="70640" y="61217"/>
                  </a:cubicBezTo>
                  <a:lnTo>
                    <a:pt x="76780" y="44773"/>
                  </a:lnTo>
                  <a:cubicBezTo>
                    <a:pt x="76902" y="44500"/>
                    <a:pt x="76932" y="44226"/>
                    <a:pt x="76963" y="43983"/>
                  </a:cubicBezTo>
                  <a:cubicBezTo>
                    <a:pt x="78908" y="43436"/>
                    <a:pt x="80246" y="43041"/>
                    <a:pt x="80367" y="43010"/>
                  </a:cubicBezTo>
                  <a:cubicBezTo>
                    <a:pt x="81461" y="42676"/>
                    <a:pt x="82282" y="41855"/>
                    <a:pt x="82586" y="40731"/>
                  </a:cubicBezTo>
                  <a:cubicBezTo>
                    <a:pt x="82890" y="39636"/>
                    <a:pt x="82586" y="38451"/>
                    <a:pt x="81826" y="37630"/>
                  </a:cubicBezTo>
                  <a:cubicBezTo>
                    <a:pt x="81461" y="37144"/>
                    <a:pt x="79364" y="34925"/>
                    <a:pt x="76172" y="33284"/>
                  </a:cubicBezTo>
                  <a:cubicBezTo>
                    <a:pt x="78087" y="31217"/>
                    <a:pt x="79486" y="29606"/>
                    <a:pt x="79577" y="29484"/>
                  </a:cubicBezTo>
                  <a:cubicBezTo>
                    <a:pt x="80337" y="28633"/>
                    <a:pt x="80549" y="27448"/>
                    <a:pt x="80215" y="26353"/>
                  </a:cubicBezTo>
                  <a:cubicBezTo>
                    <a:pt x="79881" y="25229"/>
                    <a:pt x="78999" y="24408"/>
                    <a:pt x="77905" y="24135"/>
                  </a:cubicBezTo>
                  <a:cubicBezTo>
                    <a:pt x="77662" y="24074"/>
                    <a:pt x="75625" y="23557"/>
                    <a:pt x="72920" y="23557"/>
                  </a:cubicBezTo>
                  <a:lnTo>
                    <a:pt x="72586" y="23557"/>
                  </a:lnTo>
                  <a:cubicBezTo>
                    <a:pt x="72434" y="23223"/>
                    <a:pt x="72191" y="22919"/>
                    <a:pt x="71887" y="22645"/>
                  </a:cubicBezTo>
                  <a:cubicBezTo>
                    <a:pt x="71765" y="22554"/>
                    <a:pt x="71188" y="22007"/>
                    <a:pt x="70337" y="21429"/>
                  </a:cubicBezTo>
                  <a:cubicBezTo>
                    <a:pt x="70458" y="21338"/>
                    <a:pt x="70519" y="21277"/>
                    <a:pt x="70549" y="21277"/>
                  </a:cubicBezTo>
                  <a:cubicBezTo>
                    <a:pt x="71431" y="20548"/>
                    <a:pt x="71887" y="19423"/>
                    <a:pt x="71735" y="18329"/>
                  </a:cubicBezTo>
                  <a:cubicBezTo>
                    <a:pt x="71583" y="17174"/>
                    <a:pt x="70853" y="16232"/>
                    <a:pt x="69820" y="15745"/>
                  </a:cubicBezTo>
                  <a:cubicBezTo>
                    <a:pt x="69759" y="15715"/>
                    <a:pt x="69577" y="15624"/>
                    <a:pt x="69303" y="15502"/>
                  </a:cubicBezTo>
                  <a:cubicBezTo>
                    <a:pt x="70397" y="14682"/>
                    <a:pt x="71248" y="13982"/>
                    <a:pt x="71279" y="13952"/>
                  </a:cubicBezTo>
                  <a:cubicBezTo>
                    <a:pt x="72160" y="13223"/>
                    <a:pt x="72616" y="12098"/>
                    <a:pt x="72464" y="11004"/>
                  </a:cubicBezTo>
                  <a:cubicBezTo>
                    <a:pt x="72312" y="9849"/>
                    <a:pt x="71583" y="8906"/>
                    <a:pt x="70549" y="8420"/>
                  </a:cubicBezTo>
                  <a:cubicBezTo>
                    <a:pt x="70215" y="8268"/>
                    <a:pt x="68452" y="7508"/>
                    <a:pt x="66294" y="7508"/>
                  </a:cubicBezTo>
                  <a:cubicBezTo>
                    <a:pt x="65808" y="7508"/>
                    <a:pt x="65321" y="7539"/>
                    <a:pt x="64805" y="7599"/>
                  </a:cubicBezTo>
                  <a:cubicBezTo>
                    <a:pt x="63497" y="4985"/>
                    <a:pt x="60975" y="3587"/>
                    <a:pt x="60640" y="3405"/>
                  </a:cubicBezTo>
                  <a:cubicBezTo>
                    <a:pt x="60154" y="3131"/>
                    <a:pt x="59607" y="3010"/>
                    <a:pt x="59121" y="3010"/>
                  </a:cubicBezTo>
                  <a:cubicBezTo>
                    <a:pt x="58543" y="3010"/>
                    <a:pt x="57965" y="3162"/>
                    <a:pt x="57449" y="3466"/>
                  </a:cubicBezTo>
                  <a:cubicBezTo>
                    <a:pt x="56446" y="4043"/>
                    <a:pt x="55838" y="5107"/>
                    <a:pt x="55807" y="6232"/>
                  </a:cubicBezTo>
                  <a:lnTo>
                    <a:pt x="55807" y="6991"/>
                  </a:lnTo>
                  <a:cubicBezTo>
                    <a:pt x="55503" y="6931"/>
                    <a:pt x="55199" y="6840"/>
                    <a:pt x="54865" y="6779"/>
                  </a:cubicBezTo>
                  <a:cubicBezTo>
                    <a:pt x="53680" y="6475"/>
                    <a:pt x="52464" y="6140"/>
                    <a:pt x="51339" y="5928"/>
                  </a:cubicBezTo>
                  <a:lnTo>
                    <a:pt x="51218" y="5928"/>
                  </a:lnTo>
                  <a:cubicBezTo>
                    <a:pt x="50336" y="5836"/>
                    <a:pt x="49455" y="5745"/>
                    <a:pt x="48604" y="5745"/>
                  </a:cubicBezTo>
                  <a:cubicBezTo>
                    <a:pt x="47904" y="5745"/>
                    <a:pt x="47266" y="5776"/>
                    <a:pt x="46628" y="5867"/>
                  </a:cubicBezTo>
                  <a:cubicBezTo>
                    <a:pt x="46233" y="5472"/>
                    <a:pt x="45868" y="5107"/>
                    <a:pt x="45442" y="4773"/>
                  </a:cubicBezTo>
                  <a:cubicBezTo>
                    <a:pt x="43436" y="3131"/>
                    <a:pt x="41005" y="1915"/>
                    <a:pt x="38178" y="1125"/>
                  </a:cubicBezTo>
                  <a:cubicBezTo>
                    <a:pt x="38147" y="1125"/>
                    <a:pt x="38117" y="1064"/>
                    <a:pt x="38056" y="1064"/>
                  </a:cubicBezTo>
                  <a:cubicBezTo>
                    <a:pt x="36688" y="730"/>
                    <a:pt x="35169" y="517"/>
                    <a:pt x="33710" y="274"/>
                  </a:cubicBezTo>
                  <a:cubicBezTo>
                    <a:pt x="33163" y="213"/>
                    <a:pt x="32676" y="122"/>
                    <a:pt x="32129" y="61"/>
                  </a:cubicBezTo>
                  <a:cubicBezTo>
                    <a:pt x="31947" y="0"/>
                    <a:pt x="31764" y="0"/>
                    <a:pt x="31612"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23" name="Google Shape;2223;p69"/>
            <p:cNvGrpSpPr/>
            <p:nvPr/>
          </p:nvGrpSpPr>
          <p:grpSpPr>
            <a:xfrm>
              <a:off x="2370900" y="2771200"/>
              <a:ext cx="1895950" cy="1642900"/>
              <a:chOff x="2370900" y="2771200"/>
              <a:chExt cx="1895950" cy="1642900"/>
            </a:xfrm>
          </p:grpSpPr>
          <p:sp>
            <p:nvSpPr>
              <p:cNvPr id="2224" name="Google Shape;2224;p69"/>
              <p:cNvSpPr/>
              <p:nvPr/>
            </p:nvSpPr>
            <p:spPr>
              <a:xfrm>
                <a:off x="3554050" y="3298550"/>
                <a:ext cx="133000" cy="196800"/>
              </a:xfrm>
              <a:custGeom>
                <a:avLst/>
                <a:gdLst/>
                <a:ahLst/>
                <a:cxnLst/>
                <a:rect l="l" t="t" r="r" b="b"/>
                <a:pathLst>
                  <a:path w="5320" h="7872" extrusionOk="0">
                    <a:moveTo>
                      <a:pt x="1" y="1"/>
                    </a:moveTo>
                    <a:cubicBezTo>
                      <a:pt x="1" y="1"/>
                      <a:pt x="396" y="2311"/>
                      <a:pt x="943" y="4560"/>
                    </a:cubicBezTo>
                    <a:cubicBezTo>
                      <a:pt x="1419" y="6602"/>
                      <a:pt x="2435" y="7872"/>
                      <a:pt x="3328" y="7872"/>
                    </a:cubicBezTo>
                    <a:cubicBezTo>
                      <a:pt x="3406" y="7872"/>
                      <a:pt x="3482" y="7862"/>
                      <a:pt x="3557" y="7843"/>
                    </a:cubicBezTo>
                    <a:cubicBezTo>
                      <a:pt x="4499" y="7630"/>
                      <a:pt x="5320" y="6232"/>
                      <a:pt x="4408" y="3709"/>
                    </a:cubicBezTo>
                    <a:cubicBezTo>
                      <a:pt x="3405" y="974"/>
                      <a:pt x="2"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69"/>
              <p:cNvSpPr/>
              <p:nvPr/>
            </p:nvSpPr>
            <p:spPr>
              <a:xfrm>
                <a:off x="3589775" y="3156450"/>
                <a:ext cx="167200" cy="171500"/>
              </a:xfrm>
              <a:custGeom>
                <a:avLst/>
                <a:gdLst/>
                <a:ahLst/>
                <a:cxnLst/>
                <a:rect l="l" t="t" r="r" b="b"/>
                <a:pathLst>
                  <a:path w="6688" h="6860" extrusionOk="0">
                    <a:moveTo>
                      <a:pt x="0" y="1"/>
                    </a:moveTo>
                    <a:cubicBezTo>
                      <a:pt x="1" y="1"/>
                      <a:pt x="943" y="2129"/>
                      <a:pt x="2067" y="4195"/>
                    </a:cubicBezTo>
                    <a:cubicBezTo>
                      <a:pt x="2983" y="5900"/>
                      <a:pt x="4112" y="6859"/>
                      <a:pt x="4973" y="6859"/>
                    </a:cubicBezTo>
                    <a:cubicBezTo>
                      <a:pt x="5140" y="6859"/>
                      <a:pt x="5298" y="6823"/>
                      <a:pt x="5441" y="6749"/>
                    </a:cubicBezTo>
                    <a:cubicBezTo>
                      <a:pt x="6262" y="6293"/>
                      <a:pt x="6688" y="4712"/>
                      <a:pt x="5168" y="2524"/>
                    </a:cubicBezTo>
                    <a:cubicBezTo>
                      <a:pt x="3527" y="123"/>
                      <a:pt x="1"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69"/>
              <p:cNvSpPr/>
              <p:nvPr/>
            </p:nvSpPr>
            <p:spPr>
              <a:xfrm>
                <a:off x="3642200" y="2994450"/>
                <a:ext cx="162650" cy="132625"/>
              </a:xfrm>
              <a:custGeom>
                <a:avLst/>
                <a:gdLst/>
                <a:ahLst/>
                <a:cxnLst/>
                <a:rect l="l" t="t" r="r" b="b"/>
                <a:pathLst>
                  <a:path w="6506" h="5305" extrusionOk="0">
                    <a:moveTo>
                      <a:pt x="722" y="1"/>
                    </a:moveTo>
                    <a:cubicBezTo>
                      <a:pt x="281" y="1"/>
                      <a:pt x="1" y="37"/>
                      <a:pt x="1" y="37"/>
                    </a:cubicBezTo>
                    <a:cubicBezTo>
                      <a:pt x="1" y="37"/>
                      <a:pt x="1125" y="1739"/>
                      <a:pt x="2402" y="3380"/>
                    </a:cubicBezTo>
                    <a:cubicBezTo>
                      <a:pt x="3355" y="4636"/>
                      <a:pt x="4380" y="5305"/>
                      <a:pt x="5108" y="5305"/>
                    </a:cubicBezTo>
                    <a:cubicBezTo>
                      <a:pt x="5332" y="5305"/>
                      <a:pt x="5528" y="5242"/>
                      <a:pt x="5685" y="5113"/>
                    </a:cubicBezTo>
                    <a:cubicBezTo>
                      <a:pt x="6384" y="4596"/>
                      <a:pt x="6505" y="3198"/>
                      <a:pt x="4864" y="1466"/>
                    </a:cubicBezTo>
                    <a:cubicBezTo>
                      <a:pt x="3613" y="193"/>
                      <a:pt x="1740" y="1"/>
                      <a:pt x="7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69"/>
              <p:cNvSpPr/>
              <p:nvPr/>
            </p:nvSpPr>
            <p:spPr>
              <a:xfrm>
                <a:off x="3760750" y="2847175"/>
                <a:ext cx="89700" cy="186975"/>
              </a:xfrm>
              <a:custGeom>
                <a:avLst/>
                <a:gdLst/>
                <a:ahLst/>
                <a:cxnLst/>
                <a:rect l="l" t="t" r="r" b="b"/>
                <a:pathLst>
                  <a:path w="3588" h="7479" extrusionOk="0">
                    <a:moveTo>
                      <a:pt x="31" y="1"/>
                    </a:moveTo>
                    <a:cubicBezTo>
                      <a:pt x="31" y="1"/>
                      <a:pt x="1" y="2068"/>
                      <a:pt x="61" y="4135"/>
                    </a:cubicBezTo>
                    <a:cubicBezTo>
                      <a:pt x="151" y="6148"/>
                      <a:pt x="896" y="7479"/>
                      <a:pt x="1764" y="7479"/>
                    </a:cubicBezTo>
                    <a:cubicBezTo>
                      <a:pt x="1774" y="7479"/>
                      <a:pt x="1784" y="7478"/>
                      <a:pt x="1794" y="7478"/>
                    </a:cubicBezTo>
                    <a:cubicBezTo>
                      <a:pt x="2675" y="7448"/>
                      <a:pt x="3587" y="6353"/>
                      <a:pt x="3222" y="4013"/>
                    </a:cubicBezTo>
                    <a:cubicBezTo>
                      <a:pt x="2858" y="1491"/>
                      <a:pt x="32" y="1"/>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69"/>
              <p:cNvSpPr/>
              <p:nvPr/>
            </p:nvSpPr>
            <p:spPr>
              <a:xfrm>
                <a:off x="3826100" y="2959100"/>
                <a:ext cx="186200" cy="105350"/>
              </a:xfrm>
              <a:custGeom>
                <a:avLst/>
                <a:gdLst/>
                <a:ahLst/>
                <a:cxnLst/>
                <a:rect l="l" t="t" r="r" b="b"/>
                <a:pathLst>
                  <a:path w="7448" h="4214" extrusionOk="0">
                    <a:moveTo>
                      <a:pt x="4616" y="1"/>
                    </a:moveTo>
                    <a:cubicBezTo>
                      <a:pt x="3884" y="1"/>
                      <a:pt x="3098" y="137"/>
                      <a:pt x="2371" y="539"/>
                    </a:cubicBezTo>
                    <a:cubicBezTo>
                      <a:pt x="304" y="1664"/>
                      <a:pt x="1" y="3092"/>
                      <a:pt x="517" y="3791"/>
                    </a:cubicBezTo>
                    <a:cubicBezTo>
                      <a:pt x="704" y="4072"/>
                      <a:pt x="1044" y="4213"/>
                      <a:pt x="1487" y="4213"/>
                    </a:cubicBezTo>
                    <a:cubicBezTo>
                      <a:pt x="2195" y="4213"/>
                      <a:pt x="3167" y="3852"/>
                      <a:pt x="4195" y="3123"/>
                    </a:cubicBezTo>
                    <a:cubicBezTo>
                      <a:pt x="5867" y="1937"/>
                      <a:pt x="7447" y="600"/>
                      <a:pt x="7447" y="600"/>
                    </a:cubicBezTo>
                    <a:cubicBezTo>
                      <a:pt x="7447" y="600"/>
                      <a:pt x="6151" y="1"/>
                      <a:pt x="46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69"/>
              <p:cNvSpPr/>
              <p:nvPr/>
            </p:nvSpPr>
            <p:spPr>
              <a:xfrm>
                <a:off x="3808625" y="3142425"/>
                <a:ext cx="186200" cy="105325"/>
              </a:xfrm>
              <a:custGeom>
                <a:avLst/>
                <a:gdLst/>
                <a:ahLst/>
                <a:cxnLst/>
                <a:rect l="l" t="t" r="r" b="b"/>
                <a:pathLst>
                  <a:path w="7448" h="4213" extrusionOk="0">
                    <a:moveTo>
                      <a:pt x="4559" y="0"/>
                    </a:moveTo>
                    <a:cubicBezTo>
                      <a:pt x="3832" y="0"/>
                      <a:pt x="3056" y="135"/>
                      <a:pt x="2341" y="531"/>
                    </a:cubicBezTo>
                    <a:cubicBezTo>
                      <a:pt x="304" y="1686"/>
                      <a:pt x="0" y="3085"/>
                      <a:pt x="487" y="3814"/>
                    </a:cubicBezTo>
                    <a:cubicBezTo>
                      <a:pt x="671" y="4079"/>
                      <a:pt x="1003" y="4213"/>
                      <a:pt x="1436" y="4213"/>
                    </a:cubicBezTo>
                    <a:cubicBezTo>
                      <a:pt x="2146" y="4213"/>
                      <a:pt x="3126" y="3852"/>
                      <a:pt x="4165" y="3115"/>
                    </a:cubicBezTo>
                    <a:cubicBezTo>
                      <a:pt x="5836" y="1930"/>
                      <a:pt x="7447" y="623"/>
                      <a:pt x="7447" y="623"/>
                    </a:cubicBezTo>
                    <a:cubicBezTo>
                      <a:pt x="7447" y="623"/>
                      <a:pt x="6118" y="0"/>
                      <a:pt x="45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69"/>
              <p:cNvSpPr/>
              <p:nvPr/>
            </p:nvSpPr>
            <p:spPr>
              <a:xfrm>
                <a:off x="3728825" y="3417025"/>
                <a:ext cx="195325" cy="91525"/>
              </a:xfrm>
              <a:custGeom>
                <a:avLst/>
                <a:gdLst/>
                <a:ahLst/>
                <a:cxnLst/>
                <a:rect l="l" t="t" r="r" b="b"/>
                <a:pathLst>
                  <a:path w="7813" h="3661" extrusionOk="0">
                    <a:moveTo>
                      <a:pt x="4065" y="1"/>
                    </a:moveTo>
                    <a:cubicBezTo>
                      <a:pt x="3649" y="1"/>
                      <a:pt x="3222" y="55"/>
                      <a:pt x="2797" y="186"/>
                    </a:cubicBezTo>
                    <a:cubicBezTo>
                      <a:pt x="548" y="915"/>
                      <a:pt x="1" y="2192"/>
                      <a:pt x="335" y="3013"/>
                    </a:cubicBezTo>
                    <a:cubicBezTo>
                      <a:pt x="512" y="3430"/>
                      <a:pt x="1018" y="3660"/>
                      <a:pt x="1738" y="3660"/>
                    </a:cubicBezTo>
                    <a:cubicBezTo>
                      <a:pt x="2383" y="3660"/>
                      <a:pt x="3200" y="3475"/>
                      <a:pt x="4104" y="3073"/>
                    </a:cubicBezTo>
                    <a:cubicBezTo>
                      <a:pt x="5958" y="2253"/>
                      <a:pt x="7813" y="1250"/>
                      <a:pt x="7813" y="1250"/>
                    </a:cubicBezTo>
                    <a:cubicBezTo>
                      <a:pt x="7813" y="1250"/>
                      <a:pt x="6064" y="1"/>
                      <a:pt x="40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69"/>
              <p:cNvSpPr/>
              <p:nvPr/>
            </p:nvSpPr>
            <p:spPr>
              <a:xfrm>
                <a:off x="3556475" y="2984800"/>
                <a:ext cx="344000" cy="672725"/>
              </a:xfrm>
              <a:custGeom>
                <a:avLst/>
                <a:gdLst/>
                <a:ahLst/>
                <a:cxnLst/>
                <a:rect l="l" t="t" r="r" b="b"/>
                <a:pathLst>
                  <a:path w="13760" h="26909" extrusionOk="0">
                    <a:moveTo>
                      <a:pt x="10130" y="1"/>
                    </a:moveTo>
                    <a:cubicBezTo>
                      <a:pt x="10050" y="1"/>
                      <a:pt x="9965" y="39"/>
                      <a:pt x="9965" y="119"/>
                    </a:cubicBezTo>
                    <a:cubicBezTo>
                      <a:pt x="9995" y="2429"/>
                      <a:pt x="9874" y="4739"/>
                      <a:pt x="9600" y="7019"/>
                    </a:cubicBezTo>
                    <a:cubicBezTo>
                      <a:pt x="9418" y="5286"/>
                      <a:pt x="8658" y="3645"/>
                      <a:pt x="7290" y="2520"/>
                    </a:cubicBezTo>
                    <a:cubicBezTo>
                      <a:pt x="7259" y="2497"/>
                      <a:pt x="7220" y="2487"/>
                      <a:pt x="7181" y="2487"/>
                    </a:cubicBezTo>
                    <a:cubicBezTo>
                      <a:pt x="7070" y="2487"/>
                      <a:pt x="6964" y="2566"/>
                      <a:pt x="7077" y="2611"/>
                    </a:cubicBezTo>
                    <a:cubicBezTo>
                      <a:pt x="8931" y="4101"/>
                      <a:pt x="9570" y="6563"/>
                      <a:pt x="9387" y="8843"/>
                    </a:cubicBezTo>
                    <a:cubicBezTo>
                      <a:pt x="8962" y="11365"/>
                      <a:pt x="8323" y="13858"/>
                      <a:pt x="7381" y="16229"/>
                    </a:cubicBezTo>
                    <a:cubicBezTo>
                      <a:pt x="7594" y="13767"/>
                      <a:pt x="6530" y="11213"/>
                      <a:pt x="4858" y="9390"/>
                    </a:cubicBezTo>
                    <a:cubicBezTo>
                      <a:pt x="4841" y="9364"/>
                      <a:pt x="4807" y="9353"/>
                      <a:pt x="4769" y="9353"/>
                    </a:cubicBezTo>
                    <a:cubicBezTo>
                      <a:pt x="4674" y="9353"/>
                      <a:pt x="4558" y="9424"/>
                      <a:pt x="4646" y="9511"/>
                    </a:cubicBezTo>
                    <a:cubicBezTo>
                      <a:pt x="6621" y="11578"/>
                      <a:pt x="7716" y="14709"/>
                      <a:pt x="6895" y="17505"/>
                    </a:cubicBezTo>
                    <a:cubicBezTo>
                      <a:pt x="6378" y="18630"/>
                      <a:pt x="5861" y="19694"/>
                      <a:pt x="5254" y="20697"/>
                    </a:cubicBezTo>
                    <a:cubicBezTo>
                      <a:pt x="4737" y="21548"/>
                      <a:pt x="4220" y="22369"/>
                      <a:pt x="3643" y="23189"/>
                    </a:cubicBezTo>
                    <a:cubicBezTo>
                      <a:pt x="3460" y="23372"/>
                      <a:pt x="3308" y="23584"/>
                      <a:pt x="3126" y="23797"/>
                    </a:cubicBezTo>
                    <a:cubicBezTo>
                      <a:pt x="3126" y="23797"/>
                      <a:pt x="3126" y="23828"/>
                      <a:pt x="3156" y="23828"/>
                    </a:cubicBezTo>
                    <a:cubicBezTo>
                      <a:pt x="2852" y="24192"/>
                      <a:pt x="2548" y="24557"/>
                      <a:pt x="2244" y="24891"/>
                    </a:cubicBezTo>
                    <a:cubicBezTo>
                      <a:pt x="3217" y="22824"/>
                      <a:pt x="3977" y="20545"/>
                      <a:pt x="3673" y="18265"/>
                    </a:cubicBezTo>
                    <a:cubicBezTo>
                      <a:pt x="3612" y="17505"/>
                      <a:pt x="3339" y="16593"/>
                      <a:pt x="2852" y="16046"/>
                    </a:cubicBezTo>
                    <a:cubicBezTo>
                      <a:pt x="2834" y="16019"/>
                      <a:pt x="2796" y="16008"/>
                      <a:pt x="2753" y="16008"/>
                    </a:cubicBezTo>
                    <a:cubicBezTo>
                      <a:pt x="2656" y="16008"/>
                      <a:pt x="2536" y="16065"/>
                      <a:pt x="2579" y="16107"/>
                    </a:cubicBezTo>
                    <a:cubicBezTo>
                      <a:pt x="3095" y="16685"/>
                      <a:pt x="3308" y="17566"/>
                      <a:pt x="3430" y="18326"/>
                    </a:cubicBezTo>
                    <a:cubicBezTo>
                      <a:pt x="3764" y="20758"/>
                      <a:pt x="2822" y="23250"/>
                      <a:pt x="1728" y="25378"/>
                    </a:cubicBezTo>
                    <a:lnTo>
                      <a:pt x="1728" y="25408"/>
                    </a:lnTo>
                    <a:cubicBezTo>
                      <a:pt x="1211" y="25925"/>
                      <a:pt x="694" y="26381"/>
                      <a:pt x="117" y="26776"/>
                    </a:cubicBezTo>
                    <a:cubicBezTo>
                      <a:pt x="1" y="26869"/>
                      <a:pt x="133" y="26908"/>
                      <a:pt x="256" y="26908"/>
                    </a:cubicBezTo>
                    <a:cubicBezTo>
                      <a:pt x="294" y="26908"/>
                      <a:pt x="331" y="26905"/>
                      <a:pt x="360" y="26898"/>
                    </a:cubicBezTo>
                    <a:cubicBezTo>
                      <a:pt x="1758" y="25925"/>
                      <a:pt x="2974" y="24557"/>
                      <a:pt x="4007" y="23098"/>
                    </a:cubicBezTo>
                    <a:cubicBezTo>
                      <a:pt x="5847" y="21017"/>
                      <a:pt x="8524" y="19146"/>
                      <a:pt x="11326" y="19146"/>
                    </a:cubicBezTo>
                    <a:cubicBezTo>
                      <a:pt x="11348" y="19146"/>
                      <a:pt x="11371" y="19146"/>
                      <a:pt x="11393" y="19147"/>
                    </a:cubicBezTo>
                    <a:cubicBezTo>
                      <a:pt x="11389" y="19151"/>
                      <a:pt x="11388" y="19153"/>
                      <a:pt x="11390" y="19153"/>
                    </a:cubicBezTo>
                    <a:cubicBezTo>
                      <a:pt x="11400" y="19153"/>
                      <a:pt x="11489" y="19086"/>
                      <a:pt x="11333" y="19086"/>
                    </a:cubicBezTo>
                    <a:cubicBezTo>
                      <a:pt x="11279" y="19085"/>
                      <a:pt x="11225" y="19084"/>
                      <a:pt x="11171" y="19084"/>
                    </a:cubicBezTo>
                    <a:cubicBezTo>
                      <a:pt x="8708" y="19084"/>
                      <a:pt x="6399" y="20430"/>
                      <a:pt x="4554" y="22125"/>
                    </a:cubicBezTo>
                    <a:cubicBezTo>
                      <a:pt x="4828" y="21700"/>
                      <a:pt x="5102" y="21274"/>
                      <a:pt x="5314" y="20910"/>
                    </a:cubicBezTo>
                    <a:cubicBezTo>
                      <a:pt x="5953" y="19846"/>
                      <a:pt x="6530" y="18721"/>
                      <a:pt x="7047" y="17627"/>
                    </a:cubicBezTo>
                    <a:lnTo>
                      <a:pt x="7077" y="17596"/>
                    </a:lnTo>
                    <a:lnTo>
                      <a:pt x="7077" y="17566"/>
                    </a:lnTo>
                    <a:cubicBezTo>
                      <a:pt x="7564" y="16411"/>
                      <a:pt x="8020" y="15286"/>
                      <a:pt x="8354" y="14101"/>
                    </a:cubicBezTo>
                    <a:cubicBezTo>
                      <a:pt x="9053" y="11730"/>
                      <a:pt x="10755" y="9420"/>
                      <a:pt x="13065" y="8478"/>
                    </a:cubicBezTo>
                    <a:cubicBezTo>
                      <a:pt x="13240" y="8403"/>
                      <a:pt x="13086" y="8348"/>
                      <a:pt x="12975" y="8348"/>
                    </a:cubicBezTo>
                    <a:cubicBezTo>
                      <a:pt x="12951" y="8348"/>
                      <a:pt x="12929" y="8351"/>
                      <a:pt x="12913" y="8356"/>
                    </a:cubicBezTo>
                    <a:cubicBezTo>
                      <a:pt x="11211" y="9055"/>
                      <a:pt x="9813" y="10453"/>
                      <a:pt x="8931" y="12095"/>
                    </a:cubicBezTo>
                    <a:cubicBezTo>
                      <a:pt x="9083" y="11517"/>
                      <a:pt x="9205" y="10940"/>
                      <a:pt x="9327" y="10362"/>
                    </a:cubicBezTo>
                    <a:lnTo>
                      <a:pt x="9357" y="10332"/>
                    </a:lnTo>
                    <a:cubicBezTo>
                      <a:pt x="9479" y="9876"/>
                      <a:pt x="9539" y="9390"/>
                      <a:pt x="9600" y="8903"/>
                    </a:cubicBezTo>
                    <a:cubicBezTo>
                      <a:pt x="9752" y="7870"/>
                      <a:pt x="9934" y="6836"/>
                      <a:pt x="10026" y="5803"/>
                    </a:cubicBezTo>
                    <a:lnTo>
                      <a:pt x="10026" y="5773"/>
                    </a:lnTo>
                    <a:cubicBezTo>
                      <a:pt x="10360" y="3645"/>
                      <a:pt x="11728" y="1608"/>
                      <a:pt x="13643" y="484"/>
                    </a:cubicBezTo>
                    <a:cubicBezTo>
                      <a:pt x="13759" y="437"/>
                      <a:pt x="13625" y="373"/>
                      <a:pt x="13502" y="373"/>
                    </a:cubicBezTo>
                    <a:cubicBezTo>
                      <a:pt x="13464" y="373"/>
                      <a:pt x="13428" y="378"/>
                      <a:pt x="13400" y="393"/>
                    </a:cubicBezTo>
                    <a:cubicBezTo>
                      <a:pt x="11880" y="1244"/>
                      <a:pt x="10755" y="2703"/>
                      <a:pt x="10147" y="4344"/>
                    </a:cubicBezTo>
                    <a:cubicBezTo>
                      <a:pt x="10208" y="2915"/>
                      <a:pt x="10269" y="1487"/>
                      <a:pt x="10269" y="89"/>
                    </a:cubicBezTo>
                    <a:cubicBezTo>
                      <a:pt x="10269" y="31"/>
                      <a:pt x="10201" y="1"/>
                      <a:pt x="101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69"/>
              <p:cNvSpPr/>
              <p:nvPr/>
            </p:nvSpPr>
            <p:spPr>
              <a:xfrm>
                <a:off x="3800275" y="3264300"/>
                <a:ext cx="222650" cy="95650"/>
              </a:xfrm>
              <a:custGeom>
                <a:avLst/>
                <a:gdLst/>
                <a:ahLst/>
                <a:cxnLst/>
                <a:rect l="l" t="t" r="r" b="b"/>
                <a:pathLst>
                  <a:path w="8906" h="3826" extrusionOk="0">
                    <a:moveTo>
                      <a:pt x="4234" y="0"/>
                    </a:moveTo>
                    <a:cubicBezTo>
                      <a:pt x="3982" y="0"/>
                      <a:pt x="3725" y="20"/>
                      <a:pt x="3465" y="64"/>
                    </a:cubicBezTo>
                    <a:cubicBezTo>
                      <a:pt x="851" y="520"/>
                      <a:pt x="0" y="1888"/>
                      <a:pt x="274" y="2830"/>
                    </a:cubicBezTo>
                    <a:cubicBezTo>
                      <a:pt x="472" y="3463"/>
                      <a:pt x="1249" y="3826"/>
                      <a:pt x="2388" y="3826"/>
                    </a:cubicBezTo>
                    <a:cubicBezTo>
                      <a:pt x="2999" y="3826"/>
                      <a:pt x="3713" y="3721"/>
                      <a:pt x="4499" y="3498"/>
                    </a:cubicBezTo>
                    <a:cubicBezTo>
                      <a:pt x="6748" y="2830"/>
                      <a:pt x="8906" y="2039"/>
                      <a:pt x="8906" y="2039"/>
                    </a:cubicBezTo>
                    <a:cubicBezTo>
                      <a:pt x="8906" y="2039"/>
                      <a:pt x="6791" y="0"/>
                      <a:pt x="42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69"/>
              <p:cNvSpPr/>
              <p:nvPr/>
            </p:nvSpPr>
            <p:spPr>
              <a:xfrm>
                <a:off x="3737950" y="3297800"/>
                <a:ext cx="182400" cy="107175"/>
              </a:xfrm>
              <a:custGeom>
                <a:avLst/>
                <a:gdLst/>
                <a:ahLst/>
                <a:cxnLst/>
                <a:rect l="l" t="t" r="r" b="b"/>
                <a:pathLst>
                  <a:path w="7296" h="4287" extrusionOk="0">
                    <a:moveTo>
                      <a:pt x="7174" y="0"/>
                    </a:moveTo>
                    <a:cubicBezTo>
                      <a:pt x="4712" y="61"/>
                      <a:pt x="2128" y="1064"/>
                      <a:pt x="548" y="2979"/>
                    </a:cubicBezTo>
                    <a:lnTo>
                      <a:pt x="1" y="4286"/>
                    </a:lnTo>
                    <a:cubicBezTo>
                      <a:pt x="1399" y="1733"/>
                      <a:pt x="4438" y="335"/>
                      <a:pt x="7296" y="244"/>
                    </a:cubicBezTo>
                    <a:lnTo>
                      <a:pt x="71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69"/>
              <p:cNvSpPr/>
              <p:nvPr/>
            </p:nvSpPr>
            <p:spPr>
              <a:xfrm>
                <a:off x="2995550" y="3287150"/>
                <a:ext cx="133000" cy="196800"/>
              </a:xfrm>
              <a:custGeom>
                <a:avLst/>
                <a:gdLst/>
                <a:ahLst/>
                <a:cxnLst/>
                <a:rect l="l" t="t" r="r" b="b"/>
                <a:pathLst>
                  <a:path w="5320" h="7872" extrusionOk="0">
                    <a:moveTo>
                      <a:pt x="5319" y="1"/>
                    </a:moveTo>
                    <a:cubicBezTo>
                      <a:pt x="5318" y="1"/>
                      <a:pt x="1884" y="974"/>
                      <a:pt x="912" y="3709"/>
                    </a:cubicBezTo>
                    <a:cubicBezTo>
                      <a:pt x="0" y="6232"/>
                      <a:pt x="790" y="7630"/>
                      <a:pt x="1733" y="7843"/>
                    </a:cubicBezTo>
                    <a:cubicBezTo>
                      <a:pt x="1808" y="7862"/>
                      <a:pt x="1884" y="7872"/>
                      <a:pt x="1962" y="7872"/>
                    </a:cubicBezTo>
                    <a:cubicBezTo>
                      <a:pt x="2855" y="7872"/>
                      <a:pt x="3871" y="6602"/>
                      <a:pt x="4347" y="4560"/>
                    </a:cubicBezTo>
                    <a:cubicBezTo>
                      <a:pt x="4894" y="2311"/>
                      <a:pt x="5319" y="1"/>
                      <a:pt x="53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69"/>
              <p:cNvSpPr/>
              <p:nvPr/>
            </p:nvSpPr>
            <p:spPr>
              <a:xfrm>
                <a:off x="2924875" y="3145050"/>
                <a:ext cx="167200" cy="171500"/>
              </a:xfrm>
              <a:custGeom>
                <a:avLst/>
                <a:gdLst/>
                <a:ahLst/>
                <a:cxnLst/>
                <a:rect l="l" t="t" r="r" b="b"/>
                <a:pathLst>
                  <a:path w="6688" h="6860" extrusionOk="0">
                    <a:moveTo>
                      <a:pt x="6687" y="1"/>
                    </a:moveTo>
                    <a:cubicBezTo>
                      <a:pt x="6686" y="1"/>
                      <a:pt x="3161" y="123"/>
                      <a:pt x="1520" y="2524"/>
                    </a:cubicBezTo>
                    <a:cubicBezTo>
                      <a:pt x="0" y="4712"/>
                      <a:pt x="426" y="6293"/>
                      <a:pt x="1246" y="6749"/>
                    </a:cubicBezTo>
                    <a:cubicBezTo>
                      <a:pt x="1390" y="6823"/>
                      <a:pt x="1547" y="6859"/>
                      <a:pt x="1715" y="6859"/>
                    </a:cubicBezTo>
                    <a:cubicBezTo>
                      <a:pt x="2576" y="6859"/>
                      <a:pt x="3709" y="5900"/>
                      <a:pt x="4651" y="4195"/>
                    </a:cubicBezTo>
                    <a:cubicBezTo>
                      <a:pt x="5745" y="2129"/>
                      <a:pt x="6687" y="1"/>
                      <a:pt x="66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69"/>
              <p:cNvSpPr/>
              <p:nvPr/>
            </p:nvSpPr>
            <p:spPr>
              <a:xfrm>
                <a:off x="2877750" y="2983050"/>
                <a:ext cx="161875" cy="132625"/>
              </a:xfrm>
              <a:custGeom>
                <a:avLst/>
                <a:gdLst/>
                <a:ahLst/>
                <a:cxnLst/>
                <a:rect l="l" t="t" r="r" b="b"/>
                <a:pathLst>
                  <a:path w="6475" h="5305" extrusionOk="0">
                    <a:moveTo>
                      <a:pt x="5753" y="1"/>
                    </a:moveTo>
                    <a:cubicBezTo>
                      <a:pt x="4735" y="1"/>
                      <a:pt x="2863" y="193"/>
                      <a:pt x="1612" y="1466"/>
                    </a:cubicBezTo>
                    <a:cubicBezTo>
                      <a:pt x="1" y="3198"/>
                      <a:pt x="92" y="4596"/>
                      <a:pt x="791" y="5113"/>
                    </a:cubicBezTo>
                    <a:cubicBezTo>
                      <a:pt x="948" y="5242"/>
                      <a:pt x="1144" y="5305"/>
                      <a:pt x="1368" y="5305"/>
                    </a:cubicBezTo>
                    <a:cubicBezTo>
                      <a:pt x="2098" y="5305"/>
                      <a:pt x="3128" y="4636"/>
                      <a:pt x="4104" y="3381"/>
                    </a:cubicBezTo>
                    <a:cubicBezTo>
                      <a:pt x="5350" y="1739"/>
                      <a:pt x="6475" y="37"/>
                      <a:pt x="6475" y="37"/>
                    </a:cubicBezTo>
                    <a:cubicBezTo>
                      <a:pt x="6475" y="37"/>
                      <a:pt x="6194" y="1"/>
                      <a:pt x="57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69"/>
              <p:cNvSpPr/>
              <p:nvPr/>
            </p:nvSpPr>
            <p:spPr>
              <a:xfrm>
                <a:off x="2832150" y="2835025"/>
                <a:ext cx="88950" cy="186975"/>
              </a:xfrm>
              <a:custGeom>
                <a:avLst/>
                <a:gdLst/>
                <a:ahLst/>
                <a:cxnLst/>
                <a:rect l="l" t="t" r="r" b="b"/>
                <a:pathLst>
                  <a:path w="3558" h="7479" extrusionOk="0">
                    <a:moveTo>
                      <a:pt x="3527" y="0"/>
                    </a:moveTo>
                    <a:cubicBezTo>
                      <a:pt x="3526" y="1"/>
                      <a:pt x="761" y="1521"/>
                      <a:pt x="335" y="4013"/>
                    </a:cubicBezTo>
                    <a:cubicBezTo>
                      <a:pt x="1" y="6323"/>
                      <a:pt x="913" y="7447"/>
                      <a:pt x="1764" y="7478"/>
                    </a:cubicBezTo>
                    <a:cubicBezTo>
                      <a:pt x="1774" y="7478"/>
                      <a:pt x="1784" y="7478"/>
                      <a:pt x="1793" y="7478"/>
                    </a:cubicBezTo>
                    <a:cubicBezTo>
                      <a:pt x="2662" y="7478"/>
                      <a:pt x="3406" y="6148"/>
                      <a:pt x="3496" y="4134"/>
                    </a:cubicBezTo>
                    <a:cubicBezTo>
                      <a:pt x="3557" y="2068"/>
                      <a:pt x="3527" y="1"/>
                      <a:pt x="3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69"/>
              <p:cNvSpPr/>
              <p:nvPr/>
            </p:nvSpPr>
            <p:spPr>
              <a:xfrm>
                <a:off x="2669550" y="2947700"/>
                <a:ext cx="186200" cy="105350"/>
              </a:xfrm>
              <a:custGeom>
                <a:avLst/>
                <a:gdLst/>
                <a:ahLst/>
                <a:cxnLst/>
                <a:rect l="l" t="t" r="r" b="b"/>
                <a:pathLst>
                  <a:path w="7448" h="4214" extrusionOk="0">
                    <a:moveTo>
                      <a:pt x="2845" y="1"/>
                    </a:moveTo>
                    <a:cubicBezTo>
                      <a:pt x="1310" y="1"/>
                      <a:pt x="0" y="600"/>
                      <a:pt x="0" y="600"/>
                    </a:cubicBezTo>
                    <a:cubicBezTo>
                      <a:pt x="0" y="600"/>
                      <a:pt x="1581" y="1937"/>
                      <a:pt x="3253" y="3123"/>
                    </a:cubicBezTo>
                    <a:cubicBezTo>
                      <a:pt x="4281" y="3852"/>
                      <a:pt x="5252" y="4213"/>
                      <a:pt x="5968" y="4213"/>
                    </a:cubicBezTo>
                    <a:cubicBezTo>
                      <a:pt x="6415" y="4213"/>
                      <a:pt x="6762" y="4072"/>
                      <a:pt x="6961" y="3791"/>
                    </a:cubicBezTo>
                    <a:cubicBezTo>
                      <a:pt x="7447" y="3092"/>
                      <a:pt x="7143" y="1664"/>
                      <a:pt x="5076" y="539"/>
                    </a:cubicBezTo>
                    <a:cubicBezTo>
                      <a:pt x="4360" y="137"/>
                      <a:pt x="3577" y="1"/>
                      <a:pt x="28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69"/>
              <p:cNvSpPr/>
              <p:nvPr/>
            </p:nvSpPr>
            <p:spPr>
              <a:xfrm>
                <a:off x="2688550" y="3131025"/>
                <a:ext cx="186175" cy="105325"/>
              </a:xfrm>
              <a:custGeom>
                <a:avLst/>
                <a:gdLst/>
                <a:ahLst/>
                <a:cxnLst/>
                <a:rect l="l" t="t" r="r" b="b"/>
                <a:pathLst>
                  <a:path w="7447" h="4213" extrusionOk="0">
                    <a:moveTo>
                      <a:pt x="2879" y="0"/>
                    </a:moveTo>
                    <a:cubicBezTo>
                      <a:pt x="1330" y="0"/>
                      <a:pt x="0" y="623"/>
                      <a:pt x="0" y="623"/>
                    </a:cubicBezTo>
                    <a:cubicBezTo>
                      <a:pt x="0" y="623"/>
                      <a:pt x="1581" y="1930"/>
                      <a:pt x="3253" y="3115"/>
                    </a:cubicBezTo>
                    <a:cubicBezTo>
                      <a:pt x="4291" y="3852"/>
                      <a:pt x="5272" y="4213"/>
                      <a:pt x="5989" y="4213"/>
                    </a:cubicBezTo>
                    <a:cubicBezTo>
                      <a:pt x="6426" y="4213"/>
                      <a:pt x="6765" y="4079"/>
                      <a:pt x="6961" y="3814"/>
                    </a:cubicBezTo>
                    <a:cubicBezTo>
                      <a:pt x="7447" y="3085"/>
                      <a:pt x="7143" y="1687"/>
                      <a:pt x="5076" y="531"/>
                    </a:cubicBezTo>
                    <a:cubicBezTo>
                      <a:pt x="4371" y="135"/>
                      <a:pt x="3601" y="0"/>
                      <a:pt x="28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69"/>
              <p:cNvSpPr/>
              <p:nvPr/>
            </p:nvSpPr>
            <p:spPr>
              <a:xfrm>
                <a:off x="2757700" y="3405625"/>
                <a:ext cx="196075" cy="91525"/>
              </a:xfrm>
              <a:custGeom>
                <a:avLst/>
                <a:gdLst/>
                <a:ahLst/>
                <a:cxnLst/>
                <a:rect l="l" t="t" r="r" b="b"/>
                <a:pathLst>
                  <a:path w="7843" h="3661" extrusionOk="0">
                    <a:moveTo>
                      <a:pt x="3747" y="1"/>
                    </a:moveTo>
                    <a:cubicBezTo>
                      <a:pt x="1749" y="1"/>
                      <a:pt x="0" y="1250"/>
                      <a:pt x="0" y="1250"/>
                    </a:cubicBezTo>
                    <a:cubicBezTo>
                      <a:pt x="0" y="1250"/>
                      <a:pt x="1854" y="2253"/>
                      <a:pt x="3739" y="3074"/>
                    </a:cubicBezTo>
                    <a:cubicBezTo>
                      <a:pt x="4629" y="3476"/>
                      <a:pt x="5438" y="3661"/>
                      <a:pt x="6079" y="3661"/>
                    </a:cubicBezTo>
                    <a:cubicBezTo>
                      <a:pt x="6795" y="3661"/>
                      <a:pt x="7301" y="3430"/>
                      <a:pt x="7478" y="3013"/>
                    </a:cubicBezTo>
                    <a:cubicBezTo>
                      <a:pt x="7842" y="2192"/>
                      <a:pt x="7265" y="915"/>
                      <a:pt x="5015" y="186"/>
                    </a:cubicBezTo>
                    <a:cubicBezTo>
                      <a:pt x="4591" y="55"/>
                      <a:pt x="4164" y="1"/>
                      <a:pt x="37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69"/>
              <p:cNvSpPr/>
              <p:nvPr/>
            </p:nvSpPr>
            <p:spPr>
              <a:xfrm>
                <a:off x="2783650" y="2973400"/>
                <a:ext cx="344000" cy="672725"/>
              </a:xfrm>
              <a:custGeom>
                <a:avLst/>
                <a:gdLst/>
                <a:ahLst/>
                <a:cxnLst/>
                <a:rect l="l" t="t" r="r" b="b"/>
                <a:pathLst>
                  <a:path w="13760" h="26909" extrusionOk="0">
                    <a:moveTo>
                      <a:pt x="3630" y="1"/>
                    </a:moveTo>
                    <a:cubicBezTo>
                      <a:pt x="3559" y="1"/>
                      <a:pt x="3491" y="31"/>
                      <a:pt x="3491" y="89"/>
                    </a:cubicBezTo>
                    <a:cubicBezTo>
                      <a:pt x="3491" y="1487"/>
                      <a:pt x="3522" y="2915"/>
                      <a:pt x="3613" y="4344"/>
                    </a:cubicBezTo>
                    <a:cubicBezTo>
                      <a:pt x="3005" y="2703"/>
                      <a:pt x="1850" y="1244"/>
                      <a:pt x="330" y="393"/>
                    </a:cubicBezTo>
                    <a:cubicBezTo>
                      <a:pt x="302" y="379"/>
                      <a:pt x="267" y="373"/>
                      <a:pt x="232" y="373"/>
                    </a:cubicBezTo>
                    <a:cubicBezTo>
                      <a:pt x="117" y="373"/>
                      <a:pt x="1" y="437"/>
                      <a:pt x="117" y="484"/>
                    </a:cubicBezTo>
                    <a:cubicBezTo>
                      <a:pt x="2002" y="1608"/>
                      <a:pt x="3370" y="3645"/>
                      <a:pt x="3704" y="5773"/>
                    </a:cubicBezTo>
                    <a:lnTo>
                      <a:pt x="3704" y="5803"/>
                    </a:lnTo>
                    <a:cubicBezTo>
                      <a:pt x="3825" y="6836"/>
                      <a:pt x="3977" y="7870"/>
                      <a:pt x="4129" y="8903"/>
                    </a:cubicBezTo>
                    <a:cubicBezTo>
                      <a:pt x="4221" y="9390"/>
                      <a:pt x="4281" y="9876"/>
                      <a:pt x="4403" y="10332"/>
                    </a:cubicBezTo>
                    <a:lnTo>
                      <a:pt x="4433" y="10362"/>
                    </a:lnTo>
                    <a:cubicBezTo>
                      <a:pt x="4555" y="10940"/>
                      <a:pt x="4677" y="11517"/>
                      <a:pt x="4829" y="12095"/>
                    </a:cubicBezTo>
                    <a:cubicBezTo>
                      <a:pt x="3947" y="10484"/>
                      <a:pt x="2549" y="9055"/>
                      <a:pt x="816" y="8356"/>
                    </a:cubicBezTo>
                    <a:cubicBezTo>
                      <a:pt x="806" y="8351"/>
                      <a:pt x="788" y="8348"/>
                      <a:pt x="768" y="8348"/>
                    </a:cubicBezTo>
                    <a:cubicBezTo>
                      <a:pt x="673" y="8348"/>
                      <a:pt x="514" y="8403"/>
                      <a:pt x="664" y="8478"/>
                    </a:cubicBezTo>
                    <a:cubicBezTo>
                      <a:pt x="3005" y="9420"/>
                      <a:pt x="4707" y="11730"/>
                      <a:pt x="5376" y="14101"/>
                    </a:cubicBezTo>
                    <a:cubicBezTo>
                      <a:pt x="5740" y="15286"/>
                      <a:pt x="6196" y="16411"/>
                      <a:pt x="6683" y="17566"/>
                    </a:cubicBezTo>
                    <a:lnTo>
                      <a:pt x="6683" y="17597"/>
                    </a:lnTo>
                    <a:lnTo>
                      <a:pt x="6683" y="17627"/>
                    </a:lnTo>
                    <a:cubicBezTo>
                      <a:pt x="7169" y="18721"/>
                      <a:pt x="7747" y="19846"/>
                      <a:pt x="8385" y="20910"/>
                    </a:cubicBezTo>
                    <a:cubicBezTo>
                      <a:pt x="8628" y="21274"/>
                      <a:pt x="8871" y="21700"/>
                      <a:pt x="9145" y="22125"/>
                    </a:cubicBezTo>
                    <a:cubicBezTo>
                      <a:pt x="7330" y="20430"/>
                      <a:pt x="4992" y="19084"/>
                      <a:pt x="2557" y="19084"/>
                    </a:cubicBezTo>
                    <a:cubicBezTo>
                      <a:pt x="2504" y="19084"/>
                      <a:pt x="2450" y="19085"/>
                      <a:pt x="2397" y="19086"/>
                    </a:cubicBezTo>
                    <a:cubicBezTo>
                      <a:pt x="2188" y="19086"/>
                      <a:pt x="2270" y="19153"/>
                      <a:pt x="2317" y="19153"/>
                    </a:cubicBezTo>
                    <a:cubicBezTo>
                      <a:pt x="2325" y="19153"/>
                      <a:pt x="2332" y="19151"/>
                      <a:pt x="2336" y="19147"/>
                    </a:cubicBezTo>
                    <a:cubicBezTo>
                      <a:pt x="2359" y="19146"/>
                      <a:pt x="2382" y="19146"/>
                      <a:pt x="2404" y="19146"/>
                    </a:cubicBezTo>
                    <a:cubicBezTo>
                      <a:pt x="5236" y="19146"/>
                      <a:pt x="7913" y="21018"/>
                      <a:pt x="9753" y="23098"/>
                    </a:cubicBezTo>
                    <a:cubicBezTo>
                      <a:pt x="10786" y="24557"/>
                      <a:pt x="12002" y="25925"/>
                      <a:pt x="13400" y="26898"/>
                    </a:cubicBezTo>
                    <a:cubicBezTo>
                      <a:pt x="13429" y="26905"/>
                      <a:pt x="13466" y="26909"/>
                      <a:pt x="13504" y="26909"/>
                    </a:cubicBezTo>
                    <a:cubicBezTo>
                      <a:pt x="13627" y="26909"/>
                      <a:pt x="13759" y="26869"/>
                      <a:pt x="13643" y="26776"/>
                    </a:cubicBezTo>
                    <a:cubicBezTo>
                      <a:pt x="13066" y="26381"/>
                      <a:pt x="12519" y="25925"/>
                      <a:pt x="12032" y="25408"/>
                    </a:cubicBezTo>
                    <a:lnTo>
                      <a:pt x="12032" y="25378"/>
                    </a:lnTo>
                    <a:cubicBezTo>
                      <a:pt x="10938" y="23250"/>
                      <a:pt x="9996" y="20758"/>
                      <a:pt x="10330" y="18326"/>
                    </a:cubicBezTo>
                    <a:cubicBezTo>
                      <a:pt x="10452" y="17566"/>
                      <a:pt x="10665" y="16685"/>
                      <a:pt x="11151" y="16107"/>
                    </a:cubicBezTo>
                    <a:cubicBezTo>
                      <a:pt x="11214" y="16065"/>
                      <a:pt x="11101" y="16008"/>
                      <a:pt x="11006" y="16008"/>
                    </a:cubicBezTo>
                    <a:cubicBezTo>
                      <a:pt x="10964" y="16008"/>
                      <a:pt x="10926" y="16019"/>
                      <a:pt x="10908" y="16046"/>
                    </a:cubicBezTo>
                    <a:cubicBezTo>
                      <a:pt x="10391" y="16593"/>
                      <a:pt x="10148" y="17505"/>
                      <a:pt x="10057" y="18265"/>
                    </a:cubicBezTo>
                    <a:cubicBezTo>
                      <a:pt x="9753" y="20545"/>
                      <a:pt x="10513" y="22825"/>
                      <a:pt x="11516" y="24891"/>
                    </a:cubicBezTo>
                    <a:cubicBezTo>
                      <a:pt x="11212" y="24557"/>
                      <a:pt x="10908" y="24192"/>
                      <a:pt x="10604" y="23828"/>
                    </a:cubicBezTo>
                    <a:cubicBezTo>
                      <a:pt x="10634" y="23828"/>
                      <a:pt x="10634" y="23797"/>
                      <a:pt x="10634" y="23797"/>
                    </a:cubicBezTo>
                    <a:cubicBezTo>
                      <a:pt x="10452" y="23584"/>
                      <a:pt x="10300" y="23372"/>
                      <a:pt x="10087" y="23189"/>
                    </a:cubicBezTo>
                    <a:cubicBezTo>
                      <a:pt x="9540" y="22369"/>
                      <a:pt x="8993" y="21548"/>
                      <a:pt x="8506" y="20697"/>
                    </a:cubicBezTo>
                    <a:cubicBezTo>
                      <a:pt x="7899" y="19694"/>
                      <a:pt x="7351" y="18630"/>
                      <a:pt x="6865" y="17505"/>
                    </a:cubicBezTo>
                    <a:cubicBezTo>
                      <a:pt x="6044" y="14709"/>
                      <a:pt x="7139" y="11578"/>
                      <a:pt x="9114" y="9511"/>
                    </a:cubicBezTo>
                    <a:cubicBezTo>
                      <a:pt x="9201" y="9424"/>
                      <a:pt x="9086" y="9353"/>
                      <a:pt x="8980" y="9353"/>
                    </a:cubicBezTo>
                    <a:cubicBezTo>
                      <a:pt x="8938" y="9353"/>
                      <a:pt x="8897" y="9364"/>
                      <a:pt x="8871" y="9390"/>
                    </a:cubicBezTo>
                    <a:cubicBezTo>
                      <a:pt x="7199" y="11213"/>
                      <a:pt x="6136" y="13767"/>
                      <a:pt x="6379" y="16229"/>
                    </a:cubicBezTo>
                    <a:cubicBezTo>
                      <a:pt x="5436" y="13858"/>
                      <a:pt x="4768" y="11365"/>
                      <a:pt x="4373" y="8843"/>
                    </a:cubicBezTo>
                    <a:cubicBezTo>
                      <a:pt x="4160" y="6563"/>
                      <a:pt x="4829" y="4101"/>
                      <a:pt x="6683" y="2612"/>
                    </a:cubicBezTo>
                    <a:cubicBezTo>
                      <a:pt x="6796" y="2566"/>
                      <a:pt x="6673" y="2488"/>
                      <a:pt x="6553" y="2488"/>
                    </a:cubicBezTo>
                    <a:cubicBezTo>
                      <a:pt x="6512" y="2488"/>
                      <a:pt x="6471" y="2497"/>
                      <a:pt x="6440" y="2520"/>
                    </a:cubicBezTo>
                    <a:cubicBezTo>
                      <a:pt x="5072" y="3645"/>
                      <a:pt x="4312" y="5286"/>
                      <a:pt x="4129" y="7019"/>
                    </a:cubicBezTo>
                    <a:cubicBezTo>
                      <a:pt x="3856" y="4739"/>
                      <a:pt x="3765" y="2429"/>
                      <a:pt x="3795" y="119"/>
                    </a:cubicBezTo>
                    <a:cubicBezTo>
                      <a:pt x="3795" y="39"/>
                      <a:pt x="3710" y="1"/>
                      <a:pt x="36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69"/>
              <p:cNvSpPr/>
              <p:nvPr/>
            </p:nvSpPr>
            <p:spPr>
              <a:xfrm>
                <a:off x="2658900" y="3252900"/>
                <a:ext cx="222675" cy="95650"/>
              </a:xfrm>
              <a:custGeom>
                <a:avLst/>
                <a:gdLst/>
                <a:ahLst/>
                <a:cxnLst/>
                <a:rect l="l" t="t" r="r" b="b"/>
                <a:pathLst>
                  <a:path w="8907" h="3826" extrusionOk="0">
                    <a:moveTo>
                      <a:pt x="4673" y="0"/>
                    </a:moveTo>
                    <a:cubicBezTo>
                      <a:pt x="2116" y="0"/>
                      <a:pt x="1" y="2040"/>
                      <a:pt x="1" y="2040"/>
                    </a:cubicBezTo>
                    <a:cubicBezTo>
                      <a:pt x="1" y="2040"/>
                      <a:pt x="2159" y="2830"/>
                      <a:pt x="4408" y="3499"/>
                    </a:cubicBezTo>
                    <a:cubicBezTo>
                      <a:pt x="5193" y="3721"/>
                      <a:pt x="5908" y="3826"/>
                      <a:pt x="6519" y="3826"/>
                    </a:cubicBezTo>
                    <a:cubicBezTo>
                      <a:pt x="7658" y="3826"/>
                      <a:pt x="8435" y="3463"/>
                      <a:pt x="8633" y="2830"/>
                    </a:cubicBezTo>
                    <a:cubicBezTo>
                      <a:pt x="8907" y="1888"/>
                      <a:pt x="8056" y="520"/>
                      <a:pt x="5442" y="64"/>
                    </a:cubicBezTo>
                    <a:cubicBezTo>
                      <a:pt x="5182" y="20"/>
                      <a:pt x="4925" y="0"/>
                      <a:pt x="4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69"/>
              <p:cNvSpPr/>
              <p:nvPr/>
            </p:nvSpPr>
            <p:spPr>
              <a:xfrm>
                <a:off x="2761500" y="3286400"/>
                <a:ext cx="182400" cy="106400"/>
              </a:xfrm>
              <a:custGeom>
                <a:avLst/>
                <a:gdLst/>
                <a:ahLst/>
                <a:cxnLst/>
                <a:rect l="l" t="t" r="r" b="b"/>
                <a:pathLst>
                  <a:path w="7296" h="4256" extrusionOk="0">
                    <a:moveTo>
                      <a:pt x="122" y="0"/>
                    </a:moveTo>
                    <a:lnTo>
                      <a:pt x="0" y="244"/>
                    </a:lnTo>
                    <a:cubicBezTo>
                      <a:pt x="2857" y="335"/>
                      <a:pt x="5897" y="1733"/>
                      <a:pt x="7295" y="4256"/>
                    </a:cubicBezTo>
                    <a:lnTo>
                      <a:pt x="6778" y="2979"/>
                    </a:lnTo>
                    <a:cubicBezTo>
                      <a:pt x="5167" y="1064"/>
                      <a:pt x="2584" y="61"/>
                      <a:pt x="1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69"/>
              <p:cNvSpPr/>
              <p:nvPr/>
            </p:nvSpPr>
            <p:spPr>
              <a:xfrm>
                <a:off x="3803300" y="3559950"/>
                <a:ext cx="463550" cy="194975"/>
              </a:xfrm>
              <a:custGeom>
                <a:avLst/>
                <a:gdLst/>
                <a:ahLst/>
                <a:cxnLst/>
                <a:rect l="l" t="t" r="r" b="b"/>
                <a:pathLst>
                  <a:path w="18542" h="7799" extrusionOk="0">
                    <a:moveTo>
                      <a:pt x="8565" y="1"/>
                    </a:moveTo>
                    <a:cubicBezTo>
                      <a:pt x="8217" y="1"/>
                      <a:pt x="7864" y="20"/>
                      <a:pt x="7508" y="62"/>
                    </a:cubicBezTo>
                    <a:cubicBezTo>
                      <a:pt x="1946" y="670"/>
                      <a:pt x="1" y="3436"/>
                      <a:pt x="457" y="5442"/>
                    </a:cubicBezTo>
                    <a:cubicBezTo>
                      <a:pt x="783" y="6901"/>
                      <a:pt x="2655" y="7798"/>
                      <a:pt x="5435" y="7798"/>
                    </a:cubicBezTo>
                    <a:cubicBezTo>
                      <a:pt x="6534" y="7798"/>
                      <a:pt x="7776" y="7658"/>
                      <a:pt x="9119" y="7357"/>
                    </a:cubicBezTo>
                    <a:cubicBezTo>
                      <a:pt x="13892" y="6293"/>
                      <a:pt x="18542" y="4895"/>
                      <a:pt x="18542" y="4895"/>
                    </a:cubicBezTo>
                    <a:cubicBezTo>
                      <a:pt x="18542" y="4895"/>
                      <a:pt x="14078" y="1"/>
                      <a:pt x="85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69"/>
              <p:cNvSpPr/>
              <p:nvPr/>
            </p:nvSpPr>
            <p:spPr>
              <a:xfrm>
                <a:off x="3706800" y="3171650"/>
                <a:ext cx="231025" cy="433425"/>
              </a:xfrm>
              <a:custGeom>
                <a:avLst/>
                <a:gdLst/>
                <a:ahLst/>
                <a:cxnLst/>
                <a:rect l="l" t="t" r="r" b="b"/>
                <a:pathLst>
                  <a:path w="9241" h="17337" extrusionOk="0">
                    <a:moveTo>
                      <a:pt x="9241" y="1"/>
                    </a:moveTo>
                    <a:cubicBezTo>
                      <a:pt x="9240" y="1"/>
                      <a:pt x="2432" y="3041"/>
                      <a:pt x="1186" y="8967"/>
                    </a:cubicBezTo>
                    <a:cubicBezTo>
                      <a:pt x="0" y="14439"/>
                      <a:pt x="2007" y="17144"/>
                      <a:pt x="4073" y="17326"/>
                    </a:cubicBezTo>
                    <a:cubicBezTo>
                      <a:pt x="4142" y="17333"/>
                      <a:pt x="4210" y="17337"/>
                      <a:pt x="4278" y="17337"/>
                    </a:cubicBezTo>
                    <a:cubicBezTo>
                      <a:pt x="6241" y="17337"/>
                      <a:pt x="8102" y="14398"/>
                      <a:pt x="8572" y="9727"/>
                    </a:cubicBezTo>
                    <a:cubicBezTo>
                      <a:pt x="9089" y="4925"/>
                      <a:pt x="9241" y="1"/>
                      <a:pt x="92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69"/>
              <p:cNvSpPr/>
              <p:nvPr/>
            </p:nvSpPr>
            <p:spPr>
              <a:xfrm>
                <a:off x="3801025" y="3360675"/>
                <a:ext cx="408075" cy="283875"/>
              </a:xfrm>
              <a:custGeom>
                <a:avLst/>
                <a:gdLst/>
                <a:ahLst/>
                <a:cxnLst/>
                <a:rect l="l" t="t" r="r" b="b"/>
                <a:pathLst>
                  <a:path w="16323" h="11355" extrusionOk="0">
                    <a:moveTo>
                      <a:pt x="12204" y="1"/>
                    </a:moveTo>
                    <a:cubicBezTo>
                      <a:pt x="9813" y="1"/>
                      <a:pt x="6813" y="479"/>
                      <a:pt x="4438" y="2409"/>
                    </a:cubicBezTo>
                    <a:cubicBezTo>
                      <a:pt x="92" y="5935"/>
                      <a:pt x="0" y="9279"/>
                      <a:pt x="1429" y="10738"/>
                    </a:cubicBezTo>
                    <a:cubicBezTo>
                      <a:pt x="1858" y="11149"/>
                      <a:pt x="2446" y="11354"/>
                      <a:pt x="3147" y="11354"/>
                    </a:cubicBezTo>
                    <a:cubicBezTo>
                      <a:pt x="4880" y="11354"/>
                      <a:pt x="7304" y="10104"/>
                      <a:pt x="9727" y="7638"/>
                    </a:cubicBezTo>
                    <a:cubicBezTo>
                      <a:pt x="13131" y="4203"/>
                      <a:pt x="16323" y="464"/>
                      <a:pt x="16323" y="464"/>
                    </a:cubicBezTo>
                    <a:cubicBezTo>
                      <a:pt x="16323" y="464"/>
                      <a:pt x="14558" y="1"/>
                      <a:pt x="12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69"/>
              <p:cNvSpPr/>
              <p:nvPr/>
            </p:nvSpPr>
            <p:spPr>
              <a:xfrm>
                <a:off x="2370900" y="3559950"/>
                <a:ext cx="463575" cy="194975"/>
              </a:xfrm>
              <a:custGeom>
                <a:avLst/>
                <a:gdLst/>
                <a:ahLst/>
                <a:cxnLst/>
                <a:rect l="l" t="t" r="r" b="b"/>
                <a:pathLst>
                  <a:path w="18543" h="7799" extrusionOk="0">
                    <a:moveTo>
                      <a:pt x="10008" y="1"/>
                    </a:moveTo>
                    <a:cubicBezTo>
                      <a:pt x="4491" y="1"/>
                      <a:pt x="1" y="4895"/>
                      <a:pt x="1" y="4895"/>
                    </a:cubicBezTo>
                    <a:cubicBezTo>
                      <a:pt x="1" y="4895"/>
                      <a:pt x="4682" y="6293"/>
                      <a:pt x="9423" y="7357"/>
                    </a:cubicBezTo>
                    <a:cubicBezTo>
                      <a:pt x="10776" y="7658"/>
                      <a:pt x="12021" y="7798"/>
                      <a:pt x="13121" y="7798"/>
                    </a:cubicBezTo>
                    <a:cubicBezTo>
                      <a:pt x="15903" y="7798"/>
                      <a:pt x="17759" y="6901"/>
                      <a:pt x="18086" y="5442"/>
                    </a:cubicBezTo>
                    <a:cubicBezTo>
                      <a:pt x="18542" y="3436"/>
                      <a:pt x="16627" y="670"/>
                      <a:pt x="11065" y="62"/>
                    </a:cubicBezTo>
                    <a:cubicBezTo>
                      <a:pt x="10709" y="20"/>
                      <a:pt x="10356" y="1"/>
                      <a:pt x="100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69"/>
              <p:cNvSpPr/>
              <p:nvPr/>
            </p:nvSpPr>
            <p:spPr>
              <a:xfrm>
                <a:off x="2700700" y="3171650"/>
                <a:ext cx="231025" cy="433425"/>
              </a:xfrm>
              <a:custGeom>
                <a:avLst/>
                <a:gdLst/>
                <a:ahLst/>
                <a:cxnLst/>
                <a:rect l="l" t="t" r="r" b="b"/>
                <a:pathLst>
                  <a:path w="9241" h="17337" extrusionOk="0">
                    <a:moveTo>
                      <a:pt x="1" y="1"/>
                    </a:moveTo>
                    <a:lnTo>
                      <a:pt x="1" y="1"/>
                    </a:lnTo>
                    <a:cubicBezTo>
                      <a:pt x="1" y="1"/>
                      <a:pt x="153" y="4925"/>
                      <a:pt x="639" y="9727"/>
                    </a:cubicBezTo>
                    <a:cubicBezTo>
                      <a:pt x="1138" y="14398"/>
                      <a:pt x="3000" y="17337"/>
                      <a:pt x="4963" y="17337"/>
                    </a:cubicBezTo>
                    <a:cubicBezTo>
                      <a:pt x="5031" y="17337"/>
                      <a:pt x="5099" y="17333"/>
                      <a:pt x="5168" y="17326"/>
                    </a:cubicBezTo>
                    <a:cubicBezTo>
                      <a:pt x="7235" y="17144"/>
                      <a:pt x="9241" y="14439"/>
                      <a:pt x="8055" y="8967"/>
                    </a:cubicBezTo>
                    <a:cubicBezTo>
                      <a:pt x="6809" y="3041"/>
                      <a:pt x="2"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69"/>
              <p:cNvSpPr/>
              <p:nvPr/>
            </p:nvSpPr>
            <p:spPr>
              <a:xfrm>
                <a:off x="2429425" y="3360675"/>
                <a:ext cx="408075" cy="283875"/>
              </a:xfrm>
              <a:custGeom>
                <a:avLst/>
                <a:gdLst/>
                <a:ahLst/>
                <a:cxnLst/>
                <a:rect l="l" t="t" r="r" b="b"/>
                <a:pathLst>
                  <a:path w="16323" h="11355" extrusionOk="0">
                    <a:moveTo>
                      <a:pt x="4119" y="1"/>
                    </a:moveTo>
                    <a:cubicBezTo>
                      <a:pt x="1765" y="1"/>
                      <a:pt x="0" y="464"/>
                      <a:pt x="0" y="464"/>
                    </a:cubicBezTo>
                    <a:cubicBezTo>
                      <a:pt x="0" y="464"/>
                      <a:pt x="3192" y="4203"/>
                      <a:pt x="6596" y="7638"/>
                    </a:cubicBezTo>
                    <a:cubicBezTo>
                      <a:pt x="8998" y="10104"/>
                      <a:pt x="11431" y="11354"/>
                      <a:pt x="13170" y="11354"/>
                    </a:cubicBezTo>
                    <a:cubicBezTo>
                      <a:pt x="13874" y="11354"/>
                      <a:pt x="14465" y="11149"/>
                      <a:pt x="14894" y="10738"/>
                    </a:cubicBezTo>
                    <a:cubicBezTo>
                      <a:pt x="16323" y="9279"/>
                      <a:pt x="16201" y="5935"/>
                      <a:pt x="11885" y="2409"/>
                    </a:cubicBezTo>
                    <a:cubicBezTo>
                      <a:pt x="9510" y="479"/>
                      <a:pt x="6511" y="1"/>
                      <a:pt x="41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69"/>
              <p:cNvSpPr/>
              <p:nvPr/>
            </p:nvSpPr>
            <p:spPr>
              <a:xfrm>
                <a:off x="2572275" y="3629100"/>
                <a:ext cx="1552475" cy="558550"/>
              </a:xfrm>
              <a:custGeom>
                <a:avLst/>
                <a:gdLst/>
                <a:ahLst/>
                <a:cxnLst/>
                <a:rect l="l" t="t" r="r" b="b"/>
                <a:pathLst>
                  <a:path w="62099" h="22342" extrusionOk="0">
                    <a:moveTo>
                      <a:pt x="31065" y="1"/>
                    </a:moveTo>
                    <a:cubicBezTo>
                      <a:pt x="7113" y="1"/>
                      <a:pt x="1" y="5867"/>
                      <a:pt x="1" y="5867"/>
                    </a:cubicBezTo>
                    <a:lnTo>
                      <a:pt x="6171" y="22342"/>
                    </a:lnTo>
                    <a:cubicBezTo>
                      <a:pt x="6171" y="22342"/>
                      <a:pt x="11855" y="17630"/>
                      <a:pt x="31065" y="17630"/>
                    </a:cubicBezTo>
                    <a:cubicBezTo>
                      <a:pt x="50245" y="17630"/>
                      <a:pt x="55929" y="22342"/>
                      <a:pt x="55929" y="22342"/>
                    </a:cubicBezTo>
                    <a:lnTo>
                      <a:pt x="62099" y="5867"/>
                    </a:lnTo>
                    <a:cubicBezTo>
                      <a:pt x="62099" y="5867"/>
                      <a:pt x="54956" y="1"/>
                      <a:pt x="310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69"/>
              <p:cNvSpPr/>
              <p:nvPr/>
            </p:nvSpPr>
            <p:spPr>
              <a:xfrm>
                <a:off x="2747050" y="3095800"/>
                <a:ext cx="1203700" cy="1118900"/>
              </a:xfrm>
              <a:custGeom>
                <a:avLst/>
                <a:gdLst/>
                <a:ahLst/>
                <a:cxnLst/>
                <a:rect l="l" t="t" r="r" b="b"/>
                <a:pathLst>
                  <a:path w="48148" h="44756" extrusionOk="0">
                    <a:moveTo>
                      <a:pt x="24016" y="0"/>
                    </a:moveTo>
                    <a:cubicBezTo>
                      <a:pt x="13259" y="0"/>
                      <a:pt x="3781" y="7816"/>
                      <a:pt x="1976" y="18780"/>
                    </a:cubicBezTo>
                    <a:cubicBezTo>
                      <a:pt x="1" y="30999"/>
                      <a:pt x="8299" y="42488"/>
                      <a:pt x="20487" y="44464"/>
                    </a:cubicBezTo>
                    <a:cubicBezTo>
                      <a:pt x="21703" y="44660"/>
                      <a:pt x="22911" y="44756"/>
                      <a:pt x="24104" y="44756"/>
                    </a:cubicBezTo>
                    <a:cubicBezTo>
                      <a:pt x="34898" y="44756"/>
                      <a:pt x="44393" y="36956"/>
                      <a:pt x="46172" y="25953"/>
                    </a:cubicBezTo>
                    <a:cubicBezTo>
                      <a:pt x="48147" y="13764"/>
                      <a:pt x="39849" y="2275"/>
                      <a:pt x="27661" y="299"/>
                    </a:cubicBezTo>
                    <a:cubicBezTo>
                      <a:pt x="26436" y="98"/>
                      <a:pt x="25218" y="0"/>
                      <a:pt x="240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69"/>
              <p:cNvSpPr/>
              <p:nvPr/>
            </p:nvSpPr>
            <p:spPr>
              <a:xfrm>
                <a:off x="2956025" y="3123775"/>
                <a:ext cx="949125" cy="1091225"/>
              </a:xfrm>
              <a:custGeom>
                <a:avLst/>
                <a:gdLst/>
                <a:ahLst/>
                <a:cxnLst/>
                <a:rect l="l" t="t" r="r" b="b"/>
                <a:pathLst>
                  <a:path w="37965" h="43649" extrusionOk="0">
                    <a:moveTo>
                      <a:pt x="22554" y="1"/>
                    </a:moveTo>
                    <a:cubicBezTo>
                      <a:pt x="21733" y="518"/>
                      <a:pt x="20973" y="1004"/>
                      <a:pt x="20487" y="1581"/>
                    </a:cubicBezTo>
                    <a:cubicBezTo>
                      <a:pt x="19545" y="2828"/>
                      <a:pt x="17873" y="5563"/>
                      <a:pt x="18268" y="7357"/>
                    </a:cubicBezTo>
                    <a:cubicBezTo>
                      <a:pt x="18694" y="9575"/>
                      <a:pt x="20913" y="9150"/>
                      <a:pt x="22524" y="10518"/>
                    </a:cubicBezTo>
                    <a:cubicBezTo>
                      <a:pt x="25016" y="12463"/>
                      <a:pt x="24469" y="14651"/>
                      <a:pt x="23800" y="17387"/>
                    </a:cubicBezTo>
                    <a:cubicBezTo>
                      <a:pt x="23171" y="20352"/>
                      <a:pt x="23328" y="21458"/>
                      <a:pt x="24816" y="21458"/>
                    </a:cubicBezTo>
                    <a:cubicBezTo>
                      <a:pt x="25555" y="21458"/>
                      <a:pt x="26623" y="21185"/>
                      <a:pt x="28086" y="20731"/>
                    </a:cubicBezTo>
                    <a:cubicBezTo>
                      <a:pt x="32463" y="19515"/>
                      <a:pt x="35655" y="19910"/>
                      <a:pt x="37478" y="16171"/>
                    </a:cubicBezTo>
                    <a:cubicBezTo>
                      <a:pt x="35685" y="8512"/>
                      <a:pt x="29940" y="2372"/>
                      <a:pt x="22554" y="1"/>
                    </a:cubicBezTo>
                    <a:close/>
                    <a:moveTo>
                      <a:pt x="37965" y="23405"/>
                    </a:moveTo>
                    <a:lnTo>
                      <a:pt x="37965" y="23405"/>
                    </a:lnTo>
                    <a:cubicBezTo>
                      <a:pt x="35199" y="24226"/>
                      <a:pt x="32767" y="26080"/>
                      <a:pt x="30031" y="26506"/>
                    </a:cubicBezTo>
                    <a:cubicBezTo>
                      <a:pt x="29788" y="26540"/>
                      <a:pt x="29569" y="26553"/>
                      <a:pt x="29369" y="26553"/>
                    </a:cubicBezTo>
                    <a:cubicBezTo>
                      <a:pt x="28771" y="26553"/>
                      <a:pt x="28354" y="26437"/>
                      <a:pt x="28018" y="26437"/>
                    </a:cubicBezTo>
                    <a:cubicBezTo>
                      <a:pt x="27569" y="26437"/>
                      <a:pt x="27265" y="26643"/>
                      <a:pt x="26870" y="27600"/>
                    </a:cubicBezTo>
                    <a:cubicBezTo>
                      <a:pt x="26293" y="29393"/>
                      <a:pt x="27569" y="33375"/>
                      <a:pt x="29089" y="34500"/>
                    </a:cubicBezTo>
                    <a:cubicBezTo>
                      <a:pt x="29583" y="34839"/>
                      <a:pt x="29977" y="34975"/>
                      <a:pt x="30313" y="34975"/>
                    </a:cubicBezTo>
                    <a:cubicBezTo>
                      <a:pt x="31569" y="34975"/>
                      <a:pt x="31993" y="33074"/>
                      <a:pt x="33649" y="32858"/>
                    </a:cubicBezTo>
                    <a:cubicBezTo>
                      <a:pt x="33698" y="32855"/>
                      <a:pt x="33747" y="32853"/>
                      <a:pt x="33795" y="32853"/>
                    </a:cubicBezTo>
                    <a:cubicBezTo>
                      <a:pt x="34134" y="32853"/>
                      <a:pt x="34446" y="32946"/>
                      <a:pt x="34712" y="33132"/>
                    </a:cubicBezTo>
                    <a:cubicBezTo>
                      <a:pt x="36475" y="30244"/>
                      <a:pt x="37661" y="26931"/>
                      <a:pt x="37965" y="23405"/>
                    </a:cubicBezTo>
                    <a:close/>
                    <a:moveTo>
                      <a:pt x="8504" y="13213"/>
                    </a:moveTo>
                    <a:cubicBezTo>
                      <a:pt x="6998" y="13213"/>
                      <a:pt x="5669" y="14013"/>
                      <a:pt x="5867" y="15928"/>
                    </a:cubicBezTo>
                    <a:cubicBezTo>
                      <a:pt x="6019" y="17357"/>
                      <a:pt x="7539" y="18573"/>
                      <a:pt x="7387" y="20031"/>
                    </a:cubicBezTo>
                    <a:cubicBezTo>
                      <a:pt x="7113" y="22281"/>
                      <a:pt x="4256" y="21187"/>
                      <a:pt x="2827" y="21916"/>
                    </a:cubicBezTo>
                    <a:cubicBezTo>
                      <a:pt x="1034" y="22828"/>
                      <a:pt x="548" y="25138"/>
                      <a:pt x="426" y="26992"/>
                    </a:cubicBezTo>
                    <a:cubicBezTo>
                      <a:pt x="0" y="34226"/>
                      <a:pt x="8815" y="32554"/>
                      <a:pt x="11733" y="37144"/>
                    </a:cubicBezTo>
                    <a:cubicBezTo>
                      <a:pt x="12311" y="38056"/>
                      <a:pt x="12311" y="39241"/>
                      <a:pt x="13040" y="40062"/>
                    </a:cubicBezTo>
                    <a:cubicBezTo>
                      <a:pt x="13679" y="40792"/>
                      <a:pt x="14712" y="40883"/>
                      <a:pt x="15289" y="41582"/>
                    </a:cubicBezTo>
                    <a:cubicBezTo>
                      <a:pt x="15776" y="42159"/>
                      <a:pt x="15745" y="42919"/>
                      <a:pt x="15624" y="43649"/>
                    </a:cubicBezTo>
                    <a:cubicBezTo>
                      <a:pt x="20426" y="43649"/>
                      <a:pt x="24834" y="42129"/>
                      <a:pt x="28451" y="39576"/>
                    </a:cubicBezTo>
                    <a:cubicBezTo>
                      <a:pt x="28542" y="38238"/>
                      <a:pt x="27965" y="37448"/>
                      <a:pt x="27053" y="36901"/>
                    </a:cubicBezTo>
                    <a:cubicBezTo>
                      <a:pt x="25654" y="36111"/>
                      <a:pt x="23527" y="35959"/>
                      <a:pt x="22007" y="35351"/>
                    </a:cubicBezTo>
                    <a:cubicBezTo>
                      <a:pt x="17934" y="33770"/>
                      <a:pt x="17326" y="29089"/>
                      <a:pt x="16961" y="25290"/>
                    </a:cubicBezTo>
                    <a:cubicBezTo>
                      <a:pt x="16718" y="23162"/>
                      <a:pt x="16566" y="20761"/>
                      <a:pt x="15745" y="18755"/>
                    </a:cubicBezTo>
                    <a:cubicBezTo>
                      <a:pt x="14894" y="16779"/>
                      <a:pt x="12706" y="14925"/>
                      <a:pt x="10882" y="13861"/>
                    </a:cubicBezTo>
                    <a:cubicBezTo>
                      <a:pt x="10179" y="13446"/>
                      <a:pt x="9316" y="13213"/>
                      <a:pt x="8504" y="1321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69"/>
              <p:cNvSpPr/>
              <p:nvPr/>
            </p:nvSpPr>
            <p:spPr>
              <a:xfrm>
                <a:off x="3265300" y="2914525"/>
                <a:ext cx="400475" cy="228275"/>
              </a:xfrm>
              <a:custGeom>
                <a:avLst/>
                <a:gdLst/>
                <a:ahLst/>
                <a:cxnLst/>
                <a:rect l="l" t="t" r="r" b="b"/>
                <a:pathLst>
                  <a:path w="16019" h="9131" extrusionOk="0">
                    <a:moveTo>
                      <a:pt x="9310" y="0"/>
                    </a:moveTo>
                    <a:cubicBezTo>
                      <a:pt x="8192" y="0"/>
                      <a:pt x="7074" y="131"/>
                      <a:pt x="5988" y="407"/>
                    </a:cubicBezTo>
                    <a:cubicBezTo>
                      <a:pt x="2128" y="1471"/>
                      <a:pt x="1" y="5696"/>
                      <a:pt x="2797" y="9131"/>
                    </a:cubicBezTo>
                    <a:cubicBezTo>
                      <a:pt x="4469" y="9009"/>
                      <a:pt x="6748" y="8158"/>
                      <a:pt x="8086" y="7003"/>
                    </a:cubicBezTo>
                    <a:cubicBezTo>
                      <a:pt x="9575" y="5635"/>
                      <a:pt x="10639" y="4024"/>
                      <a:pt x="12341" y="2900"/>
                    </a:cubicBezTo>
                    <a:cubicBezTo>
                      <a:pt x="13223" y="2231"/>
                      <a:pt x="14347" y="1562"/>
                      <a:pt x="16019" y="1258"/>
                    </a:cubicBezTo>
                    <a:cubicBezTo>
                      <a:pt x="14499" y="863"/>
                      <a:pt x="12858" y="377"/>
                      <a:pt x="11490" y="164"/>
                    </a:cubicBezTo>
                    <a:cubicBezTo>
                      <a:pt x="10770" y="56"/>
                      <a:pt x="10040" y="0"/>
                      <a:pt x="93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69"/>
              <p:cNvSpPr/>
              <p:nvPr/>
            </p:nvSpPr>
            <p:spPr>
              <a:xfrm>
                <a:off x="3073050" y="2771200"/>
                <a:ext cx="398975" cy="385275"/>
              </a:xfrm>
              <a:custGeom>
                <a:avLst/>
                <a:gdLst/>
                <a:ahLst/>
                <a:cxnLst/>
                <a:rect l="l" t="t" r="r" b="b"/>
                <a:pathLst>
                  <a:path w="15959" h="15411" extrusionOk="0">
                    <a:moveTo>
                      <a:pt x="0" y="0"/>
                    </a:moveTo>
                    <a:lnTo>
                      <a:pt x="0" y="0"/>
                    </a:lnTo>
                    <a:cubicBezTo>
                      <a:pt x="1733" y="1125"/>
                      <a:pt x="2706" y="2462"/>
                      <a:pt x="3374" y="3648"/>
                    </a:cubicBezTo>
                    <a:cubicBezTo>
                      <a:pt x="4742" y="5806"/>
                      <a:pt x="5168" y="8116"/>
                      <a:pt x="6171" y="10396"/>
                    </a:cubicBezTo>
                    <a:cubicBezTo>
                      <a:pt x="7113" y="12371"/>
                      <a:pt x="9241" y="14438"/>
                      <a:pt x="11095" y="15411"/>
                    </a:cubicBezTo>
                    <a:cubicBezTo>
                      <a:pt x="15958" y="12949"/>
                      <a:pt x="15685" y="7143"/>
                      <a:pt x="11733" y="4012"/>
                    </a:cubicBezTo>
                    <a:cubicBezTo>
                      <a:pt x="10001" y="2584"/>
                      <a:pt x="7873" y="1581"/>
                      <a:pt x="5654" y="973"/>
                    </a:cubicBezTo>
                    <a:cubicBezTo>
                      <a:pt x="3982" y="578"/>
                      <a:pt x="1915" y="304"/>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69"/>
              <p:cNvSpPr/>
              <p:nvPr/>
            </p:nvSpPr>
            <p:spPr>
              <a:xfrm>
                <a:off x="2698425" y="3777300"/>
                <a:ext cx="1297925" cy="467350"/>
              </a:xfrm>
              <a:custGeom>
                <a:avLst/>
                <a:gdLst/>
                <a:ahLst/>
                <a:cxnLst/>
                <a:rect l="l" t="t" r="r" b="b"/>
                <a:pathLst>
                  <a:path w="51917" h="18694" extrusionOk="0">
                    <a:moveTo>
                      <a:pt x="25958" y="0"/>
                    </a:moveTo>
                    <a:cubicBezTo>
                      <a:pt x="5988" y="0"/>
                      <a:pt x="0" y="4924"/>
                      <a:pt x="0" y="4924"/>
                    </a:cubicBezTo>
                    <a:lnTo>
                      <a:pt x="5137" y="18693"/>
                    </a:lnTo>
                    <a:cubicBezTo>
                      <a:pt x="5137" y="18693"/>
                      <a:pt x="9940" y="14742"/>
                      <a:pt x="25958" y="14742"/>
                    </a:cubicBezTo>
                    <a:cubicBezTo>
                      <a:pt x="42007" y="14742"/>
                      <a:pt x="46779" y="18693"/>
                      <a:pt x="46779" y="18693"/>
                    </a:cubicBezTo>
                    <a:lnTo>
                      <a:pt x="51916" y="4924"/>
                    </a:lnTo>
                    <a:cubicBezTo>
                      <a:pt x="51916" y="4924"/>
                      <a:pt x="45959" y="0"/>
                      <a:pt x="259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69"/>
              <p:cNvSpPr/>
              <p:nvPr/>
            </p:nvSpPr>
            <p:spPr>
              <a:xfrm>
                <a:off x="2985650" y="3841875"/>
                <a:ext cx="194575" cy="250800"/>
              </a:xfrm>
              <a:custGeom>
                <a:avLst/>
                <a:gdLst/>
                <a:ahLst/>
                <a:cxnLst/>
                <a:rect l="l" t="t" r="r" b="b"/>
                <a:pathLst>
                  <a:path w="7783" h="10032" extrusionOk="0">
                    <a:moveTo>
                      <a:pt x="6232" y="1"/>
                    </a:moveTo>
                    <a:lnTo>
                      <a:pt x="1" y="1095"/>
                    </a:lnTo>
                    <a:lnTo>
                      <a:pt x="1521" y="10031"/>
                    </a:lnTo>
                    <a:lnTo>
                      <a:pt x="7782" y="9180"/>
                    </a:lnTo>
                    <a:lnTo>
                      <a:pt x="7448" y="6688"/>
                    </a:lnTo>
                    <a:lnTo>
                      <a:pt x="3618" y="7356"/>
                    </a:lnTo>
                    <a:lnTo>
                      <a:pt x="3436" y="6141"/>
                    </a:lnTo>
                    <a:lnTo>
                      <a:pt x="6658" y="5502"/>
                    </a:lnTo>
                    <a:lnTo>
                      <a:pt x="6232" y="3253"/>
                    </a:lnTo>
                    <a:lnTo>
                      <a:pt x="3010" y="3952"/>
                    </a:lnTo>
                    <a:lnTo>
                      <a:pt x="2767" y="2919"/>
                    </a:lnTo>
                    <a:lnTo>
                      <a:pt x="6718" y="2371"/>
                    </a:lnTo>
                    <a:lnTo>
                      <a:pt x="623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69"/>
              <p:cNvSpPr/>
              <p:nvPr/>
            </p:nvSpPr>
            <p:spPr>
              <a:xfrm>
                <a:off x="3198425" y="3838025"/>
                <a:ext cx="212800" cy="230350"/>
              </a:xfrm>
              <a:custGeom>
                <a:avLst/>
                <a:gdLst/>
                <a:ahLst/>
                <a:cxnLst/>
                <a:rect l="l" t="t" r="r" b="b"/>
                <a:pathLst>
                  <a:path w="8512" h="9214" extrusionOk="0">
                    <a:moveTo>
                      <a:pt x="4580" y="0"/>
                    </a:moveTo>
                    <a:cubicBezTo>
                      <a:pt x="4533" y="0"/>
                      <a:pt x="4486" y="1"/>
                      <a:pt x="4438" y="3"/>
                    </a:cubicBezTo>
                    <a:cubicBezTo>
                      <a:pt x="1916" y="33"/>
                      <a:pt x="1" y="2130"/>
                      <a:pt x="31" y="4653"/>
                    </a:cubicBezTo>
                    <a:cubicBezTo>
                      <a:pt x="91" y="7170"/>
                      <a:pt x="2070" y="9214"/>
                      <a:pt x="4426" y="9214"/>
                    </a:cubicBezTo>
                    <a:cubicBezTo>
                      <a:pt x="4461" y="9214"/>
                      <a:pt x="4495" y="9213"/>
                      <a:pt x="4530" y="9213"/>
                    </a:cubicBezTo>
                    <a:cubicBezTo>
                      <a:pt x="6475" y="9182"/>
                      <a:pt x="8238" y="7784"/>
                      <a:pt x="8511" y="6082"/>
                    </a:cubicBezTo>
                    <a:lnTo>
                      <a:pt x="6232" y="5261"/>
                    </a:lnTo>
                    <a:cubicBezTo>
                      <a:pt x="6019" y="5869"/>
                      <a:pt x="5320" y="6325"/>
                      <a:pt x="4590" y="6325"/>
                    </a:cubicBezTo>
                    <a:cubicBezTo>
                      <a:pt x="3618" y="6325"/>
                      <a:pt x="2706" y="5535"/>
                      <a:pt x="2706" y="4562"/>
                    </a:cubicBezTo>
                    <a:cubicBezTo>
                      <a:pt x="2706" y="3589"/>
                      <a:pt x="3527" y="2738"/>
                      <a:pt x="4530" y="2677"/>
                    </a:cubicBezTo>
                    <a:cubicBezTo>
                      <a:pt x="5290" y="2677"/>
                      <a:pt x="6080" y="3194"/>
                      <a:pt x="6323" y="3863"/>
                    </a:cubicBezTo>
                    <a:lnTo>
                      <a:pt x="8481" y="3103"/>
                    </a:lnTo>
                    <a:cubicBezTo>
                      <a:pt x="8036" y="1204"/>
                      <a:pt x="6491" y="0"/>
                      <a:pt x="45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69"/>
              <p:cNvSpPr/>
              <p:nvPr/>
            </p:nvSpPr>
            <p:spPr>
              <a:xfrm>
                <a:off x="3447675" y="3848800"/>
                <a:ext cx="246975" cy="230850"/>
              </a:xfrm>
              <a:custGeom>
                <a:avLst/>
                <a:gdLst/>
                <a:ahLst/>
                <a:cxnLst/>
                <a:rect l="l" t="t" r="r" b="b"/>
                <a:pathLst>
                  <a:path w="9879" h="9234" extrusionOk="0">
                    <a:moveTo>
                      <a:pt x="4841" y="2660"/>
                    </a:moveTo>
                    <a:cubicBezTo>
                      <a:pt x="4909" y="2660"/>
                      <a:pt x="4978" y="2664"/>
                      <a:pt x="5046" y="2672"/>
                    </a:cubicBezTo>
                    <a:cubicBezTo>
                      <a:pt x="6080" y="2794"/>
                      <a:pt x="6870" y="3827"/>
                      <a:pt x="6748" y="4800"/>
                    </a:cubicBezTo>
                    <a:cubicBezTo>
                      <a:pt x="6637" y="5722"/>
                      <a:pt x="5806" y="6490"/>
                      <a:pt x="4869" y="6490"/>
                    </a:cubicBezTo>
                    <a:cubicBezTo>
                      <a:pt x="4787" y="6490"/>
                      <a:pt x="4704" y="6484"/>
                      <a:pt x="4621" y="6471"/>
                    </a:cubicBezTo>
                    <a:cubicBezTo>
                      <a:pt x="3587" y="6350"/>
                      <a:pt x="2766" y="5347"/>
                      <a:pt x="2888" y="4344"/>
                    </a:cubicBezTo>
                    <a:cubicBezTo>
                      <a:pt x="2973" y="3436"/>
                      <a:pt x="3880" y="2660"/>
                      <a:pt x="4841" y="2660"/>
                    </a:cubicBezTo>
                    <a:close/>
                    <a:moveTo>
                      <a:pt x="5005" y="1"/>
                    </a:moveTo>
                    <a:cubicBezTo>
                      <a:pt x="2668" y="1"/>
                      <a:pt x="532" y="1768"/>
                      <a:pt x="304" y="4040"/>
                    </a:cubicBezTo>
                    <a:cubicBezTo>
                      <a:pt x="0" y="6502"/>
                      <a:pt x="1915" y="8903"/>
                      <a:pt x="4438" y="9207"/>
                    </a:cubicBezTo>
                    <a:cubicBezTo>
                      <a:pt x="4600" y="9225"/>
                      <a:pt x="4762" y="9234"/>
                      <a:pt x="4923" y="9234"/>
                    </a:cubicBezTo>
                    <a:cubicBezTo>
                      <a:pt x="7207" y="9234"/>
                      <a:pt x="9322" y="7461"/>
                      <a:pt x="9606" y="5104"/>
                    </a:cubicBezTo>
                    <a:cubicBezTo>
                      <a:pt x="9879" y="2672"/>
                      <a:pt x="7964" y="332"/>
                      <a:pt x="5502" y="28"/>
                    </a:cubicBezTo>
                    <a:cubicBezTo>
                      <a:pt x="5336" y="10"/>
                      <a:pt x="5170" y="1"/>
                      <a:pt x="50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69"/>
              <p:cNvSpPr/>
              <p:nvPr/>
            </p:nvSpPr>
            <p:spPr>
              <a:xfrm>
                <a:off x="3032025" y="4278825"/>
                <a:ext cx="91200" cy="134525"/>
              </a:xfrm>
              <a:custGeom>
                <a:avLst/>
                <a:gdLst/>
                <a:ahLst/>
                <a:cxnLst/>
                <a:rect l="l" t="t" r="r" b="b"/>
                <a:pathLst>
                  <a:path w="3648" h="5381" extrusionOk="0">
                    <a:moveTo>
                      <a:pt x="0" y="0"/>
                    </a:moveTo>
                    <a:lnTo>
                      <a:pt x="0" y="5380"/>
                    </a:lnTo>
                    <a:lnTo>
                      <a:pt x="3648" y="5380"/>
                    </a:lnTo>
                    <a:lnTo>
                      <a:pt x="3648" y="4255"/>
                    </a:lnTo>
                    <a:lnTo>
                      <a:pt x="1368" y="4255"/>
                    </a:lnTo>
                    <a:lnTo>
                      <a:pt x="136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69"/>
              <p:cNvSpPr/>
              <p:nvPr/>
            </p:nvSpPr>
            <p:spPr>
              <a:xfrm>
                <a:off x="3139925" y="4279575"/>
                <a:ext cx="34200" cy="134525"/>
              </a:xfrm>
              <a:custGeom>
                <a:avLst/>
                <a:gdLst/>
                <a:ahLst/>
                <a:cxnLst/>
                <a:rect l="l" t="t" r="r" b="b"/>
                <a:pathLst>
                  <a:path w="1368" h="5381" extrusionOk="0">
                    <a:moveTo>
                      <a:pt x="0" y="0"/>
                    </a:moveTo>
                    <a:lnTo>
                      <a:pt x="0" y="5380"/>
                    </a:lnTo>
                    <a:lnTo>
                      <a:pt x="1368" y="5380"/>
                    </a:lnTo>
                    <a:lnTo>
                      <a:pt x="136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69"/>
              <p:cNvSpPr/>
              <p:nvPr/>
            </p:nvSpPr>
            <p:spPr>
              <a:xfrm>
                <a:off x="3187800" y="4279575"/>
                <a:ext cx="140600" cy="134525"/>
              </a:xfrm>
              <a:custGeom>
                <a:avLst/>
                <a:gdLst/>
                <a:ahLst/>
                <a:cxnLst/>
                <a:rect l="l" t="t" r="r" b="b"/>
                <a:pathLst>
                  <a:path w="5624" h="5381" extrusionOk="0">
                    <a:moveTo>
                      <a:pt x="0" y="0"/>
                    </a:moveTo>
                    <a:lnTo>
                      <a:pt x="2097" y="5380"/>
                    </a:lnTo>
                    <a:lnTo>
                      <a:pt x="3496" y="5380"/>
                    </a:lnTo>
                    <a:lnTo>
                      <a:pt x="5623" y="0"/>
                    </a:lnTo>
                    <a:lnTo>
                      <a:pt x="4225" y="0"/>
                    </a:lnTo>
                    <a:lnTo>
                      <a:pt x="2857" y="3952"/>
                    </a:lnTo>
                    <a:lnTo>
                      <a:pt x="149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69"/>
              <p:cNvSpPr/>
              <p:nvPr/>
            </p:nvSpPr>
            <p:spPr>
              <a:xfrm>
                <a:off x="3342050" y="4279575"/>
                <a:ext cx="34225" cy="134525"/>
              </a:xfrm>
              <a:custGeom>
                <a:avLst/>
                <a:gdLst/>
                <a:ahLst/>
                <a:cxnLst/>
                <a:rect l="l" t="t" r="r" b="b"/>
                <a:pathLst>
                  <a:path w="1369" h="5381" extrusionOk="0">
                    <a:moveTo>
                      <a:pt x="0" y="0"/>
                    </a:moveTo>
                    <a:lnTo>
                      <a:pt x="0" y="5380"/>
                    </a:lnTo>
                    <a:lnTo>
                      <a:pt x="1368" y="5380"/>
                    </a:lnTo>
                    <a:lnTo>
                      <a:pt x="136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69"/>
              <p:cNvSpPr/>
              <p:nvPr/>
            </p:nvSpPr>
            <p:spPr>
              <a:xfrm>
                <a:off x="3402850" y="4279575"/>
                <a:ext cx="124625" cy="134525"/>
              </a:xfrm>
              <a:custGeom>
                <a:avLst/>
                <a:gdLst/>
                <a:ahLst/>
                <a:cxnLst/>
                <a:rect l="l" t="t" r="r" b="b"/>
                <a:pathLst>
                  <a:path w="4985" h="5381" extrusionOk="0">
                    <a:moveTo>
                      <a:pt x="0" y="0"/>
                    </a:moveTo>
                    <a:lnTo>
                      <a:pt x="0" y="5380"/>
                    </a:lnTo>
                    <a:lnTo>
                      <a:pt x="1277" y="5380"/>
                    </a:lnTo>
                    <a:lnTo>
                      <a:pt x="1277" y="2098"/>
                    </a:lnTo>
                    <a:lnTo>
                      <a:pt x="3769" y="5380"/>
                    </a:lnTo>
                    <a:lnTo>
                      <a:pt x="4985" y="5380"/>
                    </a:lnTo>
                    <a:lnTo>
                      <a:pt x="4985" y="0"/>
                    </a:lnTo>
                    <a:lnTo>
                      <a:pt x="3678" y="0"/>
                    </a:lnTo>
                    <a:lnTo>
                      <a:pt x="3678" y="3344"/>
                    </a:lnTo>
                    <a:lnTo>
                      <a:pt x="12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69"/>
              <p:cNvSpPr/>
              <p:nvPr/>
            </p:nvSpPr>
            <p:spPr>
              <a:xfrm>
                <a:off x="3544175" y="4276525"/>
                <a:ext cx="129200" cy="137575"/>
              </a:xfrm>
              <a:custGeom>
                <a:avLst/>
                <a:gdLst/>
                <a:ahLst/>
                <a:cxnLst/>
                <a:rect l="l" t="t" r="r" b="b"/>
                <a:pathLst>
                  <a:path w="5168" h="5503" extrusionOk="0">
                    <a:moveTo>
                      <a:pt x="2980" y="1"/>
                    </a:moveTo>
                    <a:cubicBezTo>
                      <a:pt x="2128" y="1"/>
                      <a:pt x="1399" y="274"/>
                      <a:pt x="852" y="791"/>
                    </a:cubicBezTo>
                    <a:cubicBezTo>
                      <a:pt x="274" y="1308"/>
                      <a:pt x="1" y="1946"/>
                      <a:pt x="1" y="2736"/>
                    </a:cubicBezTo>
                    <a:cubicBezTo>
                      <a:pt x="1" y="3527"/>
                      <a:pt x="305" y="4195"/>
                      <a:pt x="852" y="4712"/>
                    </a:cubicBezTo>
                    <a:cubicBezTo>
                      <a:pt x="1369" y="5259"/>
                      <a:pt x="2068" y="5502"/>
                      <a:pt x="2888" y="5502"/>
                    </a:cubicBezTo>
                    <a:cubicBezTo>
                      <a:pt x="3283" y="5502"/>
                      <a:pt x="3648" y="5442"/>
                      <a:pt x="4074" y="5320"/>
                    </a:cubicBezTo>
                    <a:cubicBezTo>
                      <a:pt x="4499" y="5199"/>
                      <a:pt x="4834" y="5016"/>
                      <a:pt x="5138" y="4834"/>
                    </a:cubicBezTo>
                    <a:lnTo>
                      <a:pt x="5138" y="2736"/>
                    </a:lnTo>
                    <a:lnTo>
                      <a:pt x="3952" y="2736"/>
                    </a:lnTo>
                    <a:lnTo>
                      <a:pt x="3952" y="4104"/>
                    </a:lnTo>
                    <a:cubicBezTo>
                      <a:pt x="3618" y="4287"/>
                      <a:pt x="3314" y="4378"/>
                      <a:pt x="3010" y="4378"/>
                    </a:cubicBezTo>
                    <a:cubicBezTo>
                      <a:pt x="2554" y="4378"/>
                      <a:pt x="2159" y="4226"/>
                      <a:pt x="1855" y="3922"/>
                    </a:cubicBezTo>
                    <a:cubicBezTo>
                      <a:pt x="1551" y="3618"/>
                      <a:pt x="1399" y="3223"/>
                      <a:pt x="1399" y="2767"/>
                    </a:cubicBezTo>
                    <a:cubicBezTo>
                      <a:pt x="1399" y="2311"/>
                      <a:pt x="1551" y="1946"/>
                      <a:pt x="1855" y="1642"/>
                    </a:cubicBezTo>
                    <a:cubicBezTo>
                      <a:pt x="2159" y="1338"/>
                      <a:pt x="2493" y="1186"/>
                      <a:pt x="2949" y="1186"/>
                    </a:cubicBezTo>
                    <a:cubicBezTo>
                      <a:pt x="3223" y="1186"/>
                      <a:pt x="3466" y="1217"/>
                      <a:pt x="3709" y="1338"/>
                    </a:cubicBezTo>
                    <a:cubicBezTo>
                      <a:pt x="3983" y="1460"/>
                      <a:pt x="4226" y="1551"/>
                      <a:pt x="4408" y="1764"/>
                    </a:cubicBezTo>
                    <a:lnTo>
                      <a:pt x="5168" y="791"/>
                    </a:lnTo>
                    <a:cubicBezTo>
                      <a:pt x="4864" y="578"/>
                      <a:pt x="4530" y="396"/>
                      <a:pt x="4135" y="244"/>
                    </a:cubicBezTo>
                    <a:cubicBezTo>
                      <a:pt x="3770" y="92"/>
                      <a:pt x="3375" y="1"/>
                      <a:pt x="29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69"/>
              <p:cNvSpPr/>
              <p:nvPr/>
            </p:nvSpPr>
            <p:spPr>
              <a:xfrm>
                <a:off x="3145225" y="3355550"/>
                <a:ext cx="448375" cy="346525"/>
              </a:xfrm>
              <a:custGeom>
                <a:avLst/>
                <a:gdLst/>
                <a:ahLst/>
                <a:cxnLst/>
                <a:rect l="l" t="t" r="r" b="b"/>
                <a:pathLst>
                  <a:path w="17935" h="13861" extrusionOk="0">
                    <a:moveTo>
                      <a:pt x="5107" y="0"/>
                    </a:moveTo>
                    <a:cubicBezTo>
                      <a:pt x="2281" y="0"/>
                      <a:pt x="1" y="2280"/>
                      <a:pt x="1" y="5077"/>
                    </a:cubicBezTo>
                    <a:cubicBezTo>
                      <a:pt x="1" y="7903"/>
                      <a:pt x="5168" y="11885"/>
                      <a:pt x="8968" y="13861"/>
                    </a:cubicBezTo>
                    <a:cubicBezTo>
                      <a:pt x="12767" y="11885"/>
                      <a:pt x="17934" y="7903"/>
                      <a:pt x="17934" y="5077"/>
                    </a:cubicBezTo>
                    <a:cubicBezTo>
                      <a:pt x="17934" y="2280"/>
                      <a:pt x="15655" y="0"/>
                      <a:pt x="12858" y="0"/>
                    </a:cubicBezTo>
                    <a:cubicBezTo>
                      <a:pt x="11278" y="0"/>
                      <a:pt x="9910" y="669"/>
                      <a:pt x="8968" y="1733"/>
                    </a:cubicBezTo>
                    <a:cubicBezTo>
                      <a:pt x="8056" y="669"/>
                      <a:pt x="6658" y="0"/>
                      <a:pt x="51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66" name="Google Shape;2266;p69"/>
          <p:cNvGrpSpPr/>
          <p:nvPr/>
        </p:nvGrpSpPr>
        <p:grpSpPr>
          <a:xfrm>
            <a:off x="7266831" y="2579613"/>
            <a:ext cx="889300" cy="750878"/>
            <a:chOff x="4373975" y="2756750"/>
            <a:chExt cx="2001575" cy="1690025"/>
          </a:xfrm>
        </p:grpSpPr>
        <p:sp>
          <p:nvSpPr>
            <p:cNvPr id="2267" name="Google Shape;2267;p69"/>
            <p:cNvSpPr/>
            <p:nvPr/>
          </p:nvSpPr>
          <p:spPr>
            <a:xfrm>
              <a:off x="4373975" y="2756750"/>
              <a:ext cx="2001575" cy="1690025"/>
            </a:xfrm>
            <a:custGeom>
              <a:avLst/>
              <a:gdLst/>
              <a:ahLst/>
              <a:cxnLst/>
              <a:rect l="l" t="t" r="r" b="b"/>
              <a:pathLst>
                <a:path w="80063" h="67601" extrusionOk="0">
                  <a:moveTo>
                    <a:pt x="31369" y="1"/>
                  </a:moveTo>
                  <a:cubicBezTo>
                    <a:pt x="30366" y="1"/>
                    <a:pt x="29393" y="457"/>
                    <a:pt x="28786" y="1247"/>
                  </a:cubicBezTo>
                  <a:cubicBezTo>
                    <a:pt x="28056" y="2159"/>
                    <a:pt x="27874" y="3344"/>
                    <a:pt x="28238" y="4408"/>
                  </a:cubicBezTo>
                  <a:cubicBezTo>
                    <a:pt x="28269" y="4530"/>
                    <a:pt x="28938" y="6293"/>
                    <a:pt x="29880" y="8724"/>
                  </a:cubicBezTo>
                  <a:cubicBezTo>
                    <a:pt x="29090" y="8998"/>
                    <a:pt x="28330" y="9302"/>
                    <a:pt x="27509" y="9636"/>
                  </a:cubicBezTo>
                  <a:cubicBezTo>
                    <a:pt x="27479" y="9271"/>
                    <a:pt x="27418" y="8876"/>
                    <a:pt x="27296" y="8572"/>
                  </a:cubicBezTo>
                  <a:cubicBezTo>
                    <a:pt x="26962" y="7660"/>
                    <a:pt x="26141" y="6688"/>
                    <a:pt x="24834" y="6262"/>
                  </a:cubicBezTo>
                  <a:cubicBezTo>
                    <a:pt x="25199" y="3983"/>
                    <a:pt x="24378" y="2037"/>
                    <a:pt x="22494" y="1277"/>
                  </a:cubicBezTo>
                  <a:cubicBezTo>
                    <a:pt x="22038" y="1095"/>
                    <a:pt x="21551" y="973"/>
                    <a:pt x="21065" y="973"/>
                  </a:cubicBezTo>
                  <a:cubicBezTo>
                    <a:pt x="20214" y="973"/>
                    <a:pt x="19424" y="1247"/>
                    <a:pt x="18694" y="1733"/>
                  </a:cubicBezTo>
                  <a:cubicBezTo>
                    <a:pt x="17904" y="1065"/>
                    <a:pt x="16810" y="426"/>
                    <a:pt x="15503" y="426"/>
                  </a:cubicBezTo>
                  <a:cubicBezTo>
                    <a:pt x="14712" y="426"/>
                    <a:pt x="13922" y="669"/>
                    <a:pt x="13314" y="1125"/>
                  </a:cubicBezTo>
                  <a:cubicBezTo>
                    <a:pt x="12007" y="2098"/>
                    <a:pt x="11460" y="3709"/>
                    <a:pt x="11855" y="5472"/>
                  </a:cubicBezTo>
                  <a:cubicBezTo>
                    <a:pt x="12068" y="6353"/>
                    <a:pt x="12524" y="7265"/>
                    <a:pt x="13132" y="8086"/>
                  </a:cubicBezTo>
                  <a:cubicBezTo>
                    <a:pt x="13223" y="8299"/>
                    <a:pt x="13375" y="8451"/>
                    <a:pt x="13527" y="8603"/>
                  </a:cubicBezTo>
                  <a:cubicBezTo>
                    <a:pt x="13436" y="8603"/>
                    <a:pt x="13284" y="8542"/>
                    <a:pt x="13132" y="8542"/>
                  </a:cubicBezTo>
                  <a:cubicBezTo>
                    <a:pt x="12311" y="8542"/>
                    <a:pt x="11521" y="8815"/>
                    <a:pt x="10883" y="9271"/>
                  </a:cubicBezTo>
                  <a:cubicBezTo>
                    <a:pt x="9879" y="10001"/>
                    <a:pt x="9363" y="11065"/>
                    <a:pt x="9332" y="12281"/>
                  </a:cubicBezTo>
                  <a:cubicBezTo>
                    <a:pt x="7965" y="12341"/>
                    <a:pt x="6809" y="13010"/>
                    <a:pt x="6141" y="14135"/>
                  </a:cubicBezTo>
                  <a:cubicBezTo>
                    <a:pt x="5077" y="15928"/>
                    <a:pt x="5594" y="18086"/>
                    <a:pt x="7417" y="19727"/>
                  </a:cubicBezTo>
                  <a:cubicBezTo>
                    <a:pt x="4834" y="19758"/>
                    <a:pt x="2888" y="20244"/>
                    <a:pt x="2676" y="20305"/>
                  </a:cubicBezTo>
                  <a:cubicBezTo>
                    <a:pt x="1581" y="20609"/>
                    <a:pt x="700" y="21430"/>
                    <a:pt x="366" y="22493"/>
                  </a:cubicBezTo>
                  <a:cubicBezTo>
                    <a:pt x="1" y="23588"/>
                    <a:pt x="274" y="24773"/>
                    <a:pt x="1004" y="25655"/>
                  </a:cubicBezTo>
                  <a:cubicBezTo>
                    <a:pt x="1034" y="25685"/>
                    <a:pt x="1764" y="26536"/>
                    <a:pt x="2888" y="27782"/>
                  </a:cubicBezTo>
                  <a:lnTo>
                    <a:pt x="2888" y="28269"/>
                  </a:lnTo>
                  <a:cubicBezTo>
                    <a:pt x="2372" y="28694"/>
                    <a:pt x="1977" y="29211"/>
                    <a:pt x="1764" y="29880"/>
                  </a:cubicBezTo>
                  <a:cubicBezTo>
                    <a:pt x="1429" y="30974"/>
                    <a:pt x="1642" y="32159"/>
                    <a:pt x="2372" y="33010"/>
                  </a:cubicBezTo>
                  <a:cubicBezTo>
                    <a:pt x="2372" y="33010"/>
                    <a:pt x="2554" y="33254"/>
                    <a:pt x="2888" y="33618"/>
                  </a:cubicBezTo>
                  <a:lnTo>
                    <a:pt x="2888" y="37327"/>
                  </a:lnTo>
                  <a:cubicBezTo>
                    <a:pt x="2797" y="37357"/>
                    <a:pt x="2706" y="37387"/>
                    <a:pt x="2584" y="37387"/>
                  </a:cubicBezTo>
                  <a:cubicBezTo>
                    <a:pt x="1764" y="37661"/>
                    <a:pt x="1065" y="38269"/>
                    <a:pt x="670" y="39059"/>
                  </a:cubicBezTo>
                  <a:cubicBezTo>
                    <a:pt x="274" y="39849"/>
                    <a:pt x="214" y="40761"/>
                    <a:pt x="518" y="41612"/>
                  </a:cubicBezTo>
                  <a:lnTo>
                    <a:pt x="2888" y="48573"/>
                  </a:lnTo>
                  <a:lnTo>
                    <a:pt x="2888" y="53041"/>
                  </a:lnTo>
                  <a:cubicBezTo>
                    <a:pt x="2888" y="54652"/>
                    <a:pt x="4043" y="55959"/>
                    <a:pt x="5563" y="56263"/>
                  </a:cubicBezTo>
                  <a:cubicBezTo>
                    <a:pt x="6080" y="57540"/>
                    <a:pt x="7296" y="58330"/>
                    <a:pt x="8603" y="58330"/>
                  </a:cubicBezTo>
                  <a:cubicBezTo>
                    <a:pt x="8816" y="58330"/>
                    <a:pt x="9028" y="58299"/>
                    <a:pt x="9241" y="58239"/>
                  </a:cubicBezTo>
                  <a:lnTo>
                    <a:pt x="9697" y="59606"/>
                  </a:lnTo>
                  <a:cubicBezTo>
                    <a:pt x="10153" y="60974"/>
                    <a:pt x="11460" y="61856"/>
                    <a:pt x="12828" y="61856"/>
                  </a:cubicBezTo>
                  <a:cubicBezTo>
                    <a:pt x="13162" y="61856"/>
                    <a:pt x="13497" y="61825"/>
                    <a:pt x="13831" y="61704"/>
                  </a:cubicBezTo>
                  <a:cubicBezTo>
                    <a:pt x="15776" y="61065"/>
                    <a:pt x="17752" y="60518"/>
                    <a:pt x="19728" y="60032"/>
                  </a:cubicBezTo>
                  <a:cubicBezTo>
                    <a:pt x="25229" y="64895"/>
                    <a:pt x="32281" y="67601"/>
                    <a:pt x="39728" y="67601"/>
                  </a:cubicBezTo>
                  <a:cubicBezTo>
                    <a:pt x="46901" y="67601"/>
                    <a:pt x="53771" y="65078"/>
                    <a:pt x="59242" y="60458"/>
                  </a:cubicBezTo>
                  <a:cubicBezTo>
                    <a:pt x="60701" y="60822"/>
                    <a:pt x="62130" y="61248"/>
                    <a:pt x="63528" y="61734"/>
                  </a:cubicBezTo>
                  <a:cubicBezTo>
                    <a:pt x="63893" y="61856"/>
                    <a:pt x="64227" y="61886"/>
                    <a:pt x="64561" y="61886"/>
                  </a:cubicBezTo>
                  <a:cubicBezTo>
                    <a:pt x="65929" y="61886"/>
                    <a:pt x="67236" y="61035"/>
                    <a:pt x="67692" y="59637"/>
                  </a:cubicBezTo>
                  <a:lnTo>
                    <a:pt x="68148" y="58299"/>
                  </a:lnTo>
                  <a:cubicBezTo>
                    <a:pt x="68361" y="58330"/>
                    <a:pt x="68543" y="58360"/>
                    <a:pt x="68786" y="58360"/>
                  </a:cubicBezTo>
                  <a:cubicBezTo>
                    <a:pt x="70124" y="58360"/>
                    <a:pt x="71340" y="57570"/>
                    <a:pt x="71856" y="56324"/>
                  </a:cubicBezTo>
                  <a:cubicBezTo>
                    <a:pt x="73315" y="55959"/>
                    <a:pt x="74410" y="54622"/>
                    <a:pt x="74410" y="53071"/>
                  </a:cubicBezTo>
                  <a:lnTo>
                    <a:pt x="74410" y="51704"/>
                  </a:lnTo>
                  <a:lnTo>
                    <a:pt x="76659" y="51704"/>
                  </a:lnTo>
                  <a:cubicBezTo>
                    <a:pt x="78483" y="51704"/>
                    <a:pt x="79942" y="50245"/>
                    <a:pt x="79942" y="48421"/>
                  </a:cubicBezTo>
                  <a:lnTo>
                    <a:pt x="79942" y="29484"/>
                  </a:lnTo>
                  <a:cubicBezTo>
                    <a:pt x="80063" y="27752"/>
                    <a:pt x="78817" y="26323"/>
                    <a:pt x="77176" y="26141"/>
                  </a:cubicBezTo>
                  <a:cubicBezTo>
                    <a:pt x="77449" y="25837"/>
                    <a:pt x="77631" y="25655"/>
                    <a:pt x="77631" y="25624"/>
                  </a:cubicBezTo>
                  <a:cubicBezTo>
                    <a:pt x="78391" y="24743"/>
                    <a:pt x="78635" y="23557"/>
                    <a:pt x="78270" y="22463"/>
                  </a:cubicBezTo>
                  <a:cubicBezTo>
                    <a:pt x="77935" y="21369"/>
                    <a:pt x="77054" y="20518"/>
                    <a:pt x="75960" y="20244"/>
                  </a:cubicBezTo>
                  <a:cubicBezTo>
                    <a:pt x="75747" y="20214"/>
                    <a:pt x="73832" y="19727"/>
                    <a:pt x="71218" y="19697"/>
                  </a:cubicBezTo>
                  <a:cubicBezTo>
                    <a:pt x="73042" y="18056"/>
                    <a:pt x="73558" y="15898"/>
                    <a:pt x="72495" y="14104"/>
                  </a:cubicBezTo>
                  <a:cubicBezTo>
                    <a:pt x="71826" y="13010"/>
                    <a:pt x="70671" y="12341"/>
                    <a:pt x="69303" y="12281"/>
                  </a:cubicBezTo>
                  <a:cubicBezTo>
                    <a:pt x="69273" y="11065"/>
                    <a:pt x="68756" y="10001"/>
                    <a:pt x="67753" y="9271"/>
                  </a:cubicBezTo>
                  <a:cubicBezTo>
                    <a:pt x="67115" y="8815"/>
                    <a:pt x="66355" y="8542"/>
                    <a:pt x="65504" y="8542"/>
                  </a:cubicBezTo>
                  <a:cubicBezTo>
                    <a:pt x="65352" y="8542"/>
                    <a:pt x="65260" y="8542"/>
                    <a:pt x="65108" y="8572"/>
                  </a:cubicBezTo>
                  <a:cubicBezTo>
                    <a:pt x="65260" y="8420"/>
                    <a:pt x="65352" y="8238"/>
                    <a:pt x="65504" y="8056"/>
                  </a:cubicBezTo>
                  <a:cubicBezTo>
                    <a:pt x="66111" y="7204"/>
                    <a:pt x="66537" y="6293"/>
                    <a:pt x="66780" y="5442"/>
                  </a:cubicBezTo>
                  <a:cubicBezTo>
                    <a:pt x="67175" y="3648"/>
                    <a:pt x="66628" y="2037"/>
                    <a:pt x="65321" y="1095"/>
                  </a:cubicBezTo>
                  <a:cubicBezTo>
                    <a:pt x="64683" y="639"/>
                    <a:pt x="63923" y="365"/>
                    <a:pt x="63072" y="365"/>
                  </a:cubicBezTo>
                  <a:cubicBezTo>
                    <a:pt x="61765" y="365"/>
                    <a:pt x="60701" y="1034"/>
                    <a:pt x="59880" y="1703"/>
                  </a:cubicBezTo>
                  <a:cubicBezTo>
                    <a:pt x="59181" y="1217"/>
                    <a:pt x="58361" y="943"/>
                    <a:pt x="57540" y="943"/>
                  </a:cubicBezTo>
                  <a:cubicBezTo>
                    <a:pt x="57054" y="943"/>
                    <a:pt x="56537" y="1065"/>
                    <a:pt x="56081" y="1247"/>
                  </a:cubicBezTo>
                  <a:cubicBezTo>
                    <a:pt x="54227" y="2007"/>
                    <a:pt x="53406" y="3952"/>
                    <a:pt x="53771" y="6232"/>
                  </a:cubicBezTo>
                  <a:cubicBezTo>
                    <a:pt x="52433" y="6688"/>
                    <a:pt x="51643" y="7630"/>
                    <a:pt x="51309" y="8542"/>
                  </a:cubicBezTo>
                  <a:cubicBezTo>
                    <a:pt x="51218" y="8785"/>
                    <a:pt x="51157" y="8998"/>
                    <a:pt x="51126" y="9271"/>
                  </a:cubicBezTo>
                  <a:cubicBezTo>
                    <a:pt x="50731" y="9119"/>
                    <a:pt x="50367" y="8967"/>
                    <a:pt x="49971" y="8846"/>
                  </a:cubicBezTo>
                  <a:cubicBezTo>
                    <a:pt x="50518" y="7478"/>
                    <a:pt x="50822" y="6597"/>
                    <a:pt x="50853" y="6536"/>
                  </a:cubicBezTo>
                  <a:cubicBezTo>
                    <a:pt x="51218" y="5472"/>
                    <a:pt x="51035" y="4256"/>
                    <a:pt x="50306" y="3375"/>
                  </a:cubicBezTo>
                  <a:cubicBezTo>
                    <a:pt x="49667" y="2584"/>
                    <a:pt x="48725" y="2128"/>
                    <a:pt x="47722" y="2128"/>
                  </a:cubicBezTo>
                  <a:cubicBezTo>
                    <a:pt x="47631" y="2128"/>
                    <a:pt x="47509" y="2128"/>
                    <a:pt x="47357" y="2159"/>
                  </a:cubicBezTo>
                  <a:cubicBezTo>
                    <a:pt x="46962" y="2189"/>
                    <a:pt x="44318" y="2554"/>
                    <a:pt x="41309" y="3922"/>
                  </a:cubicBezTo>
                  <a:cubicBezTo>
                    <a:pt x="37327" y="730"/>
                    <a:pt x="32342" y="122"/>
                    <a:pt x="31734" y="31"/>
                  </a:cubicBezTo>
                  <a:cubicBezTo>
                    <a:pt x="31612" y="31"/>
                    <a:pt x="31521" y="1"/>
                    <a:pt x="31369"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68" name="Google Shape;2268;p69"/>
            <p:cNvGrpSpPr/>
            <p:nvPr/>
          </p:nvGrpSpPr>
          <p:grpSpPr>
            <a:xfrm>
              <a:off x="4464400" y="2828950"/>
              <a:ext cx="1826825" cy="1524350"/>
              <a:chOff x="4464400" y="2828950"/>
              <a:chExt cx="1826825" cy="1524350"/>
            </a:xfrm>
          </p:grpSpPr>
          <p:sp>
            <p:nvSpPr>
              <p:cNvPr id="2269" name="Google Shape;2269;p69"/>
              <p:cNvSpPr/>
              <p:nvPr/>
            </p:nvSpPr>
            <p:spPr>
              <a:xfrm>
                <a:off x="5797250" y="2854650"/>
                <a:ext cx="66900" cy="103425"/>
              </a:xfrm>
              <a:custGeom>
                <a:avLst/>
                <a:gdLst/>
                <a:ahLst/>
                <a:cxnLst/>
                <a:rect l="l" t="t" r="r" b="b"/>
                <a:pathLst>
                  <a:path w="2676" h="4137" extrusionOk="0">
                    <a:moveTo>
                      <a:pt x="634" y="0"/>
                    </a:moveTo>
                    <a:cubicBezTo>
                      <a:pt x="572" y="0"/>
                      <a:pt x="512" y="12"/>
                      <a:pt x="457" y="36"/>
                    </a:cubicBezTo>
                    <a:cubicBezTo>
                      <a:pt x="1" y="219"/>
                      <a:pt x="1" y="1282"/>
                      <a:pt x="457" y="2437"/>
                    </a:cubicBezTo>
                    <a:cubicBezTo>
                      <a:pt x="895" y="3422"/>
                      <a:pt x="1554" y="4136"/>
                      <a:pt x="2058" y="4136"/>
                    </a:cubicBezTo>
                    <a:cubicBezTo>
                      <a:pt x="2114" y="4136"/>
                      <a:pt x="2168" y="4127"/>
                      <a:pt x="2220" y="4109"/>
                    </a:cubicBezTo>
                    <a:cubicBezTo>
                      <a:pt x="2676" y="3927"/>
                      <a:pt x="2676" y="2863"/>
                      <a:pt x="2220" y="1708"/>
                    </a:cubicBezTo>
                    <a:cubicBezTo>
                      <a:pt x="1816" y="711"/>
                      <a:pt x="1125" y="0"/>
                      <a:pt x="6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69"/>
              <p:cNvSpPr/>
              <p:nvPr/>
            </p:nvSpPr>
            <p:spPr>
              <a:xfrm>
                <a:off x="5883900" y="2840525"/>
                <a:ext cx="86650" cy="93875"/>
              </a:xfrm>
              <a:custGeom>
                <a:avLst/>
                <a:gdLst/>
                <a:ahLst/>
                <a:cxnLst/>
                <a:rect l="l" t="t" r="r" b="b"/>
                <a:pathLst>
                  <a:path w="3466" h="3755" extrusionOk="0">
                    <a:moveTo>
                      <a:pt x="2724" y="1"/>
                    </a:moveTo>
                    <a:cubicBezTo>
                      <a:pt x="2250" y="1"/>
                      <a:pt x="1536" y="515"/>
                      <a:pt x="942" y="1331"/>
                    </a:cubicBezTo>
                    <a:cubicBezTo>
                      <a:pt x="213" y="2303"/>
                      <a:pt x="0" y="3367"/>
                      <a:pt x="426" y="3671"/>
                    </a:cubicBezTo>
                    <a:cubicBezTo>
                      <a:pt x="499" y="3728"/>
                      <a:pt x="591" y="3755"/>
                      <a:pt x="696" y="3755"/>
                    </a:cubicBezTo>
                    <a:cubicBezTo>
                      <a:pt x="1155" y="3755"/>
                      <a:pt x="1869" y="3241"/>
                      <a:pt x="2462" y="2425"/>
                    </a:cubicBezTo>
                    <a:cubicBezTo>
                      <a:pt x="3192" y="1452"/>
                      <a:pt x="3465" y="388"/>
                      <a:pt x="3009" y="84"/>
                    </a:cubicBezTo>
                    <a:cubicBezTo>
                      <a:pt x="2930" y="28"/>
                      <a:pt x="2833" y="1"/>
                      <a:pt x="27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69"/>
              <p:cNvSpPr/>
              <p:nvPr/>
            </p:nvSpPr>
            <p:spPr>
              <a:xfrm>
                <a:off x="5944675" y="3044250"/>
                <a:ext cx="85125" cy="94500"/>
              </a:xfrm>
              <a:custGeom>
                <a:avLst/>
                <a:gdLst/>
                <a:ahLst/>
                <a:cxnLst/>
                <a:rect l="l" t="t" r="r" b="b"/>
                <a:pathLst>
                  <a:path w="3405" h="3780" extrusionOk="0">
                    <a:moveTo>
                      <a:pt x="2735" y="0"/>
                    </a:moveTo>
                    <a:cubicBezTo>
                      <a:pt x="2260" y="0"/>
                      <a:pt x="1541" y="536"/>
                      <a:pt x="943" y="1358"/>
                    </a:cubicBezTo>
                    <a:cubicBezTo>
                      <a:pt x="214" y="2331"/>
                      <a:pt x="1" y="3395"/>
                      <a:pt x="426" y="3699"/>
                    </a:cubicBezTo>
                    <a:cubicBezTo>
                      <a:pt x="498" y="3754"/>
                      <a:pt x="587" y="3780"/>
                      <a:pt x="688" y="3780"/>
                    </a:cubicBezTo>
                    <a:cubicBezTo>
                      <a:pt x="1146" y="3780"/>
                      <a:pt x="1866" y="3248"/>
                      <a:pt x="2463" y="2452"/>
                    </a:cubicBezTo>
                    <a:cubicBezTo>
                      <a:pt x="3192" y="1449"/>
                      <a:pt x="3405" y="385"/>
                      <a:pt x="3010" y="81"/>
                    </a:cubicBezTo>
                    <a:cubicBezTo>
                      <a:pt x="2933" y="26"/>
                      <a:pt x="2840" y="0"/>
                      <a:pt x="27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69"/>
              <p:cNvSpPr/>
              <p:nvPr/>
            </p:nvSpPr>
            <p:spPr>
              <a:xfrm>
                <a:off x="6014600" y="3136950"/>
                <a:ext cx="108675" cy="70950"/>
              </a:xfrm>
              <a:custGeom>
                <a:avLst/>
                <a:gdLst/>
                <a:ahLst/>
                <a:cxnLst/>
                <a:rect l="l" t="t" r="r" b="b"/>
                <a:pathLst>
                  <a:path w="4347" h="2838" extrusionOk="0">
                    <a:moveTo>
                      <a:pt x="3439" y="1"/>
                    </a:moveTo>
                    <a:cubicBezTo>
                      <a:pt x="2969" y="1"/>
                      <a:pt x="2321" y="209"/>
                      <a:pt x="1672" y="598"/>
                    </a:cubicBezTo>
                    <a:cubicBezTo>
                      <a:pt x="669" y="1237"/>
                      <a:pt x="0" y="2118"/>
                      <a:pt x="274" y="2574"/>
                    </a:cubicBezTo>
                    <a:cubicBezTo>
                      <a:pt x="380" y="2752"/>
                      <a:pt x="608" y="2837"/>
                      <a:pt x="908" y="2837"/>
                    </a:cubicBezTo>
                    <a:cubicBezTo>
                      <a:pt x="1378" y="2837"/>
                      <a:pt x="2026" y="2629"/>
                      <a:pt x="2675" y="2240"/>
                    </a:cubicBezTo>
                    <a:cubicBezTo>
                      <a:pt x="3739" y="1602"/>
                      <a:pt x="4347" y="720"/>
                      <a:pt x="4073" y="264"/>
                    </a:cubicBezTo>
                    <a:cubicBezTo>
                      <a:pt x="3966" y="86"/>
                      <a:pt x="3739" y="1"/>
                      <a:pt x="34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69"/>
              <p:cNvSpPr/>
              <p:nvPr/>
            </p:nvSpPr>
            <p:spPr>
              <a:xfrm>
                <a:off x="5997125" y="3335300"/>
                <a:ext cx="107925" cy="70925"/>
              </a:xfrm>
              <a:custGeom>
                <a:avLst/>
                <a:gdLst/>
                <a:ahLst/>
                <a:cxnLst/>
                <a:rect l="l" t="t" r="r" b="b"/>
                <a:pathLst>
                  <a:path w="4317" h="2837" extrusionOk="0">
                    <a:moveTo>
                      <a:pt x="3417" y="0"/>
                    </a:moveTo>
                    <a:cubicBezTo>
                      <a:pt x="2953" y="0"/>
                      <a:pt x="2309" y="208"/>
                      <a:pt x="1641" y="598"/>
                    </a:cubicBezTo>
                    <a:cubicBezTo>
                      <a:pt x="638" y="1266"/>
                      <a:pt x="0" y="2117"/>
                      <a:pt x="243" y="2573"/>
                    </a:cubicBezTo>
                    <a:cubicBezTo>
                      <a:pt x="350" y="2751"/>
                      <a:pt x="577" y="2837"/>
                      <a:pt x="878" y="2837"/>
                    </a:cubicBezTo>
                    <a:cubicBezTo>
                      <a:pt x="1347" y="2837"/>
                      <a:pt x="1996" y="2628"/>
                      <a:pt x="2644" y="2239"/>
                    </a:cubicBezTo>
                    <a:cubicBezTo>
                      <a:pt x="3708" y="1601"/>
                      <a:pt x="4316" y="719"/>
                      <a:pt x="4043" y="263"/>
                    </a:cubicBezTo>
                    <a:cubicBezTo>
                      <a:pt x="3936" y="85"/>
                      <a:pt x="3713" y="0"/>
                      <a:pt x="34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69"/>
              <p:cNvSpPr/>
              <p:nvPr/>
            </p:nvSpPr>
            <p:spPr>
              <a:xfrm>
                <a:off x="5731150" y="2979550"/>
                <a:ext cx="112500" cy="59000"/>
              </a:xfrm>
              <a:custGeom>
                <a:avLst/>
                <a:gdLst/>
                <a:ahLst/>
                <a:cxnLst/>
                <a:rect l="l" t="t" r="r" b="b"/>
                <a:pathLst>
                  <a:path w="4500" h="2360" extrusionOk="0">
                    <a:moveTo>
                      <a:pt x="1107" y="1"/>
                    </a:moveTo>
                    <a:cubicBezTo>
                      <a:pt x="628" y="1"/>
                      <a:pt x="280" y="130"/>
                      <a:pt x="183" y="390"/>
                    </a:cubicBezTo>
                    <a:cubicBezTo>
                      <a:pt x="1" y="907"/>
                      <a:pt x="791" y="1666"/>
                      <a:pt x="1915" y="2062"/>
                    </a:cubicBezTo>
                    <a:cubicBezTo>
                      <a:pt x="2455" y="2260"/>
                      <a:pt x="2980" y="2359"/>
                      <a:pt x="3403" y="2359"/>
                    </a:cubicBezTo>
                    <a:cubicBezTo>
                      <a:pt x="3887" y="2359"/>
                      <a:pt x="4236" y="2230"/>
                      <a:pt x="4317" y="1970"/>
                    </a:cubicBezTo>
                    <a:cubicBezTo>
                      <a:pt x="4499" y="1454"/>
                      <a:pt x="3709" y="694"/>
                      <a:pt x="2584" y="299"/>
                    </a:cubicBezTo>
                    <a:cubicBezTo>
                      <a:pt x="2045" y="100"/>
                      <a:pt x="1526" y="1"/>
                      <a:pt x="11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69"/>
              <p:cNvSpPr/>
              <p:nvPr/>
            </p:nvSpPr>
            <p:spPr>
              <a:xfrm>
                <a:off x="5746350" y="3167750"/>
                <a:ext cx="110200" cy="67175"/>
              </a:xfrm>
              <a:custGeom>
                <a:avLst/>
                <a:gdLst/>
                <a:ahLst/>
                <a:cxnLst/>
                <a:rect l="l" t="t" r="r" b="b"/>
                <a:pathLst>
                  <a:path w="4408" h="2687" extrusionOk="0">
                    <a:moveTo>
                      <a:pt x="931" y="0"/>
                    </a:moveTo>
                    <a:cubicBezTo>
                      <a:pt x="604" y="0"/>
                      <a:pt x="357" y="90"/>
                      <a:pt x="244" y="278"/>
                    </a:cubicBezTo>
                    <a:cubicBezTo>
                      <a:pt x="0" y="734"/>
                      <a:pt x="669" y="1585"/>
                      <a:pt x="1733" y="2193"/>
                    </a:cubicBezTo>
                    <a:cubicBezTo>
                      <a:pt x="2370" y="2512"/>
                      <a:pt x="2997" y="2686"/>
                      <a:pt x="3458" y="2686"/>
                    </a:cubicBezTo>
                    <a:cubicBezTo>
                      <a:pt x="3788" y="2686"/>
                      <a:pt x="4033" y="2596"/>
                      <a:pt x="4134" y="2406"/>
                    </a:cubicBezTo>
                    <a:cubicBezTo>
                      <a:pt x="4408" y="1950"/>
                      <a:pt x="3709" y="1129"/>
                      <a:pt x="2645" y="521"/>
                    </a:cubicBezTo>
                    <a:cubicBezTo>
                      <a:pt x="2020" y="182"/>
                      <a:pt x="1395" y="0"/>
                      <a:pt x="9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69"/>
              <p:cNvSpPr/>
              <p:nvPr/>
            </p:nvSpPr>
            <p:spPr>
              <a:xfrm>
                <a:off x="5763825" y="3340000"/>
                <a:ext cx="100325" cy="80800"/>
              </a:xfrm>
              <a:custGeom>
                <a:avLst/>
                <a:gdLst/>
                <a:ahLst/>
                <a:cxnLst/>
                <a:rect l="l" t="t" r="r" b="b"/>
                <a:pathLst>
                  <a:path w="4013" h="3232" extrusionOk="0">
                    <a:moveTo>
                      <a:pt x="801" y="1"/>
                    </a:moveTo>
                    <a:cubicBezTo>
                      <a:pt x="612" y="1"/>
                      <a:pt x="460" y="54"/>
                      <a:pt x="365" y="167"/>
                    </a:cubicBezTo>
                    <a:cubicBezTo>
                      <a:pt x="1" y="531"/>
                      <a:pt x="457" y="1534"/>
                      <a:pt x="1368" y="2325"/>
                    </a:cubicBezTo>
                    <a:cubicBezTo>
                      <a:pt x="2030" y="2898"/>
                      <a:pt x="2757" y="3232"/>
                      <a:pt x="3233" y="3232"/>
                    </a:cubicBezTo>
                    <a:cubicBezTo>
                      <a:pt x="3412" y="3232"/>
                      <a:pt x="3556" y="3184"/>
                      <a:pt x="3648" y="3085"/>
                    </a:cubicBezTo>
                    <a:cubicBezTo>
                      <a:pt x="4013" y="2689"/>
                      <a:pt x="3557" y="1717"/>
                      <a:pt x="2645" y="926"/>
                    </a:cubicBezTo>
                    <a:cubicBezTo>
                      <a:pt x="1992" y="339"/>
                      <a:pt x="1277" y="1"/>
                      <a:pt x="8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69"/>
              <p:cNvSpPr/>
              <p:nvPr/>
            </p:nvSpPr>
            <p:spPr>
              <a:xfrm>
                <a:off x="5781550" y="2884375"/>
                <a:ext cx="281900" cy="788875"/>
              </a:xfrm>
              <a:custGeom>
                <a:avLst/>
                <a:gdLst/>
                <a:ahLst/>
                <a:cxnLst/>
                <a:rect l="l" t="t" r="r" b="b"/>
                <a:pathLst>
                  <a:path w="11276" h="31555" extrusionOk="0">
                    <a:moveTo>
                      <a:pt x="5711" y="1"/>
                    </a:moveTo>
                    <a:cubicBezTo>
                      <a:pt x="5637" y="1"/>
                      <a:pt x="5526" y="42"/>
                      <a:pt x="5492" y="93"/>
                    </a:cubicBezTo>
                    <a:cubicBezTo>
                      <a:pt x="4398" y="1583"/>
                      <a:pt x="3851" y="3498"/>
                      <a:pt x="3881" y="5321"/>
                    </a:cubicBezTo>
                    <a:cubicBezTo>
                      <a:pt x="3395" y="3893"/>
                      <a:pt x="2878" y="2495"/>
                      <a:pt x="2270" y="1127"/>
                    </a:cubicBezTo>
                    <a:cubicBezTo>
                      <a:pt x="2255" y="1095"/>
                      <a:pt x="2222" y="1082"/>
                      <a:pt x="2185" y="1082"/>
                    </a:cubicBezTo>
                    <a:cubicBezTo>
                      <a:pt x="2078" y="1082"/>
                      <a:pt x="1929" y="1189"/>
                      <a:pt x="1997" y="1279"/>
                    </a:cubicBezTo>
                    <a:cubicBezTo>
                      <a:pt x="2969" y="3528"/>
                      <a:pt x="3821" y="5838"/>
                      <a:pt x="4459" y="8209"/>
                    </a:cubicBezTo>
                    <a:cubicBezTo>
                      <a:pt x="3547" y="6598"/>
                      <a:pt x="2149" y="5261"/>
                      <a:pt x="325" y="4744"/>
                    </a:cubicBezTo>
                    <a:cubicBezTo>
                      <a:pt x="317" y="4742"/>
                      <a:pt x="308" y="4741"/>
                      <a:pt x="300" y="4741"/>
                    </a:cubicBezTo>
                    <a:cubicBezTo>
                      <a:pt x="177" y="4741"/>
                      <a:pt x="1" y="4928"/>
                      <a:pt x="143" y="4957"/>
                    </a:cubicBezTo>
                    <a:cubicBezTo>
                      <a:pt x="2514" y="5656"/>
                      <a:pt x="4185" y="7783"/>
                      <a:pt x="4915" y="10094"/>
                    </a:cubicBezTo>
                    <a:cubicBezTo>
                      <a:pt x="5523" y="12708"/>
                      <a:pt x="5918" y="15413"/>
                      <a:pt x="5979" y="18118"/>
                    </a:cubicBezTo>
                    <a:cubicBezTo>
                      <a:pt x="5188" y="15595"/>
                      <a:pt x="3091" y="13559"/>
                      <a:pt x="690" y="12495"/>
                    </a:cubicBezTo>
                    <a:cubicBezTo>
                      <a:pt x="684" y="12492"/>
                      <a:pt x="677" y="12491"/>
                      <a:pt x="669" y="12491"/>
                    </a:cubicBezTo>
                    <a:cubicBezTo>
                      <a:pt x="584" y="12491"/>
                      <a:pt x="369" y="12622"/>
                      <a:pt x="507" y="12677"/>
                    </a:cubicBezTo>
                    <a:cubicBezTo>
                      <a:pt x="3273" y="13923"/>
                      <a:pt x="5644" y="16507"/>
                      <a:pt x="5979" y="19607"/>
                    </a:cubicBezTo>
                    <a:cubicBezTo>
                      <a:pt x="5948" y="20854"/>
                      <a:pt x="5857" y="22130"/>
                      <a:pt x="5675" y="23407"/>
                    </a:cubicBezTo>
                    <a:cubicBezTo>
                      <a:pt x="5523" y="24379"/>
                      <a:pt x="5371" y="25443"/>
                      <a:pt x="5097" y="26477"/>
                    </a:cubicBezTo>
                    <a:cubicBezTo>
                      <a:pt x="5036" y="26750"/>
                      <a:pt x="4915" y="26993"/>
                      <a:pt x="4854" y="27267"/>
                    </a:cubicBezTo>
                    <a:cubicBezTo>
                      <a:pt x="4854" y="27267"/>
                      <a:pt x="4854" y="27297"/>
                      <a:pt x="4884" y="27297"/>
                    </a:cubicBezTo>
                    <a:cubicBezTo>
                      <a:pt x="4732" y="27814"/>
                      <a:pt x="4580" y="28270"/>
                      <a:pt x="4428" y="28756"/>
                    </a:cubicBezTo>
                    <a:cubicBezTo>
                      <a:pt x="4550" y="26355"/>
                      <a:pt x="4337" y="23802"/>
                      <a:pt x="3121" y="21674"/>
                    </a:cubicBezTo>
                    <a:cubicBezTo>
                      <a:pt x="2757" y="21006"/>
                      <a:pt x="2149" y="20215"/>
                      <a:pt x="1419" y="19820"/>
                    </a:cubicBezTo>
                    <a:cubicBezTo>
                      <a:pt x="1408" y="19817"/>
                      <a:pt x="1397" y="19816"/>
                      <a:pt x="1385" y="19816"/>
                    </a:cubicBezTo>
                    <a:cubicBezTo>
                      <a:pt x="1262" y="19816"/>
                      <a:pt x="1096" y="19947"/>
                      <a:pt x="1207" y="20002"/>
                    </a:cubicBezTo>
                    <a:cubicBezTo>
                      <a:pt x="1906" y="20398"/>
                      <a:pt x="2483" y="21158"/>
                      <a:pt x="2909" y="21826"/>
                    </a:cubicBezTo>
                    <a:cubicBezTo>
                      <a:pt x="4246" y="24075"/>
                      <a:pt x="4337" y="26933"/>
                      <a:pt x="4155" y="29425"/>
                    </a:cubicBezTo>
                    <a:cubicBezTo>
                      <a:pt x="4155" y="29486"/>
                      <a:pt x="4155" y="29486"/>
                      <a:pt x="4185" y="29486"/>
                    </a:cubicBezTo>
                    <a:cubicBezTo>
                      <a:pt x="3881" y="30155"/>
                      <a:pt x="3577" y="30854"/>
                      <a:pt x="3182" y="31462"/>
                    </a:cubicBezTo>
                    <a:cubicBezTo>
                      <a:pt x="3129" y="31529"/>
                      <a:pt x="3158" y="31554"/>
                      <a:pt x="3212" y="31554"/>
                    </a:cubicBezTo>
                    <a:cubicBezTo>
                      <a:pt x="3281" y="31554"/>
                      <a:pt x="3391" y="31513"/>
                      <a:pt x="3425" y="31462"/>
                    </a:cubicBezTo>
                    <a:cubicBezTo>
                      <a:pt x="4428" y="29942"/>
                      <a:pt x="5036" y="28057"/>
                      <a:pt x="5462" y="26234"/>
                    </a:cubicBezTo>
                    <a:cubicBezTo>
                      <a:pt x="6404" y="23468"/>
                      <a:pt x="8258" y="20458"/>
                      <a:pt x="11085" y="19364"/>
                    </a:cubicBezTo>
                    <a:cubicBezTo>
                      <a:pt x="11213" y="19313"/>
                      <a:pt x="11276" y="19198"/>
                      <a:pt x="11185" y="19198"/>
                    </a:cubicBezTo>
                    <a:cubicBezTo>
                      <a:pt x="11168" y="19198"/>
                      <a:pt x="11145" y="19202"/>
                      <a:pt x="11116" y="19212"/>
                    </a:cubicBezTo>
                    <a:cubicBezTo>
                      <a:pt x="8653" y="20215"/>
                      <a:pt x="6860" y="22525"/>
                      <a:pt x="5766" y="24957"/>
                    </a:cubicBezTo>
                    <a:cubicBezTo>
                      <a:pt x="5887" y="24471"/>
                      <a:pt x="5948" y="23924"/>
                      <a:pt x="6039" y="23437"/>
                    </a:cubicBezTo>
                    <a:cubicBezTo>
                      <a:pt x="6222" y="22130"/>
                      <a:pt x="6343" y="20854"/>
                      <a:pt x="6343" y="19516"/>
                    </a:cubicBezTo>
                    <a:lnTo>
                      <a:pt x="6343" y="19486"/>
                    </a:lnTo>
                    <a:lnTo>
                      <a:pt x="6343" y="19455"/>
                    </a:lnTo>
                    <a:cubicBezTo>
                      <a:pt x="6374" y="18148"/>
                      <a:pt x="6283" y="16811"/>
                      <a:pt x="6191" y="15534"/>
                    </a:cubicBezTo>
                    <a:cubicBezTo>
                      <a:pt x="5918" y="12951"/>
                      <a:pt x="6587" y="9972"/>
                      <a:pt x="8501" y="8087"/>
                    </a:cubicBezTo>
                    <a:cubicBezTo>
                      <a:pt x="8577" y="8011"/>
                      <a:pt x="8547" y="7981"/>
                      <a:pt x="8490" y="7981"/>
                    </a:cubicBezTo>
                    <a:cubicBezTo>
                      <a:pt x="8433" y="7981"/>
                      <a:pt x="8349" y="8011"/>
                      <a:pt x="8319" y="8057"/>
                    </a:cubicBezTo>
                    <a:cubicBezTo>
                      <a:pt x="6891" y="9425"/>
                      <a:pt x="6131" y="11401"/>
                      <a:pt x="5918" y="13315"/>
                    </a:cubicBezTo>
                    <a:cubicBezTo>
                      <a:pt x="5827" y="12708"/>
                      <a:pt x="5705" y="12100"/>
                      <a:pt x="5614" y="11492"/>
                    </a:cubicBezTo>
                    <a:lnTo>
                      <a:pt x="5614" y="11461"/>
                    </a:lnTo>
                    <a:cubicBezTo>
                      <a:pt x="5523" y="10975"/>
                      <a:pt x="5401" y="10428"/>
                      <a:pt x="5249" y="9942"/>
                    </a:cubicBezTo>
                    <a:cubicBezTo>
                      <a:pt x="5006" y="8878"/>
                      <a:pt x="4732" y="7814"/>
                      <a:pt x="4398" y="6780"/>
                    </a:cubicBezTo>
                    <a:lnTo>
                      <a:pt x="4398" y="6750"/>
                    </a:lnTo>
                    <a:cubicBezTo>
                      <a:pt x="3851" y="4501"/>
                      <a:pt x="4337" y="1978"/>
                      <a:pt x="5766" y="93"/>
                    </a:cubicBezTo>
                    <a:cubicBezTo>
                      <a:pt x="5806" y="26"/>
                      <a:pt x="5770" y="1"/>
                      <a:pt x="57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69"/>
              <p:cNvSpPr/>
              <p:nvPr/>
            </p:nvSpPr>
            <p:spPr>
              <a:xfrm>
                <a:off x="5937850" y="3173175"/>
                <a:ext cx="136800" cy="177075"/>
              </a:xfrm>
              <a:custGeom>
                <a:avLst/>
                <a:gdLst/>
                <a:ahLst/>
                <a:cxnLst/>
                <a:rect l="l" t="t" r="r" b="b"/>
                <a:pathLst>
                  <a:path w="5472" h="7083" extrusionOk="0">
                    <a:moveTo>
                      <a:pt x="5289" y="1"/>
                    </a:moveTo>
                    <a:cubicBezTo>
                      <a:pt x="2888" y="1064"/>
                      <a:pt x="790" y="3101"/>
                      <a:pt x="0" y="5624"/>
                    </a:cubicBezTo>
                    <a:lnTo>
                      <a:pt x="0" y="7083"/>
                    </a:lnTo>
                    <a:cubicBezTo>
                      <a:pt x="335" y="4013"/>
                      <a:pt x="2705" y="1429"/>
                      <a:pt x="5471" y="183"/>
                    </a:cubicBezTo>
                    <a:lnTo>
                      <a:pt x="528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69"/>
              <p:cNvSpPr/>
              <p:nvPr/>
            </p:nvSpPr>
            <p:spPr>
              <a:xfrm>
                <a:off x="5811700" y="3509375"/>
                <a:ext cx="406575" cy="286825"/>
              </a:xfrm>
              <a:custGeom>
                <a:avLst/>
                <a:gdLst/>
                <a:ahLst/>
                <a:cxnLst/>
                <a:rect l="l" t="t" r="r" b="b"/>
                <a:pathLst>
                  <a:path w="16263" h="11473" extrusionOk="0">
                    <a:moveTo>
                      <a:pt x="12352" y="0"/>
                    </a:moveTo>
                    <a:cubicBezTo>
                      <a:pt x="9917" y="0"/>
                      <a:pt x="6797" y="486"/>
                      <a:pt x="4377" y="2510"/>
                    </a:cubicBezTo>
                    <a:cubicBezTo>
                      <a:pt x="61" y="6066"/>
                      <a:pt x="1" y="9410"/>
                      <a:pt x="1490" y="10869"/>
                    </a:cubicBezTo>
                    <a:cubicBezTo>
                      <a:pt x="1902" y="11273"/>
                      <a:pt x="2472" y="11473"/>
                      <a:pt x="3154" y="11473"/>
                    </a:cubicBezTo>
                    <a:cubicBezTo>
                      <a:pt x="4883" y="11473"/>
                      <a:pt x="7329" y="10185"/>
                      <a:pt x="9727" y="7677"/>
                    </a:cubicBezTo>
                    <a:cubicBezTo>
                      <a:pt x="13101" y="4182"/>
                      <a:pt x="16262" y="413"/>
                      <a:pt x="16262" y="413"/>
                    </a:cubicBezTo>
                    <a:cubicBezTo>
                      <a:pt x="16262" y="413"/>
                      <a:pt x="14598" y="0"/>
                      <a:pt x="123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69"/>
              <p:cNvSpPr/>
              <p:nvPr/>
            </p:nvSpPr>
            <p:spPr>
              <a:xfrm>
                <a:off x="5805625" y="3106300"/>
                <a:ext cx="231025" cy="433375"/>
              </a:xfrm>
              <a:custGeom>
                <a:avLst/>
                <a:gdLst/>
                <a:ahLst/>
                <a:cxnLst/>
                <a:rect l="l" t="t" r="r" b="b"/>
                <a:pathLst>
                  <a:path w="9241" h="17335" extrusionOk="0">
                    <a:moveTo>
                      <a:pt x="9241" y="1"/>
                    </a:moveTo>
                    <a:cubicBezTo>
                      <a:pt x="9239" y="1"/>
                      <a:pt x="2493" y="3041"/>
                      <a:pt x="1186" y="8967"/>
                    </a:cubicBezTo>
                    <a:cubicBezTo>
                      <a:pt x="0" y="14439"/>
                      <a:pt x="2037" y="17144"/>
                      <a:pt x="4073" y="17326"/>
                    </a:cubicBezTo>
                    <a:cubicBezTo>
                      <a:pt x="4134" y="17332"/>
                      <a:pt x="4194" y="17334"/>
                      <a:pt x="4255" y="17334"/>
                    </a:cubicBezTo>
                    <a:cubicBezTo>
                      <a:pt x="6255" y="17334"/>
                      <a:pt x="8130" y="14419"/>
                      <a:pt x="8602" y="9727"/>
                    </a:cubicBezTo>
                    <a:cubicBezTo>
                      <a:pt x="9089" y="4895"/>
                      <a:pt x="9241" y="1"/>
                      <a:pt x="92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69"/>
              <p:cNvSpPr/>
              <p:nvPr/>
            </p:nvSpPr>
            <p:spPr>
              <a:xfrm>
                <a:off x="5843625" y="3322975"/>
                <a:ext cx="408825" cy="283575"/>
              </a:xfrm>
              <a:custGeom>
                <a:avLst/>
                <a:gdLst/>
                <a:ahLst/>
                <a:cxnLst/>
                <a:rect l="l" t="t" r="r" b="b"/>
                <a:pathLst>
                  <a:path w="16353" h="11343" extrusionOk="0">
                    <a:moveTo>
                      <a:pt x="12264" y="0"/>
                    </a:moveTo>
                    <a:cubicBezTo>
                      <a:pt x="9867" y="0"/>
                      <a:pt x="6853" y="475"/>
                      <a:pt x="4468" y="2398"/>
                    </a:cubicBezTo>
                    <a:cubicBezTo>
                      <a:pt x="122" y="5924"/>
                      <a:pt x="0" y="9267"/>
                      <a:pt x="1459" y="10726"/>
                    </a:cubicBezTo>
                    <a:cubicBezTo>
                      <a:pt x="1888" y="11138"/>
                      <a:pt x="2476" y="11342"/>
                      <a:pt x="3177" y="11342"/>
                    </a:cubicBezTo>
                    <a:cubicBezTo>
                      <a:pt x="4908" y="11342"/>
                      <a:pt x="7325" y="10093"/>
                      <a:pt x="9727" y="7626"/>
                    </a:cubicBezTo>
                    <a:cubicBezTo>
                      <a:pt x="13161" y="4191"/>
                      <a:pt x="16353" y="452"/>
                      <a:pt x="16353" y="452"/>
                    </a:cubicBezTo>
                    <a:cubicBezTo>
                      <a:pt x="16353" y="452"/>
                      <a:pt x="14603" y="0"/>
                      <a:pt x="12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69"/>
              <p:cNvSpPr/>
              <p:nvPr/>
            </p:nvSpPr>
            <p:spPr>
              <a:xfrm>
                <a:off x="5746350" y="3025750"/>
                <a:ext cx="199700" cy="446150"/>
              </a:xfrm>
              <a:custGeom>
                <a:avLst/>
                <a:gdLst/>
                <a:ahLst/>
                <a:cxnLst/>
                <a:rect l="l" t="t" r="r" b="b"/>
                <a:pathLst>
                  <a:path w="7988" h="17846" extrusionOk="0">
                    <a:moveTo>
                      <a:pt x="791" y="1"/>
                    </a:moveTo>
                    <a:cubicBezTo>
                      <a:pt x="791" y="1"/>
                      <a:pt x="304" y="4864"/>
                      <a:pt x="152" y="9727"/>
                    </a:cubicBezTo>
                    <a:cubicBezTo>
                      <a:pt x="0" y="14560"/>
                      <a:pt x="1551" y="17782"/>
                      <a:pt x="3587" y="17843"/>
                    </a:cubicBezTo>
                    <a:cubicBezTo>
                      <a:pt x="3625" y="17845"/>
                      <a:pt x="3663" y="17845"/>
                      <a:pt x="3701" y="17845"/>
                    </a:cubicBezTo>
                    <a:cubicBezTo>
                      <a:pt x="5739" y="17845"/>
                      <a:pt x="7987" y="15431"/>
                      <a:pt x="7599" y="9940"/>
                    </a:cubicBezTo>
                    <a:cubicBezTo>
                      <a:pt x="7143" y="3922"/>
                      <a:pt x="791" y="1"/>
                      <a:pt x="7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69"/>
              <p:cNvSpPr/>
              <p:nvPr/>
            </p:nvSpPr>
            <p:spPr>
              <a:xfrm>
                <a:off x="4853475" y="2854650"/>
                <a:ext cx="66125" cy="103425"/>
              </a:xfrm>
              <a:custGeom>
                <a:avLst/>
                <a:gdLst/>
                <a:ahLst/>
                <a:cxnLst/>
                <a:rect l="l" t="t" r="r" b="b"/>
                <a:pathLst>
                  <a:path w="2645" h="4137" extrusionOk="0">
                    <a:moveTo>
                      <a:pt x="2014" y="0"/>
                    </a:moveTo>
                    <a:cubicBezTo>
                      <a:pt x="1534" y="0"/>
                      <a:pt x="888" y="711"/>
                      <a:pt x="456" y="1708"/>
                    </a:cubicBezTo>
                    <a:cubicBezTo>
                      <a:pt x="1" y="2863"/>
                      <a:pt x="1" y="3927"/>
                      <a:pt x="456" y="4109"/>
                    </a:cubicBezTo>
                    <a:cubicBezTo>
                      <a:pt x="505" y="4127"/>
                      <a:pt x="556" y="4136"/>
                      <a:pt x="610" y="4136"/>
                    </a:cubicBezTo>
                    <a:cubicBezTo>
                      <a:pt x="1092" y="4136"/>
                      <a:pt x="1751" y="3422"/>
                      <a:pt x="2189" y="2437"/>
                    </a:cubicBezTo>
                    <a:cubicBezTo>
                      <a:pt x="2645" y="1282"/>
                      <a:pt x="2645" y="219"/>
                      <a:pt x="2189" y="36"/>
                    </a:cubicBezTo>
                    <a:cubicBezTo>
                      <a:pt x="2134" y="12"/>
                      <a:pt x="2075" y="0"/>
                      <a:pt x="20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69"/>
              <p:cNvSpPr/>
              <p:nvPr/>
            </p:nvSpPr>
            <p:spPr>
              <a:xfrm>
                <a:off x="4747850" y="2840525"/>
                <a:ext cx="85125" cy="93875"/>
              </a:xfrm>
              <a:custGeom>
                <a:avLst/>
                <a:gdLst/>
                <a:ahLst/>
                <a:cxnLst/>
                <a:rect l="l" t="t" r="r" b="b"/>
                <a:pathLst>
                  <a:path w="3405" h="3755" extrusionOk="0">
                    <a:moveTo>
                      <a:pt x="697" y="1"/>
                    </a:moveTo>
                    <a:cubicBezTo>
                      <a:pt x="592" y="1"/>
                      <a:pt x="500" y="28"/>
                      <a:pt x="426" y="84"/>
                    </a:cubicBezTo>
                    <a:cubicBezTo>
                      <a:pt x="1" y="388"/>
                      <a:pt x="213" y="1452"/>
                      <a:pt x="943" y="2425"/>
                    </a:cubicBezTo>
                    <a:cubicBezTo>
                      <a:pt x="1536" y="3241"/>
                      <a:pt x="2250" y="3755"/>
                      <a:pt x="2725" y="3755"/>
                    </a:cubicBezTo>
                    <a:cubicBezTo>
                      <a:pt x="2834" y="3755"/>
                      <a:pt x="2930" y="3728"/>
                      <a:pt x="3010" y="3671"/>
                    </a:cubicBezTo>
                    <a:cubicBezTo>
                      <a:pt x="3405" y="3367"/>
                      <a:pt x="3192" y="2303"/>
                      <a:pt x="2463" y="1331"/>
                    </a:cubicBezTo>
                    <a:cubicBezTo>
                      <a:pt x="1869" y="515"/>
                      <a:pt x="1155"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69"/>
              <p:cNvSpPr/>
              <p:nvPr/>
            </p:nvSpPr>
            <p:spPr>
              <a:xfrm>
                <a:off x="4687050" y="3044250"/>
                <a:ext cx="85150" cy="94500"/>
              </a:xfrm>
              <a:custGeom>
                <a:avLst/>
                <a:gdLst/>
                <a:ahLst/>
                <a:cxnLst/>
                <a:rect l="l" t="t" r="r" b="b"/>
                <a:pathLst>
                  <a:path w="3406" h="3780" extrusionOk="0">
                    <a:moveTo>
                      <a:pt x="687" y="0"/>
                    </a:moveTo>
                    <a:cubicBezTo>
                      <a:pt x="586" y="0"/>
                      <a:pt x="498" y="26"/>
                      <a:pt x="426" y="81"/>
                    </a:cubicBezTo>
                    <a:cubicBezTo>
                      <a:pt x="1" y="385"/>
                      <a:pt x="214" y="1449"/>
                      <a:pt x="943" y="2452"/>
                    </a:cubicBezTo>
                    <a:cubicBezTo>
                      <a:pt x="1540" y="3248"/>
                      <a:pt x="2259" y="3780"/>
                      <a:pt x="2734" y="3780"/>
                    </a:cubicBezTo>
                    <a:cubicBezTo>
                      <a:pt x="2840" y="3780"/>
                      <a:pt x="2933" y="3754"/>
                      <a:pt x="3010" y="3699"/>
                    </a:cubicBezTo>
                    <a:cubicBezTo>
                      <a:pt x="3405" y="3395"/>
                      <a:pt x="3192" y="2331"/>
                      <a:pt x="2463" y="1358"/>
                    </a:cubicBezTo>
                    <a:cubicBezTo>
                      <a:pt x="1865" y="536"/>
                      <a:pt x="1145" y="0"/>
                      <a:pt x="6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69"/>
              <p:cNvSpPr/>
              <p:nvPr/>
            </p:nvSpPr>
            <p:spPr>
              <a:xfrm>
                <a:off x="4593600" y="3136950"/>
                <a:ext cx="108675" cy="70950"/>
              </a:xfrm>
              <a:custGeom>
                <a:avLst/>
                <a:gdLst/>
                <a:ahLst/>
                <a:cxnLst/>
                <a:rect l="l" t="t" r="r" b="b"/>
                <a:pathLst>
                  <a:path w="4347" h="2838" extrusionOk="0">
                    <a:moveTo>
                      <a:pt x="908" y="1"/>
                    </a:moveTo>
                    <a:cubicBezTo>
                      <a:pt x="608" y="1"/>
                      <a:pt x="381" y="86"/>
                      <a:pt x="274" y="264"/>
                    </a:cubicBezTo>
                    <a:cubicBezTo>
                      <a:pt x="0" y="720"/>
                      <a:pt x="608" y="1602"/>
                      <a:pt x="1672" y="2240"/>
                    </a:cubicBezTo>
                    <a:cubicBezTo>
                      <a:pt x="2321" y="2629"/>
                      <a:pt x="2969" y="2837"/>
                      <a:pt x="3439" y="2837"/>
                    </a:cubicBezTo>
                    <a:cubicBezTo>
                      <a:pt x="3739" y="2837"/>
                      <a:pt x="3966" y="2752"/>
                      <a:pt x="4073" y="2574"/>
                    </a:cubicBezTo>
                    <a:cubicBezTo>
                      <a:pt x="4347" y="2118"/>
                      <a:pt x="3708" y="1237"/>
                      <a:pt x="2675" y="598"/>
                    </a:cubicBezTo>
                    <a:cubicBezTo>
                      <a:pt x="2026" y="209"/>
                      <a:pt x="1378" y="1"/>
                      <a:pt x="9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69"/>
              <p:cNvSpPr/>
              <p:nvPr/>
            </p:nvSpPr>
            <p:spPr>
              <a:xfrm>
                <a:off x="4611825" y="3335300"/>
                <a:ext cx="108700" cy="70925"/>
              </a:xfrm>
              <a:custGeom>
                <a:avLst/>
                <a:gdLst/>
                <a:ahLst/>
                <a:cxnLst/>
                <a:rect l="l" t="t" r="r" b="b"/>
                <a:pathLst>
                  <a:path w="4348" h="2837" extrusionOk="0">
                    <a:moveTo>
                      <a:pt x="909" y="0"/>
                    </a:moveTo>
                    <a:cubicBezTo>
                      <a:pt x="608" y="0"/>
                      <a:pt x="381" y="85"/>
                      <a:pt x="274" y="263"/>
                    </a:cubicBezTo>
                    <a:cubicBezTo>
                      <a:pt x="1" y="719"/>
                      <a:pt x="639" y="1601"/>
                      <a:pt x="1672" y="2239"/>
                    </a:cubicBezTo>
                    <a:cubicBezTo>
                      <a:pt x="2321" y="2628"/>
                      <a:pt x="2970" y="2837"/>
                      <a:pt x="3439" y="2837"/>
                    </a:cubicBezTo>
                    <a:cubicBezTo>
                      <a:pt x="3740" y="2837"/>
                      <a:pt x="3967" y="2751"/>
                      <a:pt x="4074" y="2573"/>
                    </a:cubicBezTo>
                    <a:cubicBezTo>
                      <a:pt x="4347" y="2117"/>
                      <a:pt x="3679" y="1266"/>
                      <a:pt x="2676" y="598"/>
                    </a:cubicBezTo>
                    <a:cubicBezTo>
                      <a:pt x="2027" y="208"/>
                      <a:pt x="1378" y="0"/>
                      <a:pt x="9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69"/>
              <p:cNvSpPr/>
              <p:nvPr/>
            </p:nvSpPr>
            <p:spPr>
              <a:xfrm>
                <a:off x="4873225" y="2979550"/>
                <a:ext cx="113250" cy="59000"/>
              </a:xfrm>
              <a:custGeom>
                <a:avLst/>
                <a:gdLst/>
                <a:ahLst/>
                <a:cxnLst/>
                <a:rect l="l" t="t" r="r" b="b"/>
                <a:pathLst>
                  <a:path w="4530" h="2360" extrusionOk="0">
                    <a:moveTo>
                      <a:pt x="3393" y="1"/>
                    </a:moveTo>
                    <a:cubicBezTo>
                      <a:pt x="2974" y="1"/>
                      <a:pt x="2455" y="100"/>
                      <a:pt x="1916" y="299"/>
                    </a:cubicBezTo>
                    <a:cubicBezTo>
                      <a:pt x="791" y="694"/>
                      <a:pt x="1" y="1454"/>
                      <a:pt x="183" y="1970"/>
                    </a:cubicBezTo>
                    <a:cubicBezTo>
                      <a:pt x="264" y="2230"/>
                      <a:pt x="613" y="2359"/>
                      <a:pt x="1097" y="2359"/>
                    </a:cubicBezTo>
                    <a:cubicBezTo>
                      <a:pt x="1520" y="2359"/>
                      <a:pt x="2045" y="2260"/>
                      <a:pt x="2584" y="2062"/>
                    </a:cubicBezTo>
                    <a:cubicBezTo>
                      <a:pt x="3709" y="1666"/>
                      <a:pt x="4530" y="907"/>
                      <a:pt x="4317" y="390"/>
                    </a:cubicBezTo>
                    <a:cubicBezTo>
                      <a:pt x="4220" y="130"/>
                      <a:pt x="3872" y="1"/>
                      <a:pt x="33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69"/>
              <p:cNvSpPr/>
              <p:nvPr/>
            </p:nvSpPr>
            <p:spPr>
              <a:xfrm>
                <a:off x="4861075" y="3167750"/>
                <a:ext cx="110200" cy="67175"/>
              </a:xfrm>
              <a:custGeom>
                <a:avLst/>
                <a:gdLst/>
                <a:ahLst/>
                <a:cxnLst/>
                <a:rect l="l" t="t" r="r" b="b"/>
                <a:pathLst>
                  <a:path w="4408" h="2687" extrusionOk="0">
                    <a:moveTo>
                      <a:pt x="3447" y="0"/>
                    </a:moveTo>
                    <a:cubicBezTo>
                      <a:pt x="2983" y="0"/>
                      <a:pt x="2358" y="182"/>
                      <a:pt x="1733" y="521"/>
                    </a:cubicBezTo>
                    <a:cubicBezTo>
                      <a:pt x="669" y="1129"/>
                      <a:pt x="0" y="1950"/>
                      <a:pt x="244" y="2406"/>
                    </a:cubicBezTo>
                    <a:cubicBezTo>
                      <a:pt x="345" y="2596"/>
                      <a:pt x="595" y="2686"/>
                      <a:pt x="930" y="2686"/>
                    </a:cubicBezTo>
                    <a:cubicBezTo>
                      <a:pt x="1396" y="2686"/>
                      <a:pt x="2025" y="2512"/>
                      <a:pt x="2645" y="2193"/>
                    </a:cubicBezTo>
                    <a:cubicBezTo>
                      <a:pt x="3709" y="1585"/>
                      <a:pt x="4408" y="734"/>
                      <a:pt x="4134" y="278"/>
                    </a:cubicBezTo>
                    <a:cubicBezTo>
                      <a:pt x="4021" y="90"/>
                      <a:pt x="3774" y="0"/>
                      <a:pt x="34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69"/>
              <p:cNvSpPr/>
              <p:nvPr/>
            </p:nvSpPr>
            <p:spPr>
              <a:xfrm>
                <a:off x="4853475" y="3340000"/>
                <a:ext cx="99575" cy="80800"/>
              </a:xfrm>
              <a:custGeom>
                <a:avLst/>
                <a:gdLst/>
                <a:ahLst/>
                <a:cxnLst/>
                <a:rect l="l" t="t" r="r" b="b"/>
                <a:pathLst>
                  <a:path w="3983" h="3232" extrusionOk="0">
                    <a:moveTo>
                      <a:pt x="3199" y="1"/>
                    </a:moveTo>
                    <a:cubicBezTo>
                      <a:pt x="2720" y="1"/>
                      <a:pt x="2021" y="339"/>
                      <a:pt x="1368" y="926"/>
                    </a:cubicBezTo>
                    <a:cubicBezTo>
                      <a:pt x="426" y="1717"/>
                      <a:pt x="1" y="2689"/>
                      <a:pt x="335" y="3085"/>
                    </a:cubicBezTo>
                    <a:cubicBezTo>
                      <a:pt x="426" y="3184"/>
                      <a:pt x="571" y="3232"/>
                      <a:pt x="750" y="3232"/>
                    </a:cubicBezTo>
                    <a:cubicBezTo>
                      <a:pt x="1226" y="3232"/>
                      <a:pt x="1952" y="2898"/>
                      <a:pt x="2615" y="2325"/>
                    </a:cubicBezTo>
                    <a:cubicBezTo>
                      <a:pt x="3526" y="1534"/>
                      <a:pt x="3982" y="531"/>
                      <a:pt x="3648" y="167"/>
                    </a:cubicBezTo>
                    <a:cubicBezTo>
                      <a:pt x="3544" y="54"/>
                      <a:pt x="3389" y="1"/>
                      <a:pt x="31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69"/>
              <p:cNvSpPr/>
              <p:nvPr/>
            </p:nvSpPr>
            <p:spPr>
              <a:xfrm>
                <a:off x="4653425" y="2884375"/>
                <a:ext cx="281900" cy="788875"/>
              </a:xfrm>
              <a:custGeom>
                <a:avLst/>
                <a:gdLst/>
                <a:ahLst/>
                <a:cxnLst/>
                <a:rect l="l" t="t" r="r" b="b"/>
                <a:pathLst>
                  <a:path w="11276" h="31555" extrusionOk="0">
                    <a:moveTo>
                      <a:pt x="5565" y="1"/>
                    </a:moveTo>
                    <a:cubicBezTo>
                      <a:pt x="5506" y="1"/>
                      <a:pt x="5470" y="26"/>
                      <a:pt x="5510" y="93"/>
                    </a:cubicBezTo>
                    <a:cubicBezTo>
                      <a:pt x="6939" y="1978"/>
                      <a:pt x="7425" y="4501"/>
                      <a:pt x="6878" y="6750"/>
                    </a:cubicBezTo>
                    <a:lnTo>
                      <a:pt x="6878" y="6780"/>
                    </a:lnTo>
                    <a:cubicBezTo>
                      <a:pt x="6544" y="7814"/>
                      <a:pt x="6270" y="8878"/>
                      <a:pt x="6027" y="9942"/>
                    </a:cubicBezTo>
                    <a:cubicBezTo>
                      <a:pt x="5875" y="10428"/>
                      <a:pt x="5753" y="10975"/>
                      <a:pt x="5662" y="11461"/>
                    </a:cubicBezTo>
                    <a:lnTo>
                      <a:pt x="5662" y="11492"/>
                    </a:lnTo>
                    <a:cubicBezTo>
                      <a:pt x="5571" y="12100"/>
                      <a:pt x="5449" y="12708"/>
                      <a:pt x="5358" y="13315"/>
                    </a:cubicBezTo>
                    <a:cubicBezTo>
                      <a:pt x="5145" y="11401"/>
                      <a:pt x="4385" y="9425"/>
                      <a:pt x="2987" y="8057"/>
                    </a:cubicBezTo>
                    <a:cubicBezTo>
                      <a:pt x="2942" y="8011"/>
                      <a:pt x="2850" y="7981"/>
                      <a:pt x="2790" y="7981"/>
                    </a:cubicBezTo>
                    <a:cubicBezTo>
                      <a:pt x="2729" y="7981"/>
                      <a:pt x="2698" y="8011"/>
                      <a:pt x="2774" y="8087"/>
                    </a:cubicBezTo>
                    <a:cubicBezTo>
                      <a:pt x="4689" y="9972"/>
                      <a:pt x="5358" y="12951"/>
                      <a:pt x="5115" y="15534"/>
                    </a:cubicBezTo>
                    <a:cubicBezTo>
                      <a:pt x="4993" y="16811"/>
                      <a:pt x="4902" y="18148"/>
                      <a:pt x="4963" y="19455"/>
                    </a:cubicBezTo>
                    <a:lnTo>
                      <a:pt x="4963" y="19486"/>
                    </a:lnTo>
                    <a:lnTo>
                      <a:pt x="4963" y="19516"/>
                    </a:lnTo>
                    <a:cubicBezTo>
                      <a:pt x="4963" y="20854"/>
                      <a:pt x="5054" y="22130"/>
                      <a:pt x="5267" y="23437"/>
                    </a:cubicBezTo>
                    <a:cubicBezTo>
                      <a:pt x="5328" y="23924"/>
                      <a:pt x="5388" y="24471"/>
                      <a:pt x="5510" y="24957"/>
                    </a:cubicBezTo>
                    <a:cubicBezTo>
                      <a:pt x="4416" y="22525"/>
                      <a:pt x="2622" y="20215"/>
                      <a:pt x="160" y="19212"/>
                    </a:cubicBezTo>
                    <a:cubicBezTo>
                      <a:pt x="131" y="19202"/>
                      <a:pt x="108" y="19198"/>
                      <a:pt x="90" y="19198"/>
                    </a:cubicBezTo>
                    <a:cubicBezTo>
                      <a:pt x="0" y="19198"/>
                      <a:pt x="63" y="19313"/>
                      <a:pt x="191" y="19364"/>
                    </a:cubicBezTo>
                    <a:cubicBezTo>
                      <a:pt x="3018" y="20458"/>
                      <a:pt x="4872" y="23468"/>
                      <a:pt x="5814" y="26234"/>
                    </a:cubicBezTo>
                    <a:cubicBezTo>
                      <a:pt x="6240" y="28057"/>
                      <a:pt x="6847" y="29942"/>
                      <a:pt x="7851" y="31462"/>
                    </a:cubicBezTo>
                    <a:cubicBezTo>
                      <a:pt x="7885" y="31513"/>
                      <a:pt x="7995" y="31554"/>
                      <a:pt x="8064" y="31554"/>
                    </a:cubicBezTo>
                    <a:cubicBezTo>
                      <a:pt x="8118" y="31554"/>
                      <a:pt x="8147" y="31529"/>
                      <a:pt x="8094" y="31462"/>
                    </a:cubicBezTo>
                    <a:cubicBezTo>
                      <a:pt x="7699" y="30854"/>
                      <a:pt x="7395" y="30155"/>
                      <a:pt x="7091" y="29486"/>
                    </a:cubicBezTo>
                    <a:cubicBezTo>
                      <a:pt x="7121" y="29486"/>
                      <a:pt x="7121" y="29486"/>
                      <a:pt x="7121" y="29425"/>
                    </a:cubicBezTo>
                    <a:cubicBezTo>
                      <a:pt x="6939" y="26933"/>
                      <a:pt x="7030" y="24075"/>
                      <a:pt x="8367" y="21826"/>
                    </a:cubicBezTo>
                    <a:cubicBezTo>
                      <a:pt x="8793" y="21158"/>
                      <a:pt x="9370" y="20398"/>
                      <a:pt x="10069" y="20002"/>
                    </a:cubicBezTo>
                    <a:cubicBezTo>
                      <a:pt x="10180" y="19947"/>
                      <a:pt x="10014" y="19816"/>
                      <a:pt x="9891" y="19816"/>
                    </a:cubicBezTo>
                    <a:cubicBezTo>
                      <a:pt x="9879" y="19816"/>
                      <a:pt x="9868" y="19817"/>
                      <a:pt x="9857" y="19820"/>
                    </a:cubicBezTo>
                    <a:cubicBezTo>
                      <a:pt x="9127" y="20215"/>
                      <a:pt x="8519" y="21006"/>
                      <a:pt x="8155" y="21674"/>
                    </a:cubicBezTo>
                    <a:cubicBezTo>
                      <a:pt x="6939" y="23802"/>
                      <a:pt x="6726" y="26355"/>
                      <a:pt x="6847" y="28756"/>
                    </a:cubicBezTo>
                    <a:cubicBezTo>
                      <a:pt x="6696" y="28270"/>
                      <a:pt x="6544" y="27814"/>
                      <a:pt x="6392" y="27297"/>
                    </a:cubicBezTo>
                    <a:cubicBezTo>
                      <a:pt x="6422" y="27297"/>
                      <a:pt x="6422" y="27267"/>
                      <a:pt x="6422" y="27267"/>
                    </a:cubicBezTo>
                    <a:cubicBezTo>
                      <a:pt x="6361" y="26993"/>
                      <a:pt x="6240" y="26750"/>
                      <a:pt x="6179" y="26477"/>
                    </a:cubicBezTo>
                    <a:cubicBezTo>
                      <a:pt x="5905" y="25443"/>
                      <a:pt x="5753" y="24379"/>
                      <a:pt x="5601" y="23407"/>
                    </a:cubicBezTo>
                    <a:cubicBezTo>
                      <a:pt x="5419" y="22130"/>
                      <a:pt x="5328" y="20854"/>
                      <a:pt x="5297" y="19607"/>
                    </a:cubicBezTo>
                    <a:cubicBezTo>
                      <a:pt x="5632" y="16507"/>
                      <a:pt x="8003" y="13923"/>
                      <a:pt x="10769" y="12677"/>
                    </a:cubicBezTo>
                    <a:cubicBezTo>
                      <a:pt x="10907" y="12622"/>
                      <a:pt x="10692" y="12491"/>
                      <a:pt x="10607" y="12491"/>
                    </a:cubicBezTo>
                    <a:cubicBezTo>
                      <a:pt x="10599" y="12491"/>
                      <a:pt x="10592" y="12492"/>
                      <a:pt x="10586" y="12495"/>
                    </a:cubicBezTo>
                    <a:cubicBezTo>
                      <a:pt x="8185" y="13559"/>
                      <a:pt x="6088" y="15595"/>
                      <a:pt x="5297" y="18118"/>
                    </a:cubicBezTo>
                    <a:cubicBezTo>
                      <a:pt x="5358" y="15413"/>
                      <a:pt x="5753" y="12708"/>
                      <a:pt x="6361" y="10094"/>
                    </a:cubicBezTo>
                    <a:cubicBezTo>
                      <a:pt x="7091" y="7783"/>
                      <a:pt x="8762" y="5656"/>
                      <a:pt x="11133" y="4957"/>
                    </a:cubicBezTo>
                    <a:cubicBezTo>
                      <a:pt x="11275" y="4928"/>
                      <a:pt x="11099" y="4741"/>
                      <a:pt x="10976" y="4741"/>
                    </a:cubicBezTo>
                    <a:cubicBezTo>
                      <a:pt x="10967" y="4741"/>
                      <a:pt x="10959" y="4742"/>
                      <a:pt x="10951" y="4744"/>
                    </a:cubicBezTo>
                    <a:cubicBezTo>
                      <a:pt x="9127" y="5261"/>
                      <a:pt x="7729" y="6598"/>
                      <a:pt x="6817" y="8209"/>
                    </a:cubicBezTo>
                    <a:cubicBezTo>
                      <a:pt x="7455" y="5838"/>
                      <a:pt x="8306" y="3528"/>
                      <a:pt x="9279" y="1279"/>
                    </a:cubicBezTo>
                    <a:cubicBezTo>
                      <a:pt x="9347" y="1189"/>
                      <a:pt x="9198" y="1082"/>
                      <a:pt x="9091" y="1082"/>
                    </a:cubicBezTo>
                    <a:cubicBezTo>
                      <a:pt x="9054" y="1082"/>
                      <a:pt x="9021" y="1095"/>
                      <a:pt x="9006" y="1127"/>
                    </a:cubicBezTo>
                    <a:cubicBezTo>
                      <a:pt x="8398" y="2495"/>
                      <a:pt x="7881" y="3893"/>
                      <a:pt x="7395" y="5321"/>
                    </a:cubicBezTo>
                    <a:cubicBezTo>
                      <a:pt x="7425" y="3498"/>
                      <a:pt x="6878" y="1583"/>
                      <a:pt x="5784" y="93"/>
                    </a:cubicBezTo>
                    <a:cubicBezTo>
                      <a:pt x="5750" y="42"/>
                      <a:pt x="5639" y="1"/>
                      <a:pt x="55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69"/>
              <p:cNvSpPr/>
              <p:nvPr/>
            </p:nvSpPr>
            <p:spPr>
              <a:xfrm>
                <a:off x="4642975" y="3173175"/>
                <a:ext cx="136825" cy="177075"/>
              </a:xfrm>
              <a:custGeom>
                <a:avLst/>
                <a:gdLst/>
                <a:ahLst/>
                <a:cxnLst/>
                <a:rect l="l" t="t" r="r" b="b"/>
                <a:pathLst>
                  <a:path w="5473" h="7083" extrusionOk="0">
                    <a:moveTo>
                      <a:pt x="214" y="1"/>
                    </a:moveTo>
                    <a:lnTo>
                      <a:pt x="1" y="183"/>
                    </a:lnTo>
                    <a:cubicBezTo>
                      <a:pt x="2797" y="1429"/>
                      <a:pt x="5138" y="4013"/>
                      <a:pt x="5472" y="7083"/>
                    </a:cubicBezTo>
                    <a:lnTo>
                      <a:pt x="5472" y="5624"/>
                    </a:lnTo>
                    <a:cubicBezTo>
                      <a:pt x="4682" y="3101"/>
                      <a:pt x="2585" y="1064"/>
                      <a:pt x="2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69"/>
              <p:cNvSpPr/>
              <p:nvPr/>
            </p:nvSpPr>
            <p:spPr>
              <a:xfrm>
                <a:off x="4498600" y="3509375"/>
                <a:ext cx="406575" cy="286825"/>
              </a:xfrm>
              <a:custGeom>
                <a:avLst/>
                <a:gdLst/>
                <a:ahLst/>
                <a:cxnLst/>
                <a:rect l="l" t="t" r="r" b="b"/>
                <a:pathLst>
                  <a:path w="16263" h="11473" extrusionOk="0">
                    <a:moveTo>
                      <a:pt x="3914" y="0"/>
                    </a:moveTo>
                    <a:cubicBezTo>
                      <a:pt x="1665" y="0"/>
                      <a:pt x="1" y="413"/>
                      <a:pt x="1" y="413"/>
                    </a:cubicBezTo>
                    <a:cubicBezTo>
                      <a:pt x="1" y="413"/>
                      <a:pt x="3162" y="4182"/>
                      <a:pt x="6536" y="7677"/>
                    </a:cubicBezTo>
                    <a:cubicBezTo>
                      <a:pt x="8934" y="10185"/>
                      <a:pt x="11380" y="11473"/>
                      <a:pt x="13121" y="11473"/>
                    </a:cubicBezTo>
                    <a:cubicBezTo>
                      <a:pt x="13806" y="11473"/>
                      <a:pt x="14383" y="11273"/>
                      <a:pt x="14803" y="10869"/>
                    </a:cubicBezTo>
                    <a:cubicBezTo>
                      <a:pt x="16262" y="9410"/>
                      <a:pt x="16202" y="6066"/>
                      <a:pt x="11916" y="2510"/>
                    </a:cubicBezTo>
                    <a:cubicBezTo>
                      <a:pt x="9480" y="486"/>
                      <a:pt x="6353" y="0"/>
                      <a:pt x="39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69"/>
              <p:cNvSpPr/>
              <p:nvPr/>
            </p:nvSpPr>
            <p:spPr>
              <a:xfrm>
                <a:off x="4680225" y="3106300"/>
                <a:ext cx="231025" cy="433375"/>
              </a:xfrm>
              <a:custGeom>
                <a:avLst/>
                <a:gdLst/>
                <a:ahLst/>
                <a:cxnLst/>
                <a:rect l="l" t="t" r="r" b="b"/>
                <a:pathLst>
                  <a:path w="9241" h="17335" extrusionOk="0">
                    <a:moveTo>
                      <a:pt x="0" y="1"/>
                    </a:moveTo>
                    <a:cubicBezTo>
                      <a:pt x="0" y="1"/>
                      <a:pt x="152" y="4895"/>
                      <a:pt x="639" y="9727"/>
                    </a:cubicBezTo>
                    <a:cubicBezTo>
                      <a:pt x="1140" y="14419"/>
                      <a:pt x="3017" y="17334"/>
                      <a:pt x="4989" y="17334"/>
                    </a:cubicBezTo>
                    <a:cubicBezTo>
                      <a:pt x="5048" y="17334"/>
                      <a:pt x="5108" y="17332"/>
                      <a:pt x="5168" y="17326"/>
                    </a:cubicBezTo>
                    <a:cubicBezTo>
                      <a:pt x="7234" y="17144"/>
                      <a:pt x="9241" y="14439"/>
                      <a:pt x="8055" y="8967"/>
                    </a:cubicBezTo>
                    <a:cubicBezTo>
                      <a:pt x="6809" y="3041"/>
                      <a:pt x="1"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69"/>
              <p:cNvSpPr/>
              <p:nvPr/>
            </p:nvSpPr>
            <p:spPr>
              <a:xfrm>
                <a:off x="4464400" y="3322975"/>
                <a:ext cx="408850" cy="283575"/>
              </a:xfrm>
              <a:custGeom>
                <a:avLst/>
                <a:gdLst/>
                <a:ahLst/>
                <a:cxnLst/>
                <a:rect l="l" t="t" r="r" b="b"/>
                <a:pathLst>
                  <a:path w="16354" h="11343" extrusionOk="0">
                    <a:moveTo>
                      <a:pt x="4105" y="0"/>
                    </a:moveTo>
                    <a:cubicBezTo>
                      <a:pt x="1758" y="0"/>
                      <a:pt x="1" y="452"/>
                      <a:pt x="1" y="452"/>
                    </a:cubicBezTo>
                    <a:cubicBezTo>
                      <a:pt x="1" y="452"/>
                      <a:pt x="3192" y="4191"/>
                      <a:pt x="6627" y="7626"/>
                    </a:cubicBezTo>
                    <a:cubicBezTo>
                      <a:pt x="9029" y="10093"/>
                      <a:pt x="11462" y="11342"/>
                      <a:pt x="13191" y="11342"/>
                    </a:cubicBezTo>
                    <a:cubicBezTo>
                      <a:pt x="13890" y="11342"/>
                      <a:pt x="14474" y="11138"/>
                      <a:pt x="14895" y="10726"/>
                    </a:cubicBezTo>
                    <a:cubicBezTo>
                      <a:pt x="16354" y="9267"/>
                      <a:pt x="16232" y="5924"/>
                      <a:pt x="11916" y="2398"/>
                    </a:cubicBezTo>
                    <a:cubicBezTo>
                      <a:pt x="9532" y="475"/>
                      <a:pt x="6509" y="0"/>
                      <a:pt x="41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69"/>
              <p:cNvSpPr/>
              <p:nvPr/>
            </p:nvSpPr>
            <p:spPr>
              <a:xfrm>
                <a:off x="4770850" y="3025750"/>
                <a:ext cx="200425" cy="446150"/>
              </a:xfrm>
              <a:custGeom>
                <a:avLst/>
                <a:gdLst/>
                <a:ahLst/>
                <a:cxnLst/>
                <a:rect l="l" t="t" r="r" b="b"/>
                <a:pathLst>
                  <a:path w="8017" h="17846" extrusionOk="0">
                    <a:moveTo>
                      <a:pt x="7196" y="1"/>
                    </a:moveTo>
                    <a:cubicBezTo>
                      <a:pt x="7196" y="1"/>
                      <a:pt x="874" y="3922"/>
                      <a:pt x="418" y="9940"/>
                    </a:cubicBezTo>
                    <a:cubicBezTo>
                      <a:pt x="0" y="15431"/>
                      <a:pt x="2248" y="17845"/>
                      <a:pt x="4286" y="17845"/>
                    </a:cubicBezTo>
                    <a:cubicBezTo>
                      <a:pt x="4324" y="17845"/>
                      <a:pt x="4362" y="17845"/>
                      <a:pt x="4400" y="17843"/>
                    </a:cubicBezTo>
                    <a:cubicBezTo>
                      <a:pt x="6436" y="17782"/>
                      <a:pt x="8017" y="14560"/>
                      <a:pt x="7865" y="9727"/>
                    </a:cubicBezTo>
                    <a:cubicBezTo>
                      <a:pt x="7713" y="4864"/>
                      <a:pt x="7196" y="1"/>
                      <a:pt x="71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69"/>
              <p:cNvSpPr/>
              <p:nvPr/>
            </p:nvSpPr>
            <p:spPr>
              <a:xfrm>
                <a:off x="5238750" y="2882150"/>
                <a:ext cx="330575" cy="377550"/>
              </a:xfrm>
              <a:custGeom>
                <a:avLst/>
                <a:gdLst/>
                <a:ahLst/>
                <a:cxnLst/>
                <a:rect l="l" t="t" r="r" b="b"/>
                <a:pathLst>
                  <a:path w="13223" h="15102" extrusionOk="0">
                    <a:moveTo>
                      <a:pt x="13222" y="0"/>
                    </a:moveTo>
                    <a:cubicBezTo>
                      <a:pt x="13221" y="0"/>
                      <a:pt x="5805" y="852"/>
                      <a:pt x="2766" y="6079"/>
                    </a:cubicBezTo>
                    <a:cubicBezTo>
                      <a:pt x="0" y="10912"/>
                      <a:pt x="1064" y="14104"/>
                      <a:pt x="2979" y="14924"/>
                    </a:cubicBezTo>
                    <a:cubicBezTo>
                      <a:pt x="3243" y="15044"/>
                      <a:pt x="3524" y="15102"/>
                      <a:pt x="3819" y="15102"/>
                    </a:cubicBezTo>
                    <a:cubicBezTo>
                      <a:pt x="5623" y="15102"/>
                      <a:pt x="7906" y="12904"/>
                      <a:pt x="9605" y="9088"/>
                    </a:cubicBezTo>
                    <a:cubicBezTo>
                      <a:pt x="11550" y="4651"/>
                      <a:pt x="13222" y="0"/>
                      <a:pt x="132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69"/>
              <p:cNvSpPr/>
              <p:nvPr/>
            </p:nvSpPr>
            <p:spPr>
              <a:xfrm>
                <a:off x="5159700" y="2828950"/>
                <a:ext cx="330600" cy="377575"/>
              </a:xfrm>
              <a:custGeom>
                <a:avLst/>
                <a:gdLst/>
                <a:ahLst/>
                <a:cxnLst/>
                <a:rect l="l" t="t" r="r" b="b"/>
                <a:pathLst>
                  <a:path w="13224" h="15103" extrusionOk="0">
                    <a:moveTo>
                      <a:pt x="1" y="0"/>
                    </a:moveTo>
                    <a:cubicBezTo>
                      <a:pt x="1" y="1"/>
                      <a:pt x="1673" y="4621"/>
                      <a:pt x="3618" y="9089"/>
                    </a:cubicBezTo>
                    <a:cubicBezTo>
                      <a:pt x="5317" y="12904"/>
                      <a:pt x="7600" y="15102"/>
                      <a:pt x="9424" y="15102"/>
                    </a:cubicBezTo>
                    <a:cubicBezTo>
                      <a:pt x="9721" y="15102"/>
                      <a:pt x="10006" y="15044"/>
                      <a:pt x="10275" y="14925"/>
                    </a:cubicBezTo>
                    <a:cubicBezTo>
                      <a:pt x="12159" y="14104"/>
                      <a:pt x="13223" y="10912"/>
                      <a:pt x="10457" y="6079"/>
                    </a:cubicBezTo>
                    <a:cubicBezTo>
                      <a:pt x="7418" y="852"/>
                      <a:pt x="2"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69"/>
              <p:cNvSpPr/>
              <p:nvPr/>
            </p:nvSpPr>
            <p:spPr>
              <a:xfrm>
                <a:off x="4696175" y="3006750"/>
                <a:ext cx="1347325" cy="1346550"/>
              </a:xfrm>
              <a:custGeom>
                <a:avLst/>
                <a:gdLst/>
                <a:ahLst/>
                <a:cxnLst/>
                <a:rect l="l" t="t" r="r" b="b"/>
                <a:pathLst>
                  <a:path w="53893" h="53862" extrusionOk="0">
                    <a:moveTo>
                      <a:pt x="26962" y="1"/>
                    </a:moveTo>
                    <a:cubicBezTo>
                      <a:pt x="12098" y="1"/>
                      <a:pt x="1" y="12038"/>
                      <a:pt x="1" y="26931"/>
                    </a:cubicBezTo>
                    <a:cubicBezTo>
                      <a:pt x="1" y="41795"/>
                      <a:pt x="12068" y="53862"/>
                      <a:pt x="26962" y="53862"/>
                    </a:cubicBezTo>
                    <a:cubicBezTo>
                      <a:pt x="41795" y="53862"/>
                      <a:pt x="53892" y="41825"/>
                      <a:pt x="53892" y="26931"/>
                    </a:cubicBezTo>
                    <a:cubicBezTo>
                      <a:pt x="53892" y="12068"/>
                      <a:pt x="41855" y="1"/>
                      <a:pt x="269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69"/>
              <p:cNvSpPr/>
              <p:nvPr/>
            </p:nvSpPr>
            <p:spPr>
              <a:xfrm>
                <a:off x="4467450" y="3619225"/>
                <a:ext cx="1752325" cy="503825"/>
              </a:xfrm>
              <a:custGeom>
                <a:avLst/>
                <a:gdLst/>
                <a:ahLst/>
                <a:cxnLst/>
                <a:rect l="l" t="t" r="r" b="b"/>
                <a:pathLst>
                  <a:path w="70093" h="20153" extrusionOk="0">
                    <a:moveTo>
                      <a:pt x="35070" y="1"/>
                    </a:moveTo>
                    <a:cubicBezTo>
                      <a:pt x="23299" y="1"/>
                      <a:pt x="11520" y="1885"/>
                      <a:pt x="1" y="5654"/>
                    </a:cubicBezTo>
                    <a:cubicBezTo>
                      <a:pt x="1642" y="10487"/>
                      <a:pt x="3314" y="15320"/>
                      <a:pt x="4955" y="20153"/>
                    </a:cubicBezTo>
                    <a:cubicBezTo>
                      <a:pt x="14864" y="16916"/>
                      <a:pt x="24955" y="15297"/>
                      <a:pt x="35051" y="15297"/>
                    </a:cubicBezTo>
                    <a:cubicBezTo>
                      <a:pt x="45146" y="15297"/>
                      <a:pt x="55245" y="16916"/>
                      <a:pt x="65169" y="20153"/>
                    </a:cubicBezTo>
                    <a:cubicBezTo>
                      <a:pt x="66841" y="15350"/>
                      <a:pt x="68482" y="10518"/>
                      <a:pt x="70093" y="5654"/>
                    </a:cubicBezTo>
                    <a:cubicBezTo>
                      <a:pt x="58603" y="1885"/>
                      <a:pt x="46840" y="1"/>
                      <a:pt x="350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69"/>
              <p:cNvSpPr/>
              <p:nvPr/>
            </p:nvSpPr>
            <p:spPr>
              <a:xfrm>
                <a:off x="4994050" y="3257525"/>
                <a:ext cx="752325" cy="752300"/>
              </a:xfrm>
              <a:custGeom>
                <a:avLst/>
                <a:gdLst/>
                <a:ahLst/>
                <a:cxnLst/>
                <a:rect l="l" t="t" r="r" b="b"/>
                <a:pathLst>
                  <a:path w="30093" h="30092" extrusionOk="0">
                    <a:moveTo>
                      <a:pt x="15047" y="0"/>
                    </a:moveTo>
                    <a:cubicBezTo>
                      <a:pt x="6718" y="0"/>
                      <a:pt x="1" y="6718"/>
                      <a:pt x="1" y="15046"/>
                    </a:cubicBezTo>
                    <a:cubicBezTo>
                      <a:pt x="1" y="23375"/>
                      <a:pt x="6718" y="30092"/>
                      <a:pt x="15047" y="30092"/>
                    </a:cubicBezTo>
                    <a:cubicBezTo>
                      <a:pt x="23345" y="30092"/>
                      <a:pt x="30092" y="23375"/>
                      <a:pt x="30092" y="15046"/>
                    </a:cubicBezTo>
                    <a:cubicBezTo>
                      <a:pt x="30092" y="6718"/>
                      <a:pt x="23345" y="0"/>
                      <a:pt x="150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69"/>
              <p:cNvSpPr/>
              <p:nvPr/>
            </p:nvSpPr>
            <p:spPr>
              <a:xfrm>
                <a:off x="4530525" y="3368475"/>
                <a:ext cx="1622400" cy="473425"/>
              </a:xfrm>
              <a:custGeom>
                <a:avLst/>
                <a:gdLst/>
                <a:ahLst/>
                <a:cxnLst/>
                <a:rect l="l" t="t" r="r" b="b"/>
                <a:pathLst>
                  <a:path w="64896" h="18937" extrusionOk="0">
                    <a:moveTo>
                      <a:pt x="0" y="0"/>
                    </a:moveTo>
                    <a:lnTo>
                      <a:pt x="0" y="18937"/>
                    </a:lnTo>
                    <a:lnTo>
                      <a:pt x="64895" y="18937"/>
                    </a:lnTo>
                    <a:lnTo>
                      <a:pt x="64895" y="0"/>
                    </a:lnTo>
                    <a:cubicBezTo>
                      <a:pt x="59515" y="0"/>
                      <a:pt x="59515" y="4073"/>
                      <a:pt x="54135" y="4073"/>
                    </a:cubicBezTo>
                    <a:cubicBezTo>
                      <a:pt x="48725" y="4073"/>
                      <a:pt x="48725" y="0"/>
                      <a:pt x="43314" y="0"/>
                    </a:cubicBezTo>
                    <a:cubicBezTo>
                      <a:pt x="37904" y="0"/>
                      <a:pt x="37904" y="4073"/>
                      <a:pt x="32463" y="4073"/>
                    </a:cubicBezTo>
                    <a:cubicBezTo>
                      <a:pt x="27083" y="4073"/>
                      <a:pt x="27083" y="0"/>
                      <a:pt x="21642" y="0"/>
                    </a:cubicBezTo>
                    <a:cubicBezTo>
                      <a:pt x="16262" y="0"/>
                      <a:pt x="16262" y="4073"/>
                      <a:pt x="10821" y="4073"/>
                    </a:cubicBezTo>
                    <a:cubicBezTo>
                      <a:pt x="5411" y="4073"/>
                      <a:pt x="5411"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69"/>
              <p:cNvSpPr/>
              <p:nvPr/>
            </p:nvSpPr>
            <p:spPr>
              <a:xfrm>
                <a:off x="4668825" y="3483200"/>
                <a:ext cx="1622400" cy="473450"/>
              </a:xfrm>
              <a:custGeom>
                <a:avLst/>
                <a:gdLst/>
                <a:ahLst/>
                <a:cxnLst/>
                <a:rect l="l" t="t" r="r" b="b"/>
                <a:pathLst>
                  <a:path w="64896" h="18938" extrusionOk="0">
                    <a:moveTo>
                      <a:pt x="0" y="1"/>
                    </a:moveTo>
                    <a:lnTo>
                      <a:pt x="0" y="18937"/>
                    </a:lnTo>
                    <a:lnTo>
                      <a:pt x="64895" y="18937"/>
                    </a:lnTo>
                    <a:lnTo>
                      <a:pt x="64895" y="1"/>
                    </a:lnTo>
                    <a:cubicBezTo>
                      <a:pt x="59576" y="1"/>
                      <a:pt x="59576" y="4074"/>
                      <a:pt x="54135" y="4074"/>
                    </a:cubicBezTo>
                    <a:cubicBezTo>
                      <a:pt x="48755" y="4074"/>
                      <a:pt x="48755" y="1"/>
                      <a:pt x="43314" y="1"/>
                    </a:cubicBezTo>
                    <a:cubicBezTo>
                      <a:pt x="37934" y="1"/>
                      <a:pt x="37934" y="4074"/>
                      <a:pt x="32493" y="4074"/>
                    </a:cubicBezTo>
                    <a:cubicBezTo>
                      <a:pt x="27083" y="4074"/>
                      <a:pt x="27083" y="1"/>
                      <a:pt x="21673" y="1"/>
                    </a:cubicBezTo>
                    <a:cubicBezTo>
                      <a:pt x="16262" y="1"/>
                      <a:pt x="16262" y="4074"/>
                      <a:pt x="10821" y="4074"/>
                    </a:cubicBezTo>
                    <a:cubicBezTo>
                      <a:pt x="5411" y="4074"/>
                      <a:pt x="5441"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69"/>
              <p:cNvSpPr/>
              <p:nvPr/>
            </p:nvSpPr>
            <p:spPr>
              <a:xfrm>
                <a:off x="4530525" y="3600225"/>
                <a:ext cx="1622400" cy="473450"/>
              </a:xfrm>
              <a:custGeom>
                <a:avLst/>
                <a:gdLst/>
                <a:ahLst/>
                <a:cxnLst/>
                <a:rect l="l" t="t" r="r" b="b"/>
                <a:pathLst>
                  <a:path w="64896" h="18938" extrusionOk="0">
                    <a:moveTo>
                      <a:pt x="0" y="1"/>
                    </a:moveTo>
                    <a:lnTo>
                      <a:pt x="0" y="18937"/>
                    </a:lnTo>
                    <a:lnTo>
                      <a:pt x="64895" y="18937"/>
                    </a:lnTo>
                    <a:lnTo>
                      <a:pt x="64895" y="1"/>
                    </a:lnTo>
                    <a:cubicBezTo>
                      <a:pt x="59515" y="1"/>
                      <a:pt x="59515" y="4074"/>
                      <a:pt x="54135" y="4074"/>
                    </a:cubicBezTo>
                    <a:cubicBezTo>
                      <a:pt x="48725" y="4074"/>
                      <a:pt x="48725" y="1"/>
                      <a:pt x="43314" y="1"/>
                    </a:cubicBezTo>
                    <a:cubicBezTo>
                      <a:pt x="37904" y="1"/>
                      <a:pt x="37904" y="4074"/>
                      <a:pt x="32463" y="4074"/>
                    </a:cubicBezTo>
                    <a:cubicBezTo>
                      <a:pt x="27083" y="4074"/>
                      <a:pt x="27083" y="1"/>
                      <a:pt x="21642" y="1"/>
                    </a:cubicBezTo>
                    <a:cubicBezTo>
                      <a:pt x="16262" y="1"/>
                      <a:pt x="16262" y="4074"/>
                      <a:pt x="10821" y="4074"/>
                    </a:cubicBezTo>
                    <a:cubicBezTo>
                      <a:pt x="5411" y="4074"/>
                      <a:pt x="541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69"/>
              <p:cNvSpPr/>
              <p:nvPr/>
            </p:nvSpPr>
            <p:spPr>
              <a:xfrm>
                <a:off x="4591325" y="3779750"/>
                <a:ext cx="1506125" cy="432225"/>
              </a:xfrm>
              <a:custGeom>
                <a:avLst/>
                <a:gdLst/>
                <a:ahLst/>
                <a:cxnLst/>
                <a:rect l="l" t="t" r="r" b="b"/>
                <a:pathLst>
                  <a:path w="60245" h="17289" extrusionOk="0">
                    <a:moveTo>
                      <a:pt x="30122" y="1"/>
                    </a:moveTo>
                    <a:cubicBezTo>
                      <a:pt x="20008" y="1"/>
                      <a:pt x="9894" y="1619"/>
                      <a:pt x="0" y="4856"/>
                    </a:cubicBezTo>
                    <a:cubicBezTo>
                      <a:pt x="1398" y="9021"/>
                      <a:pt x="2827" y="13154"/>
                      <a:pt x="4255" y="17288"/>
                    </a:cubicBezTo>
                    <a:cubicBezTo>
                      <a:pt x="12781" y="14522"/>
                      <a:pt x="21459" y="13139"/>
                      <a:pt x="30134" y="13139"/>
                    </a:cubicBezTo>
                    <a:cubicBezTo>
                      <a:pt x="38808" y="13139"/>
                      <a:pt x="47478" y="14522"/>
                      <a:pt x="55989" y="17288"/>
                    </a:cubicBezTo>
                    <a:cubicBezTo>
                      <a:pt x="57387" y="13124"/>
                      <a:pt x="58816" y="8960"/>
                      <a:pt x="60244" y="4856"/>
                    </a:cubicBezTo>
                    <a:cubicBezTo>
                      <a:pt x="50350" y="1619"/>
                      <a:pt x="40236" y="1"/>
                      <a:pt x="301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69"/>
              <p:cNvSpPr/>
              <p:nvPr/>
            </p:nvSpPr>
            <p:spPr>
              <a:xfrm>
                <a:off x="4790400" y="3915700"/>
                <a:ext cx="143650" cy="175450"/>
              </a:xfrm>
              <a:custGeom>
                <a:avLst/>
                <a:gdLst/>
                <a:ahLst/>
                <a:cxnLst/>
                <a:rect l="l" t="t" r="r" b="b"/>
                <a:pathLst>
                  <a:path w="5746" h="7018" extrusionOk="0">
                    <a:moveTo>
                      <a:pt x="2893" y="1725"/>
                    </a:moveTo>
                    <a:cubicBezTo>
                      <a:pt x="3320" y="1725"/>
                      <a:pt x="3640" y="1935"/>
                      <a:pt x="3739" y="2306"/>
                    </a:cubicBezTo>
                    <a:cubicBezTo>
                      <a:pt x="3800" y="2732"/>
                      <a:pt x="3496" y="3127"/>
                      <a:pt x="2979" y="3218"/>
                    </a:cubicBezTo>
                    <a:cubicBezTo>
                      <a:pt x="2873" y="3248"/>
                      <a:pt x="2774" y="3264"/>
                      <a:pt x="2679" y="3264"/>
                    </a:cubicBezTo>
                    <a:cubicBezTo>
                      <a:pt x="2584" y="3264"/>
                      <a:pt x="2493" y="3248"/>
                      <a:pt x="2402" y="3218"/>
                    </a:cubicBezTo>
                    <a:lnTo>
                      <a:pt x="2098" y="1972"/>
                    </a:lnTo>
                    <a:cubicBezTo>
                      <a:pt x="2250" y="1850"/>
                      <a:pt x="2402" y="1789"/>
                      <a:pt x="2584" y="1759"/>
                    </a:cubicBezTo>
                    <a:cubicBezTo>
                      <a:pt x="2692" y="1736"/>
                      <a:pt x="2796" y="1725"/>
                      <a:pt x="2893" y="1725"/>
                    </a:cubicBezTo>
                    <a:close/>
                    <a:moveTo>
                      <a:pt x="2776" y="0"/>
                    </a:moveTo>
                    <a:cubicBezTo>
                      <a:pt x="2525" y="0"/>
                      <a:pt x="2267" y="28"/>
                      <a:pt x="2007" y="87"/>
                    </a:cubicBezTo>
                    <a:cubicBezTo>
                      <a:pt x="1368" y="239"/>
                      <a:pt x="609" y="574"/>
                      <a:pt x="1" y="1060"/>
                    </a:cubicBezTo>
                    <a:lnTo>
                      <a:pt x="1612" y="7017"/>
                    </a:lnTo>
                    <a:lnTo>
                      <a:pt x="3314" y="6653"/>
                    </a:lnTo>
                    <a:lnTo>
                      <a:pt x="2888" y="4981"/>
                    </a:lnTo>
                    <a:cubicBezTo>
                      <a:pt x="3040" y="4981"/>
                      <a:pt x="3192" y="4981"/>
                      <a:pt x="3375" y="4950"/>
                    </a:cubicBezTo>
                    <a:cubicBezTo>
                      <a:pt x="4742" y="4647"/>
                      <a:pt x="5745" y="3188"/>
                      <a:pt x="5442" y="1850"/>
                    </a:cubicBezTo>
                    <a:cubicBezTo>
                      <a:pt x="5187" y="754"/>
                      <a:pt x="4077" y="0"/>
                      <a:pt x="27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69"/>
              <p:cNvSpPr/>
              <p:nvPr/>
            </p:nvSpPr>
            <p:spPr>
              <a:xfrm>
                <a:off x="4946950" y="3887475"/>
                <a:ext cx="127675" cy="173275"/>
              </a:xfrm>
              <a:custGeom>
                <a:avLst/>
                <a:gdLst/>
                <a:ahLst/>
                <a:cxnLst/>
                <a:rect l="l" t="t" r="r" b="b"/>
                <a:pathLst>
                  <a:path w="5107" h="6931" extrusionOk="0">
                    <a:moveTo>
                      <a:pt x="1946" y="0"/>
                    </a:moveTo>
                    <a:lnTo>
                      <a:pt x="0" y="304"/>
                    </a:lnTo>
                    <a:lnTo>
                      <a:pt x="1034" y="6931"/>
                    </a:lnTo>
                    <a:lnTo>
                      <a:pt x="5107" y="6323"/>
                    </a:lnTo>
                    <a:lnTo>
                      <a:pt x="4803" y="4347"/>
                    </a:lnTo>
                    <a:lnTo>
                      <a:pt x="2675" y="4620"/>
                    </a:lnTo>
                    <a:lnTo>
                      <a:pt x="194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69"/>
              <p:cNvSpPr/>
              <p:nvPr/>
            </p:nvSpPr>
            <p:spPr>
              <a:xfrm>
                <a:off x="5097400" y="3869225"/>
                <a:ext cx="174800" cy="170250"/>
              </a:xfrm>
              <a:custGeom>
                <a:avLst/>
                <a:gdLst/>
                <a:ahLst/>
                <a:cxnLst/>
                <a:rect l="l" t="t" r="r" b="b"/>
                <a:pathLst>
                  <a:path w="6992" h="6810" extrusionOk="0">
                    <a:moveTo>
                      <a:pt x="3405" y="2250"/>
                    </a:moveTo>
                    <a:lnTo>
                      <a:pt x="3861" y="3618"/>
                    </a:lnTo>
                    <a:lnTo>
                      <a:pt x="2949" y="3679"/>
                    </a:lnTo>
                    <a:lnTo>
                      <a:pt x="3405" y="2250"/>
                    </a:lnTo>
                    <a:close/>
                    <a:moveTo>
                      <a:pt x="4408" y="1"/>
                    </a:moveTo>
                    <a:lnTo>
                      <a:pt x="2402" y="153"/>
                    </a:lnTo>
                    <a:lnTo>
                      <a:pt x="1" y="6232"/>
                    </a:lnTo>
                    <a:lnTo>
                      <a:pt x="1976" y="6809"/>
                    </a:lnTo>
                    <a:lnTo>
                      <a:pt x="2584" y="5290"/>
                    </a:lnTo>
                    <a:lnTo>
                      <a:pt x="4317" y="5168"/>
                    </a:lnTo>
                    <a:lnTo>
                      <a:pt x="5077" y="6658"/>
                    </a:lnTo>
                    <a:lnTo>
                      <a:pt x="6992" y="6050"/>
                    </a:lnTo>
                    <a:cubicBezTo>
                      <a:pt x="6201" y="4013"/>
                      <a:pt x="5198" y="2037"/>
                      <a:pt x="44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69"/>
              <p:cNvSpPr/>
              <p:nvPr/>
            </p:nvSpPr>
            <p:spPr>
              <a:xfrm>
                <a:off x="5291175" y="3859325"/>
                <a:ext cx="133750" cy="170275"/>
              </a:xfrm>
              <a:custGeom>
                <a:avLst/>
                <a:gdLst/>
                <a:ahLst/>
                <a:cxnLst/>
                <a:rect l="l" t="t" r="r" b="b"/>
                <a:pathLst>
                  <a:path w="5350" h="6811" extrusionOk="0">
                    <a:moveTo>
                      <a:pt x="2788" y="1"/>
                    </a:moveTo>
                    <a:cubicBezTo>
                      <a:pt x="1393" y="1"/>
                      <a:pt x="304" y="903"/>
                      <a:pt x="304" y="2129"/>
                    </a:cubicBezTo>
                    <a:cubicBezTo>
                      <a:pt x="304" y="3406"/>
                      <a:pt x="1368" y="4257"/>
                      <a:pt x="2797" y="4257"/>
                    </a:cubicBezTo>
                    <a:cubicBezTo>
                      <a:pt x="3344" y="4257"/>
                      <a:pt x="3618" y="4379"/>
                      <a:pt x="3618" y="4561"/>
                    </a:cubicBezTo>
                    <a:cubicBezTo>
                      <a:pt x="3618" y="4835"/>
                      <a:pt x="3162" y="5017"/>
                      <a:pt x="2645" y="5017"/>
                    </a:cubicBezTo>
                    <a:cubicBezTo>
                      <a:pt x="2128" y="5017"/>
                      <a:pt x="1581" y="4774"/>
                      <a:pt x="1216" y="4348"/>
                    </a:cubicBezTo>
                    <a:lnTo>
                      <a:pt x="0" y="5625"/>
                    </a:lnTo>
                    <a:cubicBezTo>
                      <a:pt x="608" y="6324"/>
                      <a:pt x="1642" y="6810"/>
                      <a:pt x="2584" y="6810"/>
                    </a:cubicBezTo>
                    <a:cubicBezTo>
                      <a:pt x="4043" y="6810"/>
                      <a:pt x="5320" y="5777"/>
                      <a:pt x="5320" y="4531"/>
                    </a:cubicBezTo>
                    <a:cubicBezTo>
                      <a:pt x="5350" y="3406"/>
                      <a:pt x="4377" y="2525"/>
                      <a:pt x="3192" y="2525"/>
                    </a:cubicBezTo>
                    <a:cubicBezTo>
                      <a:pt x="3048" y="2525"/>
                      <a:pt x="2856" y="2541"/>
                      <a:pt x="2670" y="2541"/>
                    </a:cubicBezTo>
                    <a:cubicBezTo>
                      <a:pt x="2345" y="2541"/>
                      <a:pt x="2037" y="2491"/>
                      <a:pt x="2037" y="2221"/>
                    </a:cubicBezTo>
                    <a:cubicBezTo>
                      <a:pt x="2037" y="1977"/>
                      <a:pt x="2341" y="1825"/>
                      <a:pt x="2766" y="1825"/>
                    </a:cubicBezTo>
                    <a:cubicBezTo>
                      <a:pt x="3253" y="1825"/>
                      <a:pt x="3770" y="2038"/>
                      <a:pt x="4317" y="2433"/>
                    </a:cubicBezTo>
                    <a:lnTo>
                      <a:pt x="5350" y="1066"/>
                    </a:lnTo>
                    <a:cubicBezTo>
                      <a:pt x="4681" y="427"/>
                      <a:pt x="3770" y="2"/>
                      <a:pt x="2858" y="2"/>
                    </a:cubicBezTo>
                    <a:cubicBezTo>
                      <a:pt x="2834" y="1"/>
                      <a:pt x="2811" y="1"/>
                      <a:pt x="2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69"/>
              <p:cNvSpPr/>
              <p:nvPr/>
            </p:nvSpPr>
            <p:spPr>
              <a:xfrm>
                <a:off x="5463675" y="3866200"/>
                <a:ext cx="139075" cy="171000"/>
              </a:xfrm>
              <a:custGeom>
                <a:avLst/>
                <a:gdLst/>
                <a:ahLst/>
                <a:cxnLst/>
                <a:rect l="l" t="t" r="r" b="b"/>
                <a:pathLst>
                  <a:path w="5563" h="6840" extrusionOk="0">
                    <a:moveTo>
                      <a:pt x="61" y="0"/>
                    </a:moveTo>
                    <a:lnTo>
                      <a:pt x="0" y="1915"/>
                    </a:lnTo>
                    <a:lnTo>
                      <a:pt x="1672" y="1976"/>
                    </a:lnTo>
                    <a:lnTo>
                      <a:pt x="1216" y="6839"/>
                    </a:lnTo>
                    <a:lnTo>
                      <a:pt x="3344" y="6839"/>
                    </a:lnTo>
                    <a:lnTo>
                      <a:pt x="3800" y="2098"/>
                    </a:lnTo>
                    <a:lnTo>
                      <a:pt x="5563" y="2158"/>
                    </a:lnTo>
                    <a:lnTo>
                      <a:pt x="5563" y="274"/>
                    </a:lnTo>
                    <a:lnTo>
                      <a:pt x="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69"/>
              <p:cNvSpPr/>
              <p:nvPr/>
            </p:nvSpPr>
            <p:spPr>
              <a:xfrm>
                <a:off x="5619450" y="3882150"/>
                <a:ext cx="72200" cy="171000"/>
              </a:xfrm>
              <a:custGeom>
                <a:avLst/>
                <a:gdLst/>
                <a:ahLst/>
                <a:cxnLst/>
                <a:rect l="l" t="t" r="r" b="b"/>
                <a:pathLst>
                  <a:path w="2888" h="6840" extrusionOk="0">
                    <a:moveTo>
                      <a:pt x="1034" y="1"/>
                    </a:moveTo>
                    <a:lnTo>
                      <a:pt x="0" y="6596"/>
                    </a:lnTo>
                    <a:lnTo>
                      <a:pt x="1885" y="6840"/>
                    </a:lnTo>
                    <a:lnTo>
                      <a:pt x="2888" y="274"/>
                    </a:lnTo>
                    <a:lnTo>
                      <a:pt x="103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69"/>
              <p:cNvSpPr/>
              <p:nvPr/>
            </p:nvSpPr>
            <p:spPr>
              <a:xfrm>
                <a:off x="5703025" y="3907100"/>
                <a:ext cx="166450" cy="169050"/>
              </a:xfrm>
              <a:custGeom>
                <a:avLst/>
                <a:gdLst/>
                <a:ahLst/>
                <a:cxnLst/>
                <a:rect l="l" t="t" r="r" b="b"/>
                <a:pathLst>
                  <a:path w="6658" h="6762" extrusionOk="0">
                    <a:moveTo>
                      <a:pt x="3656" y="1"/>
                    </a:moveTo>
                    <a:cubicBezTo>
                      <a:pt x="2091" y="1"/>
                      <a:pt x="716" y="1110"/>
                      <a:pt x="396" y="2711"/>
                    </a:cubicBezTo>
                    <a:cubicBezTo>
                      <a:pt x="1" y="4535"/>
                      <a:pt x="1156" y="6358"/>
                      <a:pt x="2858" y="6693"/>
                    </a:cubicBezTo>
                    <a:cubicBezTo>
                      <a:pt x="3073" y="6739"/>
                      <a:pt x="3291" y="6762"/>
                      <a:pt x="3507" y="6762"/>
                    </a:cubicBezTo>
                    <a:cubicBezTo>
                      <a:pt x="4698" y="6762"/>
                      <a:pt x="5846" y="6085"/>
                      <a:pt x="6232" y="5082"/>
                    </a:cubicBezTo>
                    <a:lnTo>
                      <a:pt x="4682" y="4139"/>
                    </a:lnTo>
                    <a:cubicBezTo>
                      <a:pt x="4510" y="4460"/>
                      <a:pt x="4098" y="4660"/>
                      <a:pt x="3657" y="4660"/>
                    </a:cubicBezTo>
                    <a:cubicBezTo>
                      <a:pt x="3553" y="4660"/>
                      <a:pt x="3448" y="4649"/>
                      <a:pt x="3344" y="4626"/>
                    </a:cubicBezTo>
                    <a:cubicBezTo>
                      <a:pt x="2676" y="4474"/>
                      <a:pt x="2129" y="3714"/>
                      <a:pt x="2281" y="3045"/>
                    </a:cubicBezTo>
                    <a:cubicBezTo>
                      <a:pt x="2414" y="2433"/>
                      <a:pt x="2990" y="1984"/>
                      <a:pt x="3621" y="1984"/>
                    </a:cubicBezTo>
                    <a:cubicBezTo>
                      <a:pt x="3710" y="1984"/>
                      <a:pt x="3801" y="1993"/>
                      <a:pt x="3892" y="2012"/>
                    </a:cubicBezTo>
                    <a:cubicBezTo>
                      <a:pt x="4439" y="2133"/>
                      <a:pt x="4925" y="2620"/>
                      <a:pt x="4986" y="3167"/>
                    </a:cubicBezTo>
                    <a:lnTo>
                      <a:pt x="6658" y="2954"/>
                    </a:lnTo>
                    <a:cubicBezTo>
                      <a:pt x="6658" y="1495"/>
                      <a:pt x="5746" y="370"/>
                      <a:pt x="4317" y="66"/>
                    </a:cubicBezTo>
                    <a:cubicBezTo>
                      <a:pt x="4095" y="22"/>
                      <a:pt x="3873" y="1"/>
                      <a:pt x="36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69"/>
              <p:cNvSpPr/>
              <p:nvPr/>
            </p:nvSpPr>
            <p:spPr>
              <a:xfrm>
                <a:off x="5180225" y="4164825"/>
                <a:ext cx="70700" cy="96525"/>
              </a:xfrm>
              <a:custGeom>
                <a:avLst/>
                <a:gdLst/>
                <a:ahLst/>
                <a:cxnLst/>
                <a:rect l="l" t="t" r="r" b="b"/>
                <a:pathLst>
                  <a:path w="2828" h="3861" extrusionOk="0">
                    <a:moveTo>
                      <a:pt x="1" y="1"/>
                    </a:moveTo>
                    <a:lnTo>
                      <a:pt x="1" y="3861"/>
                    </a:lnTo>
                    <a:lnTo>
                      <a:pt x="973" y="3861"/>
                    </a:lnTo>
                    <a:lnTo>
                      <a:pt x="973" y="2432"/>
                    </a:lnTo>
                    <a:lnTo>
                      <a:pt x="2736" y="2432"/>
                    </a:lnTo>
                    <a:lnTo>
                      <a:pt x="2736" y="1673"/>
                    </a:lnTo>
                    <a:lnTo>
                      <a:pt x="973" y="1673"/>
                    </a:lnTo>
                    <a:lnTo>
                      <a:pt x="973" y="761"/>
                    </a:lnTo>
                    <a:lnTo>
                      <a:pt x="2827" y="761"/>
                    </a:lnTo>
                    <a:lnTo>
                      <a:pt x="28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69"/>
              <p:cNvSpPr/>
              <p:nvPr/>
            </p:nvSpPr>
            <p:spPr>
              <a:xfrm>
                <a:off x="5262300" y="4164825"/>
                <a:ext cx="86650" cy="96525"/>
              </a:xfrm>
              <a:custGeom>
                <a:avLst/>
                <a:gdLst/>
                <a:ahLst/>
                <a:cxnLst/>
                <a:rect l="l" t="t" r="r" b="b"/>
                <a:pathLst>
                  <a:path w="3466" h="3861" extrusionOk="0">
                    <a:moveTo>
                      <a:pt x="1794" y="791"/>
                    </a:moveTo>
                    <a:cubicBezTo>
                      <a:pt x="2037" y="791"/>
                      <a:pt x="2189" y="821"/>
                      <a:pt x="2280" y="943"/>
                    </a:cubicBezTo>
                    <a:cubicBezTo>
                      <a:pt x="2402" y="1034"/>
                      <a:pt x="2493" y="1217"/>
                      <a:pt x="2493" y="1399"/>
                    </a:cubicBezTo>
                    <a:cubicBezTo>
                      <a:pt x="2493" y="1581"/>
                      <a:pt x="2402" y="1733"/>
                      <a:pt x="2280" y="1855"/>
                    </a:cubicBezTo>
                    <a:cubicBezTo>
                      <a:pt x="2189" y="1976"/>
                      <a:pt x="2037" y="2007"/>
                      <a:pt x="1794" y="2007"/>
                    </a:cubicBezTo>
                    <a:lnTo>
                      <a:pt x="1034" y="2007"/>
                    </a:lnTo>
                    <a:lnTo>
                      <a:pt x="1034" y="791"/>
                    </a:lnTo>
                    <a:close/>
                    <a:moveTo>
                      <a:pt x="0" y="1"/>
                    </a:moveTo>
                    <a:lnTo>
                      <a:pt x="0" y="3861"/>
                    </a:lnTo>
                    <a:lnTo>
                      <a:pt x="1003" y="3861"/>
                    </a:lnTo>
                    <a:lnTo>
                      <a:pt x="1003" y="2767"/>
                    </a:lnTo>
                    <a:lnTo>
                      <a:pt x="1794" y="2767"/>
                    </a:lnTo>
                    <a:lnTo>
                      <a:pt x="2371" y="3861"/>
                    </a:lnTo>
                    <a:lnTo>
                      <a:pt x="3466" y="3861"/>
                    </a:lnTo>
                    <a:lnTo>
                      <a:pt x="2675" y="2554"/>
                    </a:lnTo>
                    <a:cubicBezTo>
                      <a:pt x="3131" y="2341"/>
                      <a:pt x="3344" y="1916"/>
                      <a:pt x="3344" y="1308"/>
                    </a:cubicBezTo>
                    <a:cubicBezTo>
                      <a:pt x="3344" y="913"/>
                      <a:pt x="3192" y="548"/>
                      <a:pt x="2949" y="335"/>
                    </a:cubicBezTo>
                    <a:cubicBezTo>
                      <a:pt x="2675" y="92"/>
                      <a:pt x="2250" y="1"/>
                      <a:pt x="17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69"/>
              <p:cNvSpPr/>
              <p:nvPr/>
            </p:nvSpPr>
            <p:spPr>
              <a:xfrm>
                <a:off x="5363375" y="4162550"/>
                <a:ext cx="76750" cy="97300"/>
              </a:xfrm>
              <a:custGeom>
                <a:avLst/>
                <a:gdLst/>
                <a:ahLst/>
                <a:cxnLst/>
                <a:rect l="l" t="t" r="r" b="b"/>
                <a:pathLst>
                  <a:path w="3070" h="3892" extrusionOk="0">
                    <a:moveTo>
                      <a:pt x="0" y="1"/>
                    </a:moveTo>
                    <a:lnTo>
                      <a:pt x="0" y="3891"/>
                    </a:lnTo>
                    <a:lnTo>
                      <a:pt x="3070" y="3891"/>
                    </a:lnTo>
                    <a:lnTo>
                      <a:pt x="3070" y="3131"/>
                    </a:lnTo>
                    <a:lnTo>
                      <a:pt x="973" y="3131"/>
                    </a:lnTo>
                    <a:lnTo>
                      <a:pt x="973" y="2371"/>
                    </a:lnTo>
                    <a:lnTo>
                      <a:pt x="2857" y="2371"/>
                    </a:lnTo>
                    <a:lnTo>
                      <a:pt x="2857" y="1612"/>
                    </a:lnTo>
                    <a:lnTo>
                      <a:pt x="973" y="1612"/>
                    </a:lnTo>
                    <a:lnTo>
                      <a:pt x="973" y="852"/>
                    </a:lnTo>
                    <a:lnTo>
                      <a:pt x="3040" y="852"/>
                    </a:lnTo>
                    <a:lnTo>
                      <a:pt x="30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69"/>
              <p:cNvSpPr/>
              <p:nvPr/>
            </p:nvSpPr>
            <p:spPr>
              <a:xfrm>
                <a:off x="5456075" y="4162550"/>
                <a:ext cx="77525" cy="97300"/>
              </a:xfrm>
              <a:custGeom>
                <a:avLst/>
                <a:gdLst/>
                <a:ahLst/>
                <a:cxnLst/>
                <a:rect l="l" t="t" r="r" b="b"/>
                <a:pathLst>
                  <a:path w="3101" h="3892" extrusionOk="0">
                    <a:moveTo>
                      <a:pt x="0" y="1"/>
                    </a:moveTo>
                    <a:lnTo>
                      <a:pt x="0" y="3891"/>
                    </a:lnTo>
                    <a:lnTo>
                      <a:pt x="3101" y="3891"/>
                    </a:lnTo>
                    <a:lnTo>
                      <a:pt x="3101" y="3131"/>
                    </a:lnTo>
                    <a:lnTo>
                      <a:pt x="1003" y="3131"/>
                    </a:lnTo>
                    <a:lnTo>
                      <a:pt x="1003" y="2371"/>
                    </a:lnTo>
                    <a:lnTo>
                      <a:pt x="2858" y="2371"/>
                    </a:lnTo>
                    <a:lnTo>
                      <a:pt x="2858" y="1612"/>
                    </a:lnTo>
                    <a:lnTo>
                      <a:pt x="1003" y="1612"/>
                    </a:lnTo>
                    <a:lnTo>
                      <a:pt x="1003" y="852"/>
                    </a:lnTo>
                    <a:lnTo>
                      <a:pt x="3040" y="852"/>
                    </a:lnTo>
                    <a:lnTo>
                      <a:pt x="30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17" name="Google Shape;2317;p69"/>
          <p:cNvGrpSpPr/>
          <p:nvPr/>
        </p:nvGrpSpPr>
        <p:grpSpPr>
          <a:xfrm>
            <a:off x="1127267" y="2558954"/>
            <a:ext cx="915959" cy="793114"/>
            <a:chOff x="3874491" y="6533747"/>
            <a:chExt cx="2121748" cy="1837188"/>
          </a:xfrm>
        </p:grpSpPr>
        <p:sp>
          <p:nvSpPr>
            <p:cNvPr id="2318" name="Google Shape;2318;p69"/>
            <p:cNvSpPr/>
            <p:nvPr/>
          </p:nvSpPr>
          <p:spPr>
            <a:xfrm>
              <a:off x="3874491" y="6533747"/>
              <a:ext cx="2121748" cy="1837188"/>
            </a:xfrm>
            <a:custGeom>
              <a:avLst/>
              <a:gdLst/>
              <a:ahLst/>
              <a:cxnLst/>
              <a:rect l="l" t="t" r="r" b="b"/>
              <a:pathLst>
                <a:path w="81826" h="70845" extrusionOk="0">
                  <a:moveTo>
                    <a:pt x="69880" y="23526"/>
                  </a:moveTo>
                  <a:lnTo>
                    <a:pt x="70032" y="23678"/>
                  </a:lnTo>
                  <a:cubicBezTo>
                    <a:pt x="70093" y="23739"/>
                    <a:pt x="70184" y="23800"/>
                    <a:pt x="70275" y="23861"/>
                  </a:cubicBezTo>
                  <a:lnTo>
                    <a:pt x="70488" y="23982"/>
                  </a:lnTo>
                  <a:cubicBezTo>
                    <a:pt x="70518" y="24013"/>
                    <a:pt x="70549" y="24013"/>
                    <a:pt x="70579" y="24013"/>
                  </a:cubicBezTo>
                  <a:cubicBezTo>
                    <a:pt x="70366" y="24438"/>
                    <a:pt x="70184" y="24894"/>
                    <a:pt x="70123" y="25381"/>
                  </a:cubicBezTo>
                  <a:cubicBezTo>
                    <a:pt x="70093" y="25472"/>
                    <a:pt x="70093" y="25532"/>
                    <a:pt x="70093" y="25624"/>
                  </a:cubicBezTo>
                  <a:lnTo>
                    <a:pt x="70093" y="26080"/>
                  </a:lnTo>
                  <a:lnTo>
                    <a:pt x="70093" y="26414"/>
                  </a:lnTo>
                  <a:cubicBezTo>
                    <a:pt x="70093" y="26475"/>
                    <a:pt x="70123" y="26596"/>
                    <a:pt x="70123" y="26688"/>
                  </a:cubicBezTo>
                  <a:cubicBezTo>
                    <a:pt x="69910" y="26718"/>
                    <a:pt x="69728" y="26748"/>
                    <a:pt x="69515" y="26839"/>
                  </a:cubicBezTo>
                  <a:lnTo>
                    <a:pt x="69485" y="26839"/>
                  </a:lnTo>
                  <a:cubicBezTo>
                    <a:pt x="69424" y="26870"/>
                    <a:pt x="69363" y="26870"/>
                    <a:pt x="69303" y="26900"/>
                  </a:cubicBezTo>
                  <a:cubicBezTo>
                    <a:pt x="69363" y="26475"/>
                    <a:pt x="69363" y="26080"/>
                    <a:pt x="69211" y="25654"/>
                  </a:cubicBezTo>
                  <a:cubicBezTo>
                    <a:pt x="69303" y="25502"/>
                    <a:pt x="69363" y="25350"/>
                    <a:pt x="69424" y="25198"/>
                  </a:cubicBezTo>
                  <a:cubicBezTo>
                    <a:pt x="69515" y="24803"/>
                    <a:pt x="69606" y="24438"/>
                    <a:pt x="69728" y="24043"/>
                  </a:cubicBezTo>
                  <a:cubicBezTo>
                    <a:pt x="69758" y="23861"/>
                    <a:pt x="69819" y="23678"/>
                    <a:pt x="69880" y="23526"/>
                  </a:cubicBezTo>
                  <a:close/>
                  <a:moveTo>
                    <a:pt x="19879" y="28724"/>
                  </a:moveTo>
                  <a:cubicBezTo>
                    <a:pt x="20061" y="28846"/>
                    <a:pt x="20244" y="28967"/>
                    <a:pt x="20426" y="29028"/>
                  </a:cubicBezTo>
                  <a:cubicBezTo>
                    <a:pt x="21004" y="29332"/>
                    <a:pt x="21642" y="29575"/>
                    <a:pt x="22311" y="29697"/>
                  </a:cubicBezTo>
                  <a:cubicBezTo>
                    <a:pt x="22341" y="29697"/>
                    <a:pt x="22402" y="29697"/>
                    <a:pt x="22463" y="29757"/>
                  </a:cubicBezTo>
                  <a:cubicBezTo>
                    <a:pt x="20730" y="30092"/>
                    <a:pt x="19150" y="30578"/>
                    <a:pt x="17599" y="31277"/>
                  </a:cubicBezTo>
                  <a:lnTo>
                    <a:pt x="17599" y="30365"/>
                  </a:lnTo>
                  <a:lnTo>
                    <a:pt x="17599" y="30274"/>
                  </a:lnTo>
                  <a:cubicBezTo>
                    <a:pt x="18177" y="30061"/>
                    <a:pt x="19180" y="29727"/>
                    <a:pt x="19879" y="28724"/>
                  </a:cubicBezTo>
                  <a:close/>
                  <a:moveTo>
                    <a:pt x="67965" y="31642"/>
                  </a:moveTo>
                  <a:cubicBezTo>
                    <a:pt x="68117" y="31885"/>
                    <a:pt x="68299" y="32068"/>
                    <a:pt x="68543" y="32250"/>
                  </a:cubicBezTo>
                  <a:cubicBezTo>
                    <a:pt x="68603" y="32341"/>
                    <a:pt x="68695" y="32371"/>
                    <a:pt x="68816" y="32463"/>
                  </a:cubicBezTo>
                  <a:lnTo>
                    <a:pt x="68999" y="32554"/>
                  </a:lnTo>
                  <a:cubicBezTo>
                    <a:pt x="69059" y="32615"/>
                    <a:pt x="69181" y="32675"/>
                    <a:pt x="69272" y="32706"/>
                  </a:cubicBezTo>
                  <a:cubicBezTo>
                    <a:pt x="69485" y="32827"/>
                    <a:pt x="69728" y="32888"/>
                    <a:pt x="69971" y="32949"/>
                  </a:cubicBezTo>
                  <a:cubicBezTo>
                    <a:pt x="68999" y="33283"/>
                    <a:pt x="68056" y="33770"/>
                    <a:pt x="67205" y="34378"/>
                  </a:cubicBezTo>
                  <a:lnTo>
                    <a:pt x="67965" y="31642"/>
                  </a:lnTo>
                  <a:close/>
                  <a:moveTo>
                    <a:pt x="76749" y="39150"/>
                  </a:moveTo>
                  <a:lnTo>
                    <a:pt x="77418" y="39180"/>
                  </a:lnTo>
                  <a:cubicBezTo>
                    <a:pt x="76901" y="39606"/>
                    <a:pt x="76263" y="39849"/>
                    <a:pt x="75564" y="40062"/>
                  </a:cubicBezTo>
                  <a:cubicBezTo>
                    <a:pt x="75929" y="39758"/>
                    <a:pt x="76324" y="39454"/>
                    <a:pt x="76749" y="39150"/>
                  </a:cubicBezTo>
                  <a:close/>
                  <a:moveTo>
                    <a:pt x="41247" y="34074"/>
                  </a:moveTo>
                  <a:lnTo>
                    <a:pt x="42767" y="34378"/>
                  </a:lnTo>
                  <a:lnTo>
                    <a:pt x="42858" y="34378"/>
                  </a:lnTo>
                  <a:cubicBezTo>
                    <a:pt x="42985" y="34409"/>
                    <a:pt x="43113" y="34423"/>
                    <a:pt x="43238" y="34423"/>
                  </a:cubicBezTo>
                  <a:cubicBezTo>
                    <a:pt x="43474" y="34423"/>
                    <a:pt x="43704" y="34376"/>
                    <a:pt x="43922" y="34317"/>
                  </a:cubicBezTo>
                  <a:lnTo>
                    <a:pt x="46840" y="35229"/>
                  </a:lnTo>
                  <a:cubicBezTo>
                    <a:pt x="46962" y="35259"/>
                    <a:pt x="47083" y="35289"/>
                    <a:pt x="47174" y="35289"/>
                  </a:cubicBezTo>
                  <a:cubicBezTo>
                    <a:pt x="47300" y="35315"/>
                    <a:pt x="47423" y="35326"/>
                    <a:pt x="47545" y="35326"/>
                  </a:cubicBezTo>
                  <a:cubicBezTo>
                    <a:pt x="47865" y="35326"/>
                    <a:pt x="48173" y="35248"/>
                    <a:pt x="48481" y="35137"/>
                  </a:cubicBezTo>
                  <a:cubicBezTo>
                    <a:pt x="48816" y="35533"/>
                    <a:pt x="49302" y="35776"/>
                    <a:pt x="49849" y="35867"/>
                  </a:cubicBezTo>
                  <a:cubicBezTo>
                    <a:pt x="49880" y="35867"/>
                    <a:pt x="49971" y="35867"/>
                    <a:pt x="50001" y="35897"/>
                  </a:cubicBezTo>
                  <a:lnTo>
                    <a:pt x="52554" y="36141"/>
                  </a:lnTo>
                  <a:cubicBezTo>
                    <a:pt x="52858" y="36444"/>
                    <a:pt x="53254" y="36657"/>
                    <a:pt x="53679" y="36779"/>
                  </a:cubicBezTo>
                  <a:lnTo>
                    <a:pt x="57175" y="37539"/>
                  </a:lnTo>
                  <a:cubicBezTo>
                    <a:pt x="57205" y="37539"/>
                    <a:pt x="57266" y="37539"/>
                    <a:pt x="57296" y="37569"/>
                  </a:cubicBezTo>
                  <a:cubicBezTo>
                    <a:pt x="57418" y="37594"/>
                    <a:pt x="57541" y="37605"/>
                    <a:pt x="57661" y="37605"/>
                  </a:cubicBezTo>
                  <a:cubicBezTo>
                    <a:pt x="57990" y="37605"/>
                    <a:pt x="58306" y="37520"/>
                    <a:pt x="58573" y="37387"/>
                  </a:cubicBezTo>
                  <a:cubicBezTo>
                    <a:pt x="58938" y="37721"/>
                    <a:pt x="59333" y="37934"/>
                    <a:pt x="59849" y="37995"/>
                  </a:cubicBezTo>
                  <a:lnTo>
                    <a:pt x="59910" y="37995"/>
                  </a:lnTo>
                  <a:lnTo>
                    <a:pt x="63801" y="38481"/>
                  </a:lnTo>
                  <a:cubicBezTo>
                    <a:pt x="63436" y="39454"/>
                    <a:pt x="63801" y="40487"/>
                    <a:pt x="64591" y="41095"/>
                  </a:cubicBezTo>
                  <a:cubicBezTo>
                    <a:pt x="64774" y="41247"/>
                    <a:pt x="65716" y="41916"/>
                    <a:pt x="67296" y="42220"/>
                  </a:cubicBezTo>
                  <a:cubicBezTo>
                    <a:pt x="66628" y="42554"/>
                    <a:pt x="66050" y="42980"/>
                    <a:pt x="65625" y="43435"/>
                  </a:cubicBezTo>
                  <a:cubicBezTo>
                    <a:pt x="64105" y="41764"/>
                    <a:pt x="62068" y="40518"/>
                    <a:pt x="59880" y="40062"/>
                  </a:cubicBezTo>
                  <a:cubicBezTo>
                    <a:pt x="59637" y="40001"/>
                    <a:pt x="59454" y="39970"/>
                    <a:pt x="59242" y="39940"/>
                  </a:cubicBezTo>
                  <a:cubicBezTo>
                    <a:pt x="58512" y="39818"/>
                    <a:pt x="57752" y="39758"/>
                    <a:pt x="57053" y="39697"/>
                  </a:cubicBezTo>
                  <a:cubicBezTo>
                    <a:pt x="56415" y="39666"/>
                    <a:pt x="55807" y="39606"/>
                    <a:pt x="55290" y="39514"/>
                  </a:cubicBezTo>
                  <a:cubicBezTo>
                    <a:pt x="54013" y="39332"/>
                    <a:pt x="53618" y="38998"/>
                    <a:pt x="53375" y="38724"/>
                  </a:cubicBezTo>
                  <a:cubicBezTo>
                    <a:pt x="53010" y="38268"/>
                    <a:pt x="52494" y="37995"/>
                    <a:pt x="51947" y="37873"/>
                  </a:cubicBezTo>
                  <a:cubicBezTo>
                    <a:pt x="51818" y="37855"/>
                    <a:pt x="51689" y="37845"/>
                    <a:pt x="51562" y="37845"/>
                  </a:cubicBezTo>
                  <a:cubicBezTo>
                    <a:pt x="51269" y="37845"/>
                    <a:pt x="50985" y="37898"/>
                    <a:pt x="50731" y="38025"/>
                  </a:cubicBezTo>
                  <a:cubicBezTo>
                    <a:pt x="49758" y="38420"/>
                    <a:pt x="49211" y="39332"/>
                    <a:pt x="49272" y="40366"/>
                  </a:cubicBezTo>
                  <a:cubicBezTo>
                    <a:pt x="49697" y="46323"/>
                    <a:pt x="53193" y="51855"/>
                    <a:pt x="58360" y="54864"/>
                  </a:cubicBezTo>
                  <a:cubicBezTo>
                    <a:pt x="59333" y="55442"/>
                    <a:pt x="60518" y="56080"/>
                    <a:pt x="61764" y="56354"/>
                  </a:cubicBezTo>
                  <a:cubicBezTo>
                    <a:pt x="61521" y="57448"/>
                    <a:pt x="61004" y="58390"/>
                    <a:pt x="60336" y="59120"/>
                  </a:cubicBezTo>
                  <a:cubicBezTo>
                    <a:pt x="59445" y="60063"/>
                    <a:pt x="58170" y="60622"/>
                    <a:pt x="56978" y="60622"/>
                  </a:cubicBezTo>
                  <a:cubicBezTo>
                    <a:pt x="56788" y="60622"/>
                    <a:pt x="56599" y="60608"/>
                    <a:pt x="56415" y="60579"/>
                  </a:cubicBezTo>
                  <a:cubicBezTo>
                    <a:pt x="56263" y="60518"/>
                    <a:pt x="56080" y="60487"/>
                    <a:pt x="55928" y="60457"/>
                  </a:cubicBezTo>
                  <a:cubicBezTo>
                    <a:pt x="54409" y="59971"/>
                    <a:pt x="53071" y="58329"/>
                    <a:pt x="52342" y="56019"/>
                  </a:cubicBezTo>
                  <a:cubicBezTo>
                    <a:pt x="51947" y="54682"/>
                    <a:pt x="51703" y="53223"/>
                    <a:pt x="51491" y="51703"/>
                  </a:cubicBezTo>
                  <a:cubicBezTo>
                    <a:pt x="51278" y="50578"/>
                    <a:pt x="51126" y="49393"/>
                    <a:pt x="50822" y="48208"/>
                  </a:cubicBezTo>
                  <a:cubicBezTo>
                    <a:pt x="49515" y="42554"/>
                    <a:pt x="45959" y="37539"/>
                    <a:pt x="41247" y="34074"/>
                  </a:cubicBezTo>
                  <a:close/>
                  <a:moveTo>
                    <a:pt x="21772" y="0"/>
                  </a:moveTo>
                  <a:cubicBezTo>
                    <a:pt x="21436" y="0"/>
                    <a:pt x="21105" y="41"/>
                    <a:pt x="20761" y="122"/>
                  </a:cubicBezTo>
                  <a:cubicBezTo>
                    <a:pt x="20274" y="213"/>
                    <a:pt x="19788" y="426"/>
                    <a:pt x="19362" y="760"/>
                  </a:cubicBezTo>
                  <a:cubicBezTo>
                    <a:pt x="18937" y="1064"/>
                    <a:pt x="18602" y="1429"/>
                    <a:pt x="18329" y="1885"/>
                  </a:cubicBezTo>
                  <a:cubicBezTo>
                    <a:pt x="18025" y="2341"/>
                    <a:pt x="17843" y="2888"/>
                    <a:pt x="17782" y="3465"/>
                  </a:cubicBezTo>
                  <a:lnTo>
                    <a:pt x="17782" y="3678"/>
                  </a:lnTo>
                  <a:lnTo>
                    <a:pt x="17782" y="4104"/>
                  </a:lnTo>
                  <a:lnTo>
                    <a:pt x="17174" y="4104"/>
                  </a:lnTo>
                  <a:cubicBezTo>
                    <a:pt x="16931" y="4134"/>
                    <a:pt x="16718" y="4195"/>
                    <a:pt x="16475" y="4256"/>
                  </a:cubicBezTo>
                  <a:lnTo>
                    <a:pt x="16444" y="4256"/>
                  </a:lnTo>
                  <a:cubicBezTo>
                    <a:pt x="16171" y="4347"/>
                    <a:pt x="15958" y="4499"/>
                    <a:pt x="15684" y="4620"/>
                  </a:cubicBezTo>
                  <a:cubicBezTo>
                    <a:pt x="15411" y="4833"/>
                    <a:pt x="15198" y="5015"/>
                    <a:pt x="15046" y="5289"/>
                  </a:cubicBezTo>
                  <a:lnTo>
                    <a:pt x="15016" y="5350"/>
                  </a:lnTo>
                  <a:cubicBezTo>
                    <a:pt x="14925" y="5471"/>
                    <a:pt x="14864" y="5623"/>
                    <a:pt x="14773" y="5715"/>
                  </a:cubicBezTo>
                  <a:lnTo>
                    <a:pt x="14742" y="5745"/>
                  </a:lnTo>
                  <a:lnTo>
                    <a:pt x="14712" y="5806"/>
                  </a:lnTo>
                  <a:cubicBezTo>
                    <a:pt x="14651" y="5897"/>
                    <a:pt x="14621" y="5958"/>
                    <a:pt x="14590" y="6019"/>
                  </a:cubicBezTo>
                  <a:cubicBezTo>
                    <a:pt x="14560" y="6079"/>
                    <a:pt x="14560" y="6110"/>
                    <a:pt x="14499" y="6201"/>
                  </a:cubicBezTo>
                  <a:lnTo>
                    <a:pt x="14469" y="6262"/>
                  </a:lnTo>
                  <a:cubicBezTo>
                    <a:pt x="14438" y="6353"/>
                    <a:pt x="14408" y="6474"/>
                    <a:pt x="14408" y="6566"/>
                  </a:cubicBezTo>
                  <a:cubicBezTo>
                    <a:pt x="14408" y="6657"/>
                    <a:pt x="14347" y="6718"/>
                    <a:pt x="14347" y="6809"/>
                  </a:cubicBezTo>
                  <a:cubicBezTo>
                    <a:pt x="14317" y="7022"/>
                    <a:pt x="14317" y="7265"/>
                    <a:pt x="14317" y="7447"/>
                  </a:cubicBezTo>
                  <a:cubicBezTo>
                    <a:pt x="14317" y="7781"/>
                    <a:pt x="14438" y="8146"/>
                    <a:pt x="14560" y="8481"/>
                  </a:cubicBezTo>
                  <a:cubicBezTo>
                    <a:pt x="14621" y="8663"/>
                    <a:pt x="14742" y="8815"/>
                    <a:pt x="14803" y="8997"/>
                  </a:cubicBezTo>
                  <a:cubicBezTo>
                    <a:pt x="11976" y="9119"/>
                    <a:pt x="9180" y="10335"/>
                    <a:pt x="7204" y="12341"/>
                  </a:cubicBezTo>
                  <a:lnTo>
                    <a:pt x="5137" y="12310"/>
                  </a:lnTo>
                  <a:cubicBezTo>
                    <a:pt x="4377" y="12310"/>
                    <a:pt x="3648" y="12645"/>
                    <a:pt x="3192" y="13313"/>
                  </a:cubicBezTo>
                  <a:cubicBezTo>
                    <a:pt x="2736" y="13952"/>
                    <a:pt x="2645" y="14742"/>
                    <a:pt x="2918" y="15472"/>
                  </a:cubicBezTo>
                  <a:lnTo>
                    <a:pt x="4681" y="20092"/>
                  </a:lnTo>
                  <a:cubicBezTo>
                    <a:pt x="4924" y="20852"/>
                    <a:pt x="5624" y="21399"/>
                    <a:pt x="6383" y="21551"/>
                  </a:cubicBezTo>
                  <a:lnTo>
                    <a:pt x="6444" y="21551"/>
                  </a:lnTo>
                  <a:cubicBezTo>
                    <a:pt x="6563" y="21570"/>
                    <a:pt x="6682" y="21579"/>
                    <a:pt x="6801" y="21579"/>
                  </a:cubicBezTo>
                  <a:cubicBezTo>
                    <a:pt x="7437" y="21579"/>
                    <a:pt x="8050" y="21308"/>
                    <a:pt x="8511" y="20821"/>
                  </a:cubicBezTo>
                  <a:lnTo>
                    <a:pt x="10001" y="19241"/>
                  </a:lnTo>
                  <a:cubicBezTo>
                    <a:pt x="14742" y="18724"/>
                    <a:pt x="17295" y="16839"/>
                    <a:pt x="18602" y="15076"/>
                  </a:cubicBezTo>
                  <a:cubicBezTo>
                    <a:pt x="18724" y="15228"/>
                    <a:pt x="18876" y="15380"/>
                    <a:pt x="19058" y="15532"/>
                  </a:cubicBezTo>
                  <a:cubicBezTo>
                    <a:pt x="19271" y="15654"/>
                    <a:pt x="19454" y="15806"/>
                    <a:pt x="19666" y="15958"/>
                  </a:cubicBezTo>
                  <a:lnTo>
                    <a:pt x="20031" y="16201"/>
                  </a:lnTo>
                  <a:cubicBezTo>
                    <a:pt x="19879" y="16262"/>
                    <a:pt x="19666" y="16383"/>
                    <a:pt x="19514" y="16505"/>
                  </a:cubicBezTo>
                  <a:cubicBezTo>
                    <a:pt x="18998" y="16839"/>
                    <a:pt x="18542" y="17265"/>
                    <a:pt x="18116" y="17721"/>
                  </a:cubicBezTo>
                  <a:cubicBezTo>
                    <a:pt x="17691" y="18177"/>
                    <a:pt x="17356" y="18693"/>
                    <a:pt x="17052" y="19271"/>
                  </a:cubicBezTo>
                  <a:cubicBezTo>
                    <a:pt x="16748" y="19849"/>
                    <a:pt x="16566" y="20456"/>
                    <a:pt x="16414" y="21064"/>
                  </a:cubicBezTo>
                  <a:cubicBezTo>
                    <a:pt x="16262" y="21703"/>
                    <a:pt x="16232" y="22341"/>
                    <a:pt x="16262" y="22979"/>
                  </a:cubicBezTo>
                  <a:lnTo>
                    <a:pt x="16262" y="23131"/>
                  </a:lnTo>
                  <a:cubicBezTo>
                    <a:pt x="15563" y="23192"/>
                    <a:pt x="14894" y="23405"/>
                    <a:pt x="14286" y="23830"/>
                  </a:cubicBezTo>
                  <a:cubicBezTo>
                    <a:pt x="14469" y="23192"/>
                    <a:pt x="14560" y="22311"/>
                    <a:pt x="14134" y="21399"/>
                  </a:cubicBezTo>
                  <a:cubicBezTo>
                    <a:pt x="13678" y="20487"/>
                    <a:pt x="12797" y="19849"/>
                    <a:pt x="11733" y="19636"/>
                  </a:cubicBezTo>
                  <a:cubicBezTo>
                    <a:pt x="11459" y="19605"/>
                    <a:pt x="11247" y="19605"/>
                    <a:pt x="10973" y="19605"/>
                  </a:cubicBezTo>
                  <a:cubicBezTo>
                    <a:pt x="10031" y="19697"/>
                    <a:pt x="9119" y="20183"/>
                    <a:pt x="8481" y="20943"/>
                  </a:cubicBezTo>
                  <a:cubicBezTo>
                    <a:pt x="7903" y="21672"/>
                    <a:pt x="7569" y="22523"/>
                    <a:pt x="7569" y="23435"/>
                  </a:cubicBezTo>
                  <a:cubicBezTo>
                    <a:pt x="7569" y="23800"/>
                    <a:pt x="7599" y="24104"/>
                    <a:pt x="7660" y="24408"/>
                  </a:cubicBezTo>
                  <a:cubicBezTo>
                    <a:pt x="7356" y="24317"/>
                    <a:pt x="7022" y="24256"/>
                    <a:pt x="6718" y="24165"/>
                  </a:cubicBezTo>
                  <a:cubicBezTo>
                    <a:pt x="6657" y="24165"/>
                    <a:pt x="6535" y="24134"/>
                    <a:pt x="6444" y="24134"/>
                  </a:cubicBezTo>
                  <a:cubicBezTo>
                    <a:pt x="6169" y="24102"/>
                    <a:pt x="5896" y="24086"/>
                    <a:pt x="5626" y="24086"/>
                  </a:cubicBezTo>
                  <a:cubicBezTo>
                    <a:pt x="4376" y="24086"/>
                    <a:pt x="3200" y="24432"/>
                    <a:pt x="2250" y="25107"/>
                  </a:cubicBezTo>
                  <a:cubicBezTo>
                    <a:pt x="1550" y="25624"/>
                    <a:pt x="1064" y="26171"/>
                    <a:pt x="760" y="26870"/>
                  </a:cubicBezTo>
                  <a:cubicBezTo>
                    <a:pt x="0" y="28542"/>
                    <a:pt x="578" y="30639"/>
                    <a:pt x="2128" y="31794"/>
                  </a:cubicBezTo>
                  <a:cubicBezTo>
                    <a:pt x="2858" y="32371"/>
                    <a:pt x="3709" y="32767"/>
                    <a:pt x="4742" y="32919"/>
                  </a:cubicBezTo>
                  <a:cubicBezTo>
                    <a:pt x="5076" y="32949"/>
                    <a:pt x="5472" y="32979"/>
                    <a:pt x="5806" y="33010"/>
                  </a:cubicBezTo>
                  <a:cubicBezTo>
                    <a:pt x="6262" y="33010"/>
                    <a:pt x="6657" y="33010"/>
                    <a:pt x="7052" y="32979"/>
                  </a:cubicBezTo>
                  <a:cubicBezTo>
                    <a:pt x="7336" y="32979"/>
                    <a:pt x="7606" y="32966"/>
                    <a:pt x="7854" y="32966"/>
                  </a:cubicBezTo>
                  <a:cubicBezTo>
                    <a:pt x="7977" y="32966"/>
                    <a:pt x="8096" y="32969"/>
                    <a:pt x="8207" y="32979"/>
                  </a:cubicBezTo>
                  <a:cubicBezTo>
                    <a:pt x="8359" y="32979"/>
                    <a:pt x="8481" y="33010"/>
                    <a:pt x="8633" y="33010"/>
                  </a:cubicBezTo>
                  <a:cubicBezTo>
                    <a:pt x="9545" y="33162"/>
                    <a:pt x="10608" y="33678"/>
                    <a:pt x="10852" y="34378"/>
                  </a:cubicBezTo>
                  <a:cubicBezTo>
                    <a:pt x="10943" y="34621"/>
                    <a:pt x="11064" y="34803"/>
                    <a:pt x="11216" y="34986"/>
                  </a:cubicBezTo>
                  <a:cubicBezTo>
                    <a:pt x="7447" y="38147"/>
                    <a:pt x="4560" y="42341"/>
                    <a:pt x="3222" y="47113"/>
                  </a:cubicBezTo>
                  <a:cubicBezTo>
                    <a:pt x="2645" y="49119"/>
                    <a:pt x="2493" y="50882"/>
                    <a:pt x="2706" y="52463"/>
                  </a:cubicBezTo>
                  <a:cubicBezTo>
                    <a:pt x="2736" y="52828"/>
                    <a:pt x="2766" y="53162"/>
                    <a:pt x="2858" y="53466"/>
                  </a:cubicBezTo>
                  <a:cubicBezTo>
                    <a:pt x="3465" y="56262"/>
                    <a:pt x="5320" y="58816"/>
                    <a:pt x="8481" y="61247"/>
                  </a:cubicBezTo>
                  <a:cubicBezTo>
                    <a:pt x="8693" y="61399"/>
                    <a:pt x="8876" y="61551"/>
                    <a:pt x="9119" y="61734"/>
                  </a:cubicBezTo>
                  <a:cubicBezTo>
                    <a:pt x="9149" y="61794"/>
                    <a:pt x="9393" y="61946"/>
                    <a:pt x="9393" y="61946"/>
                  </a:cubicBezTo>
                  <a:cubicBezTo>
                    <a:pt x="9453" y="62007"/>
                    <a:pt x="9575" y="62038"/>
                    <a:pt x="9697" y="62129"/>
                  </a:cubicBezTo>
                  <a:cubicBezTo>
                    <a:pt x="9697" y="62129"/>
                    <a:pt x="9727" y="62129"/>
                    <a:pt x="9727" y="62159"/>
                  </a:cubicBezTo>
                  <a:cubicBezTo>
                    <a:pt x="9849" y="62250"/>
                    <a:pt x="10001" y="62342"/>
                    <a:pt x="10152" y="62433"/>
                  </a:cubicBezTo>
                  <a:cubicBezTo>
                    <a:pt x="10152" y="62433"/>
                    <a:pt x="10335" y="62554"/>
                    <a:pt x="10396" y="62585"/>
                  </a:cubicBezTo>
                  <a:cubicBezTo>
                    <a:pt x="10760" y="62797"/>
                    <a:pt x="11095" y="63010"/>
                    <a:pt x="11459" y="63223"/>
                  </a:cubicBezTo>
                  <a:lnTo>
                    <a:pt x="11703" y="63375"/>
                  </a:lnTo>
                  <a:cubicBezTo>
                    <a:pt x="11763" y="63405"/>
                    <a:pt x="11885" y="63497"/>
                    <a:pt x="11976" y="63527"/>
                  </a:cubicBezTo>
                  <a:lnTo>
                    <a:pt x="12067" y="63557"/>
                  </a:lnTo>
                  <a:cubicBezTo>
                    <a:pt x="12189" y="63618"/>
                    <a:pt x="12280" y="63679"/>
                    <a:pt x="12371" y="63709"/>
                  </a:cubicBezTo>
                  <a:cubicBezTo>
                    <a:pt x="12463" y="63770"/>
                    <a:pt x="12584" y="63801"/>
                    <a:pt x="12645" y="63861"/>
                  </a:cubicBezTo>
                  <a:lnTo>
                    <a:pt x="12675" y="63861"/>
                  </a:lnTo>
                  <a:cubicBezTo>
                    <a:pt x="12797" y="63952"/>
                    <a:pt x="12918" y="63983"/>
                    <a:pt x="13040" y="64074"/>
                  </a:cubicBezTo>
                  <a:cubicBezTo>
                    <a:pt x="13131" y="64104"/>
                    <a:pt x="13222" y="64165"/>
                    <a:pt x="13344" y="64226"/>
                  </a:cubicBezTo>
                  <a:cubicBezTo>
                    <a:pt x="13435" y="64287"/>
                    <a:pt x="13557" y="64317"/>
                    <a:pt x="13678" y="64378"/>
                  </a:cubicBezTo>
                  <a:cubicBezTo>
                    <a:pt x="13800" y="64408"/>
                    <a:pt x="13861" y="64439"/>
                    <a:pt x="13982" y="64530"/>
                  </a:cubicBezTo>
                  <a:cubicBezTo>
                    <a:pt x="14104" y="64560"/>
                    <a:pt x="14195" y="64621"/>
                    <a:pt x="14317" y="64682"/>
                  </a:cubicBezTo>
                  <a:cubicBezTo>
                    <a:pt x="14438" y="64712"/>
                    <a:pt x="14560" y="64743"/>
                    <a:pt x="14621" y="64834"/>
                  </a:cubicBezTo>
                  <a:cubicBezTo>
                    <a:pt x="14742" y="64864"/>
                    <a:pt x="14864" y="64895"/>
                    <a:pt x="14925" y="64925"/>
                  </a:cubicBezTo>
                  <a:cubicBezTo>
                    <a:pt x="15046" y="64986"/>
                    <a:pt x="15168" y="65047"/>
                    <a:pt x="15259" y="65077"/>
                  </a:cubicBezTo>
                  <a:lnTo>
                    <a:pt x="15533" y="65199"/>
                  </a:lnTo>
                  <a:cubicBezTo>
                    <a:pt x="15684" y="65229"/>
                    <a:pt x="15806" y="65320"/>
                    <a:pt x="15958" y="65351"/>
                  </a:cubicBezTo>
                  <a:lnTo>
                    <a:pt x="16110" y="65442"/>
                  </a:lnTo>
                  <a:cubicBezTo>
                    <a:pt x="16779" y="65685"/>
                    <a:pt x="17508" y="65928"/>
                    <a:pt x="18238" y="66141"/>
                  </a:cubicBezTo>
                  <a:lnTo>
                    <a:pt x="18299" y="66202"/>
                  </a:lnTo>
                  <a:cubicBezTo>
                    <a:pt x="18663" y="66293"/>
                    <a:pt x="19028" y="66384"/>
                    <a:pt x="19362" y="66506"/>
                  </a:cubicBezTo>
                  <a:lnTo>
                    <a:pt x="19423" y="66506"/>
                  </a:lnTo>
                  <a:cubicBezTo>
                    <a:pt x="19758" y="66567"/>
                    <a:pt x="20122" y="66688"/>
                    <a:pt x="20487" y="66749"/>
                  </a:cubicBezTo>
                  <a:lnTo>
                    <a:pt x="20548" y="66749"/>
                  </a:lnTo>
                  <a:cubicBezTo>
                    <a:pt x="20882" y="66840"/>
                    <a:pt x="21247" y="66901"/>
                    <a:pt x="21612" y="66992"/>
                  </a:cubicBezTo>
                  <a:lnTo>
                    <a:pt x="21764" y="67022"/>
                  </a:lnTo>
                  <a:cubicBezTo>
                    <a:pt x="23527" y="67418"/>
                    <a:pt x="25290" y="67752"/>
                    <a:pt x="26870" y="67965"/>
                  </a:cubicBezTo>
                  <a:lnTo>
                    <a:pt x="28268" y="68208"/>
                  </a:lnTo>
                  <a:lnTo>
                    <a:pt x="29667" y="68421"/>
                  </a:lnTo>
                  <a:cubicBezTo>
                    <a:pt x="29667" y="68421"/>
                    <a:pt x="31733" y="68816"/>
                    <a:pt x="32372" y="68937"/>
                  </a:cubicBezTo>
                  <a:lnTo>
                    <a:pt x="33861" y="69181"/>
                  </a:lnTo>
                  <a:cubicBezTo>
                    <a:pt x="34226" y="69272"/>
                    <a:pt x="34560" y="69302"/>
                    <a:pt x="34955" y="69393"/>
                  </a:cubicBezTo>
                  <a:lnTo>
                    <a:pt x="35381" y="69454"/>
                  </a:lnTo>
                  <a:cubicBezTo>
                    <a:pt x="35776" y="69545"/>
                    <a:pt x="36171" y="69606"/>
                    <a:pt x="36597" y="69636"/>
                  </a:cubicBezTo>
                  <a:lnTo>
                    <a:pt x="36810" y="69697"/>
                  </a:lnTo>
                  <a:lnTo>
                    <a:pt x="36992" y="69728"/>
                  </a:lnTo>
                  <a:cubicBezTo>
                    <a:pt x="37843" y="69849"/>
                    <a:pt x="38633" y="70001"/>
                    <a:pt x="39393" y="70062"/>
                  </a:cubicBezTo>
                  <a:lnTo>
                    <a:pt x="39515" y="70062"/>
                  </a:lnTo>
                  <a:cubicBezTo>
                    <a:pt x="40183" y="70184"/>
                    <a:pt x="40852" y="70244"/>
                    <a:pt x="41490" y="70336"/>
                  </a:cubicBezTo>
                  <a:lnTo>
                    <a:pt x="41521" y="70336"/>
                  </a:lnTo>
                  <a:cubicBezTo>
                    <a:pt x="41794" y="70366"/>
                    <a:pt x="42068" y="70396"/>
                    <a:pt x="42311" y="70396"/>
                  </a:cubicBezTo>
                  <a:lnTo>
                    <a:pt x="42706" y="70457"/>
                  </a:lnTo>
                  <a:cubicBezTo>
                    <a:pt x="43436" y="70518"/>
                    <a:pt x="44135" y="70609"/>
                    <a:pt x="44834" y="70640"/>
                  </a:cubicBezTo>
                  <a:lnTo>
                    <a:pt x="45108" y="70670"/>
                  </a:lnTo>
                  <a:lnTo>
                    <a:pt x="45503" y="70700"/>
                  </a:lnTo>
                  <a:lnTo>
                    <a:pt x="45928" y="70761"/>
                  </a:lnTo>
                  <a:lnTo>
                    <a:pt x="46263" y="70761"/>
                  </a:lnTo>
                  <a:cubicBezTo>
                    <a:pt x="46415" y="70761"/>
                    <a:pt x="46627" y="70761"/>
                    <a:pt x="46779" y="70791"/>
                  </a:cubicBezTo>
                  <a:lnTo>
                    <a:pt x="47022" y="70791"/>
                  </a:lnTo>
                  <a:cubicBezTo>
                    <a:pt x="47235" y="70791"/>
                    <a:pt x="47448" y="70791"/>
                    <a:pt x="47630" y="70822"/>
                  </a:cubicBezTo>
                  <a:lnTo>
                    <a:pt x="47782" y="70822"/>
                  </a:lnTo>
                  <a:cubicBezTo>
                    <a:pt x="48269" y="70837"/>
                    <a:pt x="48740" y="70845"/>
                    <a:pt x="49203" y="70845"/>
                  </a:cubicBezTo>
                  <a:cubicBezTo>
                    <a:pt x="49667" y="70845"/>
                    <a:pt x="50123" y="70837"/>
                    <a:pt x="50579" y="70822"/>
                  </a:cubicBezTo>
                  <a:lnTo>
                    <a:pt x="50640" y="70822"/>
                  </a:lnTo>
                  <a:cubicBezTo>
                    <a:pt x="50913" y="70822"/>
                    <a:pt x="51126" y="70822"/>
                    <a:pt x="51399" y="70791"/>
                  </a:cubicBezTo>
                  <a:lnTo>
                    <a:pt x="51582" y="70791"/>
                  </a:lnTo>
                  <a:cubicBezTo>
                    <a:pt x="51795" y="70791"/>
                    <a:pt x="52007" y="70761"/>
                    <a:pt x="52190" y="70761"/>
                  </a:cubicBezTo>
                  <a:lnTo>
                    <a:pt x="52463" y="70761"/>
                  </a:lnTo>
                  <a:cubicBezTo>
                    <a:pt x="52646" y="70761"/>
                    <a:pt x="52889" y="70700"/>
                    <a:pt x="53071" y="70700"/>
                  </a:cubicBezTo>
                  <a:lnTo>
                    <a:pt x="53284" y="70700"/>
                  </a:lnTo>
                  <a:cubicBezTo>
                    <a:pt x="53558" y="70670"/>
                    <a:pt x="53861" y="70670"/>
                    <a:pt x="54135" y="70640"/>
                  </a:cubicBezTo>
                  <a:cubicBezTo>
                    <a:pt x="54469" y="70609"/>
                    <a:pt x="54773" y="70548"/>
                    <a:pt x="55108" y="70518"/>
                  </a:cubicBezTo>
                  <a:lnTo>
                    <a:pt x="55169" y="70518"/>
                  </a:lnTo>
                  <a:lnTo>
                    <a:pt x="56080" y="70396"/>
                  </a:lnTo>
                  <a:lnTo>
                    <a:pt x="56172" y="70396"/>
                  </a:lnTo>
                  <a:cubicBezTo>
                    <a:pt x="56415" y="70366"/>
                    <a:pt x="56688" y="70336"/>
                    <a:pt x="56901" y="70305"/>
                  </a:cubicBezTo>
                  <a:lnTo>
                    <a:pt x="56992" y="70305"/>
                  </a:lnTo>
                  <a:lnTo>
                    <a:pt x="57357" y="70214"/>
                  </a:lnTo>
                  <a:cubicBezTo>
                    <a:pt x="57448" y="70214"/>
                    <a:pt x="57509" y="70184"/>
                    <a:pt x="57539" y="70184"/>
                  </a:cubicBezTo>
                  <a:lnTo>
                    <a:pt x="58117" y="70062"/>
                  </a:lnTo>
                  <a:cubicBezTo>
                    <a:pt x="58147" y="70062"/>
                    <a:pt x="58269" y="70032"/>
                    <a:pt x="58269" y="70032"/>
                  </a:cubicBezTo>
                  <a:cubicBezTo>
                    <a:pt x="58542" y="69940"/>
                    <a:pt x="58816" y="69910"/>
                    <a:pt x="59120" y="69849"/>
                  </a:cubicBezTo>
                  <a:lnTo>
                    <a:pt x="59272" y="69788"/>
                  </a:lnTo>
                  <a:cubicBezTo>
                    <a:pt x="59545" y="69728"/>
                    <a:pt x="59849" y="69636"/>
                    <a:pt x="60153" y="69576"/>
                  </a:cubicBezTo>
                  <a:lnTo>
                    <a:pt x="60336" y="69484"/>
                  </a:lnTo>
                  <a:cubicBezTo>
                    <a:pt x="60640" y="69424"/>
                    <a:pt x="60944" y="69302"/>
                    <a:pt x="61217" y="69181"/>
                  </a:cubicBezTo>
                  <a:lnTo>
                    <a:pt x="61369" y="69150"/>
                  </a:lnTo>
                  <a:cubicBezTo>
                    <a:pt x="61704" y="69029"/>
                    <a:pt x="62008" y="68937"/>
                    <a:pt x="62281" y="68785"/>
                  </a:cubicBezTo>
                  <a:cubicBezTo>
                    <a:pt x="63345" y="68329"/>
                    <a:pt x="64318" y="67752"/>
                    <a:pt x="65199" y="67144"/>
                  </a:cubicBezTo>
                  <a:cubicBezTo>
                    <a:pt x="68695" y="64591"/>
                    <a:pt x="70853" y="60305"/>
                    <a:pt x="70883" y="55958"/>
                  </a:cubicBezTo>
                  <a:cubicBezTo>
                    <a:pt x="74591" y="55016"/>
                    <a:pt x="78148" y="52433"/>
                    <a:pt x="79789" y="49332"/>
                  </a:cubicBezTo>
                  <a:cubicBezTo>
                    <a:pt x="81613" y="46445"/>
                    <a:pt x="81826" y="43162"/>
                    <a:pt x="81795" y="40366"/>
                  </a:cubicBezTo>
                  <a:cubicBezTo>
                    <a:pt x="81795" y="39545"/>
                    <a:pt x="81370" y="38846"/>
                    <a:pt x="80701" y="38420"/>
                  </a:cubicBezTo>
                  <a:cubicBezTo>
                    <a:pt x="80762" y="38329"/>
                    <a:pt x="80853" y="38268"/>
                    <a:pt x="80883" y="38147"/>
                  </a:cubicBezTo>
                  <a:cubicBezTo>
                    <a:pt x="81339" y="37478"/>
                    <a:pt x="81370" y="36627"/>
                    <a:pt x="81066" y="35897"/>
                  </a:cubicBezTo>
                  <a:lnTo>
                    <a:pt x="79029" y="31399"/>
                  </a:lnTo>
                  <a:cubicBezTo>
                    <a:pt x="78725" y="30700"/>
                    <a:pt x="78056" y="30213"/>
                    <a:pt x="77297" y="30061"/>
                  </a:cubicBezTo>
                  <a:lnTo>
                    <a:pt x="77266" y="30061"/>
                  </a:lnTo>
                  <a:cubicBezTo>
                    <a:pt x="77146" y="30042"/>
                    <a:pt x="77025" y="30033"/>
                    <a:pt x="76905" y="30033"/>
                  </a:cubicBezTo>
                  <a:cubicBezTo>
                    <a:pt x="76271" y="30033"/>
                    <a:pt x="75664" y="30295"/>
                    <a:pt x="75230" y="30730"/>
                  </a:cubicBezTo>
                  <a:lnTo>
                    <a:pt x="73771" y="32250"/>
                  </a:lnTo>
                  <a:cubicBezTo>
                    <a:pt x="73315" y="32250"/>
                    <a:pt x="72889" y="32311"/>
                    <a:pt x="72433" y="32341"/>
                  </a:cubicBezTo>
                  <a:cubicBezTo>
                    <a:pt x="72524" y="32311"/>
                    <a:pt x="72555" y="32250"/>
                    <a:pt x="72616" y="32189"/>
                  </a:cubicBezTo>
                  <a:lnTo>
                    <a:pt x="72768" y="32037"/>
                  </a:lnTo>
                  <a:cubicBezTo>
                    <a:pt x="72828" y="31946"/>
                    <a:pt x="72920" y="31885"/>
                    <a:pt x="72950" y="31794"/>
                  </a:cubicBezTo>
                  <a:cubicBezTo>
                    <a:pt x="73284" y="31399"/>
                    <a:pt x="73528" y="30852"/>
                    <a:pt x="73619" y="30274"/>
                  </a:cubicBezTo>
                  <a:cubicBezTo>
                    <a:pt x="73649" y="30183"/>
                    <a:pt x="73649" y="30031"/>
                    <a:pt x="73649" y="29909"/>
                  </a:cubicBezTo>
                  <a:cubicBezTo>
                    <a:pt x="73750" y="29917"/>
                    <a:pt x="73852" y="29920"/>
                    <a:pt x="73955" y="29920"/>
                  </a:cubicBezTo>
                  <a:cubicBezTo>
                    <a:pt x="74288" y="29920"/>
                    <a:pt x="74631" y="29881"/>
                    <a:pt x="74956" y="29788"/>
                  </a:cubicBezTo>
                  <a:cubicBezTo>
                    <a:pt x="75442" y="29666"/>
                    <a:pt x="75929" y="29484"/>
                    <a:pt x="76354" y="29150"/>
                  </a:cubicBezTo>
                  <a:cubicBezTo>
                    <a:pt x="76780" y="28846"/>
                    <a:pt x="77114" y="28450"/>
                    <a:pt x="77388" y="27995"/>
                  </a:cubicBezTo>
                  <a:cubicBezTo>
                    <a:pt x="77692" y="27539"/>
                    <a:pt x="77874" y="27022"/>
                    <a:pt x="77965" y="26444"/>
                  </a:cubicBezTo>
                  <a:lnTo>
                    <a:pt x="77965" y="26232"/>
                  </a:lnTo>
                  <a:lnTo>
                    <a:pt x="77965" y="25776"/>
                  </a:lnTo>
                  <a:lnTo>
                    <a:pt x="77965" y="25411"/>
                  </a:lnTo>
                  <a:cubicBezTo>
                    <a:pt x="77874" y="24742"/>
                    <a:pt x="77631" y="24104"/>
                    <a:pt x="77236" y="23526"/>
                  </a:cubicBezTo>
                  <a:cubicBezTo>
                    <a:pt x="77175" y="23435"/>
                    <a:pt x="77114" y="23374"/>
                    <a:pt x="77053" y="23283"/>
                  </a:cubicBezTo>
                  <a:lnTo>
                    <a:pt x="76749" y="22979"/>
                  </a:lnTo>
                  <a:cubicBezTo>
                    <a:pt x="76658" y="22918"/>
                    <a:pt x="76597" y="22827"/>
                    <a:pt x="76506" y="22797"/>
                  </a:cubicBezTo>
                  <a:cubicBezTo>
                    <a:pt x="76050" y="22432"/>
                    <a:pt x="75564" y="22189"/>
                    <a:pt x="75047" y="22037"/>
                  </a:cubicBezTo>
                  <a:cubicBezTo>
                    <a:pt x="75078" y="21915"/>
                    <a:pt x="75108" y="21763"/>
                    <a:pt x="75108" y="21672"/>
                  </a:cubicBezTo>
                  <a:cubicBezTo>
                    <a:pt x="75199" y="21125"/>
                    <a:pt x="75138" y="20548"/>
                    <a:pt x="74956" y="20061"/>
                  </a:cubicBezTo>
                  <a:cubicBezTo>
                    <a:pt x="74804" y="19697"/>
                    <a:pt x="74591" y="19301"/>
                    <a:pt x="74287" y="18997"/>
                  </a:cubicBezTo>
                  <a:cubicBezTo>
                    <a:pt x="73983" y="18693"/>
                    <a:pt x="73619" y="18420"/>
                    <a:pt x="73254" y="18268"/>
                  </a:cubicBezTo>
                  <a:cubicBezTo>
                    <a:pt x="72980" y="18177"/>
                    <a:pt x="72768" y="18086"/>
                    <a:pt x="72494" y="18055"/>
                  </a:cubicBezTo>
                  <a:cubicBezTo>
                    <a:pt x="72221" y="18025"/>
                    <a:pt x="71917" y="18025"/>
                    <a:pt x="71613" y="18025"/>
                  </a:cubicBezTo>
                  <a:cubicBezTo>
                    <a:pt x="71552" y="18025"/>
                    <a:pt x="71461" y="18055"/>
                    <a:pt x="71400" y="18055"/>
                  </a:cubicBezTo>
                  <a:cubicBezTo>
                    <a:pt x="71430" y="17903"/>
                    <a:pt x="71461" y="17782"/>
                    <a:pt x="71491" y="17630"/>
                  </a:cubicBezTo>
                  <a:cubicBezTo>
                    <a:pt x="71704" y="17022"/>
                    <a:pt x="71613" y="16353"/>
                    <a:pt x="71278" y="15806"/>
                  </a:cubicBezTo>
                  <a:cubicBezTo>
                    <a:pt x="70944" y="15228"/>
                    <a:pt x="70397" y="14864"/>
                    <a:pt x="69789" y="14742"/>
                  </a:cubicBezTo>
                  <a:lnTo>
                    <a:pt x="64500" y="13557"/>
                  </a:lnTo>
                  <a:cubicBezTo>
                    <a:pt x="64470" y="13557"/>
                    <a:pt x="64439" y="13557"/>
                    <a:pt x="64409" y="13526"/>
                  </a:cubicBezTo>
                  <a:cubicBezTo>
                    <a:pt x="64196" y="13496"/>
                    <a:pt x="64014" y="13496"/>
                    <a:pt x="63862" y="13496"/>
                  </a:cubicBezTo>
                  <a:cubicBezTo>
                    <a:pt x="63831" y="13496"/>
                    <a:pt x="63740" y="13465"/>
                    <a:pt x="63710" y="13465"/>
                  </a:cubicBezTo>
                  <a:lnTo>
                    <a:pt x="61126" y="12797"/>
                  </a:lnTo>
                  <a:cubicBezTo>
                    <a:pt x="61035" y="12797"/>
                    <a:pt x="61004" y="12766"/>
                    <a:pt x="60944" y="12766"/>
                  </a:cubicBezTo>
                  <a:cubicBezTo>
                    <a:pt x="60822" y="12756"/>
                    <a:pt x="60701" y="12749"/>
                    <a:pt x="60581" y="12749"/>
                  </a:cubicBezTo>
                  <a:cubicBezTo>
                    <a:pt x="60343" y="12749"/>
                    <a:pt x="60113" y="12776"/>
                    <a:pt x="59910" y="12858"/>
                  </a:cubicBezTo>
                  <a:lnTo>
                    <a:pt x="57479" y="12189"/>
                  </a:lnTo>
                  <a:cubicBezTo>
                    <a:pt x="57235" y="12037"/>
                    <a:pt x="56992" y="11915"/>
                    <a:pt x="56719" y="11885"/>
                  </a:cubicBezTo>
                  <a:lnTo>
                    <a:pt x="50488" y="10517"/>
                  </a:lnTo>
                  <a:cubicBezTo>
                    <a:pt x="50457" y="10517"/>
                    <a:pt x="50396" y="10517"/>
                    <a:pt x="50366" y="10487"/>
                  </a:cubicBezTo>
                  <a:cubicBezTo>
                    <a:pt x="50255" y="10477"/>
                    <a:pt x="50143" y="10470"/>
                    <a:pt x="50031" y="10470"/>
                  </a:cubicBezTo>
                  <a:cubicBezTo>
                    <a:pt x="49805" y="10470"/>
                    <a:pt x="49576" y="10497"/>
                    <a:pt x="49333" y="10578"/>
                  </a:cubicBezTo>
                  <a:cubicBezTo>
                    <a:pt x="49029" y="10274"/>
                    <a:pt x="48664" y="10031"/>
                    <a:pt x="48208" y="9940"/>
                  </a:cubicBezTo>
                  <a:lnTo>
                    <a:pt x="42919" y="8785"/>
                  </a:lnTo>
                  <a:cubicBezTo>
                    <a:pt x="42889" y="8785"/>
                    <a:pt x="42858" y="8785"/>
                    <a:pt x="42797" y="8724"/>
                  </a:cubicBezTo>
                  <a:cubicBezTo>
                    <a:pt x="42676" y="8709"/>
                    <a:pt x="42547" y="8701"/>
                    <a:pt x="42414" y="8701"/>
                  </a:cubicBezTo>
                  <a:cubicBezTo>
                    <a:pt x="42281" y="8701"/>
                    <a:pt x="42144" y="8709"/>
                    <a:pt x="42007" y="8724"/>
                  </a:cubicBezTo>
                  <a:lnTo>
                    <a:pt x="40062" y="8207"/>
                  </a:lnTo>
                  <a:cubicBezTo>
                    <a:pt x="40001" y="8177"/>
                    <a:pt x="39879" y="8177"/>
                    <a:pt x="39819" y="8116"/>
                  </a:cubicBezTo>
                  <a:cubicBezTo>
                    <a:pt x="39697" y="8106"/>
                    <a:pt x="39579" y="8099"/>
                    <a:pt x="39463" y="8099"/>
                  </a:cubicBezTo>
                  <a:cubicBezTo>
                    <a:pt x="39231" y="8099"/>
                    <a:pt x="39008" y="8126"/>
                    <a:pt x="38785" y="8207"/>
                  </a:cubicBezTo>
                  <a:cubicBezTo>
                    <a:pt x="38481" y="7933"/>
                    <a:pt x="38056" y="7751"/>
                    <a:pt x="37630" y="7660"/>
                  </a:cubicBezTo>
                  <a:lnTo>
                    <a:pt x="37569" y="7660"/>
                  </a:lnTo>
                  <a:lnTo>
                    <a:pt x="34803" y="7326"/>
                  </a:lnTo>
                  <a:cubicBezTo>
                    <a:pt x="34499" y="7052"/>
                    <a:pt x="34104" y="6900"/>
                    <a:pt x="33740" y="6839"/>
                  </a:cubicBezTo>
                  <a:cubicBezTo>
                    <a:pt x="33740" y="6839"/>
                    <a:pt x="30487" y="6322"/>
                    <a:pt x="30487" y="6262"/>
                  </a:cubicBezTo>
                  <a:cubicBezTo>
                    <a:pt x="30381" y="6245"/>
                    <a:pt x="30273" y="6238"/>
                    <a:pt x="30164" y="6238"/>
                  </a:cubicBezTo>
                  <a:cubicBezTo>
                    <a:pt x="29866" y="6238"/>
                    <a:pt x="29561" y="6294"/>
                    <a:pt x="29271" y="6383"/>
                  </a:cubicBezTo>
                  <a:cubicBezTo>
                    <a:pt x="29211" y="6262"/>
                    <a:pt x="29089" y="6201"/>
                    <a:pt x="28967" y="6110"/>
                  </a:cubicBezTo>
                  <a:cubicBezTo>
                    <a:pt x="28724" y="5927"/>
                    <a:pt x="28451" y="5775"/>
                    <a:pt x="28177" y="5623"/>
                  </a:cubicBezTo>
                  <a:cubicBezTo>
                    <a:pt x="27964" y="5502"/>
                    <a:pt x="27691" y="5380"/>
                    <a:pt x="27417" y="5289"/>
                  </a:cubicBezTo>
                  <a:cubicBezTo>
                    <a:pt x="27144" y="5167"/>
                    <a:pt x="26901" y="5107"/>
                    <a:pt x="26627" y="5015"/>
                  </a:cubicBezTo>
                  <a:cubicBezTo>
                    <a:pt x="26414" y="4924"/>
                    <a:pt x="26141" y="4894"/>
                    <a:pt x="25897" y="4833"/>
                  </a:cubicBezTo>
                  <a:cubicBezTo>
                    <a:pt x="25837" y="4833"/>
                    <a:pt x="25745" y="4772"/>
                    <a:pt x="25685" y="4772"/>
                  </a:cubicBezTo>
                  <a:cubicBezTo>
                    <a:pt x="25685" y="4712"/>
                    <a:pt x="25715" y="4620"/>
                    <a:pt x="25715" y="4560"/>
                  </a:cubicBezTo>
                  <a:lnTo>
                    <a:pt x="25715" y="4316"/>
                  </a:lnTo>
                  <a:lnTo>
                    <a:pt x="25715" y="3860"/>
                  </a:lnTo>
                  <a:lnTo>
                    <a:pt x="25715" y="3526"/>
                  </a:lnTo>
                  <a:cubicBezTo>
                    <a:pt x="25624" y="2857"/>
                    <a:pt x="25381" y="2189"/>
                    <a:pt x="24986" y="1642"/>
                  </a:cubicBezTo>
                  <a:cubicBezTo>
                    <a:pt x="24925" y="1550"/>
                    <a:pt x="24864" y="1490"/>
                    <a:pt x="24803" y="1398"/>
                  </a:cubicBezTo>
                  <a:lnTo>
                    <a:pt x="24499" y="1094"/>
                  </a:lnTo>
                  <a:lnTo>
                    <a:pt x="24256" y="882"/>
                  </a:lnTo>
                  <a:cubicBezTo>
                    <a:pt x="23739" y="426"/>
                    <a:pt x="23101" y="152"/>
                    <a:pt x="22402" y="31"/>
                  </a:cubicBezTo>
                  <a:lnTo>
                    <a:pt x="22280" y="31"/>
                  </a:lnTo>
                  <a:cubicBezTo>
                    <a:pt x="22108" y="10"/>
                    <a:pt x="21939" y="0"/>
                    <a:pt x="21772" y="0"/>
                  </a:cubicBez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19" name="Google Shape;2319;p69"/>
            <p:cNvGrpSpPr/>
            <p:nvPr/>
          </p:nvGrpSpPr>
          <p:grpSpPr>
            <a:xfrm>
              <a:off x="3980200" y="6727825"/>
              <a:ext cx="1921025" cy="1559300"/>
              <a:chOff x="3980200" y="6727825"/>
              <a:chExt cx="1921025" cy="1559300"/>
            </a:xfrm>
          </p:grpSpPr>
          <p:sp>
            <p:nvSpPr>
              <p:cNvPr id="2320" name="Google Shape;2320;p69"/>
              <p:cNvSpPr/>
              <p:nvPr/>
            </p:nvSpPr>
            <p:spPr>
              <a:xfrm>
                <a:off x="3980200" y="7229875"/>
                <a:ext cx="262200" cy="179575"/>
              </a:xfrm>
              <a:custGeom>
                <a:avLst/>
                <a:gdLst/>
                <a:ahLst/>
                <a:cxnLst/>
                <a:rect l="l" t="t" r="r" b="b"/>
                <a:pathLst>
                  <a:path w="10488" h="7183" extrusionOk="0">
                    <a:moveTo>
                      <a:pt x="3062" y="1"/>
                    </a:moveTo>
                    <a:cubicBezTo>
                      <a:pt x="2333" y="1"/>
                      <a:pt x="1602" y="186"/>
                      <a:pt x="1004" y="617"/>
                    </a:cubicBezTo>
                    <a:cubicBezTo>
                      <a:pt x="760" y="800"/>
                      <a:pt x="487" y="1073"/>
                      <a:pt x="335" y="1408"/>
                    </a:cubicBezTo>
                    <a:cubicBezTo>
                      <a:pt x="1" y="2168"/>
                      <a:pt x="365" y="3110"/>
                      <a:pt x="1004" y="3596"/>
                    </a:cubicBezTo>
                    <a:cubicBezTo>
                      <a:pt x="1642" y="4113"/>
                      <a:pt x="2493" y="4265"/>
                      <a:pt x="3314" y="4295"/>
                    </a:cubicBezTo>
                    <a:cubicBezTo>
                      <a:pt x="3952" y="4295"/>
                      <a:pt x="4556" y="4244"/>
                      <a:pt x="5177" y="4244"/>
                    </a:cubicBezTo>
                    <a:cubicBezTo>
                      <a:pt x="5384" y="4244"/>
                      <a:pt x="5593" y="4250"/>
                      <a:pt x="5806" y="4265"/>
                    </a:cubicBezTo>
                    <a:cubicBezTo>
                      <a:pt x="7660" y="4356"/>
                      <a:pt x="9788" y="5329"/>
                      <a:pt x="10487" y="7183"/>
                    </a:cubicBezTo>
                    <a:cubicBezTo>
                      <a:pt x="10487" y="4569"/>
                      <a:pt x="8511" y="2228"/>
                      <a:pt x="6171" y="952"/>
                    </a:cubicBezTo>
                    <a:cubicBezTo>
                      <a:pt x="5381" y="496"/>
                      <a:pt x="4560" y="162"/>
                      <a:pt x="3648" y="40"/>
                    </a:cubicBezTo>
                    <a:cubicBezTo>
                      <a:pt x="3455" y="14"/>
                      <a:pt x="3258" y="1"/>
                      <a:pt x="30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69"/>
              <p:cNvSpPr/>
              <p:nvPr/>
            </p:nvSpPr>
            <p:spPr>
              <a:xfrm>
                <a:off x="4268950" y="7204675"/>
                <a:ext cx="100350" cy="140950"/>
              </a:xfrm>
              <a:custGeom>
                <a:avLst/>
                <a:gdLst/>
                <a:ahLst/>
                <a:cxnLst/>
                <a:rect l="l" t="t" r="r" b="b"/>
                <a:pathLst>
                  <a:path w="4014" h="5638" extrusionOk="0">
                    <a:moveTo>
                      <a:pt x="2464" y="1"/>
                    </a:moveTo>
                    <a:cubicBezTo>
                      <a:pt x="2089" y="1"/>
                      <a:pt x="1707" y="132"/>
                      <a:pt x="1399" y="349"/>
                    </a:cubicBezTo>
                    <a:cubicBezTo>
                      <a:pt x="913" y="744"/>
                      <a:pt x="548" y="1321"/>
                      <a:pt x="366" y="1929"/>
                    </a:cubicBezTo>
                    <a:cubicBezTo>
                      <a:pt x="62" y="2902"/>
                      <a:pt x="1" y="5060"/>
                      <a:pt x="1004" y="5638"/>
                    </a:cubicBezTo>
                    <a:cubicBezTo>
                      <a:pt x="1065" y="4847"/>
                      <a:pt x="700" y="3844"/>
                      <a:pt x="1429" y="3176"/>
                    </a:cubicBezTo>
                    <a:cubicBezTo>
                      <a:pt x="2068" y="2568"/>
                      <a:pt x="3253" y="2629"/>
                      <a:pt x="3709" y="1838"/>
                    </a:cubicBezTo>
                    <a:cubicBezTo>
                      <a:pt x="4013" y="1261"/>
                      <a:pt x="3740" y="501"/>
                      <a:pt x="3192" y="197"/>
                    </a:cubicBezTo>
                    <a:cubicBezTo>
                      <a:pt x="2971" y="61"/>
                      <a:pt x="2719" y="1"/>
                      <a:pt x="24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69"/>
              <p:cNvSpPr/>
              <p:nvPr/>
            </p:nvSpPr>
            <p:spPr>
              <a:xfrm>
                <a:off x="4164100" y="7117550"/>
                <a:ext cx="60800" cy="127775"/>
              </a:xfrm>
              <a:custGeom>
                <a:avLst/>
                <a:gdLst/>
                <a:ahLst/>
                <a:cxnLst/>
                <a:rect l="l" t="t" r="r" b="b"/>
                <a:pathLst>
                  <a:path w="2432" h="5111" extrusionOk="0">
                    <a:moveTo>
                      <a:pt x="1380" y="1"/>
                    </a:moveTo>
                    <a:cubicBezTo>
                      <a:pt x="1356" y="1"/>
                      <a:pt x="1332" y="2"/>
                      <a:pt x="1307" y="4"/>
                    </a:cubicBezTo>
                    <a:cubicBezTo>
                      <a:pt x="912" y="4"/>
                      <a:pt x="608" y="247"/>
                      <a:pt x="395" y="490"/>
                    </a:cubicBezTo>
                    <a:cubicBezTo>
                      <a:pt x="152" y="794"/>
                      <a:pt x="0" y="1189"/>
                      <a:pt x="0" y="1554"/>
                    </a:cubicBezTo>
                    <a:cubicBezTo>
                      <a:pt x="0" y="2071"/>
                      <a:pt x="183" y="2557"/>
                      <a:pt x="456" y="3013"/>
                    </a:cubicBezTo>
                    <a:cubicBezTo>
                      <a:pt x="882" y="3743"/>
                      <a:pt x="1459" y="4594"/>
                      <a:pt x="2128" y="5110"/>
                    </a:cubicBezTo>
                    <a:cubicBezTo>
                      <a:pt x="2128" y="4077"/>
                      <a:pt x="1490" y="3226"/>
                      <a:pt x="1824" y="2132"/>
                    </a:cubicBezTo>
                    <a:cubicBezTo>
                      <a:pt x="2006" y="1554"/>
                      <a:pt x="2432" y="1007"/>
                      <a:pt x="2158" y="460"/>
                    </a:cubicBezTo>
                    <a:cubicBezTo>
                      <a:pt x="2017" y="178"/>
                      <a:pt x="1693" y="1"/>
                      <a:pt x="13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69"/>
              <p:cNvSpPr/>
              <p:nvPr/>
            </p:nvSpPr>
            <p:spPr>
              <a:xfrm>
                <a:off x="4037950" y="7356925"/>
                <a:ext cx="1863275" cy="928625"/>
              </a:xfrm>
              <a:custGeom>
                <a:avLst/>
                <a:gdLst/>
                <a:ahLst/>
                <a:cxnLst/>
                <a:rect l="l" t="t" r="r" b="b"/>
                <a:pathLst>
                  <a:path w="74531" h="37145" extrusionOk="0">
                    <a:moveTo>
                      <a:pt x="22030" y="0"/>
                    </a:moveTo>
                    <a:cubicBezTo>
                      <a:pt x="12407" y="0"/>
                      <a:pt x="3190" y="6962"/>
                      <a:pt x="639" y="16265"/>
                    </a:cubicBezTo>
                    <a:cubicBezTo>
                      <a:pt x="244" y="17724"/>
                      <a:pt x="1" y="19274"/>
                      <a:pt x="183" y="20764"/>
                    </a:cubicBezTo>
                    <a:cubicBezTo>
                      <a:pt x="213" y="21007"/>
                      <a:pt x="244" y="21280"/>
                      <a:pt x="305" y="21524"/>
                    </a:cubicBezTo>
                    <a:cubicBezTo>
                      <a:pt x="912" y="24168"/>
                      <a:pt x="2919" y="26296"/>
                      <a:pt x="5077" y="27968"/>
                    </a:cubicBezTo>
                    <a:cubicBezTo>
                      <a:pt x="11338" y="32800"/>
                      <a:pt x="18572" y="33530"/>
                      <a:pt x="26080" y="34898"/>
                    </a:cubicBezTo>
                    <a:cubicBezTo>
                      <a:pt x="32133" y="36012"/>
                      <a:pt x="38341" y="37145"/>
                      <a:pt x="44534" y="37145"/>
                    </a:cubicBezTo>
                    <a:cubicBezTo>
                      <a:pt x="46115" y="37145"/>
                      <a:pt x="47696" y="37071"/>
                      <a:pt x="49272" y="36904"/>
                    </a:cubicBezTo>
                    <a:cubicBezTo>
                      <a:pt x="51764" y="36630"/>
                      <a:pt x="54348" y="36174"/>
                      <a:pt x="56628" y="35202"/>
                    </a:cubicBezTo>
                    <a:cubicBezTo>
                      <a:pt x="57509" y="34807"/>
                      <a:pt x="58360" y="34351"/>
                      <a:pt x="59120" y="33773"/>
                    </a:cubicBezTo>
                    <a:cubicBezTo>
                      <a:pt x="62555" y="31281"/>
                      <a:pt x="64439" y="26752"/>
                      <a:pt x="63740" y="22527"/>
                    </a:cubicBezTo>
                    <a:cubicBezTo>
                      <a:pt x="67236" y="22344"/>
                      <a:pt x="71400" y="19882"/>
                      <a:pt x="73011" y="16752"/>
                    </a:cubicBezTo>
                    <a:cubicBezTo>
                      <a:pt x="74288" y="14320"/>
                      <a:pt x="74500" y="11493"/>
                      <a:pt x="74531" y="8788"/>
                    </a:cubicBezTo>
                    <a:lnTo>
                      <a:pt x="74531" y="8788"/>
                    </a:lnTo>
                    <a:cubicBezTo>
                      <a:pt x="73193" y="10186"/>
                      <a:pt x="71279" y="10733"/>
                      <a:pt x="69364" y="11068"/>
                    </a:cubicBezTo>
                    <a:cubicBezTo>
                      <a:pt x="67509" y="11402"/>
                      <a:pt x="65534" y="11554"/>
                      <a:pt x="63832" y="12405"/>
                    </a:cubicBezTo>
                    <a:cubicBezTo>
                      <a:pt x="62099" y="13226"/>
                      <a:pt x="60640" y="14989"/>
                      <a:pt x="60822" y="16873"/>
                    </a:cubicBezTo>
                    <a:cubicBezTo>
                      <a:pt x="60032" y="13834"/>
                      <a:pt x="57448" y="11372"/>
                      <a:pt x="54409" y="10733"/>
                    </a:cubicBezTo>
                    <a:cubicBezTo>
                      <a:pt x="51673" y="10156"/>
                      <a:pt x="48330" y="10733"/>
                      <a:pt x="46567" y="8545"/>
                    </a:cubicBezTo>
                    <a:lnTo>
                      <a:pt x="46567" y="8545"/>
                    </a:lnTo>
                    <a:cubicBezTo>
                      <a:pt x="46962" y="13712"/>
                      <a:pt x="50032" y="18666"/>
                      <a:pt x="54500" y="21250"/>
                    </a:cubicBezTo>
                    <a:cubicBezTo>
                      <a:pt x="55586" y="21848"/>
                      <a:pt x="56866" y="22560"/>
                      <a:pt x="58045" y="22560"/>
                    </a:cubicBezTo>
                    <a:cubicBezTo>
                      <a:pt x="58483" y="22560"/>
                      <a:pt x="58907" y="22462"/>
                      <a:pt x="59303" y="22223"/>
                    </a:cubicBezTo>
                    <a:lnTo>
                      <a:pt x="59303" y="22223"/>
                    </a:lnTo>
                    <a:cubicBezTo>
                      <a:pt x="59424" y="24746"/>
                      <a:pt x="58695" y="27299"/>
                      <a:pt x="56993" y="29123"/>
                    </a:cubicBezTo>
                    <a:cubicBezTo>
                      <a:pt x="55679" y="30460"/>
                      <a:pt x="53788" y="31307"/>
                      <a:pt x="51930" y="31307"/>
                    </a:cubicBezTo>
                    <a:cubicBezTo>
                      <a:pt x="51338" y="31307"/>
                      <a:pt x="50749" y="31221"/>
                      <a:pt x="50184" y="31037"/>
                    </a:cubicBezTo>
                    <a:cubicBezTo>
                      <a:pt x="47600" y="30217"/>
                      <a:pt x="45898" y="27664"/>
                      <a:pt x="45077" y="25080"/>
                    </a:cubicBezTo>
                    <a:cubicBezTo>
                      <a:pt x="44257" y="22496"/>
                      <a:pt x="44135" y="19761"/>
                      <a:pt x="43527" y="17116"/>
                    </a:cubicBezTo>
                    <a:cubicBezTo>
                      <a:pt x="41339" y="7602"/>
                      <a:pt x="32159" y="186"/>
                      <a:pt x="22402" y="4"/>
                    </a:cubicBezTo>
                    <a:cubicBezTo>
                      <a:pt x="22278" y="1"/>
                      <a:pt x="22154" y="0"/>
                      <a:pt x="220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69"/>
              <p:cNvSpPr/>
              <p:nvPr/>
            </p:nvSpPr>
            <p:spPr>
              <a:xfrm>
                <a:off x="4046000" y="7717600"/>
                <a:ext cx="217675" cy="160100"/>
              </a:xfrm>
              <a:custGeom>
                <a:avLst/>
                <a:gdLst/>
                <a:ahLst/>
                <a:cxnLst/>
                <a:rect l="l" t="t" r="r" b="b"/>
                <a:pathLst>
                  <a:path w="8707" h="6404" extrusionOk="0">
                    <a:moveTo>
                      <a:pt x="5296" y="1"/>
                    </a:moveTo>
                    <a:cubicBezTo>
                      <a:pt x="2594" y="1"/>
                      <a:pt x="1" y="3057"/>
                      <a:pt x="2445" y="5455"/>
                    </a:cubicBezTo>
                    <a:cubicBezTo>
                      <a:pt x="3098" y="6090"/>
                      <a:pt x="3991" y="6403"/>
                      <a:pt x="4893" y="6403"/>
                    </a:cubicBezTo>
                    <a:cubicBezTo>
                      <a:pt x="5461" y="6403"/>
                      <a:pt x="6032" y="6279"/>
                      <a:pt x="6548" y="6033"/>
                    </a:cubicBezTo>
                    <a:cubicBezTo>
                      <a:pt x="7430" y="5607"/>
                      <a:pt x="8098" y="4847"/>
                      <a:pt x="8402" y="3936"/>
                    </a:cubicBezTo>
                    <a:cubicBezTo>
                      <a:pt x="8706" y="3024"/>
                      <a:pt x="8524" y="1960"/>
                      <a:pt x="7916" y="1230"/>
                    </a:cubicBezTo>
                    <a:cubicBezTo>
                      <a:pt x="7163" y="361"/>
                      <a:pt x="6223" y="1"/>
                      <a:pt x="52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69"/>
              <p:cNvSpPr/>
              <p:nvPr/>
            </p:nvSpPr>
            <p:spPr>
              <a:xfrm>
                <a:off x="4094300" y="7751400"/>
                <a:ext cx="134400" cy="98975"/>
              </a:xfrm>
              <a:custGeom>
                <a:avLst/>
                <a:gdLst/>
                <a:ahLst/>
                <a:cxnLst/>
                <a:rect l="l" t="t" r="r" b="b"/>
                <a:pathLst>
                  <a:path w="5376" h="3959" extrusionOk="0">
                    <a:moveTo>
                      <a:pt x="3267" y="1"/>
                    </a:moveTo>
                    <a:cubicBezTo>
                      <a:pt x="1599" y="1"/>
                      <a:pt x="0" y="1881"/>
                      <a:pt x="1516" y="3374"/>
                    </a:cubicBezTo>
                    <a:cubicBezTo>
                      <a:pt x="1903" y="3761"/>
                      <a:pt x="2447" y="3958"/>
                      <a:pt x="2998" y="3958"/>
                    </a:cubicBezTo>
                    <a:cubicBezTo>
                      <a:pt x="3356" y="3958"/>
                      <a:pt x="3716" y="3875"/>
                      <a:pt x="4039" y="3708"/>
                    </a:cubicBezTo>
                    <a:cubicBezTo>
                      <a:pt x="4586" y="3465"/>
                      <a:pt x="5042" y="3009"/>
                      <a:pt x="5194" y="2432"/>
                    </a:cubicBezTo>
                    <a:cubicBezTo>
                      <a:pt x="5376" y="1854"/>
                      <a:pt x="5254" y="1216"/>
                      <a:pt x="4890" y="760"/>
                    </a:cubicBezTo>
                    <a:cubicBezTo>
                      <a:pt x="4423" y="223"/>
                      <a:pt x="3841" y="1"/>
                      <a:pt x="326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69"/>
              <p:cNvSpPr/>
              <p:nvPr/>
            </p:nvSpPr>
            <p:spPr>
              <a:xfrm>
                <a:off x="4370850" y="7773300"/>
                <a:ext cx="218050" cy="160250"/>
              </a:xfrm>
              <a:custGeom>
                <a:avLst/>
                <a:gdLst/>
                <a:ahLst/>
                <a:cxnLst/>
                <a:rect l="l" t="t" r="r" b="b"/>
                <a:pathLst>
                  <a:path w="8722" h="6410" extrusionOk="0">
                    <a:moveTo>
                      <a:pt x="5270" y="0"/>
                    </a:moveTo>
                    <a:cubicBezTo>
                      <a:pt x="2566" y="0"/>
                      <a:pt x="1" y="3040"/>
                      <a:pt x="2460" y="5477"/>
                    </a:cubicBezTo>
                    <a:cubicBezTo>
                      <a:pt x="3112" y="6091"/>
                      <a:pt x="4004" y="6409"/>
                      <a:pt x="4905" y="6409"/>
                    </a:cubicBezTo>
                    <a:cubicBezTo>
                      <a:pt x="5473" y="6409"/>
                      <a:pt x="6046" y="6283"/>
                      <a:pt x="6563" y="6024"/>
                    </a:cubicBezTo>
                    <a:cubicBezTo>
                      <a:pt x="7414" y="5629"/>
                      <a:pt x="8114" y="4869"/>
                      <a:pt x="8418" y="3957"/>
                    </a:cubicBezTo>
                    <a:cubicBezTo>
                      <a:pt x="8721" y="3045"/>
                      <a:pt x="8539" y="1951"/>
                      <a:pt x="7931" y="1252"/>
                    </a:cubicBezTo>
                    <a:cubicBezTo>
                      <a:pt x="7164" y="366"/>
                      <a:pt x="6208" y="0"/>
                      <a:pt x="52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69"/>
              <p:cNvSpPr/>
              <p:nvPr/>
            </p:nvSpPr>
            <p:spPr>
              <a:xfrm>
                <a:off x="4418250" y="7807325"/>
                <a:ext cx="135700" cy="99275"/>
              </a:xfrm>
              <a:custGeom>
                <a:avLst/>
                <a:gdLst/>
                <a:ahLst/>
                <a:cxnLst/>
                <a:rect l="l" t="t" r="r" b="b"/>
                <a:pathLst>
                  <a:path w="5428" h="3971" extrusionOk="0">
                    <a:moveTo>
                      <a:pt x="3279" y="0"/>
                    </a:moveTo>
                    <a:cubicBezTo>
                      <a:pt x="1605" y="0"/>
                      <a:pt x="0" y="1895"/>
                      <a:pt x="1537" y="3386"/>
                    </a:cubicBezTo>
                    <a:cubicBezTo>
                      <a:pt x="1924" y="3773"/>
                      <a:pt x="2468" y="3970"/>
                      <a:pt x="3026" y="3970"/>
                    </a:cubicBezTo>
                    <a:cubicBezTo>
                      <a:pt x="3388" y="3970"/>
                      <a:pt x="3755" y="3888"/>
                      <a:pt x="4090" y="3720"/>
                    </a:cubicBezTo>
                    <a:cubicBezTo>
                      <a:pt x="4607" y="3447"/>
                      <a:pt x="5063" y="2991"/>
                      <a:pt x="5215" y="2444"/>
                    </a:cubicBezTo>
                    <a:cubicBezTo>
                      <a:pt x="5427" y="1866"/>
                      <a:pt x="5306" y="1228"/>
                      <a:pt x="4911" y="772"/>
                    </a:cubicBezTo>
                    <a:cubicBezTo>
                      <a:pt x="4443" y="226"/>
                      <a:pt x="3856" y="0"/>
                      <a:pt x="327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69"/>
              <p:cNvSpPr/>
              <p:nvPr/>
            </p:nvSpPr>
            <p:spPr>
              <a:xfrm>
                <a:off x="4041750" y="7875250"/>
                <a:ext cx="1411150" cy="411875"/>
              </a:xfrm>
              <a:custGeom>
                <a:avLst/>
                <a:gdLst/>
                <a:ahLst/>
                <a:cxnLst/>
                <a:rect l="l" t="t" r="r" b="b"/>
                <a:pathLst>
                  <a:path w="56446" h="16475" extrusionOk="0">
                    <a:moveTo>
                      <a:pt x="1" y="0"/>
                    </a:moveTo>
                    <a:lnTo>
                      <a:pt x="1" y="0"/>
                    </a:lnTo>
                    <a:cubicBezTo>
                      <a:pt x="31" y="274"/>
                      <a:pt x="61" y="547"/>
                      <a:pt x="122" y="760"/>
                    </a:cubicBezTo>
                    <a:cubicBezTo>
                      <a:pt x="730" y="3435"/>
                      <a:pt x="2736" y="5563"/>
                      <a:pt x="4894" y="7235"/>
                    </a:cubicBezTo>
                    <a:cubicBezTo>
                      <a:pt x="5229" y="7538"/>
                      <a:pt x="5593" y="7751"/>
                      <a:pt x="5958" y="8025"/>
                    </a:cubicBezTo>
                    <a:lnTo>
                      <a:pt x="7204" y="8815"/>
                    </a:lnTo>
                    <a:cubicBezTo>
                      <a:pt x="8694" y="9697"/>
                      <a:pt x="10244" y="10426"/>
                      <a:pt x="11825" y="11004"/>
                    </a:cubicBezTo>
                    <a:cubicBezTo>
                      <a:pt x="12159" y="11095"/>
                      <a:pt x="12524" y="11277"/>
                      <a:pt x="12919" y="11368"/>
                    </a:cubicBezTo>
                    <a:cubicBezTo>
                      <a:pt x="14317" y="11855"/>
                      <a:pt x="15776" y="12219"/>
                      <a:pt x="17235" y="12554"/>
                    </a:cubicBezTo>
                    <a:cubicBezTo>
                      <a:pt x="17630" y="12615"/>
                      <a:pt x="17964" y="12706"/>
                      <a:pt x="18299" y="12767"/>
                    </a:cubicBezTo>
                    <a:cubicBezTo>
                      <a:pt x="20092" y="13162"/>
                      <a:pt x="21885" y="13466"/>
                      <a:pt x="23740" y="13770"/>
                    </a:cubicBezTo>
                    <a:cubicBezTo>
                      <a:pt x="24165" y="13830"/>
                      <a:pt x="24530" y="13922"/>
                      <a:pt x="24955" y="13982"/>
                    </a:cubicBezTo>
                    <a:cubicBezTo>
                      <a:pt x="25259" y="14074"/>
                      <a:pt x="25594" y="14104"/>
                      <a:pt x="25898" y="14195"/>
                    </a:cubicBezTo>
                    <a:cubicBezTo>
                      <a:pt x="27995" y="14590"/>
                      <a:pt x="30153" y="14985"/>
                      <a:pt x="32281" y="15320"/>
                    </a:cubicBezTo>
                    <a:cubicBezTo>
                      <a:pt x="32494" y="15320"/>
                      <a:pt x="32706" y="15350"/>
                      <a:pt x="32889" y="15411"/>
                    </a:cubicBezTo>
                    <a:cubicBezTo>
                      <a:pt x="34226" y="15624"/>
                      <a:pt x="35564" y="15806"/>
                      <a:pt x="36901" y="15958"/>
                    </a:cubicBezTo>
                    <a:cubicBezTo>
                      <a:pt x="37266" y="16049"/>
                      <a:pt x="37691" y="16080"/>
                      <a:pt x="38056" y="16110"/>
                    </a:cubicBezTo>
                    <a:cubicBezTo>
                      <a:pt x="40275" y="16353"/>
                      <a:pt x="42433" y="16475"/>
                      <a:pt x="44652" y="16475"/>
                    </a:cubicBezTo>
                    <a:cubicBezTo>
                      <a:pt x="45017" y="16414"/>
                      <a:pt x="45351" y="16414"/>
                      <a:pt x="45746" y="16414"/>
                    </a:cubicBezTo>
                    <a:cubicBezTo>
                      <a:pt x="46840" y="16384"/>
                      <a:pt x="47965" y="16323"/>
                      <a:pt x="49090" y="16201"/>
                    </a:cubicBezTo>
                    <a:cubicBezTo>
                      <a:pt x="50002" y="16080"/>
                      <a:pt x="50883" y="15988"/>
                      <a:pt x="51734" y="15836"/>
                    </a:cubicBezTo>
                    <a:cubicBezTo>
                      <a:pt x="51886" y="15776"/>
                      <a:pt x="52099" y="15745"/>
                      <a:pt x="52281" y="15715"/>
                    </a:cubicBezTo>
                    <a:cubicBezTo>
                      <a:pt x="53710" y="15411"/>
                      <a:pt x="55138" y="15016"/>
                      <a:pt x="56445" y="14469"/>
                    </a:cubicBezTo>
                    <a:cubicBezTo>
                      <a:pt x="55746" y="13922"/>
                      <a:pt x="54926" y="13557"/>
                      <a:pt x="54014" y="13253"/>
                    </a:cubicBezTo>
                    <a:cubicBezTo>
                      <a:pt x="51217" y="12371"/>
                      <a:pt x="47691" y="12675"/>
                      <a:pt x="45777" y="10365"/>
                    </a:cubicBezTo>
                    <a:cubicBezTo>
                      <a:pt x="44956" y="9332"/>
                      <a:pt x="44591" y="7934"/>
                      <a:pt x="43618" y="7022"/>
                    </a:cubicBezTo>
                    <a:cubicBezTo>
                      <a:pt x="42828" y="6292"/>
                      <a:pt x="41764" y="6019"/>
                      <a:pt x="40640" y="5836"/>
                    </a:cubicBezTo>
                    <a:cubicBezTo>
                      <a:pt x="40488" y="5836"/>
                      <a:pt x="40336" y="5806"/>
                      <a:pt x="40153" y="5745"/>
                    </a:cubicBezTo>
                    <a:cubicBezTo>
                      <a:pt x="39333" y="5593"/>
                      <a:pt x="38482" y="5472"/>
                      <a:pt x="37752" y="5137"/>
                    </a:cubicBezTo>
                    <a:lnTo>
                      <a:pt x="37752" y="5137"/>
                    </a:lnTo>
                    <a:cubicBezTo>
                      <a:pt x="38725" y="6171"/>
                      <a:pt x="39241" y="7630"/>
                      <a:pt x="39059" y="8997"/>
                    </a:cubicBezTo>
                    <a:cubicBezTo>
                      <a:pt x="41217" y="9545"/>
                      <a:pt x="43193" y="10912"/>
                      <a:pt x="44409" y="12827"/>
                    </a:cubicBezTo>
                    <a:cubicBezTo>
                      <a:pt x="43193" y="13314"/>
                      <a:pt x="41916" y="13587"/>
                      <a:pt x="40579" y="13648"/>
                    </a:cubicBezTo>
                    <a:lnTo>
                      <a:pt x="39941" y="13648"/>
                    </a:lnTo>
                    <a:cubicBezTo>
                      <a:pt x="35260" y="13618"/>
                      <a:pt x="30548" y="10912"/>
                      <a:pt x="28573" y="6627"/>
                    </a:cubicBezTo>
                    <a:cubicBezTo>
                      <a:pt x="27965" y="6839"/>
                      <a:pt x="27357" y="7052"/>
                      <a:pt x="26718" y="7235"/>
                    </a:cubicBezTo>
                    <a:lnTo>
                      <a:pt x="26262" y="7356"/>
                    </a:lnTo>
                    <a:cubicBezTo>
                      <a:pt x="24986" y="7690"/>
                      <a:pt x="23740" y="7903"/>
                      <a:pt x="22463" y="8055"/>
                    </a:cubicBezTo>
                    <a:cubicBezTo>
                      <a:pt x="22250" y="8116"/>
                      <a:pt x="22068" y="8146"/>
                      <a:pt x="21885" y="8146"/>
                    </a:cubicBezTo>
                    <a:cubicBezTo>
                      <a:pt x="21083" y="8227"/>
                      <a:pt x="20281" y="8264"/>
                      <a:pt x="19479" y="8264"/>
                    </a:cubicBezTo>
                    <a:cubicBezTo>
                      <a:pt x="18761" y="8264"/>
                      <a:pt x="18044" y="8234"/>
                      <a:pt x="17326" y="8177"/>
                    </a:cubicBezTo>
                    <a:cubicBezTo>
                      <a:pt x="17144" y="8177"/>
                      <a:pt x="16901" y="8177"/>
                      <a:pt x="16718" y="8146"/>
                    </a:cubicBezTo>
                    <a:cubicBezTo>
                      <a:pt x="15229" y="8025"/>
                      <a:pt x="13709" y="7721"/>
                      <a:pt x="12280" y="7356"/>
                    </a:cubicBezTo>
                    <a:cubicBezTo>
                      <a:pt x="12037" y="7295"/>
                      <a:pt x="11825" y="7235"/>
                      <a:pt x="11581" y="7143"/>
                    </a:cubicBezTo>
                    <a:cubicBezTo>
                      <a:pt x="11095" y="6991"/>
                      <a:pt x="10609" y="6839"/>
                      <a:pt x="10092" y="6657"/>
                    </a:cubicBezTo>
                    <a:cubicBezTo>
                      <a:pt x="9241" y="6353"/>
                      <a:pt x="8359" y="5988"/>
                      <a:pt x="7508" y="5563"/>
                    </a:cubicBezTo>
                    <a:cubicBezTo>
                      <a:pt x="7326" y="5472"/>
                      <a:pt x="7144" y="5411"/>
                      <a:pt x="6961" y="5289"/>
                    </a:cubicBezTo>
                    <a:cubicBezTo>
                      <a:pt x="5806" y="4681"/>
                      <a:pt x="4712" y="4013"/>
                      <a:pt x="3678" y="3253"/>
                    </a:cubicBezTo>
                    <a:cubicBezTo>
                      <a:pt x="3496" y="3101"/>
                      <a:pt x="3253" y="2888"/>
                      <a:pt x="3040" y="2736"/>
                    </a:cubicBezTo>
                    <a:cubicBezTo>
                      <a:pt x="1946" y="1915"/>
                      <a:pt x="943" y="1003"/>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69"/>
              <p:cNvSpPr/>
              <p:nvPr/>
            </p:nvSpPr>
            <p:spPr>
              <a:xfrm>
                <a:off x="4116975" y="7943625"/>
                <a:ext cx="104900" cy="151250"/>
              </a:xfrm>
              <a:custGeom>
                <a:avLst/>
                <a:gdLst/>
                <a:ahLst/>
                <a:cxnLst/>
                <a:rect l="l" t="t" r="r" b="b"/>
                <a:pathLst>
                  <a:path w="4196" h="6050" extrusionOk="0">
                    <a:moveTo>
                      <a:pt x="1" y="1"/>
                    </a:moveTo>
                    <a:cubicBezTo>
                      <a:pt x="639" y="1794"/>
                      <a:pt x="1581" y="3466"/>
                      <a:pt x="2736" y="4986"/>
                    </a:cubicBezTo>
                    <a:cubicBezTo>
                      <a:pt x="2797" y="5077"/>
                      <a:pt x="2888" y="5168"/>
                      <a:pt x="2949" y="5259"/>
                    </a:cubicBezTo>
                    <a:lnTo>
                      <a:pt x="4195" y="6050"/>
                    </a:lnTo>
                    <a:cubicBezTo>
                      <a:pt x="3101" y="4773"/>
                      <a:pt x="2128" y="3375"/>
                      <a:pt x="1277" y="1825"/>
                    </a:cubicBezTo>
                    <a:cubicBezTo>
                      <a:pt x="1065" y="1430"/>
                      <a:pt x="821" y="974"/>
                      <a:pt x="639" y="518"/>
                    </a:cubicBezTo>
                    <a:cubicBezTo>
                      <a:pt x="457" y="366"/>
                      <a:pt x="214" y="153"/>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69"/>
              <p:cNvSpPr/>
              <p:nvPr/>
            </p:nvSpPr>
            <p:spPr>
              <a:xfrm>
                <a:off x="4215000" y="8006700"/>
                <a:ext cx="149725" cy="152775"/>
              </a:xfrm>
              <a:custGeom>
                <a:avLst/>
                <a:gdLst/>
                <a:ahLst/>
                <a:cxnLst/>
                <a:rect l="l" t="t" r="r" b="b"/>
                <a:pathLst>
                  <a:path w="5989" h="6111" extrusionOk="0">
                    <a:moveTo>
                      <a:pt x="1" y="1"/>
                    </a:moveTo>
                    <a:cubicBezTo>
                      <a:pt x="1247" y="2250"/>
                      <a:pt x="2888" y="4195"/>
                      <a:pt x="4864" y="5746"/>
                    </a:cubicBezTo>
                    <a:cubicBezTo>
                      <a:pt x="5229" y="5837"/>
                      <a:pt x="5594" y="6019"/>
                      <a:pt x="5989" y="6110"/>
                    </a:cubicBezTo>
                    <a:cubicBezTo>
                      <a:pt x="4074" y="4743"/>
                      <a:pt x="2402" y="3040"/>
                      <a:pt x="1125" y="1065"/>
                    </a:cubicBezTo>
                    <a:cubicBezTo>
                      <a:pt x="943" y="791"/>
                      <a:pt x="730" y="548"/>
                      <a:pt x="578" y="274"/>
                    </a:cubicBezTo>
                    <a:cubicBezTo>
                      <a:pt x="396" y="183"/>
                      <a:pt x="214" y="122"/>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69"/>
              <p:cNvSpPr/>
              <p:nvPr/>
            </p:nvSpPr>
            <p:spPr>
              <a:xfrm>
                <a:off x="4331275" y="8053050"/>
                <a:ext cx="167950" cy="140625"/>
              </a:xfrm>
              <a:custGeom>
                <a:avLst/>
                <a:gdLst/>
                <a:ahLst/>
                <a:cxnLst/>
                <a:rect l="l" t="t" r="r" b="b"/>
                <a:pathLst>
                  <a:path w="6718" h="5625" extrusionOk="0">
                    <a:moveTo>
                      <a:pt x="0" y="1"/>
                    </a:moveTo>
                    <a:lnTo>
                      <a:pt x="0" y="1"/>
                    </a:lnTo>
                    <a:cubicBezTo>
                      <a:pt x="1642" y="2098"/>
                      <a:pt x="3526" y="3892"/>
                      <a:pt x="5654" y="5411"/>
                    </a:cubicBezTo>
                    <a:cubicBezTo>
                      <a:pt x="6049" y="5472"/>
                      <a:pt x="6383" y="5563"/>
                      <a:pt x="6718" y="5624"/>
                    </a:cubicBezTo>
                    <a:cubicBezTo>
                      <a:pt x="4894" y="4408"/>
                      <a:pt x="3222" y="3010"/>
                      <a:pt x="1703" y="1369"/>
                    </a:cubicBezTo>
                    <a:cubicBezTo>
                      <a:pt x="1368" y="1004"/>
                      <a:pt x="1034" y="609"/>
                      <a:pt x="669" y="214"/>
                    </a:cubicBezTo>
                    <a:cubicBezTo>
                      <a:pt x="456" y="153"/>
                      <a:pt x="213" y="92"/>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69"/>
              <p:cNvSpPr/>
              <p:nvPr/>
            </p:nvSpPr>
            <p:spPr>
              <a:xfrm>
                <a:off x="4459700" y="8078900"/>
                <a:ext cx="205950" cy="145150"/>
              </a:xfrm>
              <a:custGeom>
                <a:avLst/>
                <a:gdLst/>
                <a:ahLst/>
                <a:cxnLst/>
                <a:rect l="l" t="t" r="r" b="b"/>
                <a:pathLst>
                  <a:path w="8238" h="5806" extrusionOk="0">
                    <a:moveTo>
                      <a:pt x="0" y="0"/>
                    </a:moveTo>
                    <a:lnTo>
                      <a:pt x="0" y="0"/>
                    </a:lnTo>
                    <a:cubicBezTo>
                      <a:pt x="2037" y="2219"/>
                      <a:pt x="4408" y="4104"/>
                      <a:pt x="7022" y="5593"/>
                    </a:cubicBezTo>
                    <a:cubicBezTo>
                      <a:pt x="7447" y="5654"/>
                      <a:pt x="7812" y="5745"/>
                      <a:pt x="8237" y="5806"/>
                    </a:cubicBezTo>
                    <a:cubicBezTo>
                      <a:pt x="5836" y="4529"/>
                      <a:pt x="3617" y="2918"/>
                      <a:pt x="1611" y="1064"/>
                    </a:cubicBezTo>
                    <a:lnTo>
                      <a:pt x="608" y="31"/>
                    </a:lnTo>
                    <a:cubicBezTo>
                      <a:pt x="395" y="31"/>
                      <a:pt x="183" y="31"/>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69"/>
              <p:cNvSpPr/>
              <p:nvPr/>
            </p:nvSpPr>
            <p:spPr>
              <a:xfrm>
                <a:off x="4588875" y="8077375"/>
                <a:ext cx="275100" cy="180875"/>
              </a:xfrm>
              <a:custGeom>
                <a:avLst/>
                <a:gdLst/>
                <a:ahLst/>
                <a:cxnLst/>
                <a:rect l="l" t="t" r="r" b="b"/>
                <a:pathLst>
                  <a:path w="11004" h="7235" extrusionOk="0">
                    <a:moveTo>
                      <a:pt x="578" y="1"/>
                    </a:moveTo>
                    <a:cubicBezTo>
                      <a:pt x="365" y="31"/>
                      <a:pt x="183" y="61"/>
                      <a:pt x="0" y="61"/>
                    </a:cubicBezTo>
                    <a:cubicBezTo>
                      <a:pt x="1733" y="1764"/>
                      <a:pt x="3678" y="3344"/>
                      <a:pt x="5745" y="4651"/>
                    </a:cubicBezTo>
                    <a:cubicBezTo>
                      <a:pt x="7204" y="5654"/>
                      <a:pt x="8785" y="6444"/>
                      <a:pt x="10396" y="7174"/>
                    </a:cubicBezTo>
                    <a:cubicBezTo>
                      <a:pt x="10609" y="7174"/>
                      <a:pt x="10821" y="7204"/>
                      <a:pt x="11004" y="7235"/>
                    </a:cubicBezTo>
                    <a:cubicBezTo>
                      <a:pt x="10761" y="7144"/>
                      <a:pt x="10487" y="7022"/>
                      <a:pt x="10244" y="6870"/>
                    </a:cubicBezTo>
                    <a:cubicBezTo>
                      <a:pt x="7630" y="5472"/>
                      <a:pt x="5137" y="3830"/>
                      <a:pt x="2797" y="1946"/>
                    </a:cubicBezTo>
                    <a:cubicBezTo>
                      <a:pt x="2007" y="1308"/>
                      <a:pt x="1277" y="669"/>
                      <a:pt x="5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69"/>
              <p:cNvSpPr/>
              <p:nvPr/>
            </p:nvSpPr>
            <p:spPr>
              <a:xfrm>
                <a:off x="4699050" y="8056850"/>
                <a:ext cx="294875" cy="219650"/>
              </a:xfrm>
              <a:custGeom>
                <a:avLst/>
                <a:gdLst/>
                <a:ahLst/>
                <a:cxnLst/>
                <a:rect l="l" t="t" r="r" b="b"/>
                <a:pathLst>
                  <a:path w="11795" h="8786" extrusionOk="0">
                    <a:moveTo>
                      <a:pt x="457" y="1"/>
                    </a:moveTo>
                    <a:lnTo>
                      <a:pt x="1" y="123"/>
                    </a:lnTo>
                    <a:cubicBezTo>
                      <a:pt x="1703" y="2281"/>
                      <a:pt x="3679" y="4226"/>
                      <a:pt x="5928" y="5806"/>
                    </a:cubicBezTo>
                    <a:cubicBezTo>
                      <a:pt x="7417" y="6901"/>
                      <a:pt x="8968" y="7843"/>
                      <a:pt x="10639" y="8633"/>
                    </a:cubicBezTo>
                    <a:cubicBezTo>
                      <a:pt x="11004" y="8724"/>
                      <a:pt x="11430" y="8755"/>
                      <a:pt x="11794" y="8785"/>
                    </a:cubicBezTo>
                    <a:cubicBezTo>
                      <a:pt x="11308" y="8572"/>
                      <a:pt x="10791" y="8299"/>
                      <a:pt x="10335" y="8056"/>
                    </a:cubicBezTo>
                    <a:cubicBezTo>
                      <a:pt x="7752" y="6779"/>
                      <a:pt x="5351" y="5047"/>
                      <a:pt x="3223" y="3040"/>
                    </a:cubicBezTo>
                    <a:cubicBezTo>
                      <a:pt x="2250" y="2098"/>
                      <a:pt x="1277" y="1065"/>
                      <a:pt x="4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69"/>
              <p:cNvSpPr/>
              <p:nvPr/>
            </p:nvSpPr>
            <p:spPr>
              <a:xfrm>
                <a:off x="5038725" y="8217950"/>
                <a:ext cx="146700" cy="66900"/>
              </a:xfrm>
              <a:custGeom>
                <a:avLst/>
                <a:gdLst/>
                <a:ahLst/>
                <a:cxnLst/>
                <a:rect l="l" t="t" r="r" b="b"/>
                <a:pathLst>
                  <a:path w="5868" h="2676" extrusionOk="0">
                    <a:moveTo>
                      <a:pt x="1" y="1"/>
                    </a:moveTo>
                    <a:cubicBezTo>
                      <a:pt x="1490" y="1095"/>
                      <a:pt x="3071" y="2007"/>
                      <a:pt x="4773" y="2676"/>
                    </a:cubicBezTo>
                    <a:cubicBezTo>
                      <a:pt x="5138" y="2645"/>
                      <a:pt x="5472" y="2645"/>
                      <a:pt x="5867" y="2645"/>
                    </a:cubicBezTo>
                    <a:cubicBezTo>
                      <a:pt x="4560" y="2189"/>
                      <a:pt x="3283" y="1581"/>
                      <a:pt x="2007" y="913"/>
                    </a:cubicBezTo>
                    <a:cubicBezTo>
                      <a:pt x="1581" y="639"/>
                      <a:pt x="1125" y="335"/>
                      <a:pt x="6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69"/>
              <p:cNvSpPr/>
              <p:nvPr/>
            </p:nvSpPr>
            <p:spPr>
              <a:xfrm>
                <a:off x="5046325" y="8020375"/>
                <a:ext cx="303225" cy="249275"/>
              </a:xfrm>
              <a:custGeom>
                <a:avLst/>
                <a:gdLst/>
                <a:ahLst/>
                <a:cxnLst/>
                <a:rect l="l" t="t" r="r" b="b"/>
                <a:pathLst>
                  <a:path w="12129" h="9971" extrusionOk="0">
                    <a:moveTo>
                      <a:pt x="1" y="1"/>
                    </a:moveTo>
                    <a:lnTo>
                      <a:pt x="1" y="1"/>
                    </a:lnTo>
                    <a:cubicBezTo>
                      <a:pt x="2524" y="4560"/>
                      <a:pt x="6749" y="8117"/>
                      <a:pt x="11581" y="9971"/>
                    </a:cubicBezTo>
                    <a:cubicBezTo>
                      <a:pt x="11764" y="9940"/>
                      <a:pt x="11946" y="9910"/>
                      <a:pt x="12129" y="9879"/>
                    </a:cubicBezTo>
                    <a:cubicBezTo>
                      <a:pt x="8542" y="8512"/>
                      <a:pt x="5290" y="6232"/>
                      <a:pt x="2828" y="3344"/>
                    </a:cubicBezTo>
                    <a:cubicBezTo>
                      <a:pt x="1946" y="2311"/>
                      <a:pt x="1186" y="1247"/>
                      <a:pt x="487" y="62"/>
                    </a:cubicBezTo>
                    <a:cubicBezTo>
                      <a:pt x="365" y="62"/>
                      <a:pt x="183" y="3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69"/>
              <p:cNvSpPr/>
              <p:nvPr/>
            </p:nvSpPr>
            <p:spPr>
              <a:xfrm>
                <a:off x="4848750" y="7515775"/>
                <a:ext cx="51700" cy="41125"/>
              </a:xfrm>
              <a:custGeom>
                <a:avLst/>
                <a:gdLst/>
                <a:ahLst/>
                <a:cxnLst/>
                <a:rect l="l" t="t" r="r" b="b"/>
                <a:pathLst>
                  <a:path w="2068" h="1645" extrusionOk="0">
                    <a:moveTo>
                      <a:pt x="1091" y="1"/>
                    </a:moveTo>
                    <a:cubicBezTo>
                      <a:pt x="984" y="1"/>
                      <a:pt x="865" y="20"/>
                      <a:pt x="730" y="63"/>
                    </a:cubicBezTo>
                    <a:lnTo>
                      <a:pt x="700" y="63"/>
                    </a:lnTo>
                    <a:cubicBezTo>
                      <a:pt x="153" y="215"/>
                      <a:pt x="1" y="1066"/>
                      <a:pt x="457" y="1400"/>
                    </a:cubicBezTo>
                    <a:lnTo>
                      <a:pt x="518" y="1431"/>
                    </a:lnTo>
                    <a:cubicBezTo>
                      <a:pt x="723" y="1581"/>
                      <a:pt x="907" y="1644"/>
                      <a:pt x="1068" y="1644"/>
                    </a:cubicBezTo>
                    <a:cubicBezTo>
                      <a:pt x="1887" y="1644"/>
                      <a:pt x="2068" y="1"/>
                      <a:pt x="10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69"/>
              <p:cNvSpPr/>
              <p:nvPr/>
            </p:nvSpPr>
            <p:spPr>
              <a:xfrm>
                <a:off x="4958950" y="7570525"/>
                <a:ext cx="22825" cy="22075"/>
              </a:xfrm>
              <a:custGeom>
                <a:avLst/>
                <a:gdLst/>
                <a:ahLst/>
                <a:cxnLst/>
                <a:rect l="l" t="t" r="r" b="b"/>
                <a:pathLst>
                  <a:path w="913" h="883" extrusionOk="0">
                    <a:moveTo>
                      <a:pt x="365" y="1"/>
                    </a:moveTo>
                    <a:cubicBezTo>
                      <a:pt x="274" y="1"/>
                      <a:pt x="243" y="62"/>
                      <a:pt x="183" y="92"/>
                    </a:cubicBezTo>
                    <a:lnTo>
                      <a:pt x="91" y="214"/>
                    </a:lnTo>
                    <a:cubicBezTo>
                      <a:pt x="61" y="244"/>
                      <a:pt x="0" y="305"/>
                      <a:pt x="0" y="366"/>
                    </a:cubicBezTo>
                    <a:lnTo>
                      <a:pt x="0" y="457"/>
                    </a:lnTo>
                    <a:cubicBezTo>
                      <a:pt x="0" y="548"/>
                      <a:pt x="31" y="609"/>
                      <a:pt x="91" y="700"/>
                    </a:cubicBezTo>
                    <a:cubicBezTo>
                      <a:pt x="152" y="761"/>
                      <a:pt x="274" y="852"/>
                      <a:pt x="395" y="882"/>
                    </a:cubicBezTo>
                    <a:lnTo>
                      <a:pt x="578" y="882"/>
                    </a:lnTo>
                    <a:cubicBezTo>
                      <a:pt x="639" y="882"/>
                      <a:pt x="699" y="852"/>
                      <a:pt x="730" y="821"/>
                    </a:cubicBezTo>
                    <a:lnTo>
                      <a:pt x="851" y="700"/>
                    </a:lnTo>
                    <a:cubicBezTo>
                      <a:pt x="882" y="669"/>
                      <a:pt x="912" y="578"/>
                      <a:pt x="912" y="548"/>
                    </a:cubicBezTo>
                    <a:lnTo>
                      <a:pt x="912" y="426"/>
                    </a:lnTo>
                    <a:cubicBezTo>
                      <a:pt x="912" y="366"/>
                      <a:pt x="882" y="274"/>
                      <a:pt x="851" y="214"/>
                    </a:cubicBezTo>
                    <a:cubicBezTo>
                      <a:pt x="760" y="122"/>
                      <a:pt x="639" y="62"/>
                      <a:pt x="5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69"/>
              <p:cNvSpPr/>
              <p:nvPr/>
            </p:nvSpPr>
            <p:spPr>
              <a:xfrm>
                <a:off x="4884475" y="7605600"/>
                <a:ext cx="42575" cy="45400"/>
              </a:xfrm>
              <a:custGeom>
                <a:avLst/>
                <a:gdLst/>
                <a:ahLst/>
                <a:cxnLst/>
                <a:rect l="l" t="t" r="r" b="b"/>
                <a:pathLst>
                  <a:path w="1703" h="1816" extrusionOk="0">
                    <a:moveTo>
                      <a:pt x="867" y="0"/>
                    </a:moveTo>
                    <a:cubicBezTo>
                      <a:pt x="792" y="0"/>
                      <a:pt x="723" y="36"/>
                      <a:pt x="639" y="57"/>
                    </a:cubicBezTo>
                    <a:cubicBezTo>
                      <a:pt x="517" y="57"/>
                      <a:pt x="396" y="118"/>
                      <a:pt x="335" y="209"/>
                    </a:cubicBezTo>
                    <a:cubicBezTo>
                      <a:pt x="213" y="270"/>
                      <a:pt x="122" y="361"/>
                      <a:pt x="92" y="482"/>
                    </a:cubicBezTo>
                    <a:cubicBezTo>
                      <a:pt x="31" y="573"/>
                      <a:pt x="0" y="665"/>
                      <a:pt x="0" y="817"/>
                    </a:cubicBezTo>
                    <a:lnTo>
                      <a:pt x="0" y="1029"/>
                    </a:lnTo>
                    <a:cubicBezTo>
                      <a:pt x="0" y="1181"/>
                      <a:pt x="61" y="1333"/>
                      <a:pt x="152" y="1455"/>
                    </a:cubicBezTo>
                    <a:cubicBezTo>
                      <a:pt x="304" y="1637"/>
                      <a:pt x="487" y="1759"/>
                      <a:pt x="700" y="1789"/>
                    </a:cubicBezTo>
                    <a:cubicBezTo>
                      <a:pt x="737" y="1808"/>
                      <a:pt x="775" y="1815"/>
                      <a:pt x="813" y="1815"/>
                    </a:cubicBezTo>
                    <a:cubicBezTo>
                      <a:pt x="897" y="1815"/>
                      <a:pt x="980" y="1780"/>
                      <a:pt x="1064" y="1759"/>
                    </a:cubicBezTo>
                    <a:cubicBezTo>
                      <a:pt x="1155" y="1759"/>
                      <a:pt x="1277" y="1698"/>
                      <a:pt x="1368" y="1607"/>
                    </a:cubicBezTo>
                    <a:cubicBezTo>
                      <a:pt x="1459" y="1546"/>
                      <a:pt x="1551" y="1455"/>
                      <a:pt x="1581" y="1333"/>
                    </a:cubicBezTo>
                    <a:cubicBezTo>
                      <a:pt x="1672" y="1242"/>
                      <a:pt x="1703" y="1151"/>
                      <a:pt x="1703" y="999"/>
                    </a:cubicBezTo>
                    <a:lnTo>
                      <a:pt x="1703" y="786"/>
                    </a:lnTo>
                    <a:cubicBezTo>
                      <a:pt x="1703" y="634"/>
                      <a:pt x="1611" y="482"/>
                      <a:pt x="1551" y="361"/>
                    </a:cubicBezTo>
                    <a:cubicBezTo>
                      <a:pt x="1399" y="178"/>
                      <a:pt x="1186" y="57"/>
                      <a:pt x="973" y="26"/>
                    </a:cubicBezTo>
                    <a:cubicBezTo>
                      <a:pt x="935" y="7"/>
                      <a:pt x="901" y="0"/>
                      <a:pt x="8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69"/>
              <p:cNvSpPr/>
              <p:nvPr/>
            </p:nvSpPr>
            <p:spPr>
              <a:xfrm>
                <a:off x="4981750" y="7652600"/>
                <a:ext cx="44075" cy="42575"/>
              </a:xfrm>
              <a:custGeom>
                <a:avLst/>
                <a:gdLst/>
                <a:ahLst/>
                <a:cxnLst/>
                <a:rect l="l" t="t" r="r" b="b"/>
                <a:pathLst>
                  <a:path w="1763" h="1703" extrusionOk="0">
                    <a:moveTo>
                      <a:pt x="882" y="0"/>
                    </a:moveTo>
                    <a:cubicBezTo>
                      <a:pt x="790" y="0"/>
                      <a:pt x="730" y="0"/>
                      <a:pt x="669" y="31"/>
                    </a:cubicBezTo>
                    <a:cubicBezTo>
                      <a:pt x="547" y="31"/>
                      <a:pt x="426" y="122"/>
                      <a:pt x="365" y="152"/>
                    </a:cubicBezTo>
                    <a:lnTo>
                      <a:pt x="304" y="183"/>
                    </a:lnTo>
                    <a:cubicBezTo>
                      <a:pt x="243" y="274"/>
                      <a:pt x="152" y="335"/>
                      <a:pt x="122" y="426"/>
                    </a:cubicBezTo>
                    <a:cubicBezTo>
                      <a:pt x="61" y="487"/>
                      <a:pt x="0" y="608"/>
                      <a:pt x="0" y="730"/>
                    </a:cubicBezTo>
                    <a:lnTo>
                      <a:pt x="0" y="943"/>
                    </a:lnTo>
                    <a:cubicBezTo>
                      <a:pt x="0" y="1095"/>
                      <a:pt x="91" y="1216"/>
                      <a:pt x="152" y="1338"/>
                    </a:cubicBezTo>
                    <a:cubicBezTo>
                      <a:pt x="152" y="1338"/>
                      <a:pt x="152" y="1368"/>
                      <a:pt x="213" y="1368"/>
                    </a:cubicBezTo>
                    <a:lnTo>
                      <a:pt x="365" y="1520"/>
                    </a:lnTo>
                    <a:cubicBezTo>
                      <a:pt x="426" y="1551"/>
                      <a:pt x="456" y="1581"/>
                      <a:pt x="547" y="1642"/>
                    </a:cubicBezTo>
                    <a:cubicBezTo>
                      <a:pt x="669" y="1672"/>
                      <a:pt x="760" y="1703"/>
                      <a:pt x="882" y="1703"/>
                    </a:cubicBezTo>
                    <a:cubicBezTo>
                      <a:pt x="973" y="1703"/>
                      <a:pt x="1034" y="1703"/>
                      <a:pt x="1125" y="1672"/>
                    </a:cubicBezTo>
                    <a:cubicBezTo>
                      <a:pt x="1185" y="1672"/>
                      <a:pt x="1277" y="1642"/>
                      <a:pt x="1307" y="1581"/>
                    </a:cubicBezTo>
                    <a:cubicBezTo>
                      <a:pt x="1368" y="1551"/>
                      <a:pt x="1429" y="1520"/>
                      <a:pt x="1489" y="1490"/>
                    </a:cubicBezTo>
                    <a:cubicBezTo>
                      <a:pt x="1581" y="1429"/>
                      <a:pt x="1611" y="1368"/>
                      <a:pt x="1641" y="1338"/>
                    </a:cubicBezTo>
                    <a:cubicBezTo>
                      <a:pt x="1733" y="1247"/>
                      <a:pt x="1763" y="1125"/>
                      <a:pt x="1763" y="1034"/>
                    </a:cubicBezTo>
                    <a:lnTo>
                      <a:pt x="1733" y="760"/>
                    </a:lnTo>
                    <a:cubicBezTo>
                      <a:pt x="1733" y="669"/>
                      <a:pt x="1672" y="608"/>
                      <a:pt x="1672" y="517"/>
                    </a:cubicBezTo>
                    <a:cubicBezTo>
                      <a:pt x="1641" y="456"/>
                      <a:pt x="1611" y="426"/>
                      <a:pt x="1581" y="335"/>
                    </a:cubicBezTo>
                    <a:lnTo>
                      <a:pt x="1429" y="183"/>
                    </a:lnTo>
                    <a:cubicBezTo>
                      <a:pt x="1337" y="152"/>
                      <a:pt x="1307" y="122"/>
                      <a:pt x="1216" y="61"/>
                    </a:cubicBezTo>
                    <a:cubicBezTo>
                      <a:pt x="1125" y="31"/>
                      <a:pt x="1003" y="0"/>
                      <a:pt x="8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69"/>
              <p:cNvSpPr/>
              <p:nvPr/>
            </p:nvSpPr>
            <p:spPr>
              <a:xfrm>
                <a:off x="4904325" y="7713925"/>
                <a:ext cx="36975" cy="27075"/>
              </a:xfrm>
              <a:custGeom>
                <a:avLst/>
                <a:gdLst/>
                <a:ahLst/>
                <a:cxnLst/>
                <a:rect l="l" t="t" r="r" b="b"/>
                <a:pathLst>
                  <a:path w="1479" h="1083" extrusionOk="0">
                    <a:moveTo>
                      <a:pt x="719" y="0"/>
                    </a:moveTo>
                    <a:cubicBezTo>
                      <a:pt x="132" y="0"/>
                      <a:pt x="1" y="1016"/>
                      <a:pt x="635" y="1073"/>
                    </a:cubicBezTo>
                    <a:cubicBezTo>
                      <a:pt x="671" y="1080"/>
                      <a:pt x="706" y="1083"/>
                      <a:pt x="739" y="1083"/>
                    </a:cubicBezTo>
                    <a:cubicBezTo>
                      <a:pt x="1324" y="1083"/>
                      <a:pt x="1479" y="125"/>
                      <a:pt x="817" y="10"/>
                    </a:cubicBezTo>
                    <a:cubicBezTo>
                      <a:pt x="783" y="3"/>
                      <a:pt x="750" y="0"/>
                      <a:pt x="7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69"/>
              <p:cNvSpPr/>
              <p:nvPr/>
            </p:nvSpPr>
            <p:spPr>
              <a:xfrm>
                <a:off x="4949825" y="7800475"/>
                <a:ext cx="50175" cy="49300"/>
              </a:xfrm>
              <a:custGeom>
                <a:avLst/>
                <a:gdLst/>
                <a:ahLst/>
                <a:cxnLst/>
                <a:rect l="l" t="t" r="r" b="b"/>
                <a:pathLst>
                  <a:path w="2007" h="1972" extrusionOk="0">
                    <a:moveTo>
                      <a:pt x="942" y="0"/>
                    </a:moveTo>
                    <a:cubicBezTo>
                      <a:pt x="823" y="0"/>
                      <a:pt x="716" y="22"/>
                      <a:pt x="608" y="43"/>
                    </a:cubicBezTo>
                    <a:lnTo>
                      <a:pt x="365" y="165"/>
                    </a:lnTo>
                    <a:cubicBezTo>
                      <a:pt x="213" y="256"/>
                      <a:pt x="152" y="377"/>
                      <a:pt x="61" y="529"/>
                    </a:cubicBezTo>
                    <a:cubicBezTo>
                      <a:pt x="0" y="651"/>
                      <a:pt x="0" y="803"/>
                      <a:pt x="0" y="924"/>
                    </a:cubicBezTo>
                    <a:cubicBezTo>
                      <a:pt x="0" y="1016"/>
                      <a:pt x="0" y="1198"/>
                      <a:pt x="61" y="1289"/>
                    </a:cubicBezTo>
                    <a:cubicBezTo>
                      <a:pt x="122" y="1380"/>
                      <a:pt x="152" y="1441"/>
                      <a:pt x="183" y="1502"/>
                    </a:cubicBezTo>
                    <a:lnTo>
                      <a:pt x="213" y="1532"/>
                    </a:lnTo>
                    <a:lnTo>
                      <a:pt x="213" y="1563"/>
                    </a:lnTo>
                    <a:cubicBezTo>
                      <a:pt x="274" y="1654"/>
                      <a:pt x="335" y="1684"/>
                      <a:pt x="365" y="1745"/>
                    </a:cubicBezTo>
                    <a:lnTo>
                      <a:pt x="578" y="1867"/>
                    </a:lnTo>
                    <a:lnTo>
                      <a:pt x="791" y="1958"/>
                    </a:lnTo>
                    <a:cubicBezTo>
                      <a:pt x="852" y="1958"/>
                      <a:pt x="912" y="1971"/>
                      <a:pt x="973" y="1971"/>
                    </a:cubicBezTo>
                    <a:cubicBezTo>
                      <a:pt x="1004" y="1971"/>
                      <a:pt x="1034" y="1968"/>
                      <a:pt x="1064" y="1958"/>
                    </a:cubicBezTo>
                    <a:cubicBezTo>
                      <a:pt x="1064" y="1958"/>
                      <a:pt x="1277" y="1897"/>
                      <a:pt x="1338" y="1867"/>
                    </a:cubicBezTo>
                    <a:cubicBezTo>
                      <a:pt x="1490" y="1776"/>
                      <a:pt x="1642" y="1715"/>
                      <a:pt x="1733" y="1563"/>
                    </a:cubicBezTo>
                    <a:cubicBezTo>
                      <a:pt x="1855" y="1411"/>
                      <a:pt x="1946" y="1259"/>
                      <a:pt x="1976" y="1107"/>
                    </a:cubicBezTo>
                    <a:cubicBezTo>
                      <a:pt x="2007" y="1046"/>
                      <a:pt x="1976" y="803"/>
                      <a:pt x="1885" y="651"/>
                    </a:cubicBezTo>
                    <a:cubicBezTo>
                      <a:pt x="1824" y="469"/>
                      <a:pt x="1733" y="347"/>
                      <a:pt x="1581" y="225"/>
                    </a:cubicBezTo>
                    <a:cubicBezTo>
                      <a:pt x="1490" y="134"/>
                      <a:pt x="1247" y="43"/>
                      <a:pt x="1095" y="13"/>
                    </a:cubicBezTo>
                    <a:cubicBezTo>
                      <a:pt x="1041" y="4"/>
                      <a:pt x="990" y="0"/>
                      <a:pt x="9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69"/>
              <p:cNvSpPr/>
              <p:nvPr/>
            </p:nvSpPr>
            <p:spPr>
              <a:xfrm>
                <a:off x="5030375" y="7740750"/>
                <a:ext cx="44100" cy="44850"/>
              </a:xfrm>
              <a:custGeom>
                <a:avLst/>
                <a:gdLst/>
                <a:ahLst/>
                <a:cxnLst/>
                <a:rect l="l" t="t" r="r" b="b"/>
                <a:pathLst>
                  <a:path w="1764" h="1794" extrusionOk="0">
                    <a:moveTo>
                      <a:pt x="760" y="0"/>
                    </a:moveTo>
                    <a:cubicBezTo>
                      <a:pt x="608" y="0"/>
                      <a:pt x="456" y="92"/>
                      <a:pt x="335" y="152"/>
                    </a:cubicBezTo>
                    <a:lnTo>
                      <a:pt x="183" y="304"/>
                    </a:lnTo>
                    <a:cubicBezTo>
                      <a:pt x="92" y="426"/>
                      <a:pt x="31" y="578"/>
                      <a:pt x="0" y="730"/>
                    </a:cubicBezTo>
                    <a:lnTo>
                      <a:pt x="0" y="791"/>
                    </a:lnTo>
                    <a:lnTo>
                      <a:pt x="0" y="1034"/>
                    </a:lnTo>
                    <a:cubicBezTo>
                      <a:pt x="0" y="1155"/>
                      <a:pt x="31" y="1247"/>
                      <a:pt x="122" y="1338"/>
                    </a:cubicBezTo>
                    <a:cubicBezTo>
                      <a:pt x="152" y="1399"/>
                      <a:pt x="183" y="1459"/>
                      <a:pt x="244" y="1520"/>
                    </a:cubicBezTo>
                    <a:cubicBezTo>
                      <a:pt x="304" y="1611"/>
                      <a:pt x="396" y="1672"/>
                      <a:pt x="487" y="1703"/>
                    </a:cubicBezTo>
                    <a:cubicBezTo>
                      <a:pt x="639" y="1794"/>
                      <a:pt x="760" y="1794"/>
                      <a:pt x="943" y="1794"/>
                    </a:cubicBezTo>
                    <a:cubicBezTo>
                      <a:pt x="1034" y="1794"/>
                      <a:pt x="1095" y="1763"/>
                      <a:pt x="1186" y="1763"/>
                    </a:cubicBezTo>
                    <a:cubicBezTo>
                      <a:pt x="1307" y="1703"/>
                      <a:pt x="1368" y="1642"/>
                      <a:pt x="1459" y="1551"/>
                    </a:cubicBezTo>
                    <a:cubicBezTo>
                      <a:pt x="1520" y="1520"/>
                      <a:pt x="1551" y="1459"/>
                      <a:pt x="1611" y="1399"/>
                    </a:cubicBezTo>
                    <a:cubicBezTo>
                      <a:pt x="1672" y="1338"/>
                      <a:pt x="1703" y="1216"/>
                      <a:pt x="1703" y="1095"/>
                    </a:cubicBezTo>
                    <a:cubicBezTo>
                      <a:pt x="1703" y="1064"/>
                      <a:pt x="1703" y="1064"/>
                      <a:pt x="1763" y="1034"/>
                    </a:cubicBezTo>
                    <a:cubicBezTo>
                      <a:pt x="1672" y="882"/>
                      <a:pt x="1672" y="760"/>
                      <a:pt x="1642" y="639"/>
                    </a:cubicBezTo>
                    <a:cubicBezTo>
                      <a:pt x="1642" y="547"/>
                      <a:pt x="1551" y="426"/>
                      <a:pt x="1520" y="335"/>
                    </a:cubicBezTo>
                    <a:lnTo>
                      <a:pt x="1307" y="122"/>
                    </a:lnTo>
                    <a:cubicBezTo>
                      <a:pt x="1216" y="31"/>
                      <a:pt x="1095" y="0"/>
                      <a:pt x="10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69"/>
              <p:cNvSpPr/>
              <p:nvPr/>
            </p:nvSpPr>
            <p:spPr>
              <a:xfrm>
                <a:off x="5080525" y="7866900"/>
                <a:ext cx="1375" cy="700"/>
              </a:xfrm>
              <a:custGeom>
                <a:avLst/>
                <a:gdLst/>
                <a:ahLst/>
                <a:cxnLst/>
                <a:rect l="l" t="t" r="r" b="b"/>
                <a:pathLst>
                  <a:path w="55" h="28" extrusionOk="0">
                    <a:moveTo>
                      <a:pt x="1" y="0"/>
                    </a:moveTo>
                    <a:cubicBezTo>
                      <a:pt x="21" y="20"/>
                      <a:pt x="34" y="27"/>
                      <a:pt x="41" y="27"/>
                    </a:cubicBezTo>
                    <a:cubicBezTo>
                      <a:pt x="55" y="27"/>
                      <a:pt x="41" y="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69"/>
              <p:cNvSpPr/>
              <p:nvPr/>
            </p:nvSpPr>
            <p:spPr>
              <a:xfrm>
                <a:off x="4999225" y="7900325"/>
                <a:ext cx="41800" cy="39525"/>
              </a:xfrm>
              <a:custGeom>
                <a:avLst/>
                <a:gdLst/>
                <a:ahLst/>
                <a:cxnLst/>
                <a:rect l="l" t="t" r="r" b="b"/>
                <a:pathLst>
                  <a:path w="1672" h="1581" extrusionOk="0">
                    <a:moveTo>
                      <a:pt x="760" y="0"/>
                    </a:moveTo>
                    <a:cubicBezTo>
                      <a:pt x="608" y="0"/>
                      <a:pt x="486" y="61"/>
                      <a:pt x="365" y="152"/>
                    </a:cubicBezTo>
                    <a:lnTo>
                      <a:pt x="213" y="304"/>
                    </a:lnTo>
                    <a:cubicBezTo>
                      <a:pt x="152" y="426"/>
                      <a:pt x="61" y="517"/>
                      <a:pt x="31" y="669"/>
                    </a:cubicBezTo>
                    <a:cubicBezTo>
                      <a:pt x="0" y="791"/>
                      <a:pt x="31" y="912"/>
                      <a:pt x="61" y="973"/>
                    </a:cubicBezTo>
                    <a:cubicBezTo>
                      <a:pt x="61" y="1095"/>
                      <a:pt x="152" y="1186"/>
                      <a:pt x="183" y="1247"/>
                    </a:cubicBezTo>
                    <a:cubicBezTo>
                      <a:pt x="274" y="1368"/>
                      <a:pt x="365" y="1429"/>
                      <a:pt x="486" y="1520"/>
                    </a:cubicBezTo>
                    <a:cubicBezTo>
                      <a:pt x="638" y="1581"/>
                      <a:pt x="760" y="1581"/>
                      <a:pt x="912" y="1581"/>
                    </a:cubicBezTo>
                    <a:lnTo>
                      <a:pt x="973" y="1581"/>
                    </a:lnTo>
                    <a:cubicBezTo>
                      <a:pt x="1064" y="1581"/>
                      <a:pt x="1094" y="1551"/>
                      <a:pt x="1155" y="1551"/>
                    </a:cubicBezTo>
                    <a:cubicBezTo>
                      <a:pt x="1277" y="1520"/>
                      <a:pt x="1368" y="1490"/>
                      <a:pt x="1429" y="1399"/>
                    </a:cubicBezTo>
                    <a:cubicBezTo>
                      <a:pt x="1459" y="1368"/>
                      <a:pt x="1550" y="1338"/>
                      <a:pt x="1550" y="1247"/>
                    </a:cubicBezTo>
                    <a:cubicBezTo>
                      <a:pt x="1611" y="1186"/>
                      <a:pt x="1672" y="1064"/>
                      <a:pt x="1672" y="943"/>
                    </a:cubicBezTo>
                    <a:lnTo>
                      <a:pt x="1672" y="760"/>
                    </a:lnTo>
                    <a:cubicBezTo>
                      <a:pt x="1672" y="669"/>
                      <a:pt x="1642" y="639"/>
                      <a:pt x="1642" y="578"/>
                    </a:cubicBezTo>
                    <a:cubicBezTo>
                      <a:pt x="1581" y="456"/>
                      <a:pt x="1550" y="396"/>
                      <a:pt x="1490" y="304"/>
                    </a:cubicBezTo>
                    <a:cubicBezTo>
                      <a:pt x="1398" y="213"/>
                      <a:pt x="1307" y="152"/>
                      <a:pt x="1246" y="122"/>
                    </a:cubicBezTo>
                    <a:cubicBezTo>
                      <a:pt x="1216" y="122"/>
                      <a:pt x="1216" y="61"/>
                      <a:pt x="1186" y="61"/>
                    </a:cubicBezTo>
                    <a:cubicBezTo>
                      <a:pt x="1034" y="0"/>
                      <a:pt x="912" y="0"/>
                      <a:pt x="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69"/>
              <p:cNvSpPr/>
              <p:nvPr/>
            </p:nvSpPr>
            <p:spPr>
              <a:xfrm>
                <a:off x="5037200" y="7831175"/>
                <a:ext cx="42600" cy="45150"/>
              </a:xfrm>
              <a:custGeom>
                <a:avLst/>
                <a:gdLst/>
                <a:ahLst/>
                <a:cxnLst/>
                <a:rect l="l" t="t" r="r" b="b"/>
                <a:pathLst>
                  <a:path w="1704" h="1806" extrusionOk="0">
                    <a:moveTo>
                      <a:pt x="791" y="0"/>
                    </a:moveTo>
                    <a:cubicBezTo>
                      <a:pt x="730" y="0"/>
                      <a:pt x="639" y="31"/>
                      <a:pt x="578" y="31"/>
                    </a:cubicBezTo>
                    <a:cubicBezTo>
                      <a:pt x="457" y="61"/>
                      <a:pt x="366" y="152"/>
                      <a:pt x="305" y="213"/>
                    </a:cubicBezTo>
                    <a:cubicBezTo>
                      <a:pt x="214" y="304"/>
                      <a:pt x="153" y="365"/>
                      <a:pt x="123" y="487"/>
                    </a:cubicBezTo>
                    <a:cubicBezTo>
                      <a:pt x="123" y="517"/>
                      <a:pt x="62" y="517"/>
                      <a:pt x="62" y="578"/>
                    </a:cubicBezTo>
                    <a:cubicBezTo>
                      <a:pt x="31" y="669"/>
                      <a:pt x="1" y="791"/>
                      <a:pt x="1" y="912"/>
                    </a:cubicBezTo>
                    <a:cubicBezTo>
                      <a:pt x="1" y="1034"/>
                      <a:pt x="1" y="1125"/>
                      <a:pt x="31" y="1247"/>
                    </a:cubicBezTo>
                    <a:cubicBezTo>
                      <a:pt x="62" y="1338"/>
                      <a:pt x="123" y="1368"/>
                      <a:pt x="153" y="1429"/>
                    </a:cubicBezTo>
                    <a:cubicBezTo>
                      <a:pt x="214" y="1551"/>
                      <a:pt x="335" y="1672"/>
                      <a:pt x="487" y="1703"/>
                    </a:cubicBezTo>
                    <a:cubicBezTo>
                      <a:pt x="578" y="1771"/>
                      <a:pt x="721" y="1805"/>
                      <a:pt x="838" y="1805"/>
                    </a:cubicBezTo>
                    <a:cubicBezTo>
                      <a:pt x="877" y="1805"/>
                      <a:pt x="913" y="1801"/>
                      <a:pt x="943" y="1794"/>
                    </a:cubicBezTo>
                    <a:cubicBezTo>
                      <a:pt x="1065" y="1794"/>
                      <a:pt x="1186" y="1733"/>
                      <a:pt x="1247" y="1672"/>
                    </a:cubicBezTo>
                    <a:cubicBezTo>
                      <a:pt x="1369" y="1642"/>
                      <a:pt x="1430" y="1551"/>
                      <a:pt x="1521" y="1490"/>
                    </a:cubicBezTo>
                    <a:cubicBezTo>
                      <a:pt x="1551" y="1399"/>
                      <a:pt x="1582" y="1368"/>
                      <a:pt x="1642" y="1277"/>
                    </a:cubicBezTo>
                    <a:cubicBezTo>
                      <a:pt x="1703" y="1186"/>
                      <a:pt x="1703" y="1034"/>
                      <a:pt x="1703" y="821"/>
                    </a:cubicBezTo>
                    <a:lnTo>
                      <a:pt x="1703" y="760"/>
                    </a:lnTo>
                    <a:cubicBezTo>
                      <a:pt x="1703" y="669"/>
                      <a:pt x="1673" y="608"/>
                      <a:pt x="1673" y="517"/>
                    </a:cubicBezTo>
                    <a:cubicBezTo>
                      <a:pt x="1642" y="426"/>
                      <a:pt x="1551" y="335"/>
                      <a:pt x="1490" y="274"/>
                    </a:cubicBezTo>
                    <a:cubicBezTo>
                      <a:pt x="1430" y="183"/>
                      <a:pt x="1369" y="152"/>
                      <a:pt x="1308" y="122"/>
                    </a:cubicBezTo>
                    <a:cubicBezTo>
                      <a:pt x="1247" y="31"/>
                      <a:pt x="1126" y="0"/>
                      <a:pt x="1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69"/>
              <p:cNvSpPr/>
              <p:nvPr/>
            </p:nvSpPr>
            <p:spPr>
              <a:xfrm>
                <a:off x="5087375" y="7900125"/>
                <a:ext cx="23575" cy="24275"/>
              </a:xfrm>
              <a:custGeom>
                <a:avLst/>
                <a:gdLst/>
                <a:ahLst/>
                <a:cxnLst/>
                <a:rect l="l" t="t" r="r" b="b"/>
                <a:pathLst>
                  <a:path w="943" h="971" extrusionOk="0">
                    <a:moveTo>
                      <a:pt x="454" y="1"/>
                    </a:moveTo>
                    <a:cubicBezTo>
                      <a:pt x="306" y="1"/>
                      <a:pt x="172" y="60"/>
                      <a:pt x="122" y="160"/>
                    </a:cubicBezTo>
                    <a:lnTo>
                      <a:pt x="0" y="404"/>
                    </a:lnTo>
                    <a:cubicBezTo>
                      <a:pt x="0" y="464"/>
                      <a:pt x="0" y="556"/>
                      <a:pt x="30" y="616"/>
                    </a:cubicBezTo>
                    <a:lnTo>
                      <a:pt x="30" y="708"/>
                    </a:lnTo>
                    <a:cubicBezTo>
                      <a:pt x="61" y="860"/>
                      <a:pt x="243" y="951"/>
                      <a:pt x="395" y="951"/>
                    </a:cubicBezTo>
                    <a:cubicBezTo>
                      <a:pt x="429" y="964"/>
                      <a:pt x="462" y="970"/>
                      <a:pt x="495" y="970"/>
                    </a:cubicBezTo>
                    <a:cubicBezTo>
                      <a:pt x="611" y="970"/>
                      <a:pt x="719" y="894"/>
                      <a:pt x="790" y="799"/>
                    </a:cubicBezTo>
                    <a:lnTo>
                      <a:pt x="821" y="768"/>
                    </a:lnTo>
                    <a:lnTo>
                      <a:pt x="942" y="556"/>
                    </a:lnTo>
                    <a:cubicBezTo>
                      <a:pt x="942" y="464"/>
                      <a:pt x="912" y="404"/>
                      <a:pt x="912" y="312"/>
                    </a:cubicBezTo>
                    <a:cubicBezTo>
                      <a:pt x="821" y="160"/>
                      <a:pt x="730" y="39"/>
                      <a:pt x="547" y="8"/>
                    </a:cubicBezTo>
                    <a:cubicBezTo>
                      <a:pt x="516" y="3"/>
                      <a:pt x="485" y="1"/>
                      <a:pt x="4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69"/>
              <p:cNvSpPr/>
              <p:nvPr/>
            </p:nvSpPr>
            <p:spPr>
              <a:xfrm>
                <a:off x="5079425" y="7961025"/>
                <a:ext cx="21900" cy="16175"/>
              </a:xfrm>
              <a:custGeom>
                <a:avLst/>
                <a:gdLst/>
                <a:ahLst/>
                <a:cxnLst/>
                <a:rect l="l" t="t" r="r" b="b"/>
                <a:pathLst>
                  <a:path w="876" h="647" extrusionOk="0">
                    <a:moveTo>
                      <a:pt x="414" y="0"/>
                    </a:moveTo>
                    <a:cubicBezTo>
                      <a:pt x="40" y="0"/>
                      <a:pt x="0" y="584"/>
                      <a:pt x="348" y="642"/>
                    </a:cubicBezTo>
                    <a:cubicBezTo>
                      <a:pt x="369" y="645"/>
                      <a:pt x="388" y="647"/>
                      <a:pt x="407" y="647"/>
                    </a:cubicBezTo>
                    <a:cubicBezTo>
                      <a:pt x="784" y="647"/>
                      <a:pt x="875" y="91"/>
                      <a:pt x="470" y="4"/>
                    </a:cubicBezTo>
                    <a:cubicBezTo>
                      <a:pt x="451" y="1"/>
                      <a:pt x="432" y="0"/>
                      <a:pt x="4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69"/>
              <p:cNvSpPr/>
              <p:nvPr/>
            </p:nvSpPr>
            <p:spPr>
              <a:xfrm>
                <a:off x="5124600" y="7995300"/>
                <a:ext cx="23575" cy="22075"/>
              </a:xfrm>
              <a:custGeom>
                <a:avLst/>
                <a:gdLst/>
                <a:ahLst/>
                <a:cxnLst/>
                <a:rect l="l" t="t" r="r" b="b"/>
                <a:pathLst>
                  <a:path w="943" h="883" extrusionOk="0">
                    <a:moveTo>
                      <a:pt x="335" y="1"/>
                    </a:moveTo>
                    <a:cubicBezTo>
                      <a:pt x="304" y="1"/>
                      <a:pt x="274" y="1"/>
                      <a:pt x="213" y="31"/>
                    </a:cubicBezTo>
                    <a:cubicBezTo>
                      <a:pt x="183" y="31"/>
                      <a:pt x="152" y="62"/>
                      <a:pt x="152" y="122"/>
                    </a:cubicBezTo>
                    <a:lnTo>
                      <a:pt x="61" y="183"/>
                    </a:lnTo>
                    <a:cubicBezTo>
                      <a:pt x="31" y="244"/>
                      <a:pt x="0" y="305"/>
                      <a:pt x="0" y="335"/>
                    </a:cubicBezTo>
                    <a:lnTo>
                      <a:pt x="0" y="457"/>
                    </a:lnTo>
                    <a:cubicBezTo>
                      <a:pt x="0" y="487"/>
                      <a:pt x="0" y="548"/>
                      <a:pt x="31" y="578"/>
                    </a:cubicBezTo>
                    <a:cubicBezTo>
                      <a:pt x="31" y="609"/>
                      <a:pt x="61" y="639"/>
                      <a:pt x="61" y="670"/>
                    </a:cubicBezTo>
                    <a:lnTo>
                      <a:pt x="152" y="761"/>
                    </a:lnTo>
                    <a:cubicBezTo>
                      <a:pt x="183" y="791"/>
                      <a:pt x="213" y="791"/>
                      <a:pt x="244" y="822"/>
                    </a:cubicBezTo>
                    <a:cubicBezTo>
                      <a:pt x="304" y="882"/>
                      <a:pt x="365" y="882"/>
                      <a:pt x="456" y="882"/>
                    </a:cubicBezTo>
                    <a:lnTo>
                      <a:pt x="548" y="882"/>
                    </a:lnTo>
                    <a:cubicBezTo>
                      <a:pt x="639" y="882"/>
                      <a:pt x="669" y="822"/>
                      <a:pt x="700" y="791"/>
                    </a:cubicBezTo>
                    <a:cubicBezTo>
                      <a:pt x="700" y="791"/>
                      <a:pt x="760" y="791"/>
                      <a:pt x="760" y="761"/>
                    </a:cubicBezTo>
                    <a:lnTo>
                      <a:pt x="852" y="639"/>
                    </a:lnTo>
                    <a:cubicBezTo>
                      <a:pt x="912" y="609"/>
                      <a:pt x="912" y="578"/>
                      <a:pt x="943" y="487"/>
                    </a:cubicBezTo>
                    <a:lnTo>
                      <a:pt x="943" y="426"/>
                    </a:lnTo>
                    <a:cubicBezTo>
                      <a:pt x="943" y="335"/>
                      <a:pt x="912" y="274"/>
                      <a:pt x="852" y="244"/>
                    </a:cubicBezTo>
                    <a:lnTo>
                      <a:pt x="821" y="183"/>
                    </a:lnTo>
                    <a:lnTo>
                      <a:pt x="760" y="122"/>
                    </a:lnTo>
                    <a:cubicBezTo>
                      <a:pt x="730" y="62"/>
                      <a:pt x="669" y="62"/>
                      <a:pt x="639" y="31"/>
                    </a:cubicBezTo>
                    <a:cubicBezTo>
                      <a:pt x="608" y="1"/>
                      <a:pt x="517" y="1"/>
                      <a:pt x="4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69"/>
              <p:cNvSpPr/>
              <p:nvPr/>
            </p:nvSpPr>
            <p:spPr>
              <a:xfrm>
                <a:off x="4917275" y="8147025"/>
                <a:ext cx="32600" cy="23250"/>
              </a:xfrm>
              <a:custGeom>
                <a:avLst/>
                <a:gdLst/>
                <a:ahLst/>
                <a:cxnLst/>
                <a:rect l="l" t="t" r="r" b="b"/>
                <a:pathLst>
                  <a:path w="1304" h="930" extrusionOk="0">
                    <a:moveTo>
                      <a:pt x="623" y="0"/>
                    </a:moveTo>
                    <a:cubicBezTo>
                      <a:pt x="102" y="0"/>
                      <a:pt x="1" y="866"/>
                      <a:pt x="573" y="923"/>
                    </a:cubicBezTo>
                    <a:cubicBezTo>
                      <a:pt x="602" y="927"/>
                      <a:pt x="630" y="929"/>
                      <a:pt x="656" y="929"/>
                    </a:cubicBezTo>
                    <a:cubicBezTo>
                      <a:pt x="1194" y="929"/>
                      <a:pt x="1304" y="98"/>
                      <a:pt x="725" y="11"/>
                    </a:cubicBezTo>
                    <a:cubicBezTo>
                      <a:pt x="689" y="4"/>
                      <a:pt x="655" y="0"/>
                      <a:pt x="6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69"/>
              <p:cNvSpPr/>
              <p:nvPr/>
            </p:nvSpPr>
            <p:spPr>
              <a:xfrm>
                <a:off x="4977100" y="8165350"/>
                <a:ext cx="30775" cy="22300"/>
              </a:xfrm>
              <a:custGeom>
                <a:avLst/>
                <a:gdLst/>
                <a:ahLst/>
                <a:cxnLst/>
                <a:rect l="l" t="t" r="r" b="b"/>
                <a:pathLst>
                  <a:path w="1231" h="892" extrusionOk="0">
                    <a:moveTo>
                      <a:pt x="595" y="1"/>
                    </a:moveTo>
                    <a:cubicBezTo>
                      <a:pt x="112" y="1"/>
                      <a:pt x="0" y="802"/>
                      <a:pt x="520" y="889"/>
                    </a:cubicBezTo>
                    <a:cubicBezTo>
                      <a:pt x="540" y="891"/>
                      <a:pt x="558" y="892"/>
                      <a:pt x="577" y="892"/>
                    </a:cubicBezTo>
                    <a:cubicBezTo>
                      <a:pt x="1107" y="892"/>
                      <a:pt x="1231" y="66"/>
                      <a:pt x="672" y="7"/>
                    </a:cubicBezTo>
                    <a:cubicBezTo>
                      <a:pt x="646" y="3"/>
                      <a:pt x="620" y="1"/>
                      <a:pt x="5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69"/>
              <p:cNvSpPr/>
              <p:nvPr/>
            </p:nvSpPr>
            <p:spPr>
              <a:xfrm>
                <a:off x="5045575" y="8150325"/>
                <a:ext cx="21300" cy="20550"/>
              </a:xfrm>
              <a:custGeom>
                <a:avLst/>
                <a:gdLst/>
                <a:ahLst/>
                <a:cxnLst/>
                <a:rect l="l" t="t" r="r" b="b"/>
                <a:pathLst>
                  <a:path w="852" h="822" extrusionOk="0">
                    <a:moveTo>
                      <a:pt x="335" y="1"/>
                    </a:moveTo>
                    <a:cubicBezTo>
                      <a:pt x="304" y="1"/>
                      <a:pt x="213" y="31"/>
                      <a:pt x="183" y="61"/>
                    </a:cubicBezTo>
                    <a:lnTo>
                      <a:pt x="61" y="183"/>
                    </a:lnTo>
                    <a:cubicBezTo>
                      <a:pt x="31" y="213"/>
                      <a:pt x="31" y="305"/>
                      <a:pt x="0" y="335"/>
                    </a:cubicBezTo>
                    <a:lnTo>
                      <a:pt x="0" y="457"/>
                    </a:lnTo>
                    <a:cubicBezTo>
                      <a:pt x="0" y="517"/>
                      <a:pt x="31" y="608"/>
                      <a:pt x="61" y="639"/>
                    </a:cubicBezTo>
                    <a:cubicBezTo>
                      <a:pt x="152" y="730"/>
                      <a:pt x="213" y="791"/>
                      <a:pt x="335" y="821"/>
                    </a:cubicBezTo>
                    <a:lnTo>
                      <a:pt x="487" y="821"/>
                    </a:lnTo>
                    <a:cubicBezTo>
                      <a:pt x="517" y="821"/>
                      <a:pt x="608" y="791"/>
                      <a:pt x="639" y="760"/>
                    </a:cubicBezTo>
                    <a:lnTo>
                      <a:pt x="760" y="639"/>
                    </a:lnTo>
                    <a:cubicBezTo>
                      <a:pt x="791" y="608"/>
                      <a:pt x="791" y="517"/>
                      <a:pt x="851" y="487"/>
                    </a:cubicBezTo>
                    <a:lnTo>
                      <a:pt x="851" y="365"/>
                    </a:lnTo>
                    <a:cubicBezTo>
                      <a:pt x="851" y="305"/>
                      <a:pt x="791" y="213"/>
                      <a:pt x="760" y="183"/>
                    </a:cubicBezTo>
                    <a:cubicBezTo>
                      <a:pt x="699" y="92"/>
                      <a:pt x="608" y="31"/>
                      <a:pt x="4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69"/>
              <p:cNvSpPr/>
              <p:nvPr/>
            </p:nvSpPr>
            <p:spPr>
              <a:xfrm>
                <a:off x="4957900" y="8124400"/>
                <a:ext cx="26425" cy="19200"/>
              </a:xfrm>
              <a:custGeom>
                <a:avLst/>
                <a:gdLst/>
                <a:ahLst/>
                <a:cxnLst/>
                <a:rect l="l" t="t" r="r" b="b"/>
                <a:pathLst>
                  <a:path w="1057" h="768" extrusionOk="0">
                    <a:moveTo>
                      <a:pt x="535" y="1"/>
                    </a:moveTo>
                    <a:cubicBezTo>
                      <a:pt x="95" y="1"/>
                      <a:pt x="0" y="706"/>
                      <a:pt x="468" y="764"/>
                    </a:cubicBezTo>
                    <a:cubicBezTo>
                      <a:pt x="486" y="766"/>
                      <a:pt x="505" y="767"/>
                      <a:pt x="522" y="767"/>
                    </a:cubicBezTo>
                    <a:cubicBezTo>
                      <a:pt x="963" y="767"/>
                      <a:pt x="1057" y="63"/>
                      <a:pt x="589" y="4"/>
                    </a:cubicBezTo>
                    <a:cubicBezTo>
                      <a:pt x="571" y="2"/>
                      <a:pt x="553" y="1"/>
                      <a:pt x="5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69"/>
              <p:cNvSpPr/>
              <p:nvPr/>
            </p:nvSpPr>
            <p:spPr>
              <a:xfrm>
                <a:off x="4248450" y="7890350"/>
                <a:ext cx="101075" cy="91675"/>
              </a:xfrm>
              <a:custGeom>
                <a:avLst/>
                <a:gdLst/>
                <a:ahLst/>
                <a:cxnLst/>
                <a:rect l="l" t="t" r="r" b="b"/>
                <a:pathLst>
                  <a:path w="4043" h="3667" extrusionOk="0">
                    <a:moveTo>
                      <a:pt x="482" y="0"/>
                    </a:moveTo>
                    <a:cubicBezTo>
                      <a:pt x="411" y="0"/>
                      <a:pt x="337" y="32"/>
                      <a:pt x="274" y="95"/>
                    </a:cubicBezTo>
                    <a:cubicBezTo>
                      <a:pt x="91" y="308"/>
                      <a:pt x="31" y="703"/>
                      <a:pt x="31" y="977"/>
                    </a:cubicBezTo>
                    <a:cubicBezTo>
                      <a:pt x="0" y="1281"/>
                      <a:pt x="0" y="1585"/>
                      <a:pt x="91" y="1889"/>
                    </a:cubicBezTo>
                    <a:cubicBezTo>
                      <a:pt x="183" y="2436"/>
                      <a:pt x="487" y="2983"/>
                      <a:pt x="942" y="3317"/>
                    </a:cubicBezTo>
                    <a:cubicBezTo>
                      <a:pt x="1284" y="3538"/>
                      <a:pt x="1639" y="3666"/>
                      <a:pt x="2007" y="3666"/>
                    </a:cubicBezTo>
                    <a:cubicBezTo>
                      <a:pt x="2196" y="3666"/>
                      <a:pt x="2388" y="3633"/>
                      <a:pt x="2584" y="3561"/>
                    </a:cubicBezTo>
                    <a:cubicBezTo>
                      <a:pt x="3070" y="3348"/>
                      <a:pt x="3496" y="2892"/>
                      <a:pt x="3739" y="2406"/>
                    </a:cubicBezTo>
                    <a:cubicBezTo>
                      <a:pt x="3891" y="2071"/>
                      <a:pt x="3952" y="1737"/>
                      <a:pt x="4043" y="1372"/>
                    </a:cubicBezTo>
                    <a:lnTo>
                      <a:pt x="4043" y="855"/>
                    </a:lnTo>
                    <a:cubicBezTo>
                      <a:pt x="4043" y="643"/>
                      <a:pt x="4043" y="399"/>
                      <a:pt x="3860" y="217"/>
                    </a:cubicBezTo>
                    <a:cubicBezTo>
                      <a:pt x="3800" y="171"/>
                      <a:pt x="3731" y="149"/>
                      <a:pt x="3663" y="149"/>
                    </a:cubicBezTo>
                    <a:cubicBezTo>
                      <a:pt x="3595" y="149"/>
                      <a:pt x="3526" y="171"/>
                      <a:pt x="3465" y="217"/>
                    </a:cubicBezTo>
                    <a:cubicBezTo>
                      <a:pt x="3192" y="399"/>
                      <a:pt x="3253" y="734"/>
                      <a:pt x="3192" y="1007"/>
                    </a:cubicBezTo>
                    <a:cubicBezTo>
                      <a:pt x="3161" y="1281"/>
                      <a:pt x="3131" y="1554"/>
                      <a:pt x="3040" y="1798"/>
                    </a:cubicBezTo>
                    <a:cubicBezTo>
                      <a:pt x="2949" y="2193"/>
                      <a:pt x="2705" y="2527"/>
                      <a:pt x="2401" y="2709"/>
                    </a:cubicBezTo>
                    <a:cubicBezTo>
                      <a:pt x="2232" y="2828"/>
                      <a:pt x="2053" y="2890"/>
                      <a:pt x="1875" y="2890"/>
                    </a:cubicBezTo>
                    <a:cubicBezTo>
                      <a:pt x="1734" y="2890"/>
                      <a:pt x="1594" y="2851"/>
                      <a:pt x="1459" y="2770"/>
                    </a:cubicBezTo>
                    <a:cubicBezTo>
                      <a:pt x="1094" y="2558"/>
                      <a:pt x="882" y="2193"/>
                      <a:pt x="791" y="1798"/>
                    </a:cubicBezTo>
                    <a:cubicBezTo>
                      <a:pt x="730" y="1554"/>
                      <a:pt x="730" y="1281"/>
                      <a:pt x="730" y="1007"/>
                    </a:cubicBezTo>
                    <a:cubicBezTo>
                      <a:pt x="730" y="734"/>
                      <a:pt x="791" y="399"/>
                      <a:pt x="730" y="187"/>
                    </a:cubicBezTo>
                    <a:cubicBezTo>
                      <a:pt x="677" y="63"/>
                      <a:pt x="582" y="0"/>
                      <a:pt x="4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69"/>
              <p:cNvSpPr/>
              <p:nvPr/>
            </p:nvSpPr>
            <p:spPr>
              <a:xfrm>
                <a:off x="4535675" y="7965675"/>
                <a:ext cx="35750" cy="41825"/>
              </a:xfrm>
              <a:custGeom>
                <a:avLst/>
                <a:gdLst/>
                <a:ahLst/>
                <a:cxnLst/>
                <a:rect l="l" t="t" r="r" b="b"/>
                <a:pathLst>
                  <a:path w="1430" h="1673" extrusionOk="0">
                    <a:moveTo>
                      <a:pt x="366" y="0"/>
                    </a:moveTo>
                    <a:cubicBezTo>
                      <a:pt x="305" y="0"/>
                      <a:pt x="183" y="0"/>
                      <a:pt x="153" y="61"/>
                    </a:cubicBezTo>
                    <a:cubicBezTo>
                      <a:pt x="1" y="152"/>
                      <a:pt x="1" y="365"/>
                      <a:pt x="62" y="517"/>
                    </a:cubicBezTo>
                    <a:cubicBezTo>
                      <a:pt x="183" y="700"/>
                      <a:pt x="305" y="882"/>
                      <a:pt x="426" y="1034"/>
                    </a:cubicBezTo>
                    <a:cubicBezTo>
                      <a:pt x="457" y="1125"/>
                      <a:pt x="518" y="1216"/>
                      <a:pt x="609" y="1307"/>
                    </a:cubicBezTo>
                    <a:cubicBezTo>
                      <a:pt x="639" y="1338"/>
                      <a:pt x="669" y="1368"/>
                      <a:pt x="669" y="1459"/>
                    </a:cubicBezTo>
                    <a:cubicBezTo>
                      <a:pt x="669" y="1490"/>
                      <a:pt x="730" y="1490"/>
                      <a:pt x="730" y="1520"/>
                    </a:cubicBezTo>
                    <a:cubicBezTo>
                      <a:pt x="791" y="1611"/>
                      <a:pt x="882" y="1672"/>
                      <a:pt x="973" y="1672"/>
                    </a:cubicBezTo>
                    <a:cubicBezTo>
                      <a:pt x="1065" y="1672"/>
                      <a:pt x="1186" y="1672"/>
                      <a:pt x="1247" y="1611"/>
                    </a:cubicBezTo>
                    <a:cubicBezTo>
                      <a:pt x="1338" y="1520"/>
                      <a:pt x="1369" y="1459"/>
                      <a:pt x="1399" y="1368"/>
                    </a:cubicBezTo>
                    <a:cubicBezTo>
                      <a:pt x="1429" y="1186"/>
                      <a:pt x="1277" y="1004"/>
                      <a:pt x="1186" y="882"/>
                    </a:cubicBezTo>
                    <a:cubicBezTo>
                      <a:pt x="1095" y="821"/>
                      <a:pt x="1065" y="700"/>
                      <a:pt x="973" y="608"/>
                    </a:cubicBezTo>
                    <a:cubicBezTo>
                      <a:pt x="821" y="456"/>
                      <a:pt x="730" y="274"/>
                      <a:pt x="578" y="122"/>
                    </a:cubicBezTo>
                    <a:cubicBezTo>
                      <a:pt x="518" y="61"/>
                      <a:pt x="457" y="0"/>
                      <a:pt x="3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69"/>
              <p:cNvSpPr/>
              <p:nvPr/>
            </p:nvSpPr>
            <p:spPr>
              <a:xfrm>
                <a:off x="4558475" y="7948200"/>
                <a:ext cx="43350" cy="42950"/>
              </a:xfrm>
              <a:custGeom>
                <a:avLst/>
                <a:gdLst/>
                <a:ahLst/>
                <a:cxnLst/>
                <a:rect l="l" t="t" r="r" b="b"/>
                <a:pathLst>
                  <a:path w="1734" h="1718" extrusionOk="0">
                    <a:moveTo>
                      <a:pt x="396" y="0"/>
                    </a:moveTo>
                    <a:cubicBezTo>
                      <a:pt x="335" y="0"/>
                      <a:pt x="244" y="0"/>
                      <a:pt x="183" y="31"/>
                    </a:cubicBezTo>
                    <a:cubicBezTo>
                      <a:pt x="61" y="92"/>
                      <a:pt x="1" y="304"/>
                      <a:pt x="92" y="456"/>
                    </a:cubicBezTo>
                    <a:cubicBezTo>
                      <a:pt x="305" y="639"/>
                      <a:pt x="457" y="821"/>
                      <a:pt x="639" y="1003"/>
                    </a:cubicBezTo>
                    <a:cubicBezTo>
                      <a:pt x="700" y="1125"/>
                      <a:pt x="791" y="1216"/>
                      <a:pt x="913" y="1307"/>
                    </a:cubicBezTo>
                    <a:cubicBezTo>
                      <a:pt x="1004" y="1429"/>
                      <a:pt x="1095" y="1551"/>
                      <a:pt x="1216" y="1672"/>
                    </a:cubicBezTo>
                    <a:cubicBezTo>
                      <a:pt x="1262" y="1703"/>
                      <a:pt x="1323" y="1718"/>
                      <a:pt x="1387" y="1718"/>
                    </a:cubicBezTo>
                    <a:cubicBezTo>
                      <a:pt x="1452" y="1718"/>
                      <a:pt x="1520" y="1703"/>
                      <a:pt x="1581" y="1672"/>
                    </a:cubicBezTo>
                    <a:cubicBezTo>
                      <a:pt x="1703" y="1551"/>
                      <a:pt x="1733" y="1399"/>
                      <a:pt x="1672" y="1247"/>
                    </a:cubicBezTo>
                    <a:cubicBezTo>
                      <a:pt x="1581" y="1125"/>
                      <a:pt x="1520" y="1064"/>
                      <a:pt x="1399" y="943"/>
                    </a:cubicBezTo>
                    <a:lnTo>
                      <a:pt x="1125" y="669"/>
                    </a:lnTo>
                    <a:lnTo>
                      <a:pt x="609" y="92"/>
                    </a:lnTo>
                    <a:cubicBezTo>
                      <a:pt x="548" y="31"/>
                      <a:pt x="487" y="0"/>
                      <a:pt x="3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69"/>
              <p:cNvSpPr/>
              <p:nvPr/>
            </p:nvSpPr>
            <p:spPr>
              <a:xfrm>
                <a:off x="4086575" y="7876000"/>
                <a:ext cx="25" cy="800"/>
              </a:xfrm>
              <a:custGeom>
                <a:avLst/>
                <a:gdLst/>
                <a:ahLst/>
                <a:cxnLst/>
                <a:rect l="l" t="t" r="r" b="b"/>
                <a:pathLst>
                  <a:path w="1" h="32" extrusionOk="0">
                    <a:moveTo>
                      <a:pt x="1" y="31"/>
                    </a:moveTo>
                    <a:lnTo>
                      <a:pt x="1" y="31"/>
                    </a:lnTo>
                    <a:cubicBezTo>
                      <a:pt x="1" y="31"/>
                      <a:pt x="1" y="1"/>
                      <a:pt x="1" y="31"/>
                    </a:cubicBezTo>
                    <a:cubicBezTo>
                      <a:pt x="1" y="1"/>
                      <a:pt x="1" y="31"/>
                      <a:pt x="1" y="3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69"/>
              <p:cNvSpPr/>
              <p:nvPr/>
            </p:nvSpPr>
            <p:spPr>
              <a:xfrm>
                <a:off x="4065300" y="7868400"/>
                <a:ext cx="22075" cy="15525"/>
              </a:xfrm>
              <a:custGeom>
                <a:avLst/>
                <a:gdLst/>
                <a:ahLst/>
                <a:cxnLst/>
                <a:rect l="l" t="t" r="r" b="b"/>
                <a:pathLst>
                  <a:path w="883" h="621" extrusionOk="0">
                    <a:moveTo>
                      <a:pt x="639" y="1"/>
                    </a:moveTo>
                    <a:cubicBezTo>
                      <a:pt x="578" y="1"/>
                      <a:pt x="457" y="1"/>
                      <a:pt x="396" y="31"/>
                    </a:cubicBezTo>
                    <a:cubicBezTo>
                      <a:pt x="305" y="62"/>
                      <a:pt x="274" y="62"/>
                      <a:pt x="183" y="92"/>
                    </a:cubicBezTo>
                    <a:cubicBezTo>
                      <a:pt x="153" y="153"/>
                      <a:pt x="92" y="183"/>
                      <a:pt x="31" y="244"/>
                    </a:cubicBezTo>
                    <a:cubicBezTo>
                      <a:pt x="1" y="305"/>
                      <a:pt x="1" y="305"/>
                      <a:pt x="1" y="335"/>
                    </a:cubicBezTo>
                    <a:lnTo>
                      <a:pt x="1" y="396"/>
                    </a:lnTo>
                    <a:cubicBezTo>
                      <a:pt x="1" y="457"/>
                      <a:pt x="31" y="518"/>
                      <a:pt x="92" y="548"/>
                    </a:cubicBezTo>
                    <a:cubicBezTo>
                      <a:pt x="114" y="592"/>
                      <a:pt x="153" y="621"/>
                      <a:pt x="196" y="621"/>
                    </a:cubicBezTo>
                    <a:cubicBezTo>
                      <a:pt x="211" y="621"/>
                      <a:pt x="228" y="617"/>
                      <a:pt x="244" y="609"/>
                    </a:cubicBezTo>
                    <a:cubicBezTo>
                      <a:pt x="274" y="609"/>
                      <a:pt x="335" y="548"/>
                      <a:pt x="396" y="518"/>
                    </a:cubicBezTo>
                    <a:lnTo>
                      <a:pt x="426" y="487"/>
                    </a:lnTo>
                    <a:lnTo>
                      <a:pt x="457" y="457"/>
                    </a:lnTo>
                    <a:cubicBezTo>
                      <a:pt x="457" y="457"/>
                      <a:pt x="487" y="457"/>
                      <a:pt x="487" y="396"/>
                    </a:cubicBezTo>
                    <a:lnTo>
                      <a:pt x="578" y="396"/>
                    </a:lnTo>
                    <a:cubicBezTo>
                      <a:pt x="609" y="396"/>
                      <a:pt x="639" y="366"/>
                      <a:pt x="670" y="366"/>
                    </a:cubicBezTo>
                    <a:lnTo>
                      <a:pt x="761" y="305"/>
                    </a:lnTo>
                    <a:cubicBezTo>
                      <a:pt x="852" y="244"/>
                      <a:pt x="882" y="214"/>
                      <a:pt x="852" y="183"/>
                    </a:cubicBezTo>
                    <a:lnTo>
                      <a:pt x="852" y="153"/>
                    </a:lnTo>
                    <a:cubicBezTo>
                      <a:pt x="791" y="62"/>
                      <a:pt x="730" y="1"/>
                      <a:pt x="6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69"/>
              <p:cNvSpPr/>
              <p:nvPr/>
            </p:nvSpPr>
            <p:spPr>
              <a:xfrm>
                <a:off x="4085075" y="7876775"/>
                <a:ext cx="1525" cy="25"/>
              </a:xfrm>
              <a:custGeom>
                <a:avLst/>
                <a:gdLst/>
                <a:ahLst/>
                <a:cxnLst/>
                <a:rect l="l" t="t" r="r" b="b"/>
                <a:pathLst>
                  <a:path w="61" h="1" extrusionOk="0">
                    <a:moveTo>
                      <a:pt x="0" y="0"/>
                    </a:moveTo>
                    <a:cubicBezTo>
                      <a:pt x="61" y="0"/>
                      <a:pt x="61" y="0"/>
                      <a:pt x="0" y="0"/>
                    </a:cubicBez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69"/>
              <p:cNvSpPr/>
              <p:nvPr/>
            </p:nvSpPr>
            <p:spPr>
              <a:xfrm>
                <a:off x="4086575" y="7884375"/>
                <a:ext cx="22825" cy="19775"/>
              </a:xfrm>
              <a:custGeom>
                <a:avLst/>
                <a:gdLst/>
                <a:ahLst/>
                <a:cxnLst/>
                <a:rect l="l" t="t" r="r" b="b"/>
                <a:pathLst>
                  <a:path w="913" h="791" extrusionOk="0">
                    <a:moveTo>
                      <a:pt x="639" y="0"/>
                    </a:moveTo>
                    <a:cubicBezTo>
                      <a:pt x="609" y="0"/>
                      <a:pt x="548" y="0"/>
                      <a:pt x="548" y="31"/>
                    </a:cubicBezTo>
                    <a:lnTo>
                      <a:pt x="518" y="31"/>
                    </a:lnTo>
                    <a:cubicBezTo>
                      <a:pt x="487" y="31"/>
                      <a:pt x="457" y="31"/>
                      <a:pt x="457" y="61"/>
                    </a:cubicBezTo>
                    <a:lnTo>
                      <a:pt x="396" y="61"/>
                    </a:lnTo>
                    <a:lnTo>
                      <a:pt x="366" y="122"/>
                    </a:lnTo>
                    <a:cubicBezTo>
                      <a:pt x="335" y="152"/>
                      <a:pt x="305" y="152"/>
                      <a:pt x="305" y="182"/>
                    </a:cubicBezTo>
                    <a:cubicBezTo>
                      <a:pt x="214" y="213"/>
                      <a:pt x="183" y="274"/>
                      <a:pt x="92" y="334"/>
                    </a:cubicBezTo>
                    <a:cubicBezTo>
                      <a:pt x="62" y="365"/>
                      <a:pt x="31" y="456"/>
                      <a:pt x="1" y="486"/>
                    </a:cubicBezTo>
                    <a:cubicBezTo>
                      <a:pt x="1" y="578"/>
                      <a:pt x="1" y="608"/>
                      <a:pt x="31" y="669"/>
                    </a:cubicBezTo>
                    <a:cubicBezTo>
                      <a:pt x="62" y="730"/>
                      <a:pt x="92" y="760"/>
                      <a:pt x="183" y="790"/>
                    </a:cubicBezTo>
                    <a:cubicBezTo>
                      <a:pt x="244" y="790"/>
                      <a:pt x="305" y="790"/>
                      <a:pt x="366" y="760"/>
                    </a:cubicBezTo>
                    <a:cubicBezTo>
                      <a:pt x="457" y="730"/>
                      <a:pt x="487" y="669"/>
                      <a:pt x="548" y="608"/>
                    </a:cubicBezTo>
                    <a:cubicBezTo>
                      <a:pt x="609" y="578"/>
                      <a:pt x="639" y="578"/>
                      <a:pt x="639" y="517"/>
                    </a:cubicBezTo>
                    <a:lnTo>
                      <a:pt x="670" y="486"/>
                    </a:lnTo>
                    <a:lnTo>
                      <a:pt x="700" y="486"/>
                    </a:lnTo>
                    <a:cubicBezTo>
                      <a:pt x="761" y="486"/>
                      <a:pt x="761" y="456"/>
                      <a:pt x="791" y="426"/>
                    </a:cubicBezTo>
                    <a:cubicBezTo>
                      <a:pt x="822" y="365"/>
                      <a:pt x="822" y="365"/>
                      <a:pt x="822" y="334"/>
                    </a:cubicBezTo>
                    <a:cubicBezTo>
                      <a:pt x="822" y="304"/>
                      <a:pt x="822" y="304"/>
                      <a:pt x="852" y="304"/>
                    </a:cubicBezTo>
                    <a:cubicBezTo>
                      <a:pt x="913" y="213"/>
                      <a:pt x="913" y="213"/>
                      <a:pt x="913" y="182"/>
                    </a:cubicBezTo>
                    <a:cubicBezTo>
                      <a:pt x="913" y="152"/>
                      <a:pt x="852" y="61"/>
                      <a:pt x="791" y="31"/>
                    </a:cubicBezTo>
                    <a:cubicBezTo>
                      <a:pt x="761" y="31"/>
                      <a:pt x="761" y="31"/>
                      <a:pt x="7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69"/>
              <p:cNvSpPr/>
              <p:nvPr/>
            </p:nvSpPr>
            <p:spPr>
              <a:xfrm>
                <a:off x="4425500" y="6741975"/>
                <a:ext cx="176325" cy="204225"/>
              </a:xfrm>
              <a:custGeom>
                <a:avLst/>
                <a:gdLst/>
                <a:ahLst/>
                <a:cxnLst/>
                <a:rect l="l" t="t" r="r" b="b"/>
                <a:pathLst>
                  <a:path w="7053" h="8169" extrusionOk="0">
                    <a:moveTo>
                      <a:pt x="3962" y="0"/>
                    </a:moveTo>
                    <a:cubicBezTo>
                      <a:pt x="3859" y="0"/>
                      <a:pt x="3754" y="4"/>
                      <a:pt x="3648" y="12"/>
                    </a:cubicBezTo>
                    <a:cubicBezTo>
                      <a:pt x="3222" y="72"/>
                      <a:pt x="2797" y="164"/>
                      <a:pt x="2462" y="316"/>
                    </a:cubicBezTo>
                    <a:cubicBezTo>
                      <a:pt x="2128" y="468"/>
                      <a:pt x="1824" y="711"/>
                      <a:pt x="1551" y="1015"/>
                    </a:cubicBezTo>
                    <a:cubicBezTo>
                      <a:pt x="1277" y="1319"/>
                      <a:pt x="1095" y="1683"/>
                      <a:pt x="1034" y="2109"/>
                    </a:cubicBezTo>
                    <a:cubicBezTo>
                      <a:pt x="943" y="2443"/>
                      <a:pt x="943" y="2717"/>
                      <a:pt x="973" y="3021"/>
                    </a:cubicBezTo>
                    <a:cubicBezTo>
                      <a:pt x="1034" y="3325"/>
                      <a:pt x="1125" y="3598"/>
                      <a:pt x="1277" y="3811"/>
                    </a:cubicBezTo>
                    <a:cubicBezTo>
                      <a:pt x="1429" y="4054"/>
                      <a:pt x="1672" y="4267"/>
                      <a:pt x="1885" y="4419"/>
                    </a:cubicBezTo>
                    <a:cubicBezTo>
                      <a:pt x="2159" y="4571"/>
                      <a:pt x="2432" y="4692"/>
                      <a:pt x="2766" y="4784"/>
                    </a:cubicBezTo>
                    <a:cubicBezTo>
                      <a:pt x="2797" y="4784"/>
                      <a:pt x="2888" y="4814"/>
                      <a:pt x="2949" y="4814"/>
                    </a:cubicBezTo>
                    <a:cubicBezTo>
                      <a:pt x="3040" y="4844"/>
                      <a:pt x="3101" y="4844"/>
                      <a:pt x="3192" y="4875"/>
                    </a:cubicBezTo>
                    <a:cubicBezTo>
                      <a:pt x="3253" y="4875"/>
                      <a:pt x="3374" y="4936"/>
                      <a:pt x="3466" y="4966"/>
                    </a:cubicBezTo>
                    <a:lnTo>
                      <a:pt x="3678" y="5088"/>
                    </a:lnTo>
                    <a:cubicBezTo>
                      <a:pt x="3769" y="5118"/>
                      <a:pt x="3800" y="5148"/>
                      <a:pt x="3830" y="5240"/>
                    </a:cubicBezTo>
                    <a:cubicBezTo>
                      <a:pt x="3861" y="5300"/>
                      <a:pt x="3861" y="5331"/>
                      <a:pt x="3861" y="5422"/>
                    </a:cubicBezTo>
                    <a:cubicBezTo>
                      <a:pt x="3830" y="5544"/>
                      <a:pt x="3800" y="5604"/>
                      <a:pt x="3709" y="5635"/>
                    </a:cubicBezTo>
                    <a:cubicBezTo>
                      <a:pt x="3648" y="5696"/>
                      <a:pt x="3557" y="5726"/>
                      <a:pt x="3466" y="5726"/>
                    </a:cubicBezTo>
                    <a:cubicBezTo>
                      <a:pt x="3425" y="5736"/>
                      <a:pt x="3388" y="5739"/>
                      <a:pt x="3353" y="5739"/>
                    </a:cubicBezTo>
                    <a:cubicBezTo>
                      <a:pt x="3283" y="5739"/>
                      <a:pt x="3222" y="5726"/>
                      <a:pt x="3162" y="5726"/>
                    </a:cubicBezTo>
                    <a:cubicBezTo>
                      <a:pt x="3040" y="5726"/>
                      <a:pt x="2949" y="5696"/>
                      <a:pt x="2888" y="5696"/>
                    </a:cubicBezTo>
                    <a:cubicBezTo>
                      <a:pt x="2493" y="5574"/>
                      <a:pt x="2128" y="5452"/>
                      <a:pt x="1733" y="5270"/>
                    </a:cubicBezTo>
                    <a:cubicBezTo>
                      <a:pt x="1368" y="5088"/>
                      <a:pt x="1034" y="4875"/>
                      <a:pt x="760" y="4632"/>
                    </a:cubicBezTo>
                    <a:lnTo>
                      <a:pt x="0" y="6790"/>
                    </a:lnTo>
                    <a:cubicBezTo>
                      <a:pt x="152" y="6911"/>
                      <a:pt x="335" y="7003"/>
                      <a:pt x="517" y="7124"/>
                    </a:cubicBezTo>
                    <a:cubicBezTo>
                      <a:pt x="730" y="7276"/>
                      <a:pt x="912" y="7398"/>
                      <a:pt x="1125" y="7519"/>
                    </a:cubicBezTo>
                    <a:cubicBezTo>
                      <a:pt x="1368" y="7671"/>
                      <a:pt x="1551" y="7732"/>
                      <a:pt x="1794" y="7854"/>
                    </a:cubicBezTo>
                    <a:cubicBezTo>
                      <a:pt x="2007" y="7914"/>
                      <a:pt x="2189" y="8006"/>
                      <a:pt x="2402" y="8036"/>
                    </a:cubicBezTo>
                    <a:cubicBezTo>
                      <a:pt x="2773" y="8129"/>
                      <a:pt x="3127" y="8169"/>
                      <a:pt x="3477" y="8169"/>
                    </a:cubicBezTo>
                    <a:cubicBezTo>
                      <a:pt x="3585" y="8169"/>
                      <a:pt x="3692" y="8165"/>
                      <a:pt x="3800" y="8158"/>
                    </a:cubicBezTo>
                    <a:cubicBezTo>
                      <a:pt x="4256" y="8127"/>
                      <a:pt x="4621" y="8036"/>
                      <a:pt x="5016" y="7854"/>
                    </a:cubicBezTo>
                    <a:cubicBezTo>
                      <a:pt x="5380" y="7671"/>
                      <a:pt x="5684" y="7428"/>
                      <a:pt x="5958" y="7094"/>
                    </a:cubicBezTo>
                    <a:cubicBezTo>
                      <a:pt x="6232" y="6759"/>
                      <a:pt x="6414" y="6334"/>
                      <a:pt x="6535" y="5848"/>
                    </a:cubicBezTo>
                    <a:cubicBezTo>
                      <a:pt x="6596" y="5574"/>
                      <a:pt x="6596" y="5270"/>
                      <a:pt x="6535" y="5118"/>
                    </a:cubicBezTo>
                    <a:cubicBezTo>
                      <a:pt x="6505" y="4844"/>
                      <a:pt x="6384" y="4632"/>
                      <a:pt x="6262" y="4389"/>
                    </a:cubicBezTo>
                    <a:cubicBezTo>
                      <a:pt x="6110" y="4176"/>
                      <a:pt x="5958" y="3963"/>
                      <a:pt x="5745" y="3811"/>
                    </a:cubicBezTo>
                    <a:cubicBezTo>
                      <a:pt x="5502" y="3629"/>
                      <a:pt x="5228" y="3507"/>
                      <a:pt x="4925" y="3446"/>
                    </a:cubicBezTo>
                    <a:cubicBezTo>
                      <a:pt x="4894" y="3416"/>
                      <a:pt x="4833" y="3416"/>
                      <a:pt x="4712" y="3355"/>
                    </a:cubicBezTo>
                    <a:cubicBezTo>
                      <a:pt x="4621" y="3325"/>
                      <a:pt x="4529" y="3325"/>
                      <a:pt x="4408" y="3294"/>
                    </a:cubicBezTo>
                    <a:cubicBezTo>
                      <a:pt x="4286" y="3294"/>
                      <a:pt x="4165" y="3264"/>
                      <a:pt x="4073" y="3203"/>
                    </a:cubicBezTo>
                    <a:cubicBezTo>
                      <a:pt x="3952" y="3173"/>
                      <a:pt x="3830" y="3142"/>
                      <a:pt x="3769" y="3112"/>
                    </a:cubicBezTo>
                    <a:cubicBezTo>
                      <a:pt x="3678" y="3051"/>
                      <a:pt x="3618" y="3021"/>
                      <a:pt x="3557" y="2960"/>
                    </a:cubicBezTo>
                    <a:cubicBezTo>
                      <a:pt x="3526" y="2869"/>
                      <a:pt x="3526" y="2808"/>
                      <a:pt x="3526" y="2717"/>
                    </a:cubicBezTo>
                    <a:cubicBezTo>
                      <a:pt x="3557" y="2686"/>
                      <a:pt x="3618" y="2595"/>
                      <a:pt x="3648" y="2565"/>
                    </a:cubicBezTo>
                    <a:cubicBezTo>
                      <a:pt x="3678" y="2534"/>
                      <a:pt x="3769" y="2504"/>
                      <a:pt x="3830" y="2504"/>
                    </a:cubicBezTo>
                    <a:cubicBezTo>
                      <a:pt x="3921" y="2443"/>
                      <a:pt x="4013" y="2443"/>
                      <a:pt x="4104" y="2443"/>
                    </a:cubicBezTo>
                    <a:lnTo>
                      <a:pt x="4377" y="2443"/>
                    </a:lnTo>
                    <a:cubicBezTo>
                      <a:pt x="4469" y="2443"/>
                      <a:pt x="4560" y="2504"/>
                      <a:pt x="4621" y="2504"/>
                    </a:cubicBezTo>
                    <a:cubicBezTo>
                      <a:pt x="4712" y="2504"/>
                      <a:pt x="4773" y="2534"/>
                      <a:pt x="4833" y="2534"/>
                    </a:cubicBezTo>
                    <a:cubicBezTo>
                      <a:pt x="5076" y="2595"/>
                      <a:pt x="5350" y="2686"/>
                      <a:pt x="5624" y="2808"/>
                    </a:cubicBezTo>
                    <a:cubicBezTo>
                      <a:pt x="5897" y="2899"/>
                      <a:pt x="6140" y="3021"/>
                      <a:pt x="6384" y="3173"/>
                    </a:cubicBezTo>
                    <a:lnTo>
                      <a:pt x="7052" y="1015"/>
                    </a:lnTo>
                    <a:cubicBezTo>
                      <a:pt x="6900" y="893"/>
                      <a:pt x="6748" y="771"/>
                      <a:pt x="6566" y="711"/>
                    </a:cubicBezTo>
                    <a:cubicBezTo>
                      <a:pt x="6414" y="589"/>
                      <a:pt x="6232" y="528"/>
                      <a:pt x="6049" y="437"/>
                    </a:cubicBezTo>
                    <a:cubicBezTo>
                      <a:pt x="5836" y="376"/>
                      <a:pt x="5654" y="285"/>
                      <a:pt x="5472" y="255"/>
                    </a:cubicBezTo>
                    <a:cubicBezTo>
                      <a:pt x="5289" y="164"/>
                      <a:pt x="5076" y="133"/>
                      <a:pt x="4894" y="103"/>
                    </a:cubicBezTo>
                    <a:cubicBezTo>
                      <a:pt x="4575" y="34"/>
                      <a:pt x="4273" y="0"/>
                      <a:pt x="39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69"/>
              <p:cNvSpPr/>
              <p:nvPr/>
            </p:nvSpPr>
            <p:spPr>
              <a:xfrm>
                <a:off x="4570625" y="6781775"/>
                <a:ext cx="193050" cy="207475"/>
              </a:xfrm>
              <a:custGeom>
                <a:avLst/>
                <a:gdLst/>
                <a:ahLst/>
                <a:cxnLst/>
                <a:rect l="l" t="t" r="r" b="b"/>
                <a:pathLst>
                  <a:path w="7722" h="8299" extrusionOk="0">
                    <a:moveTo>
                      <a:pt x="4834" y="3070"/>
                    </a:moveTo>
                    <a:lnTo>
                      <a:pt x="4864" y="5046"/>
                    </a:lnTo>
                    <a:lnTo>
                      <a:pt x="3983" y="4863"/>
                    </a:lnTo>
                    <a:lnTo>
                      <a:pt x="4834" y="3070"/>
                    </a:lnTo>
                    <a:close/>
                    <a:moveTo>
                      <a:pt x="3861" y="0"/>
                    </a:moveTo>
                    <a:lnTo>
                      <a:pt x="1" y="6718"/>
                    </a:lnTo>
                    <a:lnTo>
                      <a:pt x="2858" y="7629"/>
                    </a:lnTo>
                    <a:lnTo>
                      <a:pt x="3405" y="6444"/>
                    </a:lnTo>
                    <a:lnTo>
                      <a:pt x="4712" y="6748"/>
                    </a:lnTo>
                    <a:lnTo>
                      <a:pt x="4773" y="8055"/>
                    </a:lnTo>
                    <a:lnTo>
                      <a:pt x="7722" y="8298"/>
                    </a:lnTo>
                    <a:lnTo>
                      <a:pt x="7114" y="517"/>
                    </a:lnTo>
                    <a:lnTo>
                      <a:pt x="386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69"/>
              <p:cNvSpPr/>
              <p:nvPr/>
            </p:nvSpPr>
            <p:spPr>
              <a:xfrm>
                <a:off x="4775800" y="6808350"/>
                <a:ext cx="189250" cy="215075"/>
              </a:xfrm>
              <a:custGeom>
                <a:avLst/>
                <a:gdLst/>
                <a:ahLst/>
                <a:cxnLst/>
                <a:rect l="l" t="t" r="r" b="b"/>
                <a:pathLst>
                  <a:path w="7570" h="8603" extrusionOk="0">
                    <a:moveTo>
                      <a:pt x="1" y="1"/>
                    </a:moveTo>
                    <a:lnTo>
                      <a:pt x="913" y="8147"/>
                    </a:lnTo>
                    <a:lnTo>
                      <a:pt x="3800" y="8603"/>
                    </a:lnTo>
                    <a:lnTo>
                      <a:pt x="7569" y="1551"/>
                    </a:lnTo>
                    <a:lnTo>
                      <a:pt x="4925" y="791"/>
                    </a:lnTo>
                    <a:lnTo>
                      <a:pt x="2888" y="4986"/>
                    </a:lnTo>
                    <a:lnTo>
                      <a:pt x="2767" y="335"/>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69"/>
              <p:cNvSpPr/>
              <p:nvPr/>
            </p:nvSpPr>
            <p:spPr>
              <a:xfrm>
                <a:off x="4926275" y="6843325"/>
                <a:ext cx="180100" cy="218100"/>
              </a:xfrm>
              <a:custGeom>
                <a:avLst/>
                <a:gdLst/>
                <a:ahLst/>
                <a:cxnLst/>
                <a:rect l="l" t="t" r="r" b="b"/>
                <a:pathLst>
                  <a:path w="7204" h="8724" extrusionOk="0">
                    <a:moveTo>
                      <a:pt x="1885" y="0"/>
                    </a:moveTo>
                    <a:lnTo>
                      <a:pt x="0" y="7751"/>
                    </a:lnTo>
                    <a:lnTo>
                      <a:pt x="4955" y="8724"/>
                    </a:lnTo>
                    <a:cubicBezTo>
                      <a:pt x="5076" y="8329"/>
                      <a:pt x="5198" y="7933"/>
                      <a:pt x="5319" y="7569"/>
                    </a:cubicBezTo>
                    <a:cubicBezTo>
                      <a:pt x="5411" y="7174"/>
                      <a:pt x="5532" y="6748"/>
                      <a:pt x="5654" y="6383"/>
                    </a:cubicBezTo>
                    <a:lnTo>
                      <a:pt x="4620" y="6140"/>
                    </a:lnTo>
                    <a:lnTo>
                      <a:pt x="3222" y="5836"/>
                    </a:lnTo>
                    <a:lnTo>
                      <a:pt x="3435" y="5076"/>
                    </a:lnTo>
                    <a:lnTo>
                      <a:pt x="5198" y="5441"/>
                    </a:lnTo>
                    <a:lnTo>
                      <a:pt x="5684" y="3800"/>
                    </a:lnTo>
                    <a:lnTo>
                      <a:pt x="3982" y="3404"/>
                    </a:lnTo>
                    <a:lnTo>
                      <a:pt x="4164" y="2736"/>
                    </a:lnTo>
                    <a:lnTo>
                      <a:pt x="6626" y="3161"/>
                    </a:lnTo>
                    <a:cubicBezTo>
                      <a:pt x="6748" y="2797"/>
                      <a:pt x="6870" y="2493"/>
                      <a:pt x="6930" y="2158"/>
                    </a:cubicBezTo>
                    <a:cubicBezTo>
                      <a:pt x="7022" y="1854"/>
                      <a:pt x="7082" y="1520"/>
                      <a:pt x="7204" y="1186"/>
                    </a:cubicBezTo>
                    <a:lnTo>
                      <a:pt x="188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69"/>
              <p:cNvSpPr/>
              <p:nvPr/>
            </p:nvSpPr>
            <p:spPr>
              <a:xfrm>
                <a:off x="5148150" y="6886625"/>
                <a:ext cx="171000" cy="210525"/>
              </a:xfrm>
              <a:custGeom>
                <a:avLst/>
                <a:gdLst/>
                <a:ahLst/>
                <a:cxnLst/>
                <a:rect l="l" t="t" r="r" b="b"/>
                <a:pathLst>
                  <a:path w="6840" h="8421" extrusionOk="0">
                    <a:moveTo>
                      <a:pt x="639" y="1"/>
                    </a:moveTo>
                    <a:lnTo>
                      <a:pt x="1" y="2554"/>
                    </a:lnTo>
                    <a:lnTo>
                      <a:pt x="1703" y="2858"/>
                    </a:lnTo>
                    <a:lnTo>
                      <a:pt x="578" y="7995"/>
                    </a:lnTo>
                    <a:lnTo>
                      <a:pt x="3010" y="8420"/>
                    </a:lnTo>
                    <a:lnTo>
                      <a:pt x="4560" y="3344"/>
                    </a:lnTo>
                    <a:lnTo>
                      <a:pt x="6262" y="3648"/>
                    </a:lnTo>
                    <a:lnTo>
                      <a:pt x="6840" y="1369"/>
                    </a:lnTo>
                    <a:lnTo>
                      <a:pt x="6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69"/>
              <p:cNvSpPr/>
              <p:nvPr/>
            </p:nvSpPr>
            <p:spPr>
              <a:xfrm>
                <a:off x="5283425" y="6926900"/>
                <a:ext cx="207475" cy="227225"/>
              </a:xfrm>
              <a:custGeom>
                <a:avLst/>
                <a:gdLst/>
                <a:ahLst/>
                <a:cxnLst/>
                <a:rect l="l" t="t" r="r" b="b"/>
                <a:pathLst>
                  <a:path w="8299" h="9089" extrusionOk="0">
                    <a:moveTo>
                      <a:pt x="1885" y="1"/>
                    </a:moveTo>
                    <a:lnTo>
                      <a:pt x="0" y="7569"/>
                    </a:lnTo>
                    <a:lnTo>
                      <a:pt x="2584" y="8116"/>
                    </a:lnTo>
                    <a:lnTo>
                      <a:pt x="3192" y="5776"/>
                    </a:lnTo>
                    <a:lnTo>
                      <a:pt x="4499" y="6080"/>
                    </a:lnTo>
                    <a:lnTo>
                      <a:pt x="3982" y="8572"/>
                    </a:lnTo>
                    <a:lnTo>
                      <a:pt x="6870" y="9089"/>
                    </a:lnTo>
                    <a:lnTo>
                      <a:pt x="8298" y="1277"/>
                    </a:lnTo>
                    <a:lnTo>
                      <a:pt x="5715" y="639"/>
                    </a:lnTo>
                    <a:lnTo>
                      <a:pt x="4803" y="4834"/>
                    </a:lnTo>
                    <a:lnTo>
                      <a:pt x="3556" y="4560"/>
                    </a:lnTo>
                    <a:lnTo>
                      <a:pt x="4590" y="730"/>
                    </a:lnTo>
                    <a:lnTo>
                      <a:pt x="188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69"/>
              <p:cNvSpPr/>
              <p:nvPr/>
            </p:nvSpPr>
            <p:spPr>
              <a:xfrm>
                <a:off x="5466550" y="6961850"/>
                <a:ext cx="180125" cy="218875"/>
              </a:xfrm>
              <a:custGeom>
                <a:avLst/>
                <a:gdLst/>
                <a:ahLst/>
                <a:cxnLst/>
                <a:rect l="l" t="t" r="r" b="b"/>
                <a:pathLst>
                  <a:path w="7205" h="8755" extrusionOk="0">
                    <a:moveTo>
                      <a:pt x="1885" y="1"/>
                    </a:moveTo>
                    <a:lnTo>
                      <a:pt x="1" y="7752"/>
                    </a:lnTo>
                    <a:lnTo>
                      <a:pt x="4985" y="8755"/>
                    </a:lnTo>
                    <a:cubicBezTo>
                      <a:pt x="5077" y="8329"/>
                      <a:pt x="5198" y="7934"/>
                      <a:pt x="5320" y="7569"/>
                    </a:cubicBezTo>
                    <a:cubicBezTo>
                      <a:pt x="5441" y="7174"/>
                      <a:pt x="5533" y="6779"/>
                      <a:pt x="5654" y="6384"/>
                    </a:cubicBezTo>
                    <a:lnTo>
                      <a:pt x="4621" y="6171"/>
                    </a:lnTo>
                    <a:lnTo>
                      <a:pt x="3222" y="5867"/>
                    </a:lnTo>
                    <a:lnTo>
                      <a:pt x="3466" y="5107"/>
                    </a:lnTo>
                    <a:lnTo>
                      <a:pt x="5198" y="5442"/>
                    </a:lnTo>
                    <a:lnTo>
                      <a:pt x="5685" y="3800"/>
                    </a:lnTo>
                    <a:lnTo>
                      <a:pt x="3982" y="3436"/>
                    </a:lnTo>
                    <a:lnTo>
                      <a:pt x="4165" y="2737"/>
                    </a:lnTo>
                    <a:lnTo>
                      <a:pt x="6657" y="3162"/>
                    </a:lnTo>
                    <a:cubicBezTo>
                      <a:pt x="6748" y="2828"/>
                      <a:pt x="6870" y="2524"/>
                      <a:pt x="6931" y="2159"/>
                    </a:cubicBezTo>
                    <a:cubicBezTo>
                      <a:pt x="7022" y="1855"/>
                      <a:pt x="7113" y="1521"/>
                      <a:pt x="7204" y="1186"/>
                    </a:cubicBezTo>
                    <a:lnTo>
                      <a:pt x="188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69"/>
              <p:cNvSpPr/>
              <p:nvPr/>
            </p:nvSpPr>
            <p:spPr>
              <a:xfrm>
                <a:off x="4380675" y="7007950"/>
                <a:ext cx="256850" cy="247875"/>
              </a:xfrm>
              <a:custGeom>
                <a:avLst/>
                <a:gdLst/>
                <a:ahLst/>
                <a:cxnLst/>
                <a:rect l="l" t="t" r="r" b="b"/>
                <a:pathLst>
                  <a:path w="10274" h="9915" extrusionOk="0">
                    <a:moveTo>
                      <a:pt x="5099" y="3358"/>
                    </a:moveTo>
                    <a:cubicBezTo>
                      <a:pt x="5229" y="3358"/>
                      <a:pt x="5355" y="3382"/>
                      <a:pt x="5471" y="3415"/>
                    </a:cubicBezTo>
                    <a:cubicBezTo>
                      <a:pt x="5684" y="3446"/>
                      <a:pt x="5927" y="3507"/>
                      <a:pt x="6079" y="3658"/>
                    </a:cubicBezTo>
                    <a:cubicBezTo>
                      <a:pt x="6231" y="3810"/>
                      <a:pt x="6383" y="3962"/>
                      <a:pt x="6444" y="4175"/>
                    </a:cubicBezTo>
                    <a:cubicBezTo>
                      <a:pt x="6535" y="4358"/>
                      <a:pt x="6566" y="4540"/>
                      <a:pt x="6596" y="4783"/>
                    </a:cubicBezTo>
                    <a:cubicBezTo>
                      <a:pt x="6657" y="4996"/>
                      <a:pt x="6596" y="5178"/>
                      <a:pt x="6566" y="5421"/>
                    </a:cubicBezTo>
                    <a:cubicBezTo>
                      <a:pt x="6505" y="5604"/>
                      <a:pt x="6414" y="5786"/>
                      <a:pt x="6353" y="6029"/>
                    </a:cubicBezTo>
                    <a:cubicBezTo>
                      <a:pt x="6231" y="6212"/>
                      <a:pt x="6079" y="6364"/>
                      <a:pt x="5927" y="6485"/>
                    </a:cubicBezTo>
                    <a:cubicBezTo>
                      <a:pt x="5775" y="6607"/>
                      <a:pt x="5593" y="6698"/>
                      <a:pt x="5350" y="6759"/>
                    </a:cubicBezTo>
                    <a:cubicBezTo>
                      <a:pt x="5243" y="6774"/>
                      <a:pt x="5129" y="6782"/>
                      <a:pt x="5015" y="6782"/>
                    </a:cubicBezTo>
                    <a:cubicBezTo>
                      <a:pt x="4901" y="6782"/>
                      <a:pt x="4787" y="6774"/>
                      <a:pt x="4681" y="6759"/>
                    </a:cubicBezTo>
                    <a:cubicBezTo>
                      <a:pt x="4438" y="6668"/>
                      <a:pt x="4225" y="6607"/>
                      <a:pt x="4073" y="6455"/>
                    </a:cubicBezTo>
                    <a:cubicBezTo>
                      <a:pt x="3921" y="6333"/>
                      <a:pt x="3769" y="6151"/>
                      <a:pt x="3678" y="5938"/>
                    </a:cubicBezTo>
                    <a:cubicBezTo>
                      <a:pt x="3617" y="5756"/>
                      <a:pt x="3526" y="5573"/>
                      <a:pt x="3526" y="5330"/>
                    </a:cubicBezTo>
                    <a:cubicBezTo>
                      <a:pt x="3496" y="5117"/>
                      <a:pt x="3526" y="4874"/>
                      <a:pt x="3587" y="4692"/>
                    </a:cubicBezTo>
                    <a:cubicBezTo>
                      <a:pt x="3617" y="4479"/>
                      <a:pt x="3678" y="4266"/>
                      <a:pt x="3800" y="4084"/>
                    </a:cubicBezTo>
                    <a:cubicBezTo>
                      <a:pt x="3921" y="3902"/>
                      <a:pt x="4073" y="3750"/>
                      <a:pt x="4225" y="3628"/>
                    </a:cubicBezTo>
                    <a:cubicBezTo>
                      <a:pt x="4377" y="3507"/>
                      <a:pt x="4559" y="3446"/>
                      <a:pt x="4772" y="3415"/>
                    </a:cubicBezTo>
                    <a:cubicBezTo>
                      <a:pt x="4882" y="3374"/>
                      <a:pt x="4992" y="3358"/>
                      <a:pt x="5099" y="3358"/>
                    </a:cubicBezTo>
                    <a:close/>
                    <a:moveTo>
                      <a:pt x="5034" y="0"/>
                    </a:moveTo>
                    <a:cubicBezTo>
                      <a:pt x="4927" y="0"/>
                      <a:pt x="4819" y="4"/>
                      <a:pt x="4711" y="11"/>
                    </a:cubicBezTo>
                    <a:cubicBezTo>
                      <a:pt x="4255" y="72"/>
                      <a:pt x="3830" y="133"/>
                      <a:pt x="3404" y="285"/>
                    </a:cubicBezTo>
                    <a:cubicBezTo>
                      <a:pt x="3040" y="437"/>
                      <a:pt x="2614" y="619"/>
                      <a:pt x="2280" y="862"/>
                    </a:cubicBezTo>
                    <a:cubicBezTo>
                      <a:pt x="1945" y="1075"/>
                      <a:pt x="1641" y="1379"/>
                      <a:pt x="1337" y="1683"/>
                    </a:cubicBezTo>
                    <a:cubicBezTo>
                      <a:pt x="1064" y="2048"/>
                      <a:pt x="790" y="2382"/>
                      <a:pt x="608" y="2747"/>
                    </a:cubicBezTo>
                    <a:cubicBezTo>
                      <a:pt x="365" y="3142"/>
                      <a:pt x="213" y="3567"/>
                      <a:pt x="152" y="3962"/>
                    </a:cubicBezTo>
                    <a:cubicBezTo>
                      <a:pt x="30" y="4388"/>
                      <a:pt x="0" y="4844"/>
                      <a:pt x="30" y="5269"/>
                    </a:cubicBezTo>
                    <a:cubicBezTo>
                      <a:pt x="30" y="5725"/>
                      <a:pt x="122" y="6151"/>
                      <a:pt x="274" y="6516"/>
                    </a:cubicBezTo>
                    <a:cubicBezTo>
                      <a:pt x="426" y="6941"/>
                      <a:pt x="608" y="7306"/>
                      <a:pt x="821" y="7671"/>
                    </a:cubicBezTo>
                    <a:cubicBezTo>
                      <a:pt x="1064" y="8005"/>
                      <a:pt x="1337" y="8309"/>
                      <a:pt x="1672" y="8613"/>
                    </a:cubicBezTo>
                    <a:cubicBezTo>
                      <a:pt x="2006" y="8887"/>
                      <a:pt x="2341" y="9130"/>
                      <a:pt x="2766" y="9342"/>
                    </a:cubicBezTo>
                    <a:cubicBezTo>
                      <a:pt x="3161" y="9525"/>
                      <a:pt x="3617" y="9677"/>
                      <a:pt x="4073" y="9798"/>
                    </a:cubicBezTo>
                    <a:cubicBezTo>
                      <a:pt x="4424" y="9864"/>
                      <a:pt x="4758" y="9914"/>
                      <a:pt x="5089" y="9914"/>
                    </a:cubicBezTo>
                    <a:cubicBezTo>
                      <a:pt x="5217" y="9914"/>
                      <a:pt x="5344" y="9907"/>
                      <a:pt x="5471" y="9890"/>
                    </a:cubicBezTo>
                    <a:cubicBezTo>
                      <a:pt x="5927" y="9890"/>
                      <a:pt x="6353" y="9829"/>
                      <a:pt x="6778" y="9677"/>
                    </a:cubicBezTo>
                    <a:cubicBezTo>
                      <a:pt x="7173" y="9525"/>
                      <a:pt x="7599" y="9342"/>
                      <a:pt x="7933" y="9099"/>
                    </a:cubicBezTo>
                    <a:cubicBezTo>
                      <a:pt x="8298" y="8887"/>
                      <a:pt x="8572" y="8552"/>
                      <a:pt x="8876" y="8248"/>
                    </a:cubicBezTo>
                    <a:cubicBezTo>
                      <a:pt x="9149" y="7975"/>
                      <a:pt x="9423" y="7580"/>
                      <a:pt x="9605" y="7215"/>
                    </a:cubicBezTo>
                    <a:cubicBezTo>
                      <a:pt x="9818" y="6820"/>
                      <a:pt x="9970" y="6394"/>
                      <a:pt x="10061" y="5938"/>
                    </a:cubicBezTo>
                    <a:cubicBezTo>
                      <a:pt x="10213" y="5269"/>
                      <a:pt x="10274" y="4570"/>
                      <a:pt x="10091" y="3932"/>
                    </a:cubicBezTo>
                    <a:cubicBezTo>
                      <a:pt x="10000" y="3294"/>
                      <a:pt x="9757" y="2716"/>
                      <a:pt x="9423" y="2230"/>
                    </a:cubicBezTo>
                    <a:cubicBezTo>
                      <a:pt x="9088" y="1744"/>
                      <a:pt x="8632" y="1288"/>
                      <a:pt x="8055" y="923"/>
                    </a:cubicBezTo>
                    <a:cubicBezTo>
                      <a:pt x="7477" y="558"/>
                      <a:pt x="6839" y="285"/>
                      <a:pt x="6079" y="133"/>
                    </a:cubicBezTo>
                    <a:cubicBezTo>
                      <a:pt x="5731" y="40"/>
                      <a:pt x="5383" y="0"/>
                      <a:pt x="5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69"/>
              <p:cNvSpPr/>
              <p:nvPr/>
            </p:nvSpPr>
            <p:spPr>
              <a:xfrm>
                <a:off x="4632950" y="7045800"/>
                <a:ext cx="234825" cy="267925"/>
              </a:xfrm>
              <a:custGeom>
                <a:avLst/>
                <a:gdLst/>
                <a:ahLst/>
                <a:cxnLst/>
                <a:rect l="l" t="t" r="r" b="b"/>
                <a:pathLst>
                  <a:path w="9393" h="10717" extrusionOk="0">
                    <a:moveTo>
                      <a:pt x="5913" y="1"/>
                    </a:moveTo>
                    <a:cubicBezTo>
                      <a:pt x="5516" y="1"/>
                      <a:pt x="5135" y="38"/>
                      <a:pt x="4773" y="108"/>
                    </a:cubicBezTo>
                    <a:cubicBezTo>
                      <a:pt x="3952" y="260"/>
                      <a:pt x="3253" y="564"/>
                      <a:pt x="2645" y="1020"/>
                    </a:cubicBezTo>
                    <a:cubicBezTo>
                      <a:pt x="2037" y="1476"/>
                      <a:pt x="1490" y="2053"/>
                      <a:pt x="1064" y="2722"/>
                    </a:cubicBezTo>
                    <a:cubicBezTo>
                      <a:pt x="669" y="3421"/>
                      <a:pt x="365" y="4181"/>
                      <a:pt x="152" y="5002"/>
                    </a:cubicBezTo>
                    <a:cubicBezTo>
                      <a:pt x="0" y="5640"/>
                      <a:pt x="0" y="6248"/>
                      <a:pt x="122" y="6856"/>
                    </a:cubicBezTo>
                    <a:cubicBezTo>
                      <a:pt x="244" y="7464"/>
                      <a:pt x="456" y="8011"/>
                      <a:pt x="821" y="8497"/>
                    </a:cubicBezTo>
                    <a:cubicBezTo>
                      <a:pt x="1155" y="8984"/>
                      <a:pt x="1581" y="9439"/>
                      <a:pt x="2098" y="9804"/>
                    </a:cubicBezTo>
                    <a:cubicBezTo>
                      <a:pt x="2645" y="10169"/>
                      <a:pt x="3253" y="10412"/>
                      <a:pt x="3891" y="10564"/>
                    </a:cubicBezTo>
                    <a:cubicBezTo>
                      <a:pt x="4104" y="10594"/>
                      <a:pt x="4347" y="10625"/>
                      <a:pt x="4621" y="10655"/>
                    </a:cubicBezTo>
                    <a:cubicBezTo>
                      <a:pt x="4833" y="10716"/>
                      <a:pt x="5107" y="10716"/>
                      <a:pt x="5380" y="10716"/>
                    </a:cubicBezTo>
                    <a:cubicBezTo>
                      <a:pt x="5624" y="10716"/>
                      <a:pt x="5867" y="10716"/>
                      <a:pt x="6140" y="10655"/>
                    </a:cubicBezTo>
                    <a:cubicBezTo>
                      <a:pt x="6384" y="10625"/>
                      <a:pt x="6627" y="10594"/>
                      <a:pt x="6839" y="10564"/>
                    </a:cubicBezTo>
                    <a:lnTo>
                      <a:pt x="7903" y="7160"/>
                    </a:lnTo>
                    <a:lnTo>
                      <a:pt x="7903" y="7160"/>
                    </a:lnTo>
                    <a:cubicBezTo>
                      <a:pt x="7751" y="7251"/>
                      <a:pt x="7569" y="7281"/>
                      <a:pt x="7356" y="7312"/>
                    </a:cubicBezTo>
                    <a:cubicBezTo>
                      <a:pt x="7113" y="7373"/>
                      <a:pt x="6931" y="7373"/>
                      <a:pt x="6687" y="7403"/>
                    </a:cubicBezTo>
                    <a:cubicBezTo>
                      <a:pt x="6475" y="7433"/>
                      <a:pt x="6292" y="7433"/>
                      <a:pt x="6049" y="7433"/>
                    </a:cubicBezTo>
                    <a:cubicBezTo>
                      <a:pt x="5836" y="7433"/>
                      <a:pt x="5624" y="7403"/>
                      <a:pt x="5441" y="7373"/>
                    </a:cubicBezTo>
                    <a:cubicBezTo>
                      <a:pt x="5168" y="7312"/>
                      <a:pt x="4955" y="7251"/>
                      <a:pt x="4773" y="7129"/>
                    </a:cubicBezTo>
                    <a:cubicBezTo>
                      <a:pt x="4560" y="7069"/>
                      <a:pt x="4377" y="6917"/>
                      <a:pt x="4286" y="6765"/>
                    </a:cubicBezTo>
                    <a:cubicBezTo>
                      <a:pt x="4104" y="6613"/>
                      <a:pt x="4043" y="6400"/>
                      <a:pt x="4013" y="6218"/>
                    </a:cubicBezTo>
                    <a:cubicBezTo>
                      <a:pt x="3921" y="6035"/>
                      <a:pt x="3982" y="5792"/>
                      <a:pt x="4013" y="5549"/>
                    </a:cubicBezTo>
                    <a:cubicBezTo>
                      <a:pt x="4073" y="5154"/>
                      <a:pt x="4225" y="4819"/>
                      <a:pt x="4469" y="4546"/>
                    </a:cubicBezTo>
                    <a:cubicBezTo>
                      <a:pt x="4681" y="4272"/>
                      <a:pt x="4955" y="4090"/>
                      <a:pt x="5259" y="3938"/>
                    </a:cubicBezTo>
                    <a:cubicBezTo>
                      <a:pt x="5563" y="3816"/>
                      <a:pt x="5897" y="3755"/>
                      <a:pt x="6292" y="3725"/>
                    </a:cubicBezTo>
                    <a:cubicBezTo>
                      <a:pt x="6657" y="3725"/>
                      <a:pt x="7052" y="3755"/>
                      <a:pt x="7417" y="3816"/>
                    </a:cubicBezTo>
                    <a:lnTo>
                      <a:pt x="7873" y="3938"/>
                    </a:lnTo>
                    <a:cubicBezTo>
                      <a:pt x="7995" y="4029"/>
                      <a:pt x="8146" y="4059"/>
                      <a:pt x="8298" y="4120"/>
                    </a:cubicBezTo>
                    <a:lnTo>
                      <a:pt x="9393" y="1141"/>
                    </a:lnTo>
                    <a:cubicBezTo>
                      <a:pt x="9089" y="898"/>
                      <a:pt x="8754" y="716"/>
                      <a:pt x="8481" y="534"/>
                    </a:cubicBezTo>
                    <a:cubicBezTo>
                      <a:pt x="8116" y="382"/>
                      <a:pt x="7721" y="260"/>
                      <a:pt x="7387" y="169"/>
                    </a:cubicBezTo>
                    <a:cubicBezTo>
                      <a:pt x="6876" y="53"/>
                      <a:pt x="6383" y="1"/>
                      <a:pt x="59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69"/>
              <p:cNvSpPr/>
              <p:nvPr/>
            </p:nvSpPr>
            <p:spPr>
              <a:xfrm>
                <a:off x="4821400" y="7070525"/>
                <a:ext cx="245475" cy="297150"/>
              </a:xfrm>
              <a:custGeom>
                <a:avLst/>
                <a:gdLst/>
                <a:ahLst/>
                <a:cxnLst/>
                <a:rect l="l" t="t" r="r" b="b"/>
                <a:pathLst>
                  <a:path w="9819" h="11886" extrusionOk="0">
                    <a:moveTo>
                      <a:pt x="2584" y="0"/>
                    </a:moveTo>
                    <a:lnTo>
                      <a:pt x="1" y="10548"/>
                    </a:lnTo>
                    <a:lnTo>
                      <a:pt x="6748" y="11885"/>
                    </a:lnTo>
                    <a:lnTo>
                      <a:pt x="7204" y="10274"/>
                    </a:lnTo>
                    <a:lnTo>
                      <a:pt x="7660" y="8694"/>
                    </a:lnTo>
                    <a:lnTo>
                      <a:pt x="6323" y="8390"/>
                    </a:lnTo>
                    <a:lnTo>
                      <a:pt x="4378" y="7964"/>
                    </a:lnTo>
                    <a:lnTo>
                      <a:pt x="4682" y="6900"/>
                    </a:lnTo>
                    <a:lnTo>
                      <a:pt x="7022" y="7356"/>
                    </a:lnTo>
                    <a:lnTo>
                      <a:pt x="7721" y="5107"/>
                    </a:lnTo>
                    <a:lnTo>
                      <a:pt x="5411" y="4621"/>
                    </a:lnTo>
                    <a:lnTo>
                      <a:pt x="5654" y="3709"/>
                    </a:lnTo>
                    <a:lnTo>
                      <a:pt x="8998" y="4286"/>
                    </a:lnTo>
                    <a:cubicBezTo>
                      <a:pt x="9150" y="3861"/>
                      <a:pt x="9302" y="3405"/>
                      <a:pt x="9423" y="2949"/>
                    </a:cubicBezTo>
                    <a:cubicBezTo>
                      <a:pt x="9545" y="2493"/>
                      <a:pt x="9697" y="2037"/>
                      <a:pt x="9818" y="1581"/>
                    </a:cubicBezTo>
                    <a:lnTo>
                      <a:pt x="258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69"/>
              <p:cNvSpPr/>
              <p:nvPr/>
            </p:nvSpPr>
            <p:spPr>
              <a:xfrm>
                <a:off x="4999975" y="7132825"/>
                <a:ext cx="264475" cy="283475"/>
              </a:xfrm>
              <a:custGeom>
                <a:avLst/>
                <a:gdLst/>
                <a:ahLst/>
                <a:cxnLst/>
                <a:rect l="l" t="t" r="r" b="b"/>
                <a:pathLst>
                  <a:path w="10579" h="11339" extrusionOk="0">
                    <a:moveTo>
                      <a:pt x="6657" y="4135"/>
                    </a:moveTo>
                    <a:lnTo>
                      <a:pt x="6688" y="6840"/>
                    </a:lnTo>
                    <a:lnTo>
                      <a:pt x="5502" y="6566"/>
                    </a:lnTo>
                    <a:lnTo>
                      <a:pt x="6657" y="4135"/>
                    </a:lnTo>
                    <a:close/>
                    <a:moveTo>
                      <a:pt x="5289" y="1"/>
                    </a:moveTo>
                    <a:lnTo>
                      <a:pt x="1" y="9120"/>
                    </a:lnTo>
                    <a:lnTo>
                      <a:pt x="3922" y="10366"/>
                    </a:lnTo>
                    <a:lnTo>
                      <a:pt x="4682" y="8785"/>
                    </a:lnTo>
                    <a:lnTo>
                      <a:pt x="6475" y="9150"/>
                    </a:lnTo>
                    <a:lnTo>
                      <a:pt x="6566" y="10943"/>
                    </a:lnTo>
                    <a:lnTo>
                      <a:pt x="10578" y="11338"/>
                    </a:lnTo>
                    <a:lnTo>
                      <a:pt x="9666" y="761"/>
                    </a:lnTo>
                    <a:lnTo>
                      <a:pt x="52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69"/>
              <p:cNvSpPr/>
              <p:nvPr/>
            </p:nvSpPr>
            <p:spPr>
              <a:xfrm>
                <a:off x="5262150" y="7170825"/>
                <a:ext cx="326000" cy="302475"/>
              </a:xfrm>
              <a:custGeom>
                <a:avLst/>
                <a:gdLst/>
                <a:ahLst/>
                <a:cxnLst/>
                <a:rect l="l" t="t" r="r" b="b"/>
                <a:pathLst>
                  <a:path w="13040" h="12099" extrusionOk="0">
                    <a:moveTo>
                      <a:pt x="2584" y="1"/>
                    </a:moveTo>
                    <a:lnTo>
                      <a:pt x="0" y="10366"/>
                    </a:lnTo>
                    <a:lnTo>
                      <a:pt x="3496" y="11125"/>
                    </a:lnTo>
                    <a:lnTo>
                      <a:pt x="5046" y="5745"/>
                    </a:lnTo>
                    <a:lnTo>
                      <a:pt x="6079" y="11551"/>
                    </a:lnTo>
                    <a:lnTo>
                      <a:pt x="10274" y="12098"/>
                    </a:lnTo>
                    <a:lnTo>
                      <a:pt x="13040" y="2220"/>
                    </a:lnTo>
                    <a:lnTo>
                      <a:pt x="9271" y="1612"/>
                    </a:lnTo>
                    <a:lnTo>
                      <a:pt x="8055" y="6566"/>
                    </a:lnTo>
                    <a:lnTo>
                      <a:pt x="6535" y="700"/>
                    </a:lnTo>
                    <a:lnTo>
                      <a:pt x="25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69"/>
              <p:cNvSpPr/>
              <p:nvPr/>
            </p:nvSpPr>
            <p:spPr>
              <a:xfrm>
                <a:off x="5559250" y="7376000"/>
                <a:ext cx="329075" cy="192825"/>
              </a:xfrm>
              <a:custGeom>
                <a:avLst/>
                <a:gdLst/>
                <a:ahLst/>
                <a:cxnLst/>
                <a:rect l="l" t="t" r="r" b="b"/>
                <a:pathLst>
                  <a:path w="13163" h="7713" extrusionOk="0">
                    <a:moveTo>
                      <a:pt x="11095" y="0"/>
                    </a:moveTo>
                    <a:lnTo>
                      <a:pt x="8876" y="2280"/>
                    </a:lnTo>
                    <a:cubicBezTo>
                      <a:pt x="8546" y="2241"/>
                      <a:pt x="8214" y="2221"/>
                      <a:pt x="7883" y="2221"/>
                    </a:cubicBezTo>
                    <a:cubicBezTo>
                      <a:pt x="4654" y="2221"/>
                      <a:pt x="1490" y="4063"/>
                      <a:pt x="1" y="6931"/>
                    </a:cubicBezTo>
                    <a:cubicBezTo>
                      <a:pt x="1" y="6931"/>
                      <a:pt x="1059" y="7712"/>
                      <a:pt x="2931" y="7712"/>
                    </a:cubicBezTo>
                    <a:cubicBezTo>
                      <a:pt x="4677" y="7712"/>
                      <a:pt x="7130" y="7033"/>
                      <a:pt x="10092" y="4408"/>
                    </a:cubicBezTo>
                    <a:lnTo>
                      <a:pt x="13162" y="4529"/>
                    </a:lnTo>
                    <a:lnTo>
                      <a:pt x="110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69"/>
              <p:cNvSpPr/>
              <p:nvPr/>
            </p:nvSpPr>
            <p:spPr>
              <a:xfrm>
                <a:off x="5615500" y="7494550"/>
                <a:ext cx="41050" cy="35725"/>
              </a:xfrm>
              <a:custGeom>
                <a:avLst/>
                <a:gdLst/>
                <a:ahLst/>
                <a:cxnLst/>
                <a:rect l="l" t="t" r="r" b="b"/>
                <a:pathLst>
                  <a:path w="1642" h="1429" extrusionOk="0">
                    <a:moveTo>
                      <a:pt x="844" y="0"/>
                    </a:moveTo>
                    <a:cubicBezTo>
                      <a:pt x="719" y="0"/>
                      <a:pt x="588" y="31"/>
                      <a:pt x="456" y="91"/>
                    </a:cubicBezTo>
                    <a:cubicBezTo>
                      <a:pt x="122" y="274"/>
                      <a:pt x="0" y="730"/>
                      <a:pt x="182" y="1064"/>
                    </a:cubicBezTo>
                    <a:cubicBezTo>
                      <a:pt x="324" y="1307"/>
                      <a:pt x="561" y="1429"/>
                      <a:pt x="811" y="1429"/>
                    </a:cubicBezTo>
                    <a:cubicBezTo>
                      <a:pt x="936" y="1429"/>
                      <a:pt x="1064" y="1398"/>
                      <a:pt x="1186" y="1338"/>
                    </a:cubicBezTo>
                    <a:cubicBezTo>
                      <a:pt x="1520" y="1155"/>
                      <a:pt x="1641" y="699"/>
                      <a:pt x="1459" y="365"/>
                    </a:cubicBezTo>
                    <a:cubicBezTo>
                      <a:pt x="1317" y="122"/>
                      <a:pt x="1094" y="0"/>
                      <a:pt x="8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69"/>
              <p:cNvSpPr/>
              <p:nvPr/>
            </p:nvSpPr>
            <p:spPr>
              <a:xfrm>
                <a:off x="5623850" y="7499775"/>
                <a:ext cx="25100" cy="23000"/>
              </a:xfrm>
              <a:custGeom>
                <a:avLst/>
                <a:gdLst/>
                <a:ahLst/>
                <a:cxnLst/>
                <a:rect l="l" t="t" r="r" b="b"/>
                <a:pathLst>
                  <a:path w="1004" h="920" extrusionOk="0">
                    <a:moveTo>
                      <a:pt x="488" y="0"/>
                    </a:moveTo>
                    <a:cubicBezTo>
                      <a:pt x="467" y="0"/>
                      <a:pt x="447" y="1"/>
                      <a:pt x="426" y="4"/>
                    </a:cubicBezTo>
                    <a:cubicBezTo>
                      <a:pt x="183" y="65"/>
                      <a:pt x="0" y="308"/>
                      <a:pt x="61" y="551"/>
                    </a:cubicBezTo>
                    <a:cubicBezTo>
                      <a:pt x="89" y="774"/>
                      <a:pt x="295" y="920"/>
                      <a:pt x="516" y="920"/>
                    </a:cubicBezTo>
                    <a:cubicBezTo>
                      <a:pt x="537" y="920"/>
                      <a:pt x="557" y="918"/>
                      <a:pt x="578" y="916"/>
                    </a:cubicBezTo>
                    <a:cubicBezTo>
                      <a:pt x="852" y="855"/>
                      <a:pt x="1003" y="612"/>
                      <a:pt x="943" y="369"/>
                    </a:cubicBezTo>
                    <a:cubicBezTo>
                      <a:pt x="915" y="146"/>
                      <a:pt x="709" y="0"/>
                      <a:pt x="48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69"/>
              <p:cNvSpPr/>
              <p:nvPr/>
            </p:nvSpPr>
            <p:spPr>
              <a:xfrm>
                <a:off x="5610925" y="7543375"/>
                <a:ext cx="27375" cy="15325"/>
              </a:xfrm>
              <a:custGeom>
                <a:avLst/>
                <a:gdLst/>
                <a:ahLst/>
                <a:cxnLst/>
                <a:rect l="l" t="t" r="r" b="b"/>
                <a:pathLst>
                  <a:path w="1095" h="613" extrusionOk="0">
                    <a:moveTo>
                      <a:pt x="867" y="0"/>
                    </a:moveTo>
                    <a:cubicBezTo>
                      <a:pt x="837" y="0"/>
                      <a:pt x="806" y="8"/>
                      <a:pt x="791" y="23"/>
                    </a:cubicBezTo>
                    <a:cubicBezTo>
                      <a:pt x="761" y="84"/>
                      <a:pt x="761" y="144"/>
                      <a:pt x="791" y="175"/>
                    </a:cubicBezTo>
                    <a:cubicBezTo>
                      <a:pt x="791" y="175"/>
                      <a:pt x="791" y="236"/>
                      <a:pt x="821" y="236"/>
                    </a:cubicBezTo>
                    <a:lnTo>
                      <a:pt x="821" y="266"/>
                    </a:lnTo>
                    <a:lnTo>
                      <a:pt x="821" y="296"/>
                    </a:lnTo>
                    <a:lnTo>
                      <a:pt x="821" y="327"/>
                    </a:lnTo>
                    <a:lnTo>
                      <a:pt x="821" y="388"/>
                    </a:lnTo>
                    <a:lnTo>
                      <a:pt x="517" y="388"/>
                    </a:lnTo>
                    <a:cubicBezTo>
                      <a:pt x="517" y="388"/>
                      <a:pt x="487" y="388"/>
                      <a:pt x="487" y="327"/>
                    </a:cubicBezTo>
                    <a:cubicBezTo>
                      <a:pt x="457" y="327"/>
                      <a:pt x="457" y="296"/>
                      <a:pt x="426" y="296"/>
                    </a:cubicBezTo>
                    <a:cubicBezTo>
                      <a:pt x="365" y="266"/>
                      <a:pt x="305" y="236"/>
                      <a:pt x="274" y="175"/>
                    </a:cubicBezTo>
                    <a:cubicBezTo>
                      <a:pt x="213" y="144"/>
                      <a:pt x="153" y="84"/>
                      <a:pt x="122" y="84"/>
                    </a:cubicBezTo>
                    <a:cubicBezTo>
                      <a:pt x="62" y="84"/>
                      <a:pt x="1" y="84"/>
                      <a:pt x="1" y="144"/>
                    </a:cubicBezTo>
                    <a:cubicBezTo>
                      <a:pt x="1" y="236"/>
                      <a:pt x="31" y="266"/>
                      <a:pt x="122" y="296"/>
                    </a:cubicBezTo>
                    <a:cubicBezTo>
                      <a:pt x="153" y="327"/>
                      <a:pt x="183" y="418"/>
                      <a:pt x="213" y="448"/>
                    </a:cubicBezTo>
                    <a:cubicBezTo>
                      <a:pt x="305" y="540"/>
                      <a:pt x="457" y="600"/>
                      <a:pt x="578" y="600"/>
                    </a:cubicBezTo>
                    <a:cubicBezTo>
                      <a:pt x="603" y="609"/>
                      <a:pt x="629" y="612"/>
                      <a:pt x="657" y="612"/>
                    </a:cubicBezTo>
                    <a:cubicBezTo>
                      <a:pt x="735" y="612"/>
                      <a:pt x="824" y="584"/>
                      <a:pt x="913" y="540"/>
                    </a:cubicBezTo>
                    <a:cubicBezTo>
                      <a:pt x="1034" y="479"/>
                      <a:pt x="1065" y="388"/>
                      <a:pt x="1095" y="266"/>
                    </a:cubicBezTo>
                    <a:cubicBezTo>
                      <a:pt x="1065" y="266"/>
                      <a:pt x="1065" y="114"/>
                      <a:pt x="943" y="23"/>
                    </a:cubicBezTo>
                    <a:cubicBezTo>
                      <a:pt x="928" y="8"/>
                      <a:pt x="897" y="0"/>
                      <a:pt x="8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69"/>
              <p:cNvSpPr/>
              <p:nvPr/>
            </p:nvSpPr>
            <p:spPr>
              <a:xfrm>
                <a:off x="5680850" y="7466925"/>
                <a:ext cx="47900" cy="54250"/>
              </a:xfrm>
              <a:custGeom>
                <a:avLst/>
                <a:gdLst/>
                <a:ahLst/>
                <a:cxnLst/>
                <a:rect l="l" t="t" r="r" b="b"/>
                <a:pathLst>
                  <a:path w="1916" h="2170" extrusionOk="0">
                    <a:moveTo>
                      <a:pt x="1459" y="406"/>
                    </a:moveTo>
                    <a:cubicBezTo>
                      <a:pt x="1490" y="406"/>
                      <a:pt x="1490" y="406"/>
                      <a:pt x="1490" y="436"/>
                    </a:cubicBezTo>
                    <a:cubicBezTo>
                      <a:pt x="1490" y="436"/>
                      <a:pt x="1520" y="436"/>
                      <a:pt x="1520" y="467"/>
                    </a:cubicBezTo>
                    <a:lnTo>
                      <a:pt x="1550" y="497"/>
                    </a:lnTo>
                    <a:cubicBezTo>
                      <a:pt x="1550" y="497"/>
                      <a:pt x="1550" y="558"/>
                      <a:pt x="1611" y="558"/>
                    </a:cubicBezTo>
                    <a:lnTo>
                      <a:pt x="1611" y="588"/>
                    </a:lnTo>
                    <a:cubicBezTo>
                      <a:pt x="1611" y="619"/>
                      <a:pt x="1611" y="619"/>
                      <a:pt x="1641" y="649"/>
                    </a:cubicBezTo>
                    <a:lnTo>
                      <a:pt x="1641" y="710"/>
                    </a:lnTo>
                    <a:lnTo>
                      <a:pt x="1641" y="740"/>
                    </a:lnTo>
                    <a:lnTo>
                      <a:pt x="1641" y="801"/>
                    </a:lnTo>
                    <a:lnTo>
                      <a:pt x="1641" y="862"/>
                    </a:lnTo>
                    <a:lnTo>
                      <a:pt x="1641" y="892"/>
                    </a:lnTo>
                    <a:cubicBezTo>
                      <a:pt x="1641" y="923"/>
                      <a:pt x="1611" y="923"/>
                      <a:pt x="1611" y="953"/>
                    </a:cubicBezTo>
                    <a:cubicBezTo>
                      <a:pt x="1520" y="892"/>
                      <a:pt x="1398" y="862"/>
                      <a:pt x="1307" y="801"/>
                    </a:cubicBezTo>
                    <a:cubicBezTo>
                      <a:pt x="1125" y="771"/>
                      <a:pt x="1064" y="771"/>
                      <a:pt x="1003" y="771"/>
                    </a:cubicBezTo>
                    <a:cubicBezTo>
                      <a:pt x="1034" y="649"/>
                      <a:pt x="1034" y="558"/>
                      <a:pt x="1003" y="436"/>
                    </a:cubicBezTo>
                    <a:cubicBezTo>
                      <a:pt x="1034" y="436"/>
                      <a:pt x="1034" y="406"/>
                      <a:pt x="1064" y="406"/>
                    </a:cubicBezTo>
                    <a:close/>
                    <a:moveTo>
                      <a:pt x="404" y="0"/>
                    </a:moveTo>
                    <a:cubicBezTo>
                      <a:pt x="265" y="0"/>
                      <a:pt x="108" y="45"/>
                      <a:pt x="61" y="163"/>
                    </a:cubicBezTo>
                    <a:cubicBezTo>
                      <a:pt x="0" y="254"/>
                      <a:pt x="91" y="285"/>
                      <a:pt x="122" y="285"/>
                    </a:cubicBezTo>
                    <a:cubicBezTo>
                      <a:pt x="152" y="285"/>
                      <a:pt x="243" y="254"/>
                      <a:pt x="274" y="254"/>
                    </a:cubicBezTo>
                    <a:lnTo>
                      <a:pt x="426" y="254"/>
                    </a:lnTo>
                    <a:cubicBezTo>
                      <a:pt x="547" y="254"/>
                      <a:pt x="608" y="315"/>
                      <a:pt x="699" y="406"/>
                    </a:cubicBezTo>
                    <a:cubicBezTo>
                      <a:pt x="760" y="497"/>
                      <a:pt x="760" y="740"/>
                      <a:pt x="669" y="862"/>
                    </a:cubicBezTo>
                    <a:cubicBezTo>
                      <a:pt x="608" y="892"/>
                      <a:pt x="547" y="923"/>
                      <a:pt x="517" y="953"/>
                    </a:cubicBezTo>
                    <a:cubicBezTo>
                      <a:pt x="414" y="1056"/>
                      <a:pt x="506" y="1180"/>
                      <a:pt x="629" y="1180"/>
                    </a:cubicBezTo>
                    <a:cubicBezTo>
                      <a:pt x="652" y="1180"/>
                      <a:pt x="675" y="1176"/>
                      <a:pt x="699" y="1166"/>
                    </a:cubicBezTo>
                    <a:cubicBezTo>
                      <a:pt x="799" y="1091"/>
                      <a:pt x="879" y="1036"/>
                      <a:pt x="988" y="1036"/>
                    </a:cubicBezTo>
                    <a:cubicBezTo>
                      <a:pt x="1012" y="1036"/>
                      <a:pt x="1037" y="1039"/>
                      <a:pt x="1064" y="1044"/>
                    </a:cubicBezTo>
                    <a:cubicBezTo>
                      <a:pt x="1186" y="1075"/>
                      <a:pt x="1338" y="1166"/>
                      <a:pt x="1368" y="1257"/>
                    </a:cubicBezTo>
                    <a:cubicBezTo>
                      <a:pt x="1490" y="1531"/>
                      <a:pt x="1307" y="1835"/>
                      <a:pt x="1034" y="1865"/>
                    </a:cubicBezTo>
                    <a:cubicBezTo>
                      <a:pt x="851" y="1865"/>
                      <a:pt x="882" y="2169"/>
                      <a:pt x="1064" y="2169"/>
                    </a:cubicBezTo>
                    <a:cubicBezTo>
                      <a:pt x="1581" y="2139"/>
                      <a:pt x="1885" y="1622"/>
                      <a:pt x="1672" y="1166"/>
                    </a:cubicBezTo>
                    <a:lnTo>
                      <a:pt x="1641" y="1105"/>
                    </a:lnTo>
                    <a:cubicBezTo>
                      <a:pt x="1824" y="953"/>
                      <a:pt x="1915" y="649"/>
                      <a:pt x="1793" y="436"/>
                    </a:cubicBezTo>
                    <a:cubicBezTo>
                      <a:pt x="1692" y="209"/>
                      <a:pt x="1507" y="87"/>
                      <a:pt x="1291" y="87"/>
                    </a:cubicBezTo>
                    <a:cubicBezTo>
                      <a:pt x="1247" y="87"/>
                      <a:pt x="1201" y="92"/>
                      <a:pt x="1155" y="102"/>
                    </a:cubicBezTo>
                    <a:cubicBezTo>
                      <a:pt x="1034" y="133"/>
                      <a:pt x="973" y="163"/>
                      <a:pt x="882" y="254"/>
                    </a:cubicBezTo>
                    <a:cubicBezTo>
                      <a:pt x="760" y="133"/>
                      <a:pt x="669" y="41"/>
                      <a:pt x="517" y="11"/>
                    </a:cubicBezTo>
                    <a:cubicBezTo>
                      <a:pt x="483" y="4"/>
                      <a:pt x="444" y="0"/>
                      <a:pt x="4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69"/>
              <p:cNvSpPr/>
              <p:nvPr/>
            </p:nvSpPr>
            <p:spPr>
              <a:xfrm>
                <a:off x="4042500" y="6851800"/>
                <a:ext cx="317675" cy="199750"/>
              </a:xfrm>
              <a:custGeom>
                <a:avLst/>
                <a:gdLst/>
                <a:ahLst/>
                <a:cxnLst/>
                <a:rect l="l" t="t" r="r" b="b"/>
                <a:pathLst>
                  <a:path w="12707" h="7990" extrusionOk="0">
                    <a:moveTo>
                      <a:pt x="10176" y="1"/>
                    </a:moveTo>
                    <a:cubicBezTo>
                      <a:pt x="7487" y="1"/>
                      <a:pt x="4800" y="1248"/>
                      <a:pt x="3162" y="3369"/>
                    </a:cubicBezTo>
                    <a:lnTo>
                      <a:pt x="1" y="3339"/>
                    </a:lnTo>
                    <a:lnTo>
                      <a:pt x="1764" y="7990"/>
                    </a:lnTo>
                    <a:lnTo>
                      <a:pt x="3831" y="5740"/>
                    </a:lnTo>
                    <a:cubicBezTo>
                      <a:pt x="11977" y="5254"/>
                      <a:pt x="12706" y="391"/>
                      <a:pt x="12706" y="391"/>
                    </a:cubicBezTo>
                    <a:cubicBezTo>
                      <a:pt x="11885" y="127"/>
                      <a:pt x="11030" y="1"/>
                      <a:pt x="101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69"/>
              <p:cNvSpPr/>
              <p:nvPr/>
            </p:nvSpPr>
            <p:spPr>
              <a:xfrm>
                <a:off x="4259850" y="6870900"/>
                <a:ext cx="41050" cy="36800"/>
              </a:xfrm>
              <a:custGeom>
                <a:avLst/>
                <a:gdLst/>
                <a:ahLst/>
                <a:cxnLst/>
                <a:rect l="l" t="t" r="r" b="b"/>
                <a:pathLst>
                  <a:path w="1642" h="1472" extrusionOk="0">
                    <a:moveTo>
                      <a:pt x="802" y="1"/>
                    </a:moveTo>
                    <a:cubicBezTo>
                      <a:pt x="739" y="1"/>
                      <a:pt x="674" y="8"/>
                      <a:pt x="608" y="22"/>
                    </a:cubicBezTo>
                    <a:cubicBezTo>
                      <a:pt x="243" y="143"/>
                      <a:pt x="0" y="569"/>
                      <a:pt x="122" y="934"/>
                    </a:cubicBezTo>
                    <a:cubicBezTo>
                      <a:pt x="224" y="1268"/>
                      <a:pt x="501" y="1471"/>
                      <a:pt x="841" y="1471"/>
                    </a:cubicBezTo>
                    <a:cubicBezTo>
                      <a:pt x="903" y="1471"/>
                      <a:pt x="968" y="1465"/>
                      <a:pt x="1034" y="1450"/>
                    </a:cubicBezTo>
                    <a:cubicBezTo>
                      <a:pt x="1429" y="1329"/>
                      <a:pt x="1642" y="934"/>
                      <a:pt x="1520" y="539"/>
                    </a:cubicBezTo>
                    <a:cubicBezTo>
                      <a:pt x="1443" y="205"/>
                      <a:pt x="1149" y="1"/>
                      <a:pt x="8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69"/>
              <p:cNvSpPr/>
              <p:nvPr/>
            </p:nvSpPr>
            <p:spPr>
              <a:xfrm>
                <a:off x="4267450" y="6878700"/>
                <a:ext cx="25100" cy="21975"/>
              </a:xfrm>
              <a:custGeom>
                <a:avLst/>
                <a:gdLst/>
                <a:ahLst/>
                <a:cxnLst/>
                <a:rect l="l" t="t" r="r" b="b"/>
                <a:pathLst>
                  <a:path w="1004" h="879" extrusionOk="0">
                    <a:moveTo>
                      <a:pt x="493" y="0"/>
                    </a:moveTo>
                    <a:cubicBezTo>
                      <a:pt x="460" y="0"/>
                      <a:pt x="427" y="5"/>
                      <a:pt x="395" y="14"/>
                    </a:cubicBezTo>
                    <a:cubicBezTo>
                      <a:pt x="152" y="75"/>
                      <a:pt x="0" y="318"/>
                      <a:pt x="91" y="561"/>
                    </a:cubicBezTo>
                    <a:cubicBezTo>
                      <a:pt x="143" y="742"/>
                      <a:pt x="326" y="878"/>
                      <a:pt x="510" y="878"/>
                    </a:cubicBezTo>
                    <a:cubicBezTo>
                      <a:pt x="543" y="878"/>
                      <a:pt x="576" y="874"/>
                      <a:pt x="608" y="865"/>
                    </a:cubicBezTo>
                    <a:cubicBezTo>
                      <a:pt x="851" y="774"/>
                      <a:pt x="1003" y="561"/>
                      <a:pt x="912" y="318"/>
                    </a:cubicBezTo>
                    <a:cubicBezTo>
                      <a:pt x="860" y="137"/>
                      <a:pt x="677" y="0"/>
                      <a:pt x="4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69"/>
              <p:cNvSpPr/>
              <p:nvPr/>
            </p:nvSpPr>
            <p:spPr>
              <a:xfrm>
                <a:off x="4303925" y="6894700"/>
                <a:ext cx="19000" cy="23750"/>
              </a:xfrm>
              <a:custGeom>
                <a:avLst/>
                <a:gdLst/>
                <a:ahLst/>
                <a:cxnLst/>
                <a:rect l="l" t="t" r="r" b="b"/>
                <a:pathLst>
                  <a:path w="760" h="950" extrusionOk="0">
                    <a:moveTo>
                      <a:pt x="675" y="0"/>
                    </a:moveTo>
                    <a:cubicBezTo>
                      <a:pt x="653" y="0"/>
                      <a:pt x="630" y="28"/>
                      <a:pt x="608" y="73"/>
                    </a:cubicBezTo>
                    <a:cubicBezTo>
                      <a:pt x="547" y="103"/>
                      <a:pt x="547" y="164"/>
                      <a:pt x="547" y="255"/>
                    </a:cubicBezTo>
                    <a:cubicBezTo>
                      <a:pt x="547" y="346"/>
                      <a:pt x="517" y="377"/>
                      <a:pt x="517" y="438"/>
                    </a:cubicBezTo>
                    <a:lnTo>
                      <a:pt x="517" y="529"/>
                    </a:lnTo>
                    <a:lnTo>
                      <a:pt x="517" y="559"/>
                    </a:lnTo>
                    <a:lnTo>
                      <a:pt x="517" y="590"/>
                    </a:lnTo>
                    <a:cubicBezTo>
                      <a:pt x="517" y="650"/>
                      <a:pt x="486" y="650"/>
                      <a:pt x="486" y="681"/>
                    </a:cubicBezTo>
                    <a:lnTo>
                      <a:pt x="486" y="711"/>
                    </a:lnTo>
                    <a:lnTo>
                      <a:pt x="456" y="742"/>
                    </a:lnTo>
                    <a:cubicBezTo>
                      <a:pt x="456" y="802"/>
                      <a:pt x="395" y="802"/>
                      <a:pt x="395" y="802"/>
                    </a:cubicBezTo>
                    <a:lnTo>
                      <a:pt x="213" y="802"/>
                    </a:lnTo>
                    <a:lnTo>
                      <a:pt x="213" y="742"/>
                    </a:lnTo>
                    <a:lnTo>
                      <a:pt x="213" y="711"/>
                    </a:lnTo>
                    <a:lnTo>
                      <a:pt x="213" y="681"/>
                    </a:lnTo>
                    <a:cubicBezTo>
                      <a:pt x="213" y="590"/>
                      <a:pt x="182" y="559"/>
                      <a:pt x="122" y="559"/>
                    </a:cubicBezTo>
                    <a:cubicBezTo>
                      <a:pt x="30" y="559"/>
                      <a:pt x="0" y="590"/>
                      <a:pt x="0" y="681"/>
                    </a:cubicBezTo>
                    <a:cubicBezTo>
                      <a:pt x="0" y="802"/>
                      <a:pt x="61" y="894"/>
                      <a:pt x="30" y="894"/>
                    </a:cubicBezTo>
                    <a:cubicBezTo>
                      <a:pt x="72" y="915"/>
                      <a:pt x="143" y="950"/>
                      <a:pt x="223" y="950"/>
                    </a:cubicBezTo>
                    <a:cubicBezTo>
                      <a:pt x="259" y="950"/>
                      <a:pt x="297" y="943"/>
                      <a:pt x="334" y="924"/>
                    </a:cubicBezTo>
                    <a:cubicBezTo>
                      <a:pt x="486" y="924"/>
                      <a:pt x="547" y="863"/>
                      <a:pt x="638" y="742"/>
                    </a:cubicBezTo>
                    <a:cubicBezTo>
                      <a:pt x="699" y="620"/>
                      <a:pt x="760" y="529"/>
                      <a:pt x="760" y="407"/>
                    </a:cubicBezTo>
                    <a:lnTo>
                      <a:pt x="760" y="225"/>
                    </a:lnTo>
                    <a:cubicBezTo>
                      <a:pt x="760" y="134"/>
                      <a:pt x="760" y="103"/>
                      <a:pt x="699" y="12"/>
                    </a:cubicBezTo>
                    <a:cubicBezTo>
                      <a:pt x="691" y="4"/>
                      <a:pt x="683" y="0"/>
                      <a:pt x="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69"/>
              <p:cNvSpPr/>
              <p:nvPr/>
            </p:nvSpPr>
            <p:spPr>
              <a:xfrm>
                <a:off x="4189175" y="6892575"/>
                <a:ext cx="49375" cy="58000"/>
              </a:xfrm>
              <a:custGeom>
                <a:avLst/>
                <a:gdLst/>
                <a:ahLst/>
                <a:cxnLst/>
                <a:rect l="l" t="t" r="r" b="b"/>
                <a:pathLst>
                  <a:path w="1975" h="2320" extrusionOk="0">
                    <a:moveTo>
                      <a:pt x="730" y="857"/>
                    </a:moveTo>
                    <a:cubicBezTo>
                      <a:pt x="791" y="979"/>
                      <a:pt x="882" y="1070"/>
                      <a:pt x="973" y="1131"/>
                    </a:cubicBezTo>
                    <a:cubicBezTo>
                      <a:pt x="912" y="1191"/>
                      <a:pt x="851" y="1222"/>
                      <a:pt x="821" y="1252"/>
                    </a:cubicBezTo>
                    <a:cubicBezTo>
                      <a:pt x="760" y="1374"/>
                      <a:pt x="699" y="1434"/>
                      <a:pt x="699" y="1586"/>
                    </a:cubicBezTo>
                    <a:lnTo>
                      <a:pt x="547" y="1586"/>
                    </a:lnTo>
                    <a:cubicBezTo>
                      <a:pt x="517" y="1586"/>
                      <a:pt x="517" y="1556"/>
                      <a:pt x="487" y="1556"/>
                    </a:cubicBezTo>
                    <a:lnTo>
                      <a:pt x="456" y="1526"/>
                    </a:lnTo>
                    <a:cubicBezTo>
                      <a:pt x="456" y="1526"/>
                      <a:pt x="456" y="1465"/>
                      <a:pt x="395" y="1465"/>
                    </a:cubicBezTo>
                    <a:cubicBezTo>
                      <a:pt x="395" y="1434"/>
                      <a:pt x="365" y="1434"/>
                      <a:pt x="365" y="1404"/>
                    </a:cubicBezTo>
                    <a:lnTo>
                      <a:pt x="365" y="1374"/>
                    </a:lnTo>
                    <a:lnTo>
                      <a:pt x="365" y="1313"/>
                    </a:lnTo>
                    <a:lnTo>
                      <a:pt x="365" y="1283"/>
                    </a:lnTo>
                    <a:lnTo>
                      <a:pt x="365" y="1252"/>
                    </a:lnTo>
                    <a:lnTo>
                      <a:pt x="365" y="1222"/>
                    </a:lnTo>
                    <a:cubicBezTo>
                      <a:pt x="365" y="1161"/>
                      <a:pt x="365" y="1161"/>
                      <a:pt x="395" y="1131"/>
                    </a:cubicBezTo>
                    <a:cubicBezTo>
                      <a:pt x="395" y="1131"/>
                      <a:pt x="456" y="1100"/>
                      <a:pt x="395" y="1100"/>
                    </a:cubicBezTo>
                    <a:lnTo>
                      <a:pt x="395" y="1070"/>
                    </a:lnTo>
                    <a:cubicBezTo>
                      <a:pt x="395" y="1009"/>
                      <a:pt x="456" y="1009"/>
                      <a:pt x="456" y="979"/>
                    </a:cubicBezTo>
                    <a:lnTo>
                      <a:pt x="487" y="948"/>
                    </a:lnTo>
                    <a:lnTo>
                      <a:pt x="517" y="918"/>
                    </a:lnTo>
                    <a:lnTo>
                      <a:pt x="578" y="918"/>
                    </a:lnTo>
                    <a:cubicBezTo>
                      <a:pt x="578" y="918"/>
                      <a:pt x="639" y="918"/>
                      <a:pt x="639" y="857"/>
                    </a:cubicBezTo>
                    <a:close/>
                    <a:moveTo>
                      <a:pt x="1094" y="0"/>
                    </a:moveTo>
                    <a:cubicBezTo>
                      <a:pt x="958" y="0"/>
                      <a:pt x="813" y="83"/>
                      <a:pt x="760" y="188"/>
                    </a:cubicBezTo>
                    <a:cubicBezTo>
                      <a:pt x="669" y="310"/>
                      <a:pt x="639" y="462"/>
                      <a:pt x="639" y="614"/>
                    </a:cubicBezTo>
                    <a:cubicBezTo>
                      <a:pt x="517" y="614"/>
                      <a:pt x="395" y="644"/>
                      <a:pt x="335" y="675"/>
                    </a:cubicBezTo>
                    <a:cubicBezTo>
                      <a:pt x="92" y="827"/>
                      <a:pt x="0" y="1131"/>
                      <a:pt x="92" y="1374"/>
                    </a:cubicBezTo>
                    <a:cubicBezTo>
                      <a:pt x="213" y="1586"/>
                      <a:pt x="456" y="1738"/>
                      <a:pt x="699" y="1738"/>
                    </a:cubicBezTo>
                    <a:lnTo>
                      <a:pt x="699" y="1799"/>
                    </a:lnTo>
                    <a:cubicBezTo>
                      <a:pt x="839" y="2138"/>
                      <a:pt x="1147" y="2320"/>
                      <a:pt x="1438" y="2320"/>
                    </a:cubicBezTo>
                    <a:cubicBezTo>
                      <a:pt x="1591" y="2320"/>
                      <a:pt x="1739" y="2269"/>
                      <a:pt x="1854" y="2164"/>
                    </a:cubicBezTo>
                    <a:cubicBezTo>
                      <a:pt x="1975" y="2068"/>
                      <a:pt x="1886" y="1915"/>
                      <a:pt x="1768" y="1915"/>
                    </a:cubicBezTo>
                    <a:cubicBezTo>
                      <a:pt x="1737" y="1915"/>
                      <a:pt x="1704" y="1926"/>
                      <a:pt x="1672" y="1951"/>
                    </a:cubicBezTo>
                    <a:cubicBezTo>
                      <a:pt x="1603" y="2011"/>
                      <a:pt x="1514" y="2038"/>
                      <a:pt x="1422" y="2038"/>
                    </a:cubicBezTo>
                    <a:cubicBezTo>
                      <a:pt x="1234" y="2038"/>
                      <a:pt x="1034" y="1923"/>
                      <a:pt x="973" y="1738"/>
                    </a:cubicBezTo>
                    <a:cubicBezTo>
                      <a:pt x="943" y="1647"/>
                      <a:pt x="973" y="1465"/>
                      <a:pt x="1064" y="1374"/>
                    </a:cubicBezTo>
                    <a:cubicBezTo>
                      <a:pt x="1125" y="1252"/>
                      <a:pt x="1247" y="1191"/>
                      <a:pt x="1399" y="1191"/>
                    </a:cubicBezTo>
                    <a:cubicBezTo>
                      <a:pt x="1551" y="1131"/>
                      <a:pt x="1551" y="918"/>
                      <a:pt x="1399" y="918"/>
                    </a:cubicBezTo>
                    <a:cubicBezTo>
                      <a:pt x="1307" y="918"/>
                      <a:pt x="1277" y="918"/>
                      <a:pt x="1216" y="948"/>
                    </a:cubicBezTo>
                    <a:cubicBezTo>
                      <a:pt x="1064" y="948"/>
                      <a:pt x="912" y="796"/>
                      <a:pt x="851" y="644"/>
                    </a:cubicBezTo>
                    <a:cubicBezTo>
                      <a:pt x="821" y="523"/>
                      <a:pt x="851" y="462"/>
                      <a:pt x="943" y="340"/>
                    </a:cubicBezTo>
                    <a:lnTo>
                      <a:pt x="1064" y="219"/>
                    </a:lnTo>
                    <a:cubicBezTo>
                      <a:pt x="1095" y="188"/>
                      <a:pt x="1155" y="188"/>
                      <a:pt x="1216" y="158"/>
                    </a:cubicBezTo>
                    <a:cubicBezTo>
                      <a:pt x="1247" y="127"/>
                      <a:pt x="1247" y="36"/>
                      <a:pt x="1155" y="6"/>
                    </a:cubicBezTo>
                    <a:cubicBezTo>
                      <a:pt x="1135" y="2"/>
                      <a:pt x="1115" y="0"/>
                      <a:pt x="10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69"/>
              <p:cNvSpPr/>
              <p:nvPr/>
            </p:nvSpPr>
            <p:spPr>
              <a:xfrm>
                <a:off x="5655775" y="7290125"/>
                <a:ext cx="43325" cy="44100"/>
              </a:xfrm>
              <a:custGeom>
                <a:avLst/>
                <a:gdLst/>
                <a:ahLst/>
                <a:cxnLst/>
                <a:rect l="l" t="t" r="r" b="b"/>
                <a:pathLst>
                  <a:path w="1733" h="1764" extrusionOk="0">
                    <a:moveTo>
                      <a:pt x="730" y="1"/>
                    </a:moveTo>
                    <a:cubicBezTo>
                      <a:pt x="669" y="1"/>
                      <a:pt x="578" y="62"/>
                      <a:pt x="517" y="92"/>
                    </a:cubicBezTo>
                    <a:cubicBezTo>
                      <a:pt x="426" y="122"/>
                      <a:pt x="395" y="183"/>
                      <a:pt x="334" y="214"/>
                    </a:cubicBezTo>
                    <a:cubicBezTo>
                      <a:pt x="243" y="244"/>
                      <a:pt x="213" y="274"/>
                      <a:pt x="182" y="366"/>
                    </a:cubicBezTo>
                    <a:lnTo>
                      <a:pt x="61" y="548"/>
                    </a:lnTo>
                    <a:cubicBezTo>
                      <a:pt x="61" y="578"/>
                      <a:pt x="30" y="639"/>
                      <a:pt x="30" y="669"/>
                    </a:cubicBezTo>
                    <a:cubicBezTo>
                      <a:pt x="30" y="658"/>
                      <a:pt x="29" y="653"/>
                      <a:pt x="27" y="653"/>
                    </a:cubicBezTo>
                    <a:cubicBezTo>
                      <a:pt x="20" y="653"/>
                      <a:pt x="0" y="736"/>
                      <a:pt x="0" y="761"/>
                    </a:cubicBezTo>
                    <a:lnTo>
                      <a:pt x="0" y="1004"/>
                    </a:lnTo>
                    <a:cubicBezTo>
                      <a:pt x="0" y="1065"/>
                      <a:pt x="0" y="1156"/>
                      <a:pt x="30" y="1217"/>
                    </a:cubicBezTo>
                    <a:cubicBezTo>
                      <a:pt x="61" y="1369"/>
                      <a:pt x="182" y="1490"/>
                      <a:pt x="304" y="1581"/>
                    </a:cubicBezTo>
                    <a:cubicBezTo>
                      <a:pt x="365" y="1612"/>
                      <a:pt x="395" y="1642"/>
                      <a:pt x="486" y="1673"/>
                    </a:cubicBezTo>
                    <a:cubicBezTo>
                      <a:pt x="638" y="1764"/>
                      <a:pt x="790" y="1764"/>
                      <a:pt x="942" y="1764"/>
                    </a:cubicBezTo>
                    <a:cubicBezTo>
                      <a:pt x="1094" y="1764"/>
                      <a:pt x="1246" y="1673"/>
                      <a:pt x="1368" y="1612"/>
                    </a:cubicBezTo>
                    <a:lnTo>
                      <a:pt x="1520" y="1460"/>
                    </a:lnTo>
                    <a:cubicBezTo>
                      <a:pt x="1611" y="1338"/>
                      <a:pt x="1672" y="1186"/>
                      <a:pt x="1702" y="1034"/>
                    </a:cubicBezTo>
                    <a:cubicBezTo>
                      <a:pt x="1733" y="852"/>
                      <a:pt x="1702" y="700"/>
                      <a:pt x="1641" y="548"/>
                    </a:cubicBezTo>
                    <a:cubicBezTo>
                      <a:pt x="1611" y="426"/>
                      <a:pt x="1550" y="366"/>
                      <a:pt x="1459" y="274"/>
                    </a:cubicBezTo>
                    <a:cubicBezTo>
                      <a:pt x="1398" y="214"/>
                      <a:pt x="1307" y="122"/>
                      <a:pt x="1185" y="92"/>
                    </a:cubicBezTo>
                    <a:cubicBezTo>
                      <a:pt x="1034" y="1"/>
                      <a:pt x="882" y="1"/>
                      <a:pt x="7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69"/>
              <p:cNvSpPr/>
              <p:nvPr/>
            </p:nvSpPr>
            <p:spPr>
              <a:xfrm>
                <a:off x="4330500" y="6727825"/>
                <a:ext cx="43350" cy="44075"/>
              </a:xfrm>
              <a:custGeom>
                <a:avLst/>
                <a:gdLst/>
                <a:ahLst/>
                <a:cxnLst/>
                <a:rect l="l" t="t" r="r" b="b"/>
                <a:pathLst>
                  <a:path w="1734" h="1763" extrusionOk="0">
                    <a:moveTo>
                      <a:pt x="761" y="0"/>
                    </a:moveTo>
                    <a:cubicBezTo>
                      <a:pt x="670" y="0"/>
                      <a:pt x="609" y="61"/>
                      <a:pt x="518" y="91"/>
                    </a:cubicBezTo>
                    <a:cubicBezTo>
                      <a:pt x="457" y="122"/>
                      <a:pt x="426" y="182"/>
                      <a:pt x="335" y="213"/>
                    </a:cubicBezTo>
                    <a:cubicBezTo>
                      <a:pt x="244" y="243"/>
                      <a:pt x="214" y="274"/>
                      <a:pt x="183" y="365"/>
                    </a:cubicBezTo>
                    <a:lnTo>
                      <a:pt x="62" y="547"/>
                    </a:lnTo>
                    <a:cubicBezTo>
                      <a:pt x="62" y="578"/>
                      <a:pt x="31" y="608"/>
                      <a:pt x="31" y="669"/>
                    </a:cubicBezTo>
                    <a:cubicBezTo>
                      <a:pt x="31" y="657"/>
                      <a:pt x="30" y="652"/>
                      <a:pt x="28" y="652"/>
                    </a:cubicBezTo>
                    <a:cubicBezTo>
                      <a:pt x="21" y="652"/>
                      <a:pt x="1" y="735"/>
                      <a:pt x="1" y="760"/>
                    </a:cubicBezTo>
                    <a:lnTo>
                      <a:pt x="1" y="1003"/>
                    </a:lnTo>
                    <a:cubicBezTo>
                      <a:pt x="1" y="1064"/>
                      <a:pt x="1" y="1155"/>
                      <a:pt x="31" y="1216"/>
                    </a:cubicBezTo>
                    <a:cubicBezTo>
                      <a:pt x="62" y="1368"/>
                      <a:pt x="183" y="1489"/>
                      <a:pt x="305" y="1581"/>
                    </a:cubicBezTo>
                    <a:cubicBezTo>
                      <a:pt x="366" y="1611"/>
                      <a:pt x="426" y="1641"/>
                      <a:pt x="487" y="1672"/>
                    </a:cubicBezTo>
                    <a:cubicBezTo>
                      <a:pt x="639" y="1763"/>
                      <a:pt x="791" y="1763"/>
                      <a:pt x="943" y="1763"/>
                    </a:cubicBezTo>
                    <a:cubicBezTo>
                      <a:pt x="1095" y="1763"/>
                      <a:pt x="1247" y="1672"/>
                      <a:pt x="1369" y="1611"/>
                    </a:cubicBezTo>
                    <a:lnTo>
                      <a:pt x="1521" y="1459"/>
                    </a:lnTo>
                    <a:cubicBezTo>
                      <a:pt x="1642" y="1337"/>
                      <a:pt x="1673" y="1185"/>
                      <a:pt x="1703" y="1034"/>
                    </a:cubicBezTo>
                    <a:cubicBezTo>
                      <a:pt x="1734" y="851"/>
                      <a:pt x="1703" y="699"/>
                      <a:pt x="1673" y="547"/>
                    </a:cubicBezTo>
                    <a:cubicBezTo>
                      <a:pt x="1642" y="426"/>
                      <a:pt x="1551" y="365"/>
                      <a:pt x="1460" y="274"/>
                    </a:cubicBezTo>
                    <a:cubicBezTo>
                      <a:pt x="1399" y="213"/>
                      <a:pt x="1308" y="122"/>
                      <a:pt x="1217" y="91"/>
                    </a:cubicBezTo>
                    <a:cubicBezTo>
                      <a:pt x="1065" y="0"/>
                      <a:pt x="913" y="0"/>
                      <a:pt x="7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69"/>
              <p:cNvSpPr/>
              <p:nvPr/>
            </p:nvSpPr>
            <p:spPr>
              <a:xfrm>
                <a:off x="5692250" y="7075075"/>
                <a:ext cx="44075" cy="43350"/>
              </a:xfrm>
              <a:custGeom>
                <a:avLst/>
                <a:gdLst/>
                <a:ahLst/>
                <a:cxnLst/>
                <a:rect l="l" t="t" r="r" b="b"/>
                <a:pathLst>
                  <a:path w="1763" h="1734" extrusionOk="0">
                    <a:moveTo>
                      <a:pt x="760" y="1"/>
                    </a:moveTo>
                    <a:cubicBezTo>
                      <a:pt x="699" y="1"/>
                      <a:pt x="608" y="31"/>
                      <a:pt x="547" y="62"/>
                    </a:cubicBezTo>
                    <a:cubicBezTo>
                      <a:pt x="456" y="122"/>
                      <a:pt x="426" y="153"/>
                      <a:pt x="365" y="183"/>
                    </a:cubicBezTo>
                    <a:cubicBezTo>
                      <a:pt x="274" y="214"/>
                      <a:pt x="243" y="244"/>
                      <a:pt x="182" y="335"/>
                    </a:cubicBezTo>
                    <a:lnTo>
                      <a:pt x="91" y="518"/>
                    </a:lnTo>
                    <a:cubicBezTo>
                      <a:pt x="91" y="548"/>
                      <a:pt x="61" y="609"/>
                      <a:pt x="61" y="639"/>
                    </a:cubicBezTo>
                    <a:cubicBezTo>
                      <a:pt x="61" y="635"/>
                      <a:pt x="60" y="633"/>
                      <a:pt x="58" y="633"/>
                    </a:cubicBezTo>
                    <a:cubicBezTo>
                      <a:pt x="45" y="633"/>
                      <a:pt x="0" y="708"/>
                      <a:pt x="0" y="761"/>
                    </a:cubicBezTo>
                    <a:lnTo>
                      <a:pt x="0" y="973"/>
                    </a:lnTo>
                    <a:cubicBezTo>
                      <a:pt x="0" y="1065"/>
                      <a:pt x="0" y="1125"/>
                      <a:pt x="61" y="1217"/>
                    </a:cubicBezTo>
                    <a:cubicBezTo>
                      <a:pt x="91" y="1369"/>
                      <a:pt x="213" y="1460"/>
                      <a:pt x="304" y="1551"/>
                    </a:cubicBezTo>
                    <a:cubicBezTo>
                      <a:pt x="395" y="1581"/>
                      <a:pt x="426" y="1612"/>
                      <a:pt x="517" y="1673"/>
                    </a:cubicBezTo>
                    <a:cubicBezTo>
                      <a:pt x="669" y="1733"/>
                      <a:pt x="821" y="1733"/>
                      <a:pt x="973" y="1733"/>
                    </a:cubicBezTo>
                    <a:cubicBezTo>
                      <a:pt x="1125" y="1733"/>
                      <a:pt x="1277" y="1673"/>
                      <a:pt x="1368" y="1581"/>
                    </a:cubicBezTo>
                    <a:lnTo>
                      <a:pt x="1520" y="1429"/>
                    </a:lnTo>
                    <a:cubicBezTo>
                      <a:pt x="1641" y="1308"/>
                      <a:pt x="1672" y="1156"/>
                      <a:pt x="1733" y="1004"/>
                    </a:cubicBezTo>
                    <a:cubicBezTo>
                      <a:pt x="1763" y="822"/>
                      <a:pt x="1763" y="670"/>
                      <a:pt x="1672" y="518"/>
                    </a:cubicBezTo>
                    <a:cubicBezTo>
                      <a:pt x="1641" y="426"/>
                      <a:pt x="1581" y="335"/>
                      <a:pt x="1489" y="244"/>
                    </a:cubicBezTo>
                    <a:cubicBezTo>
                      <a:pt x="1429" y="183"/>
                      <a:pt x="1337" y="122"/>
                      <a:pt x="1216" y="62"/>
                    </a:cubicBezTo>
                    <a:cubicBezTo>
                      <a:pt x="1064" y="1"/>
                      <a:pt x="912" y="1"/>
                      <a:pt x="7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69"/>
              <p:cNvSpPr/>
              <p:nvPr/>
            </p:nvSpPr>
            <p:spPr>
              <a:xfrm>
                <a:off x="5722625" y="7172050"/>
                <a:ext cx="83625" cy="85125"/>
              </a:xfrm>
              <a:custGeom>
                <a:avLst/>
                <a:gdLst/>
                <a:ahLst/>
                <a:cxnLst/>
                <a:rect l="l" t="t" r="r" b="b"/>
                <a:pathLst>
                  <a:path w="3345" h="3405" extrusionOk="0">
                    <a:moveTo>
                      <a:pt x="1646" y="1"/>
                    </a:moveTo>
                    <a:cubicBezTo>
                      <a:pt x="1521" y="1"/>
                      <a:pt x="1395" y="23"/>
                      <a:pt x="1277" y="73"/>
                    </a:cubicBezTo>
                    <a:cubicBezTo>
                      <a:pt x="1034" y="104"/>
                      <a:pt x="852" y="195"/>
                      <a:pt x="670" y="347"/>
                    </a:cubicBezTo>
                    <a:cubicBezTo>
                      <a:pt x="457" y="438"/>
                      <a:pt x="305" y="651"/>
                      <a:pt x="244" y="833"/>
                    </a:cubicBezTo>
                    <a:cubicBezTo>
                      <a:pt x="92" y="1016"/>
                      <a:pt x="1" y="1198"/>
                      <a:pt x="1" y="1441"/>
                    </a:cubicBezTo>
                    <a:lnTo>
                      <a:pt x="1" y="1897"/>
                    </a:lnTo>
                    <a:cubicBezTo>
                      <a:pt x="62" y="2201"/>
                      <a:pt x="153" y="2475"/>
                      <a:pt x="305" y="2687"/>
                    </a:cubicBezTo>
                    <a:cubicBezTo>
                      <a:pt x="426" y="2809"/>
                      <a:pt x="518" y="2930"/>
                      <a:pt x="609" y="2991"/>
                    </a:cubicBezTo>
                    <a:cubicBezTo>
                      <a:pt x="852" y="3174"/>
                      <a:pt x="1126" y="3295"/>
                      <a:pt x="1429" y="3386"/>
                    </a:cubicBezTo>
                    <a:cubicBezTo>
                      <a:pt x="1507" y="3398"/>
                      <a:pt x="1589" y="3405"/>
                      <a:pt x="1672" y="3405"/>
                    </a:cubicBezTo>
                    <a:cubicBezTo>
                      <a:pt x="1816" y="3405"/>
                      <a:pt x="1963" y="3383"/>
                      <a:pt x="2098" y="3326"/>
                    </a:cubicBezTo>
                    <a:cubicBezTo>
                      <a:pt x="2341" y="3295"/>
                      <a:pt x="2524" y="3234"/>
                      <a:pt x="2706" y="3082"/>
                    </a:cubicBezTo>
                    <a:cubicBezTo>
                      <a:pt x="2888" y="2961"/>
                      <a:pt x="3040" y="2778"/>
                      <a:pt x="3132" y="2566"/>
                    </a:cubicBezTo>
                    <a:cubicBezTo>
                      <a:pt x="3284" y="2383"/>
                      <a:pt x="3344" y="2201"/>
                      <a:pt x="3344" y="1958"/>
                    </a:cubicBezTo>
                    <a:lnTo>
                      <a:pt x="3344" y="1502"/>
                    </a:lnTo>
                    <a:cubicBezTo>
                      <a:pt x="3314" y="1198"/>
                      <a:pt x="3192" y="955"/>
                      <a:pt x="3040" y="712"/>
                    </a:cubicBezTo>
                    <a:lnTo>
                      <a:pt x="2736" y="408"/>
                    </a:lnTo>
                    <a:cubicBezTo>
                      <a:pt x="2524" y="225"/>
                      <a:pt x="2250" y="104"/>
                      <a:pt x="1946" y="43"/>
                    </a:cubicBezTo>
                    <a:cubicBezTo>
                      <a:pt x="1851" y="16"/>
                      <a:pt x="1749" y="1"/>
                      <a:pt x="16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87" name="Google Shape;2387;p69"/>
          <p:cNvGrpSpPr/>
          <p:nvPr/>
        </p:nvGrpSpPr>
        <p:grpSpPr>
          <a:xfrm>
            <a:off x="1189546" y="1562630"/>
            <a:ext cx="790622" cy="836537"/>
            <a:chOff x="4913275" y="827374"/>
            <a:chExt cx="3305275" cy="3497227"/>
          </a:xfrm>
        </p:grpSpPr>
        <p:sp>
          <p:nvSpPr>
            <p:cNvPr id="2388" name="Google Shape;2388;p69"/>
            <p:cNvSpPr/>
            <p:nvPr/>
          </p:nvSpPr>
          <p:spPr>
            <a:xfrm>
              <a:off x="4913275" y="827374"/>
              <a:ext cx="3305275" cy="3497227"/>
            </a:xfrm>
            <a:custGeom>
              <a:avLst/>
              <a:gdLst/>
              <a:ahLst/>
              <a:cxnLst/>
              <a:rect l="l" t="t" r="r" b="b"/>
              <a:pathLst>
                <a:path w="74835" h="79181" extrusionOk="0">
                  <a:moveTo>
                    <a:pt x="42250" y="0"/>
                  </a:moveTo>
                  <a:cubicBezTo>
                    <a:pt x="41612" y="91"/>
                    <a:pt x="41004" y="182"/>
                    <a:pt x="40366" y="274"/>
                  </a:cubicBezTo>
                  <a:cubicBezTo>
                    <a:pt x="39484" y="426"/>
                    <a:pt x="38725" y="578"/>
                    <a:pt x="38056" y="851"/>
                  </a:cubicBezTo>
                  <a:lnTo>
                    <a:pt x="36992" y="1155"/>
                  </a:lnTo>
                  <a:cubicBezTo>
                    <a:pt x="36901" y="1185"/>
                    <a:pt x="36779" y="1185"/>
                    <a:pt x="36718" y="1216"/>
                  </a:cubicBezTo>
                  <a:cubicBezTo>
                    <a:pt x="35715" y="1611"/>
                    <a:pt x="34895" y="2219"/>
                    <a:pt x="34317" y="3009"/>
                  </a:cubicBezTo>
                  <a:cubicBezTo>
                    <a:pt x="34165" y="2614"/>
                    <a:pt x="33983" y="2371"/>
                    <a:pt x="33831" y="2128"/>
                  </a:cubicBezTo>
                  <a:lnTo>
                    <a:pt x="33800" y="2097"/>
                  </a:lnTo>
                  <a:cubicBezTo>
                    <a:pt x="33284" y="1246"/>
                    <a:pt x="32493" y="638"/>
                    <a:pt x="31551" y="395"/>
                  </a:cubicBezTo>
                  <a:cubicBezTo>
                    <a:pt x="30913" y="182"/>
                    <a:pt x="30305" y="122"/>
                    <a:pt x="29727" y="122"/>
                  </a:cubicBezTo>
                  <a:cubicBezTo>
                    <a:pt x="29271" y="122"/>
                    <a:pt x="28846" y="152"/>
                    <a:pt x="28420" y="274"/>
                  </a:cubicBezTo>
                  <a:cubicBezTo>
                    <a:pt x="28116" y="334"/>
                    <a:pt x="27813" y="456"/>
                    <a:pt x="27569" y="578"/>
                  </a:cubicBezTo>
                  <a:cubicBezTo>
                    <a:pt x="27509" y="608"/>
                    <a:pt x="27448" y="608"/>
                    <a:pt x="27417" y="638"/>
                  </a:cubicBezTo>
                  <a:cubicBezTo>
                    <a:pt x="26840" y="942"/>
                    <a:pt x="26262" y="1216"/>
                    <a:pt x="25746" y="1520"/>
                  </a:cubicBezTo>
                  <a:cubicBezTo>
                    <a:pt x="25290" y="1763"/>
                    <a:pt x="24895" y="2006"/>
                    <a:pt x="24530" y="2249"/>
                  </a:cubicBezTo>
                  <a:cubicBezTo>
                    <a:pt x="23800" y="1641"/>
                    <a:pt x="22919" y="1277"/>
                    <a:pt x="21977" y="1277"/>
                  </a:cubicBezTo>
                  <a:lnTo>
                    <a:pt x="21399" y="1277"/>
                  </a:lnTo>
                  <a:cubicBezTo>
                    <a:pt x="21065" y="1277"/>
                    <a:pt x="20761" y="1337"/>
                    <a:pt x="20426" y="1398"/>
                  </a:cubicBezTo>
                  <a:lnTo>
                    <a:pt x="20366" y="1398"/>
                  </a:lnTo>
                  <a:cubicBezTo>
                    <a:pt x="18359" y="1945"/>
                    <a:pt x="16961" y="3556"/>
                    <a:pt x="16840" y="5593"/>
                  </a:cubicBezTo>
                  <a:lnTo>
                    <a:pt x="16840" y="5623"/>
                  </a:lnTo>
                  <a:cubicBezTo>
                    <a:pt x="16536" y="5593"/>
                    <a:pt x="16232" y="5593"/>
                    <a:pt x="15958" y="5593"/>
                  </a:cubicBezTo>
                  <a:cubicBezTo>
                    <a:pt x="15137" y="5593"/>
                    <a:pt x="14378" y="5745"/>
                    <a:pt x="13739" y="6110"/>
                  </a:cubicBezTo>
                  <a:cubicBezTo>
                    <a:pt x="13223" y="6383"/>
                    <a:pt x="12827" y="6717"/>
                    <a:pt x="12463" y="7143"/>
                  </a:cubicBezTo>
                  <a:cubicBezTo>
                    <a:pt x="11916" y="7781"/>
                    <a:pt x="11368" y="8754"/>
                    <a:pt x="11338" y="10213"/>
                  </a:cubicBezTo>
                  <a:cubicBezTo>
                    <a:pt x="11338" y="10426"/>
                    <a:pt x="11338" y="10608"/>
                    <a:pt x="11368" y="10790"/>
                  </a:cubicBezTo>
                  <a:cubicBezTo>
                    <a:pt x="11186" y="10912"/>
                    <a:pt x="11034" y="10942"/>
                    <a:pt x="10943" y="10973"/>
                  </a:cubicBezTo>
                  <a:cubicBezTo>
                    <a:pt x="10031" y="11186"/>
                    <a:pt x="9241" y="11581"/>
                    <a:pt x="8602" y="12189"/>
                  </a:cubicBezTo>
                  <a:cubicBezTo>
                    <a:pt x="7964" y="12857"/>
                    <a:pt x="7143" y="14012"/>
                    <a:pt x="7083" y="15897"/>
                  </a:cubicBezTo>
                  <a:cubicBezTo>
                    <a:pt x="7052" y="16414"/>
                    <a:pt x="7083" y="16991"/>
                    <a:pt x="7204" y="17569"/>
                  </a:cubicBezTo>
                  <a:lnTo>
                    <a:pt x="6748" y="17326"/>
                  </a:lnTo>
                  <a:cubicBezTo>
                    <a:pt x="6536" y="17204"/>
                    <a:pt x="6323" y="17143"/>
                    <a:pt x="6080" y="17052"/>
                  </a:cubicBezTo>
                  <a:cubicBezTo>
                    <a:pt x="5684" y="16900"/>
                    <a:pt x="5228" y="16870"/>
                    <a:pt x="4773" y="16870"/>
                  </a:cubicBezTo>
                  <a:cubicBezTo>
                    <a:pt x="3131" y="16870"/>
                    <a:pt x="1672" y="17751"/>
                    <a:pt x="821" y="19271"/>
                  </a:cubicBezTo>
                  <a:cubicBezTo>
                    <a:pt x="213" y="20335"/>
                    <a:pt x="0" y="21550"/>
                    <a:pt x="304" y="22736"/>
                  </a:cubicBezTo>
                  <a:cubicBezTo>
                    <a:pt x="578" y="23861"/>
                    <a:pt x="1368" y="24772"/>
                    <a:pt x="2402" y="25259"/>
                  </a:cubicBezTo>
                  <a:cubicBezTo>
                    <a:pt x="2797" y="25472"/>
                    <a:pt x="3162" y="25654"/>
                    <a:pt x="3587" y="25867"/>
                  </a:cubicBezTo>
                  <a:cubicBezTo>
                    <a:pt x="4043" y="26140"/>
                    <a:pt x="4955" y="26718"/>
                    <a:pt x="6809" y="28055"/>
                  </a:cubicBezTo>
                  <a:cubicBezTo>
                    <a:pt x="8450" y="29180"/>
                    <a:pt x="9727" y="30031"/>
                    <a:pt x="10761" y="30578"/>
                  </a:cubicBezTo>
                  <a:cubicBezTo>
                    <a:pt x="11186" y="30821"/>
                    <a:pt x="11612" y="30943"/>
                    <a:pt x="12068" y="31004"/>
                  </a:cubicBezTo>
                  <a:cubicBezTo>
                    <a:pt x="12068" y="31155"/>
                    <a:pt x="12007" y="31307"/>
                    <a:pt x="12007" y="31490"/>
                  </a:cubicBezTo>
                  <a:cubicBezTo>
                    <a:pt x="11824" y="36627"/>
                    <a:pt x="13344" y="41794"/>
                    <a:pt x="16201" y="46049"/>
                  </a:cubicBezTo>
                  <a:cubicBezTo>
                    <a:pt x="16931" y="47113"/>
                    <a:pt x="17721" y="48116"/>
                    <a:pt x="18511" y="49058"/>
                  </a:cubicBezTo>
                  <a:cubicBezTo>
                    <a:pt x="17539" y="48967"/>
                    <a:pt x="16536" y="48937"/>
                    <a:pt x="15441" y="48937"/>
                  </a:cubicBezTo>
                  <a:cubicBezTo>
                    <a:pt x="13739" y="48937"/>
                    <a:pt x="12068" y="49028"/>
                    <a:pt x="10305" y="49119"/>
                  </a:cubicBezTo>
                  <a:cubicBezTo>
                    <a:pt x="8724" y="49241"/>
                    <a:pt x="7356" y="50335"/>
                    <a:pt x="6900" y="51855"/>
                  </a:cubicBezTo>
                  <a:cubicBezTo>
                    <a:pt x="6444" y="53435"/>
                    <a:pt x="7052" y="55046"/>
                    <a:pt x="8329" y="56019"/>
                  </a:cubicBezTo>
                  <a:cubicBezTo>
                    <a:pt x="10548" y="57569"/>
                    <a:pt x="12280" y="59971"/>
                    <a:pt x="14104" y="62493"/>
                  </a:cubicBezTo>
                  <a:cubicBezTo>
                    <a:pt x="14834" y="63496"/>
                    <a:pt x="15593" y="64560"/>
                    <a:pt x="16384" y="65533"/>
                  </a:cubicBezTo>
                  <a:cubicBezTo>
                    <a:pt x="20609" y="70852"/>
                    <a:pt x="25442" y="73679"/>
                    <a:pt x="30335" y="73679"/>
                  </a:cubicBezTo>
                  <a:lnTo>
                    <a:pt x="30609" y="73679"/>
                  </a:lnTo>
                  <a:cubicBezTo>
                    <a:pt x="30670" y="73831"/>
                    <a:pt x="30761" y="73952"/>
                    <a:pt x="30822" y="74104"/>
                  </a:cubicBezTo>
                  <a:cubicBezTo>
                    <a:pt x="30822" y="74165"/>
                    <a:pt x="30822" y="74196"/>
                    <a:pt x="30791" y="74287"/>
                  </a:cubicBezTo>
                  <a:cubicBezTo>
                    <a:pt x="30639" y="75351"/>
                    <a:pt x="30943" y="76445"/>
                    <a:pt x="31612" y="77235"/>
                  </a:cubicBezTo>
                  <a:cubicBezTo>
                    <a:pt x="32220" y="77995"/>
                    <a:pt x="33101" y="78451"/>
                    <a:pt x="34044" y="78573"/>
                  </a:cubicBezTo>
                  <a:cubicBezTo>
                    <a:pt x="34773" y="78968"/>
                    <a:pt x="35533" y="79181"/>
                    <a:pt x="36384" y="79181"/>
                  </a:cubicBezTo>
                  <a:lnTo>
                    <a:pt x="36384" y="78755"/>
                  </a:lnTo>
                  <a:cubicBezTo>
                    <a:pt x="36992" y="79029"/>
                    <a:pt x="37630" y="79181"/>
                    <a:pt x="38269" y="79181"/>
                  </a:cubicBezTo>
                  <a:lnTo>
                    <a:pt x="38269" y="78694"/>
                  </a:lnTo>
                  <a:cubicBezTo>
                    <a:pt x="38907" y="78694"/>
                    <a:pt x="39606" y="78694"/>
                    <a:pt x="40244" y="78664"/>
                  </a:cubicBezTo>
                  <a:cubicBezTo>
                    <a:pt x="42342" y="78603"/>
                    <a:pt x="43983" y="76870"/>
                    <a:pt x="43922" y="74804"/>
                  </a:cubicBezTo>
                  <a:cubicBezTo>
                    <a:pt x="43922" y="74439"/>
                    <a:pt x="43861" y="74104"/>
                    <a:pt x="43770" y="73740"/>
                  </a:cubicBezTo>
                  <a:lnTo>
                    <a:pt x="43770" y="73649"/>
                  </a:lnTo>
                  <a:lnTo>
                    <a:pt x="44317" y="73649"/>
                  </a:lnTo>
                  <a:cubicBezTo>
                    <a:pt x="49211" y="73649"/>
                    <a:pt x="54044" y="70822"/>
                    <a:pt x="58239" y="65502"/>
                  </a:cubicBezTo>
                  <a:cubicBezTo>
                    <a:pt x="59059" y="64469"/>
                    <a:pt x="59819" y="63466"/>
                    <a:pt x="60518" y="62463"/>
                  </a:cubicBezTo>
                  <a:cubicBezTo>
                    <a:pt x="62342" y="59910"/>
                    <a:pt x="64105" y="57539"/>
                    <a:pt x="66293" y="55958"/>
                  </a:cubicBezTo>
                  <a:cubicBezTo>
                    <a:pt x="67631" y="55016"/>
                    <a:pt x="68208" y="53375"/>
                    <a:pt x="67752" y="51824"/>
                  </a:cubicBezTo>
                  <a:cubicBezTo>
                    <a:pt x="67297" y="50274"/>
                    <a:pt x="65929" y="49180"/>
                    <a:pt x="64318" y="49089"/>
                  </a:cubicBezTo>
                  <a:cubicBezTo>
                    <a:pt x="62585" y="48967"/>
                    <a:pt x="60913" y="48907"/>
                    <a:pt x="59211" y="48907"/>
                  </a:cubicBezTo>
                  <a:cubicBezTo>
                    <a:pt x="58087" y="48907"/>
                    <a:pt x="57084" y="48937"/>
                    <a:pt x="56050" y="49028"/>
                  </a:cubicBezTo>
                  <a:cubicBezTo>
                    <a:pt x="58907" y="45745"/>
                    <a:pt x="60670" y="42432"/>
                    <a:pt x="61400" y="38998"/>
                  </a:cubicBezTo>
                  <a:cubicBezTo>
                    <a:pt x="61886" y="36718"/>
                    <a:pt x="61977" y="34225"/>
                    <a:pt x="61643" y="31733"/>
                  </a:cubicBezTo>
                  <a:cubicBezTo>
                    <a:pt x="61643" y="31733"/>
                    <a:pt x="61673" y="31733"/>
                    <a:pt x="61704" y="31703"/>
                  </a:cubicBezTo>
                  <a:cubicBezTo>
                    <a:pt x="61795" y="31642"/>
                    <a:pt x="61886" y="31611"/>
                    <a:pt x="61977" y="31551"/>
                  </a:cubicBezTo>
                  <a:cubicBezTo>
                    <a:pt x="62160" y="31429"/>
                    <a:pt x="62403" y="31307"/>
                    <a:pt x="62616" y="31186"/>
                  </a:cubicBezTo>
                  <a:cubicBezTo>
                    <a:pt x="63193" y="30882"/>
                    <a:pt x="64379" y="30365"/>
                    <a:pt x="66689" y="29605"/>
                  </a:cubicBezTo>
                  <a:cubicBezTo>
                    <a:pt x="68999" y="28815"/>
                    <a:pt x="70640" y="28207"/>
                    <a:pt x="71734" y="27660"/>
                  </a:cubicBezTo>
                  <a:cubicBezTo>
                    <a:pt x="72069" y="27508"/>
                    <a:pt x="72373" y="27295"/>
                    <a:pt x="72646" y="27052"/>
                  </a:cubicBezTo>
                  <a:cubicBezTo>
                    <a:pt x="73953" y="25958"/>
                    <a:pt x="74835" y="23739"/>
                    <a:pt x="73254" y="21216"/>
                  </a:cubicBezTo>
                  <a:cubicBezTo>
                    <a:pt x="72920" y="20608"/>
                    <a:pt x="72403" y="20092"/>
                    <a:pt x="71825" y="19727"/>
                  </a:cubicBezTo>
                  <a:cubicBezTo>
                    <a:pt x="72403" y="18845"/>
                    <a:pt x="72585" y="17751"/>
                    <a:pt x="72342" y="16718"/>
                  </a:cubicBezTo>
                  <a:cubicBezTo>
                    <a:pt x="72342" y="16687"/>
                    <a:pt x="72312" y="16596"/>
                    <a:pt x="72312" y="16566"/>
                  </a:cubicBezTo>
                  <a:cubicBezTo>
                    <a:pt x="72190" y="15775"/>
                    <a:pt x="71856" y="15015"/>
                    <a:pt x="71339" y="14377"/>
                  </a:cubicBezTo>
                  <a:cubicBezTo>
                    <a:pt x="70883" y="13830"/>
                    <a:pt x="70306" y="13344"/>
                    <a:pt x="69607" y="12918"/>
                  </a:cubicBezTo>
                  <a:cubicBezTo>
                    <a:pt x="69607" y="12918"/>
                    <a:pt x="69576" y="12918"/>
                    <a:pt x="69576" y="12888"/>
                  </a:cubicBezTo>
                  <a:cubicBezTo>
                    <a:pt x="69242" y="12645"/>
                    <a:pt x="69059" y="12584"/>
                    <a:pt x="68999" y="12553"/>
                  </a:cubicBezTo>
                  <a:cubicBezTo>
                    <a:pt x="68907" y="12432"/>
                    <a:pt x="68756" y="12341"/>
                    <a:pt x="68634" y="12280"/>
                  </a:cubicBezTo>
                  <a:cubicBezTo>
                    <a:pt x="68482" y="12158"/>
                    <a:pt x="68300" y="12037"/>
                    <a:pt x="68148" y="11885"/>
                  </a:cubicBezTo>
                  <a:cubicBezTo>
                    <a:pt x="67996" y="11733"/>
                    <a:pt x="67935" y="11672"/>
                    <a:pt x="67935" y="11672"/>
                  </a:cubicBezTo>
                  <a:cubicBezTo>
                    <a:pt x="67479" y="10760"/>
                    <a:pt x="66719" y="10061"/>
                    <a:pt x="65777" y="9757"/>
                  </a:cubicBezTo>
                  <a:cubicBezTo>
                    <a:pt x="65716" y="9727"/>
                    <a:pt x="65442" y="9575"/>
                    <a:pt x="64956" y="9149"/>
                  </a:cubicBezTo>
                  <a:cubicBezTo>
                    <a:pt x="63740" y="8146"/>
                    <a:pt x="62980" y="7569"/>
                    <a:pt x="62281" y="7234"/>
                  </a:cubicBezTo>
                  <a:cubicBezTo>
                    <a:pt x="61825" y="6991"/>
                    <a:pt x="61339" y="6869"/>
                    <a:pt x="60853" y="6839"/>
                  </a:cubicBezTo>
                  <a:cubicBezTo>
                    <a:pt x="60397" y="6110"/>
                    <a:pt x="59819" y="5502"/>
                    <a:pt x="59090" y="5046"/>
                  </a:cubicBezTo>
                  <a:cubicBezTo>
                    <a:pt x="57843" y="4225"/>
                    <a:pt x="56628" y="3799"/>
                    <a:pt x="55442" y="3799"/>
                  </a:cubicBezTo>
                  <a:cubicBezTo>
                    <a:pt x="54804" y="3799"/>
                    <a:pt x="54166" y="3921"/>
                    <a:pt x="53588" y="4195"/>
                  </a:cubicBezTo>
                  <a:cubicBezTo>
                    <a:pt x="53436" y="3739"/>
                    <a:pt x="53254" y="3344"/>
                    <a:pt x="53011" y="3040"/>
                  </a:cubicBezTo>
                  <a:cubicBezTo>
                    <a:pt x="53011" y="3009"/>
                    <a:pt x="52980" y="3009"/>
                    <a:pt x="52980" y="2979"/>
                  </a:cubicBezTo>
                  <a:cubicBezTo>
                    <a:pt x="52403" y="2128"/>
                    <a:pt x="51582" y="1520"/>
                    <a:pt x="50609" y="1216"/>
                  </a:cubicBezTo>
                  <a:cubicBezTo>
                    <a:pt x="50153" y="1064"/>
                    <a:pt x="49697" y="1003"/>
                    <a:pt x="49241" y="1003"/>
                  </a:cubicBezTo>
                  <a:cubicBezTo>
                    <a:pt x="48390" y="1003"/>
                    <a:pt x="47539" y="1246"/>
                    <a:pt x="46871" y="1763"/>
                  </a:cubicBezTo>
                  <a:cubicBezTo>
                    <a:pt x="46658" y="1520"/>
                    <a:pt x="46445" y="1337"/>
                    <a:pt x="46202" y="1185"/>
                  </a:cubicBezTo>
                  <a:cubicBezTo>
                    <a:pt x="45260" y="517"/>
                    <a:pt x="44287" y="152"/>
                    <a:pt x="43314" y="30"/>
                  </a:cubicBezTo>
                  <a:cubicBezTo>
                    <a:pt x="43132" y="30"/>
                    <a:pt x="42980" y="0"/>
                    <a:pt x="42828"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89" name="Google Shape;2389;p69"/>
            <p:cNvGrpSpPr/>
            <p:nvPr/>
          </p:nvGrpSpPr>
          <p:grpSpPr>
            <a:xfrm>
              <a:off x="5088445" y="1039453"/>
              <a:ext cx="2933429" cy="3132580"/>
              <a:chOff x="14640950" y="6508650"/>
              <a:chExt cx="1660400" cy="1773125"/>
            </a:xfrm>
          </p:grpSpPr>
          <p:sp>
            <p:nvSpPr>
              <p:cNvPr id="2390" name="Google Shape;2390;p69"/>
              <p:cNvSpPr/>
              <p:nvPr/>
            </p:nvSpPr>
            <p:spPr>
              <a:xfrm>
                <a:off x="14935050" y="6858750"/>
                <a:ext cx="1074500" cy="1104350"/>
              </a:xfrm>
              <a:custGeom>
                <a:avLst/>
                <a:gdLst/>
                <a:ahLst/>
                <a:cxnLst/>
                <a:rect l="l" t="t" r="r" b="b"/>
                <a:pathLst>
                  <a:path w="42980" h="44174" extrusionOk="0">
                    <a:moveTo>
                      <a:pt x="11881" y="1"/>
                    </a:moveTo>
                    <a:cubicBezTo>
                      <a:pt x="8935" y="1"/>
                      <a:pt x="5993" y="1412"/>
                      <a:pt x="3982" y="3595"/>
                    </a:cubicBezTo>
                    <a:cubicBezTo>
                      <a:pt x="1459" y="6300"/>
                      <a:pt x="243" y="10039"/>
                      <a:pt x="152" y="13747"/>
                    </a:cubicBezTo>
                    <a:cubicBezTo>
                      <a:pt x="0" y="18064"/>
                      <a:pt x="1246" y="22440"/>
                      <a:pt x="3678" y="26058"/>
                    </a:cubicBezTo>
                    <a:cubicBezTo>
                      <a:pt x="4924" y="27912"/>
                      <a:pt x="6444" y="29492"/>
                      <a:pt x="7964" y="31103"/>
                    </a:cubicBezTo>
                    <a:cubicBezTo>
                      <a:pt x="10243" y="33504"/>
                      <a:pt x="12614" y="35815"/>
                      <a:pt x="15015" y="38125"/>
                    </a:cubicBezTo>
                    <a:cubicBezTo>
                      <a:pt x="17204" y="40252"/>
                      <a:pt x="19696" y="41985"/>
                      <a:pt x="21915" y="44173"/>
                    </a:cubicBezTo>
                    <a:cubicBezTo>
                      <a:pt x="26110" y="38884"/>
                      <a:pt x="31581" y="34842"/>
                      <a:pt x="36292" y="30070"/>
                    </a:cubicBezTo>
                    <a:cubicBezTo>
                      <a:pt x="38967" y="27365"/>
                      <a:pt x="41277" y="24143"/>
                      <a:pt x="42128" y="20343"/>
                    </a:cubicBezTo>
                    <a:cubicBezTo>
                      <a:pt x="42980" y="16331"/>
                      <a:pt x="42159" y="11711"/>
                      <a:pt x="40305" y="8063"/>
                    </a:cubicBezTo>
                    <a:cubicBezTo>
                      <a:pt x="39545" y="6574"/>
                      <a:pt x="38572" y="5206"/>
                      <a:pt x="37417" y="4082"/>
                    </a:cubicBezTo>
                    <a:cubicBezTo>
                      <a:pt x="36353" y="3078"/>
                      <a:pt x="35137" y="2288"/>
                      <a:pt x="33800" y="1711"/>
                    </a:cubicBezTo>
                    <a:cubicBezTo>
                      <a:pt x="32791" y="1297"/>
                      <a:pt x="31695" y="1015"/>
                      <a:pt x="30585" y="1015"/>
                    </a:cubicBezTo>
                    <a:cubicBezTo>
                      <a:pt x="30391" y="1015"/>
                      <a:pt x="30196" y="1024"/>
                      <a:pt x="30001" y="1042"/>
                    </a:cubicBezTo>
                    <a:cubicBezTo>
                      <a:pt x="26779" y="1316"/>
                      <a:pt x="24256" y="4720"/>
                      <a:pt x="22128" y="7121"/>
                    </a:cubicBezTo>
                    <a:cubicBezTo>
                      <a:pt x="19848" y="4537"/>
                      <a:pt x="17326" y="1042"/>
                      <a:pt x="13982" y="252"/>
                    </a:cubicBezTo>
                    <a:cubicBezTo>
                      <a:pt x="13290" y="82"/>
                      <a:pt x="12585" y="1"/>
                      <a:pt x="118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69"/>
              <p:cNvSpPr/>
              <p:nvPr/>
            </p:nvSpPr>
            <p:spPr>
              <a:xfrm>
                <a:off x="15138700" y="7102125"/>
                <a:ext cx="731025" cy="1179650"/>
              </a:xfrm>
              <a:custGeom>
                <a:avLst/>
                <a:gdLst/>
                <a:ahLst/>
                <a:cxnLst/>
                <a:rect l="l" t="t" r="r" b="b"/>
                <a:pathLst>
                  <a:path w="29241" h="47186" extrusionOk="0">
                    <a:moveTo>
                      <a:pt x="12280" y="0"/>
                    </a:moveTo>
                    <a:cubicBezTo>
                      <a:pt x="12189" y="0"/>
                      <a:pt x="12158" y="122"/>
                      <a:pt x="12158" y="213"/>
                    </a:cubicBezTo>
                    <a:cubicBezTo>
                      <a:pt x="12128" y="395"/>
                      <a:pt x="12128" y="578"/>
                      <a:pt x="12128" y="760"/>
                    </a:cubicBezTo>
                    <a:cubicBezTo>
                      <a:pt x="12098" y="2888"/>
                      <a:pt x="12098" y="5015"/>
                      <a:pt x="12067" y="7143"/>
                    </a:cubicBezTo>
                    <a:cubicBezTo>
                      <a:pt x="11672" y="6900"/>
                      <a:pt x="11398" y="6474"/>
                      <a:pt x="11186" y="6049"/>
                    </a:cubicBezTo>
                    <a:lnTo>
                      <a:pt x="9575" y="3192"/>
                    </a:lnTo>
                    <a:cubicBezTo>
                      <a:pt x="9423" y="3344"/>
                      <a:pt x="9484" y="3556"/>
                      <a:pt x="9544" y="3739"/>
                    </a:cubicBezTo>
                    <a:cubicBezTo>
                      <a:pt x="9939" y="4803"/>
                      <a:pt x="10608" y="5684"/>
                      <a:pt x="11186" y="6626"/>
                    </a:cubicBezTo>
                    <a:cubicBezTo>
                      <a:pt x="12310" y="8450"/>
                      <a:pt x="12158" y="10304"/>
                      <a:pt x="12219" y="12371"/>
                    </a:cubicBezTo>
                    <a:cubicBezTo>
                      <a:pt x="12250" y="15107"/>
                      <a:pt x="12402" y="18025"/>
                      <a:pt x="11155" y="20487"/>
                    </a:cubicBezTo>
                    <a:cubicBezTo>
                      <a:pt x="11034" y="20760"/>
                      <a:pt x="10851" y="21034"/>
                      <a:pt x="10578" y="21064"/>
                    </a:cubicBezTo>
                    <a:cubicBezTo>
                      <a:pt x="10558" y="21066"/>
                      <a:pt x="10539" y="21067"/>
                      <a:pt x="10520" y="21067"/>
                    </a:cubicBezTo>
                    <a:cubicBezTo>
                      <a:pt x="10243" y="21067"/>
                      <a:pt x="10019" y="20868"/>
                      <a:pt x="9848" y="20669"/>
                    </a:cubicBezTo>
                    <a:cubicBezTo>
                      <a:pt x="6079" y="16718"/>
                      <a:pt x="8146" y="10760"/>
                      <a:pt x="5593" y="6292"/>
                    </a:cubicBezTo>
                    <a:cubicBezTo>
                      <a:pt x="5532" y="6292"/>
                      <a:pt x="5471" y="6414"/>
                      <a:pt x="5532" y="6505"/>
                    </a:cubicBezTo>
                    <a:cubicBezTo>
                      <a:pt x="6170" y="8815"/>
                      <a:pt x="6383" y="11307"/>
                      <a:pt x="6201" y="13678"/>
                    </a:cubicBezTo>
                    <a:cubicBezTo>
                      <a:pt x="6201" y="13830"/>
                      <a:pt x="6170" y="13952"/>
                      <a:pt x="6079" y="14073"/>
                    </a:cubicBezTo>
                    <a:cubicBezTo>
                      <a:pt x="5137" y="13830"/>
                      <a:pt x="4225" y="12705"/>
                      <a:pt x="3617" y="11946"/>
                    </a:cubicBezTo>
                    <a:cubicBezTo>
                      <a:pt x="2249" y="10274"/>
                      <a:pt x="1155" y="8359"/>
                      <a:pt x="365" y="6353"/>
                    </a:cubicBezTo>
                    <a:cubicBezTo>
                      <a:pt x="0" y="6505"/>
                      <a:pt x="91" y="6961"/>
                      <a:pt x="243" y="7295"/>
                    </a:cubicBezTo>
                    <a:cubicBezTo>
                      <a:pt x="1125" y="9484"/>
                      <a:pt x="2037" y="11642"/>
                      <a:pt x="3252" y="13648"/>
                    </a:cubicBezTo>
                    <a:cubicBezTo>
                      <a:pt x="3769" y="14499"/>
                      <a:pt x="4347" y="15259"/>
                      <a:pt x="4681" y="16201"/>
                    </a:cubicBezTo>
                    <a:cubicBezTo>
                      <a:pt x="4791" y="16504"/>
                      <a:pt x="5200" y="18153"/>
                      <a:pt x="5615" y="18461"/>
                    </a:cubicBezTo>
                    <a:lnTo>
                      <a:pt x="5615" y="18461"/>
                    </a:lnTo>
                    <a:cubicBezTo>
                      <a:pt x="4296" y="17948"/>
                      <a:pt x="3064" y="17236"/>
                      <a:pt x="1945" y="16353"/>
                    </a:cubicBezTo>
                    <a:lnTo>
                      <a:pt x="1945" y="16353"/>
                    </a:lnTo>
                    <a:cubicBezTo>
                      <a:pt x="1793" y="16383"/>
                      <a:pt x="1885" y="16627"/>
                      <a:pt x="1976" y="16687"/>
                    </a:cubicBezTo>
                    <a:cubicBezTo>
                      <a:pt x="3100" y="17599"/>
                      <a:pt x="4255" y="18450"/>
                      <a:pt x="5319" y="19393"/>
                    </a:cubicBezTo>
                    <a:cubicBezTo>
                      <a:pt x="6049" y="20061"/>
                      <a:pt x="6748" y="20791"/>
                      <a:pt x="7295" y="21581"/>
                    </a:cubicBezTo>
                    <a:cubicBezTo>
                      <a:pt x="7842" y="22341"/>
                      <a:pt x="8207" y="23222"/>
                      <a:pt x="8724" y="23982"/>
                    </a:cubicBezTo>
                    <a:cubicBezTo>
                      <a:pt x="9635" y="25350"/>
                      <a:pt x="10274" y="26809"/>
                      <a:pt x="10699" y="28359"/>
                    </a:cubicBezTo>
                    <a:cubicBezTo>
                      <a:pt x="10760" y="28724"/>
                      <a:pt x="10882" y="29149"/>
                      <a:pt x="10882" y="29423"/>
                    </a:cubicBezTo>
                    <a:cubicBezTo>
                      <a:pt x="11246" y="31612"/>
                      <a:pt x="11307" y="33830"/>
                      <a:pt x="11307" y="36019"/>
                    </a:cubicBezTo>
                    <a:cubicBezTo>
                      <a:pt x="11307" y="39697"/>
                      <a:pt x="11216" y="43435"/>
                      <a:pt x="10699" y="47113"/>
                    </a:cubicBezTo>
                    <a:cubicBezTo>
                      <a:pt x="11720" y="47163"/>
                      <a:pt x="12741" y="47186"/>
                      <a:pt x="13762" y="47186"/>
                    </a:cubicBezTo>
                    <a:cubicBezTo>
                      <a:pt x="14595" y="47186"/>
                      <a:pt x="15428" y="47171"/>
                      <a:pt x="16262" y="47144"/>
                    </a:cubicBezTo>
                    <a:cubicBezTo>
                      <a:pt x="16019" y="47144"/>
                      <a:pt x="15350" y="35137"/>
                      <a:pt x="15319" y="34043"/>
                    </a:cubicBezTo>
                    <a:cubicBezTo>
                      <a:pt x="15228" y="31490"/>
                      <a:pt x="15016" y="28846"/>
                      <a:pt x="15745" y="26323"/>
                    </a:cubicBezTo>
                    <a:cubicBezTo>
                      <a:pt x="16535" y="23648"/>
                      <a:pt x="18541" y="21703"/>
                      <a:pt x="20669" y="20000"/>
                    </a:cubicBezTo>
                    <a:cubicBezTo>
                      <a:pt x="23162" y="17964"/>
                      <a:pt x="25988" y="16262"/>
                      <a:pt x="27812" y="13617"/>
                    </a:cubicBezTo>
                    <a:cubicBezTo>
                      <a:pt x="28390" y="12766"/>
                      <a:pt x="28846" y="11854"/>
                      <a:pt x="29119" y="10882"/>
                    </a:cubicBezTo>
                    <a:cubicBezTo>
                      <a:pt x="29241" y="10456"/>
                      <a:pt x="29150" y="9818"/>
                      <a:pt x="28724" y="9818"/>
                    </a:cubicBezTo>
                    <a:cubicBezTo>
                      <a:pt x="28055" y="11368"/>
                      <a:pt x="27022" y="12736"/>
                      <a:pt x="25836" y="13952"/>
                    </a:cubicBezTo>
                    <a:cubicBezTo>
                      <a:pt x="25289" y="14560"/>
                      <a:pt x="24621" y="15076"/>
                      <a:pt x="23982" y="15593"/>
                    </a:cubicBezTo>
                    <a:cubicBezTo>
                      <a:pt x="23678" y="15836"/>
                      <a:pt x="23314" y="16079"/>
                      <a:pt x="22949" y="16292"/>
                    </a:cubicBezTo>
                    <a:cubicBezTo>
                      <a:pt x="22859" y="16382"/>
                      <a:pt x="21999" y="16739"/>
                      <a:pt x="21977" y="16865"/>
                    </a:cubicBezTo>
                    <a:lnTo>
                      <a:pt x="21977" y="16865"/>
                    </a:lnTo>
                    <a:cubicBezTo>
                      <a:pt x="22098" y="15529"/>
                      <a:pt x="22098" y="14193"/>
                      <a:pt x="22007" y="12857"/>
                    </a:cubicBezTo>
                    <a:cubicBezTo>
                      <a:pt x="21976" y="11733"/>
                      <a:pt x="21885" y="10578"/>
                      <a:pt x="21581" y="9544"/>
                    </a:cubicBezTo>
                    <a:lnTo>
                      <a:pt x="21581" y="9514"/>
                    </a:lnTo>
                    <a:cubicBezTo>
                      <a:pt x="21572" y="9495"/>
                      <a:pt x="21562" y="9488"/>
                      <a:pt x="21553" y="9488"/>
                    </a:cubicBezTo>
                    <a:cubicBezTo>
                      <a:pt x="21532" y="9488"/>
                      <a:pt x="21511" y="9523"/>
                      <a:pt x="21490" y="9544"/>
                    </a:cubicBezTo>
                    <a:lnTo>
                      <a:pt x="21490" y="9696"/>
                    </a:lnTo>
                    <a:cubicBezTo>
                      <a:pt x="21551" y="10304"/>
                      <a:pt x="21520" y="10882"/>
                      <a:pt x="21551" y="11429"/>
                    </a:cubicBezTo>
                    <a:cubicBezTo>
                      <a:pt x="21581" y="12067"/>
                      <a:pt x="21642" y="12614"/>
                      <a:pt x="21581" y="13222"/>
                    </a:cubicBezTo>
                    <a:cubicBezTo>
                      <a:pt x="21520" y="15168"/>
                      <a:pt x="20760" y="17052"/>
                      <a:pt x="19544" y="18541"/>
                    </a:cubicBezTo>
                    <a:cubicBezTo>
                      <a:pt x="18789" y="19473"/>
                      <a:pt x="17490" y="21219"/>
                      <a:pt x="16082" y="21219"/>
                    </a:cubicBezTo>
                    <a:cubicBezTo>
                      <a:pt x="15791" y="21219"/>
                      <a:pt x="15495" y="21145"/>
                      <a:pt x="15198" y="20973"/>
                    </a:cubicBezTo>
                    <a:cubicBezTo>
                      <a:pt x="14438" y="20578"/>
                      <a:pt x="14225" y="19575"/>
                      <a:pt x="14134" y="18693"/>
                    </a:cubicBezTo>
                    <a:cubicBezTo>
                      <a:pt x="13921" y="16110"/>
                      <a:pt x="14468" y="13435"/>
                      <a:pt x="15836" y="11216"/>
                    </a:cubicBezTo>
                    <a:cubicBezTo>
                      <a:pt x="16353" y="10426"/>
                      <a:pt x="17022" y="9727"/>
                      <a:pt x="17751" y="9119"/>
                    </a:cubicBezTo>
                    <a:cubicBezTo>
                      <a:pt x="18086" y="8815"/>
                      <a:pt x="18511" y="8632"/>
                      <a:pt x="18845" y="8329"/>
                    </a:cubicBezTo>
                    <a:lnTo>
                      <a:pt x="20122" y="7295"/>
                    </a:lnTo>
                    <a:cubicBezTo>
                      <a:pt x="20304" y="7143"/>
                      <a:pt x="20517" y="6961"/>
                      <a:pt x="20730" y="6778"/>
                    </a:cubicBezTo>
                    <a:cubicBezTo>
                      <a:pt x="21885" y="5593"/>
                      <a:pt x="22432" y="3891"/>
                      <a:pt x="22402" y="2249"/>
                    </a:cubicBezTo>
                    <a:cubicBezTo>
                      <a:pt x="22402" y="2128"/>
                      <a:pt x="22341" y="2006"/>
                      <a:pt x="22280" y="1976"/>
                    </a:cubicBezTo>
                    <a:cubicBezTo>
                      <a:pt x="22067" y="2979"/>
                      <a:pt x="21824" y="3982"/>
                      <a:pt x="21277" y="4863"/>
                    </a:cubicBezTo>
                    <a:cubicBezTo>
                      <a:pt x="20882" y="5563"/>
                      <a:pt x="20304" y="6079"/>
                      <a:pt x="19696" y="6566"/>
                    </a:cubicBezTo>
                    <a:cubicBezTo>
                      <a:pt x="19423" y="6778"/>
                      <a:pt x="19119" y="6961"/>
                      <a:pt x="18815" y="7082"/>
                    </a:cubicBezTo>
                    <a:cubicBezTo>
                      <a:pt x="18686" y="7119"/>
                      <a:pt x="18444" y="7179"/>
                      <a:pt x="18234" y="7179"/>
                    </a:cubicBezTo>
                    <a:cubicBezTo>
                      <a:pt x="18098" y="7179"/>
                      <a:pt x="17975" y="7154"/>
                      <a:pt x="17903" y="7082"/>
                    </a:cubicBezTo>
                    <a:cubicBezTo>
                      <a:pt x="17751" y="6930"/>
                      <a:pt x="17842" y="6505"/>
                      <a:pt x="17842" y="6262"/>
                    </a:cubicBezTo>
                    <a:cubicBezTo>
                      <a:pt x="17842" y="5623"/>
                      <a:pt x="17903" y="4985"/>
                      <a:pt x="18025" y="4377"/>
                    </a:cubicBezTo>
                    <a:cubicBezTo>
                      <a:pt x="18268" y="3131"/>
                      <a:pt x="18693" y="1854"/>
                      <a:pt x="19362" y="760"/>
                    </a:cubicBezTo>
                    <a:cubicBezTo>
                      <a:pt x="19349" y="757"/>
                      <a:pt x="19336" y="755"/>
                      <a:pt x="19323" y="755"/>
                    </a:cubicBezTo>
                    <a:cubicBezTo>
                      <a:pt x="19215" y="755"/>
                      <a:pt x="19109" y="858"/>
                      <a:pt x="19028" y="912"/>
                    </a:cubicBezTo>
                    <a:cubicBezTo>
                      <a:pt x="17903" y="2371"/>
                      <a:pt x="17569" y="4195"/>
                      <a:pt x="17143" y="5927"/>
                    </a:cubicBezTo>
                    <a:cubicBezTo>
                      <a:pt x="16687" y="7842"/>
                      <a:pt x="15958" y="9392"/>
                      <a:pt x="14833" y="10943"/>
                    </a:cubicBezTo>
                    <a:cubicBezTo>
                      <a:pt x="14590" y="11246"/>
                      <a:pt x="14377" y="11550"/>
                      <a:pt x="14073" y="11794"/>
                    </a:cubicBezTo>
                    <a:cubicBezTo>
                      <a:pt x="13952" y="11854"/>
                      <a:pt x="13830" y="11946"/>
                      <a:pt x="13678" y="11946"/>
                    </a:cubicBezTo>
                    <a:cubicBezTo>
                      <a:pt x="13587" y="11946"/>
                      <a:pt x="13496" y="11824"/>
                      <a:pt x="13435" y="11702"/>
                    </a:cubicBezTo>
                    <a:cubicBezTo>
                      <a:pt x="13344" y="11611"/>
                      <a:pt x="13344" y="11459"/>
                      <a:pt x="13344" y="11338"/>
                    </a:cubicBezTo>
                    <a:lnTo>
                      <a:pt x="13009" y="5623"/>
                    </a:lnTo>
                    <a:cubicBezTo>
                      <a:pt x="12918" y="4681"/>
                      <a:pt x="12857" y="3800"/>
                      <a:pt x="12705" y="2857"/>
                    </a:cubicBezTo>
                    <a:cubicBezTo>
                      <a:pt x="12553" y="1915"/>
                      <a:pt x="12402" y="973"/>
                      <a:pt x="122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69"/>
              <p:cNvSpPr/>
              <p:nvPr/>
            </p:nvSpPr>
            <p:spPr>
              <a:xfrm>
                <a:off x="14806625" y="7730250"/>
                <a:ext cx="588175" cy="428275"/>
              </a:xfrm>
              <a:custGeom>
                <a:avLst/>
                <a:gdLst/>
                <a:ahLst/>
                <a:cxnLst/>
                <a:rect l="l" t="t" r="r" b="b"/>
                <a:pathLst>
                  <a:path w="23527" h="17131" extrusionOk="0">
                    <a:moveTo>
                      <a:pt x="4870" y="1"/>
                    </a:moveTo>
                    <a:cubicBezTo>
                      <a:pt x="3250" y="1"/>
                      <a:pt x="1619" y="93"/>
                      <a:pt x="0" y="195"/>
                    </a:cubicBezTo>
                    <a:cubicBezTo>
                      <a:pt x="3678" y="2809"/>
                      <a:pt x="5988" y="6912"/>
                      <a:pt x="8845" y="10438"/>
                    </a:cubicBezTo>
                    <a:cubicBezTo>
                      <a:pt x="11608" y="13944"/>
                      <a:pt x="15388" y="17130"/>
                      <a:pt x="19786" y="17130"/>
                    </a:cubicBezTo>
                    <a:cubicBezTo>
                      <a:pt x="19888" y="17130"/>
                      <a:pt x="19990" y="17128"/>
                      <a:pt x="20092" y="17125"/>
                    </a:cubicBezTo>
                    <a:cubicBezTo>
                      <a:pt x="22371" y="17064"/>
                      <a:pt x="23526" y="16183"/>
                      <a:pt x="23162" y="13933"/>
                    </a:cubicBezTo>
                    <a:cubicBezTo>
                      <a:pt x="22858" y="11988"/>
                      <a:pt x="22219" y="10164"/>
                      <a:pt x="21277" y="8462"/>
                    </a:cubicBezTo>
                    <a:cubicBezTo>
                      <a:pt x="19453" y="5210"/>
                      <a:pt x="16475" y="2505"/>
                      <a:pt x="12949" y="1228"/>
                    </a:cubicBezTo>
                    <a:cubicBezTo>
                      <a:pt x="10363" y="270"/>
                      <a:pt x="7632" y="1"/>
                      <a:pt x="48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69"/>
              <p:cNvSpPr/>
              <p:nvPr/>
            </p:nvSpPr>
            <p:spPr>
              <a:xfrm>
                <a:off x="15007225" y="7816400"/>
                <a:ext cx="471150" cy="465100"/>
              </a:xfrm>
              <a:custGeom>
                <a:avLst/>
                <a:gdLst/>
                <a:ahLst/>
                <a:cxnLst/>
                <a:rect l="l" t="t" r="r" b="b"/>
                <a:pathLst>
                  <a:path w="18846" h="18604" extrusionOk="0">
                    <a:moveTo>
                      <a:pt x="1" y="1"/>
                    </a:moveTo>
                    <a:lnTo>
                      <a:pt x="1" y="1"/>
                    </a:lnTo>
                    <a:cubicBezTo>
                      <a:pt x="7600" y="4165"/>
                      <a:pt x="13557" y="10883"/>
                      <a:pt x="16779" y="18603"/>
                    </a:cubicBezTo>
                    <a:lnTo>
                      <a:pt x="18846" y="17600"/>
                    </a:lnTo>
                    <a:cubicBezTo>
                      <a:pt x="14682" y="9728"/>
                      <a:pt x="7903" y="3466"/>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69"/>
              <p:cNvSpPr/>
              <p:nvPr/>
            </p:nvSpPr>
            <p:spPr>
              <a:xfrm>
                <a:off x="15176675" y="8057300"/>
                <a:ext cx="144400" cy="19650"/>
              </a:xfrm>
              <a:custGeom>
                <a:avLst/>
                <a:gdLst/>
                <a:ahLst/>
                <a:cxnLst/>
                <a:rect l="l" t="t" r="r" b="b"/>
                <a:pathLst>
                  <a:path w="5776" h="786" extrusionOk="0">
                    <a:moveTo>
                      <a:pt x="5685" y="0"/>
                    </a:moveTo>
                    <a:cubicBezTo>
                      <a:pt x="4420" y="253"/>
                      <a:pt x="3097" y="375"/>
                      <a:pt x="1767" y="375"/>
                    </a:cubicBezTo>
                    <a:cubicBezTo>
                      <a:pt x="1178" y="375"/>
                      <a:pt x="588" y="351"/>
                      <a:pt x="1" y="304"/>
                    </a:cubicBezTo>
                    <a:lnTo>
                      <a:pt x="1" y="304"/>
                    </a:lnTo>
                    <a:cubicBezTo>
                      <a:pt x="1557" y="625"/>
                      <a:pt x="3133" y="786"/>
                      <a:pt x="4696" y="786"/>
                    </a:cubicBezTo>
                    <a:cubicBezTo>
                      <a:pt x="5057" y="786"/>
                      <a:pt x="5417" y="777"/>
                      <a:pt x="5776" y="760"/>
                    </a:cubicBezTo>
                    <a:lnTo>
                      <a:pt x="568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69"/>
              <p:cNvSpPr/>
              <p:nvPr/>
            </p:nvSpPr>
            <p:spPr>
              <a:xfrm>
                <a:off x="15311950" y="7954700"/>
                <a:ext cx="19025" cy="96550"/>
              </a:xfrm>
              <a:custGeom>
                <a:avLst/>
                <a:gdLst/>
                <a:ahLst/>
                <a:cxnLst/>
                <a:rect l="l" t="t" r="r" b="b"/>
                <a:pathLst>
                  <a:path w="761" h="3862" extrusionOk="0">
                    <a:moveTo>
                      <a:pt x="122" y="1"/>
                    </a:moveTo>
                    <a:lnTo>
                      <a:pt x="122" y="1"/>
                    </a:lnTo>
                    <a:cubicBezTo>
                      <a:pt x="304" y="1278"/>
                      <a:pt x="274" y="2585"/>
                      <a:pt x="0" y="3800"/>
                    </a:cubicBezTo>
                    <a:lnTo>
                      <a:pt x="760" y="3861"/>
                    </a:lnTo>
                    <a:cubicBezTo>
                      <a:pt x="760" y="2524"/>
                      <a:pt x="578" y="1217"/>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69"/>
              <p:cNvSpPr/>
              <p:nvPr/>
            </p:nvSpPr>
            <p:spPr>
              <a:xfrm>
                <a:off x="15213150" y="7861250"/>
                <a:ext cx="19025" cy="97275"/>
              </a:xfrm>
              <a:custGeom>
                <a:avLst/>
                <a:gdLst/>
                <a:ahLst/>
                <a:cxnLst/>
                <a:rect l="l" t="t" r="r" b="b"/>
                <a:pathLst>
                  <a:path w="761" h="3891" extrusionOk="0">
                    <a:moveTo>
                      <a:pt x="31" y="0"/>
                    </a:moveTo>
                    <a:lnTo>
                      <a:pt x="31" y="0"/>
                    </a:lnTo>
                    <a:cubicBezTo>
                      <a:pt x="274" y="1247"/>
                      <a:pt x="274" y="2584"/>
                      <a:pt x="1" y="3800"/>
                    </a:cubicBezTo>
                    <a:lnTo>
                      <a:pt x="761" y="3891"/>
                    </a:lnTo>
                    <a:cubicBezTo>
                      <a:pt x="761" y="2554"/>
                      <a:pt x="518" y="1216"/>
                      <a:pt x="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69"/>
              <p:cNvSpPr/>
              <p:nvPr/>
            </p:nvSpPr>
            <p:spPr>
              <a:xfrm>
                <a:off x="15123500" y="7950900"/>
                <a:ext cx="95000" cy="19300"/>
              </a:xfrm>
              <a:custGeom>
                <a:avLst/>
                <a:gdLst/>
                <a:ahLst/>
                <a:cxnLst/>
                <a:rect l="l" t="t" r="r" b="b"/>
                <a:pathLst>
                  <a:path w="3800" h="772" extrusionOk="0">
                    <a:moveTo>
                      <a:pt x="3678" y="1"/>
                    </a:moveTo>
                    <a:cubicBezTo>
                      <a:pt x="2956" y="191"/>
                      <a:pt x="2199" y="286"/>
                      <a:pt x="1420" y="286"/>
                    </a:cubicBezTo>
                    <a:cubicBezTo>
                      <a:pt x="953" y="286"/>
                      <a:pt x="479" y="252"/>
                      <a:pt x="0" y="183"/>
                    </a:cubicBezTo>
                    <a:lnTo>
                      <a:pt x="0" y="183"/>
                    </a:lnTo>
                    <a:cubicBezTo>
                      <a:pt x="1052" y="561"/>
                      <a:pt x="2200" y="771"/>
                      <a:pt x="3359" y="771"/>
                    </a:cubicBezTo>
                    <a:cubicBezTo>
                      <a:pt x="3505" y="771"/>
                      <a:pt x="3653" y="768"/>
                      <a:pt x="3800" y="761"/>
                    </a:cubicBezTo>
                    <a:lnTo>
                      <a:pt x="36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69"/>
              <p:cNvSpPr/>
              <p:nvPr/>
            </p:nvSpPr>
            <p:spPr>
              <a:xfrm>
                <a:off x="15120450" y="7830100"/>
                <a:ext cx="22050" cy="61575"/>
              </a:xfrm>
              <a:custGeom>
                <a:avLst/>
                <a:gdLst/>
                <a:ahLst/>
                <a:cxnLst/>
                <a:rect l="l" t="t" r="r" b="b"/>
                <a:pathLst>
                  <a:path w="882" h="2463" extrusionOk="0">
                    <a:moveTo>
                      <a:pt x="1" y="0"/>
                    </a:moveTo>
                    <a:lnTo>
                      <a:pt x="1" y="0"/>
                    </a:lnTo>
                    <a:cubicBezTo>
                      <a:pt x="274" y="790"/>
                      <a:pt x="335" y="1641"/>
                      <a:pt x="122" y="2401"/>
                    </a:cubicBezTo>
                    <a:lnTo>
                      <a:pt x="882" y="2462"/>
                    </a:lnTo>
                    <a:cubicBezTo>
                      <a:pt x="821" y="1550"/>
                      <a:pt x="517" y="669"/>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69"/>
              <p:cNvSpPr/>
              <p:nvPr/>
            </p:nvSpPr>
            <p:spPr>
              <a:xfrm>
                <a:off x="15072575" y="7880250"/>
                <a:ext cx="60050" cy="20650"/>
              </a:xfrm>
              <a:custGeom>
                <a:avLst/>
                <a:gdLst/>
                <a:ahLst/>
                <a:cxnLst/>
                <a:rect l="l" t="t" r="r" b="b"/>
                <a:pathLst>
                  <a:path w="2402" h="826" extrusionOk="0">
                    <a:moveTo>
                      <a:pt x="2128" y="0"/>
                    </a:moveTo>
                    <a:cubicBezTo>
                      <a:pt x="1551" y="395"/>
                      <a:pt x="761" y="456"/>
                      <a:pt x="1" y="487"/>
                    </a:cubicBezTo>
                    <a:cubicBezTo>
                      <a:pt x="365" y="608"/>
                      <a:pt x="730" y="730"/>
                      <a:pt x="1125" y="760"/>
                    </a:cubicBezTo>
                    <a:cubicBezTo>
                      <a:pt x="1309" y="802"/>
                      <a:pt x="1499" y="825"/>
                      <a:pt x="1695" y="825"/>
                    </a:cubicBezTo>
                    <a:cubicBezTo>
                      <a:pt x="1922" y="825"/>
                      <a:pt x="2158" y="795"/>
                      <a:pt x="2402" y="730"/>
                    </a:cubicBezTo>
                    <a:lnTo>
                      <a:pt x="21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69"/>
              <p:cNvSpPr/>
              <p:nvPr/>
            </p:nvSpPr>
            <p:spPr>
              <a:xfrm>
                <a:off x="15558900" y="7730250"/>
                <a:ext cx="588200" cy="428275"/>
              </a:xfrm>
              <a:custGeom>
                <a:avLst/>
                <a:gdLst/>
                <a:ahLst/>
                <a:cxnLst/>
                <a:rect l="l" t="t" r="r" b="b"/>
                <a:pathLst>
                  <a:path w="23528" h="17131" extrusionOk="0">
                    <a:moveTo>
                      <a:pt x="18648" y="1"/>
                    </a:moveTo>
                    <a:cubicBezTo>
                      <a:pt x="15877" y="1"/>
                      <a:pt x="13134" y="270"/>
                      <a:pt x="10548" y="1228"/>
                    </a:cubicBezTo>
                    <a:cubicBezTo>
                      <a:pt x="7022" y="2505"/>
                      <a:pt x="4074" y="5210"/>
                      <a:pt x="2250" y="8462"/>
                    </a:cubicBezTo>
                    <a:cubicBezTo>
                      <a:pt x="1278" y="10164"/>
                      <a:pt x="639" y="11988"/>
                      <a:pt x="335" y="13933"/>
                    </a:cubicBezTo>
                    <a:cubicBezTo>
                      <a:pt x="1" y="16183"/>
                      <a:pt x="1126" y="17064"/>
                      <a:pt x="3405" y="17125"/>
                    </a:cubicBezTo>
                    <a:cubicBezTo>
                      <a:pt x="3507" y="17128"/>
                      <a:pt x="3609" y="17130"/>
                      <a:pt x="3711" y="17130"/>
                    </a:cubicBezTo>
                    <a:cubicBezTo>
                      <a:pt x="8110" y="17130"/>
                      <a:pt x="11918" y="13944"/>
                      <a:pt x="14652" y="10438"/>
                    </a:cubicBezTo>
                    <a:cubicBezTo>
                      <a:pt x="17509" y="6912"/>
                      <a:pt x="19819" y="2809"/>
                      <a:pt x="23527" y="195"/>
                    </a:cubicBezTo>
                    <a:cubicBezTo>
                      <a:pt x="21909" y="93"/>
                      <a:pt x="20273" y="1"/>
                      <a:pt x="186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69"/>
              <p:cNvSpPr/>
              <p:nvPr/>
            </p:nvSpPr>
            <p:spPr>
              <a:xfrm>
                <a:off x="15475325" y="7816400"/>
                <a:ext cx="471150" cy="465100"/>
              </a:xfrm>
              <a:custGeom>
                <a:avLst/>
                <a:gdLst/>
                <a:ahLst/>
                <a:cxnLst/>
                <a:rect l="l" t="t" r="r" b="b"/>
                <a:pathLst>
                  <a:path w="18846" h="18604" extrusionOk="0">
                    <a:moveTo>
                      <a:pt x="18846" y="1"/>
                    </a:moveTo>
                    <a:lnTo>
                      <a:pt x="18846" y="1"/>
                    </a:lnTo>
                    <a:cubicBezTo>
                      <a:pt x="10943" y="3466"/>
                      <a:pt x="4134" y="9728"/>
                      <a:pt x="0" y="17600"/>
                    </a:cubicBezTo>
                    <a:lnTo>
                      <a:pt x="2037" y="18603"/>
                    </a:lnTo>
                    <a:cubicBezTo>
                      <a:pt x="5289" y="10852"/>
                      <a:pt x="11247" y="4165"/>
                      <a:pt x="188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69"/>
              <p:cNvSpPr/>
              <p:nvPr/>
            </p:nvSpPr>
            <p:spPr>
              <a:xfrm>
                <a:off x="15618950" y="7963075"/>
                <a:ext cx="25100" cy="96525"/>
              </a:xfrm>
              <a:custGeom>
                <a:avLst/>
                <a:gdLst/>
                <a:ahLst/>
                <a:cxnLst/>
                <a:rect l="l" t="t" r="r" b="b"/>
                <a:pathLst>
                  <a:path w="1004" h="3861" extrusionOk="0">
                    <a:moveTo>
                      <a:pt x="1003" y="0"/>
                    </a:moveTo>
                    <a:lnTo>
                      <a:pt x="1003" y="0"/>
                    </a:lnTo>
                    <a:cubicBezTo>
                      <a:pt x="395" y="1186"/>
                      <a:pt x="31" y="2493"/>
                      <a:pt x="0" y="3861"/>
                    </a:cubicBezTo>
                    <a:lnTo>
                      <a:pt x="760" y="3830"/>
                    </a:lnTo>
                    <a:cubicBezTo>
                      <a:pt x="547" y="2584"/>
                      <a:pt x="638" y="1247"/>
                      <a:pt x="10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69"/>
              <p:cNvSpPr/>
              <p:nvPr/>
            </p:nvSpPr>
            <p:spPr>
              <a:xfrm>
                <a:off x="15634150" y="8061850"/>
                <a:ext cx="107925" cy="20450"/>
              </a:xfrm>
              <a:custGeom>
                <a:avLst/>
                <a:gdLst/>
                <a:ahLst/>
                <a:cxnLst/>
                <a:rect l="l" t="t" r="r" b="b"/>
                <a:pathLst>
                  <a:path w="4317" h="818" extrusionOk="0">
                    <a:moveTo>
                      <a:pt x="152" y="1"/>
                    </a:moveTo>
                    <a:lnTo>
                      <a:pt x="0" y="761"/>
                    </a:lnTo>
                    <a:cubicBezTo>
                      <a:pt x="365" y="799"/>
                      <a:pt x="731" y="818"/>
                      <a:pt x="1098" y="818"/>
                    </a:cubicBezTo>
                    <a:cubicBezTo>
                      <a:pt x="2196" y="818"/>
                      <a:pt x="3290" y="647"/>
                      <a:pt x="4316" y="305"/>
                    </a:cubicBezTo>
                    <a:lnTo>
                      <a:pt x="4316" y="305"/>
                    </a:lnTo>
                    <a:cubicBezTo>
                      <a:pt x="3883" y="361"/>
                      <a:pt x="3445" y="388"/>
                      <a:pt x="3006" y="388"/>
                    </a:cubicBezTo>
                    <a:cubicBezTo>
                      <a:pt x="2029" y="388"/>
                      <a:pt x="1054" y="253"/>
                      <a:pt x="1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69"/>
              <p:cNvSpPr/>
              <p:nvPr/>
            </p:nvSpPr>
            <p:spPr>
              <a:xfrm>
                <a:off x="15710900" y="7872650"/>
                <a:ext cx="30400" cy="95000"/>
              </a:xfrm>
              <a:custGeom>
                <a:avLst/>
                <a:gdLst/>
                <a:ahLst/>
                <a:cxnLst/>
                <a:rect l="l" t="t" r="r" b="b"/>
                <a:pathLst>
                  <a:path w="1216" h="3800" extrusionOk="0">
                    <a:moveTo>
                      <a:pt x="1216" y="0"/>
                    </a:moveTo>
                    <a:cubicBezTo>
                      <a:pt x="517" y="1094"/>
                      <a:pt x="274" y="2462"/>
                      <a:pt x="0" y="3739"/>
                    </a:cubicBezTo>
                    <a:lnTo>
                      <a:pt x="760" y="3800"/>
                    </a:lnTo>
                    <a:cubicBezTo>
                      <a:pt x="760" y="2523"/>
                      <a:pt x="760" y="1216"/>
                      <a:pt x="1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69"/>
              <p:cNvSpPr/>
              <p:nvPr/>
            </p:nvSpPr>
            <p:spPr>
              <a:xfrm>
                <a:off x="15722275" y="7958500"/>
                <a:ext cx="114025" cy="19500"/>
              </a:xfrm>
              <a:custGeom>
                <a:avLst/>
                <a:gdLst/>
                <a:ahLst/>
                <a:cxnLst/>
                <a:rect l="l" t="t" r="r" b="b"/>
                <a:pathLst>
                  <a:path w="4561" h="780" extrusionOk="0">
                    <a:moveTo>
                      <a:pt x="183" y="1"/>
                    </a:moveTo>
                    <a:lnTo>
                      <a:pt x="1" y="700"/>
                    </a:lnTo>
                    <a:cubicBezTo>
                      <a:pt x="441" y="752"/>
                      <a:pt x="886" y="779"/>
                      <a:pt x="1330" y="779"/>
                    </a:cubicBezTo>
                    <a:cubicBezTo>
                      <a:pt x="2449" y="779"/>
                      <a:pt x="3559" y="606"/>
                      <a:pt x="4560" y="214"/>
                    </a:cubicBezTo>
                    <a:lnTo>
                      <a:pt x="4560" y="214"/>
                    </a:lnTo>
                    <a:cubicBezTo>
                      <a:pt x="3983" y="320"/>
                      <a:pt x="3401" y="371"/>
                      <a:pt x="2826" y="371"/>
                    </a:cubicBezTo>
                    <a:cubicBezTo>
                      <a:pt x="1916" y="371"/>
                      <a:pt x="1021" y="243"/>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69"/>
              <p:cNvSpPr/>
              <p:nvPr/>
            </p:nvSpPr>
            <p:spPr>
              <a:xfrm>
                <a:off x="15818025" y="7822500"/>
                <a:ext cx="26625" cy="62325"/>
              </a:xfrm>
              <a:custGeom>
                <a:avLst/>
                <a:gdLst/>
                <a:ahLst/>
                <a:cxnLst/>
                <a:rect l="l" t="t" r="r" b="b"/>
                <a:pathLst>
                  <a:path w="1065" h="2493" extrusionOk="0">
                    <a:moveTo>
                      <a:pt x="1065" y="0"/>
                    </a:moveTo>
                    <a:lnTo>
                      <a:pt x="1065" y="0"/>
                    </a:lnTo>
                    <a:cubicBezTo>
                      <a:pt x="548" y="730"/>
                      <a:pt x="153" y="1581"/>
                      <a:pt x="1" y="2493"/>
                    </a:cubicBezTo>
                    <a:lnTo>
                      <a:pt x="761" y="2493"/>
                    </a:lnTo>
                    <a:cubicBezTo>
                      <a:pt x="639" y="1702"/>
                      <a:pt x="761" y="821"/>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69"/>
              <p:cNvSpPr/>
              <p:nvPr/>
            </p:nvSpPr>
            <p:spPr>
              <a:xfrm>
                <a:off x="15826400" y="7875675"/>
                <a:ext cx="81325" cy="19875"/>
              </a:xfrm>
              <a:custGeom>
                <a:avLst/>
                <a:gdLst/>
                <a:ahLst/>
                <a:cxnLst/>
                <a:rect l="l" t="t" r="r" b="b"/>
                <a:pathLst>
                  <a:path w="3253" h="795" extrusionOk="0">
                    <a:moveTo>
                      <a:pt x="213" y="1"/>
                    </a:moveTo>
                    <a:lnTo>
                      <a:pt x="0" y="730"/>
                    </a:lnTo>
                    <a:cubicBezTo>
                      <a:pt x="323" y="774"/>
                      <a:pt x="646" y="795"/>
                      <a:pt x="965" y="795"/>
                    </a:cubicBezTo>
                    <a:cubicBezTo>
                      <a:pt x="1760" y="795"/>
                      <a:pt x="2537" y="665"/>
                      <a:pt x="3253" y="426"/>
                    </a:cubicBezTo>
                    <a:lnTo>
                      <a:pt x="3253" y="426"/>
                    </a:lnTo>
                    <a:cubicBezTo>
                      <a:pt x="3095" y="435"/>
                      <a:pt x="2939" y="439"/>
                      <a:pt x="2784" y="439"/>
                    </a:cubicBezTo>
                    <a:cubicBezTo>
                      <a:pt x="1870" y="439"/>
                      <a:pt x="1019" y="287"/>
                      <a:pt x="2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69"/>
              <p:cNvSpPr/>
              <p:nvPr/>
            </p:nvSpPr>
            <p:spPr>
              <a:xfrm>
                <a:off x="14640950" y="6931275"/>
                <a:ext cx="246225" cy="163275"/>
              </a:xfrm>
              <a:custGeom>
                <a:avLst/>
                <a:gdLst/>
                <a:ahLst/>
                <a:cxnLst/>
                <a:rect l="l" t="t" r="r" b="b"/>
                <a:pathLst>
                  <a:path w="9849" h="6531" extrusionOk="0">
                    <a:moveTo>
                      <a:pt x="824" y="0"/>
                    </a:moveTo>
                    <a:cubicBezTo>
                      <a:pt x="569" y="0"/>
                      <a:pt x="351" y="165"/>
                      <a:pt x="153" y="512"/>
                    </a:cubicBezTo>
                    <a:cubicBezTo>
                      <a:pt x="62" y="725"/>
                      <a:pt x="1" y="907"/>
                      <a:pt x="62" y="1150"/>
                    </a:cubicBezTo>
                    <a:cubicBezTo>
                      <a:pt x="518" y="1333"/>
                      <a:pt x="1004" y="1606"/>
                      <a:pt x="1521" y="1910"/>
                    </a:cubicBezTo>
                    <a:cubicBezTo>
                      <a:pt x="2250" y="2305"/>
                      <a:pt x="3436" y="3065"/>
                      <a:pt x="5016" y="4220"/>
                    </a:cubicBezTo>
                    <a:cubicBezTo>
                      <a:pt x="6536" y="5284"/>
                      <a:pt x="7721" y="6044"/>
                      <a:pt x="8633" y="6530"/>
                    </a:cubicBezTo>
                    <a:cubicBezTo>
                      <a:pt x="8664" y="6530"/>
                      <a:pt x="8876" y="6500"/>
                      <a:pt x="9211" y="6469"/>
                    </a:cubicBezTo>
                    <a:cubicBezTo>
                      <a:pt x="9424" y="6409"/>
                      <a:pt x="9636" y="6348"/>
                      <a:pt x="9697" y="6196"/>
                    </a:cubicBezTo>
                    <a:cubicBezTo>
                      <a:pt x="9727" y="6105"/>
                      <a:pt x="9788" y="6044"/>
                      <a:pt x="9788" y="5953"/>
                    </a:cubicBezTo>
                    <a:cubicBezTo>
                      <a:pt x="9849" y="5284"/>
                      <a:pt x="9849" y="4433"/>
                      <a:pt x="9788" y="3460"/>
                    </a:cubicBezTo>
                    <a:cubicBezTo>
                      <a:pt x="9667" y="1758"/>
                      <a:pt x="9576" y="907"/>
                      <a:pt x="9576" y="877"/>
                    </a:cubicBezTo>
                    <a:cubicBezTo>
                      <a:pt x="9521" y="686"/>
                      <a:pt x="9368" y="568"/>
                      <a:pt x="9140" y="568"/>
                    </a:cubicBezTo>
                    <a:cubicBezTo>
                      <a:pt x="9114" y="568"/>
                      <a:pt x="9087" y="570"/>
                      <a:pt x="9059" y="573"/>
                    </a:cubicBezTo>
                    <a:cubicBezTo>
                      <a:pt x="8876" y="573"/>
                      <a:pt x="8664" y="664"/>
                      <a:pt x="8572" y="877"/>
                    </a:cubicBezTo>
                    <a:cubicBezTo>
                      <a:pt x="8512" y="968"/>
                      <a:pt x="8451" y="1029"/>
                      <a:pt x="8420" y="1181"/>
                    </a:cubicBezTo>
                    <a:cubicBezTo>
                      <a:pt x="8360" y="1333"/>
                      <a:pt x="8329" y="1454"/>
                      <a:pt x="8299" y="1485"/>
                    </a:cubicBezTo>
                    <a:cubicBezTo>
                      <a:pt x="8299" y="1788"/>
                      <a:pt x="8299" y="2275"/>
                      <a:pt x="8329" y="3004"/>
                    </a:cubicBezTo>
                    <a:cubicBezTo>
                      <a:pt x="8360" y="3643"/>
                      <a:pt x="8329" y="4159"/>
                      <a:pt x="8299" y="4524"/>
                    </a:cubicBezTo>
                    <a:cubicBezTo>
                      <a:pt x="7448" y="4099"/>
                      <a:pt x="6232" y="3339"/>
                      <a:pt x="4651" y="2275"/>
                    </a:cubicBezTo>
                    <a:cubicBezTo>
                      <a:pt x="3040" y="1211"/>
                      <a:pt x="1825" y="512"/>
                      <a:pt x="1004" y="26"/>
                    </a:cubicBezTo>
                    <a:cubicBezTo>
                      <a:pt x="942" y="9"/>
                      <a:pt x="882" y="0"/>
                      <a:pt x="8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69"/>
              <p:cNvSpPr/>
              <p:nvPr/>
            </p:nvSpPr>
            <p:spPr>
              <a:xfrm>
                <a:off x="14811925" y="6760400"/>
                <a:ext cx="169500" cy="174800"/>
              </a:xfrm>
              <a:custGeom>
                <a:avLst/>
                <a:gdLst/>
                <a:ahLst/>
                <a:cxnLst/>
                <a:rect l="l" t="t" r="r" b="b"/>
                <a:pathLst>
                  <a:path w="6780" h="6992" extrusionOk="0">
                    <a:moveTo>
                      <a:pt x="3157" y="1417"/>
                    </a:moveTo>
                    <a:cubicBezTo>
                      <a:pt x="3503" y="1417"/>
                      <a:pt x="3920" y="1639"/>
                      <a:pt x="4408" y="2058"/>
                    </a:cubicBezTo>
                    <a:cubicBezTo>
                      <a:pt x="4834" y="2392"/>
                      <a:pt x="5077" y="2939"/>
                      <a:pt x="5138" y="3699"/>
                    </a:cubicBezTo>
                    <a:cubicBezTo>
                      <a:pt x="5229" y="4520"/>
                      <a:pt x="5077" y="5098"/>
                      <a:pt x="4682" y="5462"/>
                    </a:cubicBezTo>
                    <a:cubicBezTo>
                      <a:pt x="4586" y="5559"/>
                      <a:pt x="4404" y="5618"/>
                      <a:pt x="4137" y="5618"/>
                    </a:cubicBezTo>
                    <a:cubicBezTo>
                      <a:pt x="3983" y="5618"/>
                      <a:pt x="3800" y="5598"/>
                      <a:pt x="3588" y="5554"/>
                    </a:cubicBezTo>
                    <a:cubicBezTo>
                      <a:pt x="3162" y="5462"/>
                      <a:pt x="2797" y="5250"/>
                      <a:pt x="2433" y="4915"/>
                    </a:cubicBezTo>
                    <a:cubicBezTo>
                      <a:pt x="1916" y="4368"/>
                      <a:pt x="1673" y="3851"/>
                      <a:pt x="1764" y="3304"/>
                    </a:cubicBezTo>
                    <a:cubicBezTo>
                      <a:pt x="1764" y="3274"/>
                      <a:pt x="1764" y="3274"/>
                      <a:pt x="1794" y="3243"/>
                    </a:cubicBezTo>
                    <a:cubicBezTo>
                      <a:pt x="1825" y="3183"/>
                      <a:pt x="1946" y="3152"/>
                      <a:pt x="2129" y="3122"/>
                    </a:cubicBezTo>
                    <a:cubicBezTo>
                      <a:pt x="2341" y="3091"/>
                      <a:pt x="2433" y="3000"/>
                      <a:pt x="2493" y="2939"/>
                    </a:cubicBezTo>
                    <a:cubicBezTo>
                      <a:pt x="2554" y="2818"/>
                      <a:pt x="2554" y="2575"/>
                      <a:pt x="2554" y="2210"/>
                    </a:cubicBezTo>
                    <a:cubicBezTo>
                      <a:pt x="2554" y="1876"/>
                      <a:pt x="2585" y="1663"/>
                      <a:pt x="2706" y="1572"/>
                    </a:cubicBezTo>
                    <a:cubicBezTo>
                      <a:pt x="2737" y="1511"/>
                      <a:pt x="2797" y="1511"/>
                      <a:pt x="2858" y="1481"/>
                    </a:cubicBezTo>
                    <a:cubicBezTo>
                      <a:pt x="2951" y="1438"/>
                      <a:pt x="3051" y="1417"/>
                      <a:pt x="3157" y="1417"/>
                    </a:cubicBezTo>
                    <a:close/>
                    <a:moveTo>
                      <a:pt x="3350" y="1"/>
                    </a:moveTo>
                    <a:cubicBezTo>
                      <a:pt x="3014" y="1"/>
                      <a:pt x="2663" y="89"/>
                      <a:pt x="2311" y="265"/>
                    </a:cubicBezTo>
                    <a:cubicBezTo>
                      <a:pt x="1642" y="660"/>
                      <a:pt x="1186" y="812"/>
                      <a:pt x="943" y="842"/>
                    </a:cubicBezTo>
                    <a:cubicBezTo>
                      <a:pt x="730" y="842"/>
                      <a:pt x="578" y="903"/>
                      <a:pt x="426" y="1055"/>
                    </a:cubicBezTo>
                    <a:cubicBezTo>
                      <a:pt x="183" y="1298"/>
                      <a:pt x="31" y="1663"/>
                      <a:pt x="31" y="2210"/>
                    </a:cubicBezTo>
                    <a:cubicBezTo>
                      <a:pt x="1" y="2666"/>
                      <a:pt x="92" y="3122"/>
                      <a:pt x="183" y="3578"/>
                    </a:cubicBezTo>
                    <a:cubicBezTo>
                      <a:pt x="487" y="4672"/>
                      <a:pt x="943" y="5523"/>
                      <a:pt x="1551" y="6101"/>
                    </a:cubicBezTo>
                    <a:cubicBezTo>
                      <a:pt x="2098" y="6678"/>
                      <a:pt x="2706" y="6982"/>
                      <a:pt x="3405" y="6982"/>
                    </a:cubicBezTo>
                    <a:cubicBezTo>
                      <a:pt x="3503" y="6988"/>
                      <a:pt x="3600" y="6991"/>
                      <a:pt x="3693" y="6991"/>
                    </a:cubicBezTo>
                    <a:cubicBezTo>
                      <a:pt x="4529" y="6991"/>
                      <a:pt x="5187" y="6751"/>
                      <a:pt x="5624" y="6313"/>
                    </a:cubicBezTo>
                    <a:cubicBezTo>
                      <a:pt x="5746" y="6192"/>
                      <a:pt x="5867" y="6070"/>
                      <a:pt x="5928" y="5918"/>
                    </a:cubicBezTo>
                    <a:cubicBezTo>
                      <a:pt x="6688" y="4794"/>
                      <a:pt x="6779" y="3426"/>
                      <a:pt x="6202" y="1815"/>
                    </a:cubicBezTo>
                    <a:cubicBezTo>
                      <a:pt x="6141" y="1541"/>
                      <a:pt x="5989" y="1298"/>
                      <a:pt x="5746" y="1055"/>
                    </a:cubicBezTo>
                    <a:cubicBezTo>
                      <a:pt x="5351" y="660"/>
                      <a:pt x="4712" y="356"/>
                      <a:pt x="3892" y="82"/>
                    </a:cubicBezTo>
                    <a:cubicBezTo>
                      <a:pt x="3718" y="28"/>
                      <a:pt x="3536" y="1"/>
                      <a:pt x="33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69"/>
              <p:cNvSpPr/>
              <p:nvPr/>
            </p:nvSpPr>
            <p:spPr>
              <a:xfrm>
                <a:off x="14920600" y="6540300"/>
                <a:ext cx="224950" cy="326900"/>
              </a:xfrm>
              <a:custGeom>
                <a:avLst/>
                <a:gdLst/>
                <a:ahLst/>
                <a:cxnLst/>
                <a:rect l="l" t="t" r="r" b="b"/>
                <a:pathLst>
                  <a:path w="8998" h="13076" extrusionOk="0">
                    <a:moveTo>
                      <a:pt x="6789" y="1"/>
                    </a:moveTo>
                    <a:cubicBezTo>
                      <a:pt x="6767" y="1"/>
                      <a:pt x="6744" y="4"/>
                      <a:pt x="6718" y="11"/>
                    </a:cubicBezTo>
                    <a:cubicBezTo>
                      <a:pt x="6641" y="69"/>
                      <a:pt x="6588" y="90"/>
                      <a:pt x="6529" y="90"/>
                    </a:cubicBezTo>
                    <a:cubicBezTo>
                      <a:pt x="6495" y="90"/>
                      <a:pt x="6458" y="83"/>
                      <a:pt x="6414" y="72"/>
                    </a:cubicBezTo>
                    <a:cubicBezTo>
                      <a:pt x="6292" y="11"/>
                      <a:pt x="6232" y="11"/>
                      <a:pt x="6171" y="11"/>
                    </a:cubicBezTo>
                    <a:cubicBezTo>
                      <a:pt x="5776" y="193"/>
                      <a:pt x="5533" y="406"/>
                      <a:pt x="5502" y="740"/>
                    </a:cubicBezTo>
                    <a:cubicBezTo>
                      <a:pt x="5533" y="2047"/>
                      <a:pt x="5715" y="3506"/>
                      <a:pt x="5988" y="5208"/>
                    </a:cubicBezTo>
                    <a:cubicBezTo>
                      <a:pt x="6262" y="6667"/>
                      <a:pt x="6536" y="8157"/>
                      <a:pt x="6779" y="9585"/>
                    </a:cubicBezTo>
                    <a:cubicBezTo>
                      <a:pt x="5928" y="8734"/>
                      <a:pt x="5077" y="7822"/>
                      <a:pt x="4256" y="6911"/>
                    </a:cubicBezTo>
                    <a:cubicBezTo>
                      <a:pt x="3253" y="5877"/>
                      <a:pt x="2341" y="5056"/>
                      <a:pt x="1520" y="4388"/>
                    </a:cubicBezTo>
                    <a:cubicBezTo>
                      <a:pt x="1260" y="4347"/>
                      <a:pt x="1042" y="4330"/>
                      <a:pt x="863" y="4330"/>
                    </a:cubicBezTo>
                    <a:cubicBezTo>
                      <a:pt x="644" y="4330"/>
                      <a:pt x="482" y="4354"/>
                      <a:pt x="365" y="4388"/>
                    </a:cubicBezTo>
                    <a:cubicBezTo>
                      <a:pt x="274" y="4479"/>
                      <a:pt x="213" y="4509"/>
                      <a:pt x="152" y="4631"/>
                    </a:cubicBezTo>
                    <a:cubicBezTo>
                      <a:pt x="31" y="4661"/>
                      <a:pt x="0" y="4844"/>
                      <a:pt x="0" y="5208"/>
                    </a:cubicBezTo>
                    <a:cubicBezTo>
                      <a:pt x="1095" y="5999"/>
                      <a:pt x="2463" y="7306"/>
                      <a:pt x="4104" y="9099"/>
                    </a:cubicBezTo>
                    <a:cubicBezTo>
                      <a:pt x="5806" y="11014"/>
                      <a:pt x="7143" y="12351"/>
                      <a:pt x="8055" y="13051"/>
                    </a:cubicBezTo>
                    <a:cubicBezTo>
                      <a:pt x="8144" y="13068"/>
                      <a:pt x="8226" y="13076"/>
                      <a:pt x="8300" y="13076"/>
                    </a:cubicBezTo>
                    <a:cubicBezTo>
                      <a:pt x="8479" y="13076"/>
                      <a:pt x="8617" y="13033"/>
                      <a:pt x="8724" y="12990"/>
                    </a:cubicBezTo>
                    <a:cubicBezTo>
                      <a:pt x="8876" y="12899"/>
                      <a:pt x="8967" y="12807"/>
                      <a:pt x="8998" y="12625"/>
                    </a:cubicBezTo>
                    <a:cubicBezTo>
                      <a:pt x="8937" y="11804"/>
                      <a:pt x="8694" y="10619"/>
                      <a:pt x="8268" y="9129"/>
                    </a:cubicBezTo>
                    <a:cubicBezTo>
                      <a:pt x="7812" y="7579"/>
                      <a:pt x="7599" y="6455"/>
                      <a:pt x="7478" y="5725"/>
                    </a:cubicBezTo>
                    <a:cubicBezTo>
                      <a:pt x="7143" y="3263"/>
                      <a:pt x="6992" y="1531"/>
                      <a:pt x="7022" y="558"/>
                    </a:cubicBezTo>
                    <a:cubicBezTo>
                      <a:pt x="7022" y="436"/>
                      <a:pt x="7022" y="345"/>
                      <a:pt x="6992" y="193"/>
                    </a:cubicBezTo>
                    <a:cubicBezTo>
                      <a:pt x="6920" y="50"/>
                      <a:pt x="6867" y="1"/>
                      <a:pt x="67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69"/>
              <p:cNvSpPr/>
              <p:nvPr/>
            </p:nvSpPr>
            <p:spPr>
              <a:xfrm>
                <a:off x="15152375" y="6511325"/>
                <a:ext cx="205950" cy="266350"/>
              </a:xfrm>
              <a:custGeom>
                <a:avLst/>
                <a:gdLst/>
                <a:ahLst/>
                <a:cxnLst/>
                <a:rect l="l" t="t" r="r" b="b"/>
                <a:pathLst>
                  <a:path w="8238" h="10654" extrusionOk="0">
                    <a:moveTo>
                      <a:pt x="5223" y="0"/>
                    </a:moveTo>
                    <a:cubicBezTo>
                      <a:pt x="5090" y="0"/>
                      <a:pt x="4969" y="13"/>
                      <a:pt x="4863" y="45"/>
                    </a:cubicBezTo>
                    <a:cubicBezTo>
                      <a:pt x="4772" y="76"/>
                      <a:pt x="4712" y="76"/>
                      <a:pt x="4681" y="106"/>
                    </a:cubicBezTo>
                    <a:cubicBezTo>
                      <a:pt x="4104" y="380"/>
                      <a:pt x="3556" y="653"/>
                      <a:pt x="3040" y="957"/>
                    </a:cubicBezTo>
                    <a:cubicBezTo>
                      <a:pt x="2432" y="1291"/>
                      <a:pt x="1885" y="1595"/>
                      <a:pt x="1520" y="1930"/>
                    </a:cubicBezTo>
                    <a:cubicBezTo>
                      <a:pt x="1186" y="2173"/>
                      <a:pt x="821" y="2446"/>
                      <a:pt x="487" y="2659"/>
                    </a:cubicBezTo>
                    <a:cubicBezTo>
                      <a:pt x="152" y="2963"/>
                      <a:pt x="0" y="3267"/>
                      <a:pt x="61" y="3601"/>
                    </a:cubicBezTo>
                    <a:cubicBezTo>
                      <a:pt x="139" y="3914"/>
                      <a:pt x="418" y="4070"/>
                      <a:pt x="937" y="4070"/>
                    </a:cubicBezTo>
                    <a:cubicBezTo>
                      <a:pt x="1023" y="4070"/>
                      <a:pt x="1116" y="4066"/>
                      <a:pt x="1216" y="4057"/>
                    </a:cubicBezTo>
                    <a:cubicBezTo>
                      <a:pt x="1398" y="5060"/>
                      <a:pt x="1490" y="5577"/>
                      <a:pt x="1490" y="5699"/>
                    </a:cubicBezTo>
                    <a:cubicBezTo>
                      <a:pt x="1490" y="5820"/>
                      <a:pt x="1398" y="5942"/>
                      <a:pt x="1246" y="6033"/>
                    </a:cubicBezTo>
                    <a:cubicBezTo>
                      <a:pt x="1094" y="6155"/>
                      <a:pt x="1064" y="6276"/>
                      <a:pt x="1064" y="6398"/>
                    </a:cubicBezTo>
                    <a:cubicBezTo>
                      <a:pt x="1094" y="6611"/>
                      <a:pt x="1277" y="6823"/>
                      <a:pt x="1672" y="6915"/>
                    </a:cubicBezTo>
                    <a:cubicBezTo>
                      <a:pt x="1733" y="7735"/>
                      <a:pt x="1976" y="8586"/>
                      <a:pt x="2310" y="9559"/>
                    </a:cubicBezTo>
                    <a:cubicBezTo>
                      <a:pt x="2432" y="9893"/>
                      <a:pt x="2645" y="10167"/>
                      <a:pt x="3009" y="10349"/>
                    </a:cubicBezTo>
                    <a:cubicBezTo>
                      <a:pt x="3344" y="10532"/>
                      <a:pt x="3678" y="10653"/>
                      <a:pt x="4012" y="10653"/>
                    </a:cubicBezTo>
                    <a:cubicBezTo>
                      <a:pt x="5137" y="10653"/>
                      <a:pt x="6414" y="10410"/>
                      <a:pt x="7812" y="10045"/>
                    </a:cubicBezTo>
                    <a:cubicBezTo>
                      <a:pt x="8025" y="9985"/>
                      <a:pt x="8116" y="9893"/>
                      <a:pt x="8207" y="9711"/>
                    </a:cubicBezTo>
                    <a:cubicBezTo>
                      <a:pt x="8237" y="9498"/>
                      <a:pt x="8237" y="9346"/>
                      <a:pt x="8177" y="9164"/>
                    </a:cubicBezTo>
                    <a:cubicBezTo>
                      <a:pt x="7986" y="8782"/>
                      <a:pt x="7757" y="8568"/>
                      <a:pt x="7520" y="8568"/>
                    </a:cubicBezTo>
                    <a:cubicBezTo>
                      <a:pt x="7456" y="8568"/>
                      <a:pt x="7391" y="8584"/>
                      <a:pt x="7326" y="8617"/>
                    </a:cubicBezTo>
                    <a:cubicBezTo>
                      <a:pt x="7265" y="8617"/>
                      <a:pt x="7174" y="8708"/>
                      <a:pt x="7113" y="8829"/>
                    </a:cubicBezTo>
                    <a:cubicBezTo>
                      <a:pt x="7022" y="8921"/>
                      <a:pt x="6961" y="8981"/>
                      <a:pt x="6839" y="9012"/>
                    </a:cubicBezTo>
                    <a:cubicBezTo>
                      <a:pt x="5986" y="9239"/>
                      <a:pt x="5275" y="9360"/>
                      <a:pt x="4706" y="9360"/>
                    </a:cubicBezTo>
                    <a:cubicBezTo>
                      <a:pt x="4362" y="9360"/>
                      <a:pt x="4070" y="9316"/>
                      <a:pt x="3830" y="9225"/>
                    </a:cubicBezTo>
                    <a:cubicBezTo>
                      <a:pt x="3678" y="9042"/>
                      <a:pt x="3556" y="8829"/>
                      <a:pt x="3496" y="8465"/>
                    </a:cubicBezTo>
                    <a:cubicBezTo>
                      <a:pt x="3374" y="8009"/>
                      <a:pt x="3313" y="7310"/>
                      <a:pt x="3344" y="6428"/>
                    </a:cubicBezTo>
                    <a:cubicBezTo>
                      <a:pt x="3648" y="6246"/>
                      <a:pt x="4073" y="6033"/>
                      <a:pt x="4620" y="5881"/>
                    </a:cubicBezTo>
                    <a:cubicBezTo>
                      <a:pt x="5289" y="5729"/>
                      <a:pt x="5745" y="5577"/>
                      <a:pt x="5958" y="5486"/>
                    </a:cubicBezTo>
                    <a:cubicBezTo>
                      <a:pt x="6079" y="5425"/>
                      <a:pt x="6201" y="5364"/>
                      <a:pt x="6262" y="5243"/>
                    </a:cubicBezTo>
                    <a:cubicBezTo>
                      <a:pt x="6383" y="5060"/>
                      <a:pt x="6414" y="4939"/>
                      <a:pt x="6444" y="4939"/>
                    </a:cubicBezTo>
                    <a:cubicBezTo>
                      <a:pt x="6535" y="4878"/>
                      <a:pt x="6566" y="4787"/>
                      <a:pt x="6535" y="4726"/>
                    </a:cubicBezTo>
                    <a:cubicBezTo>
                      <a:pt x="6535" y="4635"/>
                      <a:pt x="6414" y="4513"/>
                      <a:pt x="6201" y="4331"/>
                    </a:cubicBezTo>
                    <a:cubicBezTo>
                      <a:pt x="6064" y="4301"/>
                      <a:pt x="5920" y="4285"/>
                      <a:pt x="5768" y="4285"/>
                    </a:cubicBezTo>
                    <a:cubicBezTo>
                      <a:pt x="5616" y="4285"/>
                      <a:pt x="5456" y="4301"/>
                      <a:pt x="5289" y="4331"/>
                    </a:cubicBezTo>
                    <a:cubicBezTo>
                      <a:pt x="5137" y="4422"/>
                      <a:pt x="4863" y="4483"/>
                      <a:pt x="4468" y="4635"/>
                    </a:cubicBezTo>
                    <a:cubicBezTo>
                      <a:pt x="4134" y="4787"/>
                      <a:pt x="3860" y="4908"/>
                      <a:pt x="3678" y="4939"/>
                    </a:cubicBezTo>
                    <a:cubicBezTo>
                      <a:pt x="3473" y="5007"/>
                      <a:pt x="3302" y="5041"/>
                      <a:pt x="3152" y="5041"/>
                    </a:cubicBezTo>
                    <a:cubicBezTo>
                      <a:pt x="3102" y="5041"/>
                      <a:pt x="3055" y="5038"/>
                      <a:pt x="3009" y="5030"/>
                    </a:cubicBezTo>
                    <a:cubicBezTo>
                      <a:pt x="2766" y="3997"/>
                      <a:pt x="2705" y="3297"/>
                      <a:pt x="2736" y="2994"/>
                    </a:cubicBezTo>
                    <a:cubicBezTo>
                      <a:pt x="3101" y="2750"/>
                      <a:pt x="3708" y="2355"/>
                      <a:pt x="4529" y="1930"/>
                    </a:cubicBezTo>
                    <a:cubicBezTo>
                      <a:pt x="5319" y="1535"/>
                      <a:pt x="5927" y="1139"/>
                      <a:pt x="6292" y="866"/>
                    </a:cubicBezTo>
                    <a:cubicBezTo>
                      <a:pt x="6383" y="805"/>
                      <a:pt x="6383" y="744"/>
                      <a:pt x="6383" y="623"/>
                    </a:cubicBezTo>
                    <a:cubicBezTo>
                      <a:pt x="6353" y="531"/>
                      <a:pt x="6292" y="471"/>
                      <a:pt x="6231" y="349"/>
                    </a:cubicBezTo>
                    <a:cubicBezTo>
                      <a:pt x="6140" y="228"/>
                      <a:pt x="6110" y="167"/>
                      <a:pt x="6079" y="106"/>
                    </a:cubicBezTo>
                    <a:cubicBezTo>
                      <a:pt x="5763" y="47"/>
                      <a:pt x="5472" y="0"/>
                      <a:pt x="52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69"/>
              <p:cNvSpPr/>
              <p:nvPr/>
            </p:nvSpPr>
            <p:spPr>
              <a:xfrm>
                <a:off x="15472275" y="6508650"/>
                <a:ext cx="177075" cy="259325"/>
              </a:xfrm>
              <a:custGeom>
                <a:avLst/>
                <a:gdLst/>
                <a:ahLst/>
                <a:cxnLst/>
                <a:rect l="l" t="t" r="r" b="b"/>
                <a:pathLst>
                  <a:path w="7083" h="10373" extrusionOk="0">
                    <a:moveTo>
                      <a:pt x="5624" y="0"/>
                    </a:moveTo>
                    <a:cubicBezTo>
                      <a:pt x="5016" y="91"/>
                      <a:pt x="4408" y="183"/>
                      <a:pt x="3800" y="274"/>
                    </a:cubicBezTo>
                    <a:cubicBezTo>
                      <a:pt x="3132" y="395"/>
                      <a:pt x="2524" y="487"/>
                      <a:pt x="2068" y="699"/>
                    </a:cubicBezTo>
                    <a:cubicBezTo>
                      <a:pt x="1642" y="790"/>
                      <a:pt x="1247" y="912"/>
                      <a:pt x="852" y="1034"/>
                    </a:cubicBezTo>
                    <a:cubicBezTo>
                      <a:pt x="396" y="1186"/>
                      <a:pt x="153" y="1398"/>
                      <a:pt x="122" y="1763"/>
                    </a:cubicBezTo>
                    <a:cubicBezTo>
                      <a:pt x="31" y="2128"/>
                      <a:pt x="335" y="2401"/>
                      <a:pt x="1034" y="2584"/>
                    </a:cubicBezTo>
                    <a:cubicBezTo>
                      <a:pt x="882" y="3587"/>
                      <a:pt x="761" y="4134"/>
                      <a:pt x="730" y="4225"/>
                    </a:cubicBezTo>
                    <a:cubicBezTo>
                      <a:pt x="700" y="4286"/>
                      <a:pt x="578" y="4377"/>
                      <a:pt x="396" y="4438"/>
                    </a:cubicBezTo>
                    <a:cubicBezTo>
                      <a:pt x="183" y="4529"/>
                      <a:pt x="122" y="4590"/>
                      <a:pt x="92" y="4711"/>
                    </a:cubicBezTo>
                    <a:cubicBezTo>
                      <a:pt x="1" y="4894"/>
                      <a:pt x="153" y="5137"/>
                      <a:pt x="457" y="5411"/>
                    </a:cubicBezTo>
                    <a:cubicBezTo>
                      <a:pt x="274" y="6201"/>
                      <a:pt x="183" y="7052"/>
                      <a:pt x="183" y="8085"/>
                    </a:cubicBezTo>
                    <a:cubicBezTo>
                      <a:pt x="183" y="8420"/>
                      <a:pt x="305" y="8785"/>
                      <a:pt x="578" y="9088"/>
                    </a:cubicBezTo>
                    <a:cubicBezTo>
                      <a:pt x="852" y="9392"/>
                      <a:pt x="1095" y="9575"/>
                      <a:pt x="1460" y="9696"/>
                    </a:cubicBezTo>
                    <a:cubicBezTo>
                      <a:pt x="2524" y="10031"/>
                      <a:pt x="3770" y="10304"/>
                      <a:pt x="5259" y="10365"/>
                    </a:cubicBezTo>
                    <a:cubicBezTo>
                      <a:pt x="5290" y="10370"/>
                      <a:pt x="5319" y="10373"/>
                      <a:pt x="5348" y="10373"/>
                    </a:cubicBezTo>
                    <a:cubicBezTo>
                      <a:pt x="5491" y="10373"/>
                      <a:pt x="5614" y="10309"/>
                      <a:pt x="5715" y="10183"/>
                    </a:cubicBezTo>
                    <a:cubicBezTo>
                      <a:pt x="5806" y="10031"/>
                      <a:pt x="5867" y="9879"/>
                      <a:pt x="5867" y="9696"/>
                    </a:cubicBezTo>
                    <a:cubicBezTo>
                      <a:pt x="5781" y="9148"/>
                      <a:pt x="5612" y="8873"/>
                      <a:pt x="5308" y="8873"/>
                    </a:cubicBezTo>
                    <a:cubicBezTo>
                      <a:pt x="5292" y="8873"/>
                      <a:pt x="5276" y="8874"/>
                      <a:pt x="5259" y="8876"/>
                    </a:cubicBezTo>
                    <a:cubicBezTo>
                      <a:pt x="5168" y="8876"/>
                      <a:pt x="5046" y="8936"/>
                      <a:pt x="4955" y="8997"/>
                    </a:cubicBezTo>
                    <a:cubicBezTo>
                      <a:pt x="4834" y="9088"/>
                      <a:pt x="4743" y="9119"/>
                      <a:pt x="4651" y="9119"/>
                    </a:cubicBezTo>
                    <a:cubicBezTo>
                      <a:pt x="3223" y="9028"/>
                      <a:pt x="2250" y="8785"/>
                      <a:pt x="1703" y="8359"/>
                    </a:cubicBezTo>
                    <a:cubicBezTo>
                      <a:pt x="1642" y="8177"/>
                      <a:pt x="1612" y="7903"/>
                      <a:pt x="1642" y="7569"/>
                    </a:cubicBezTo>
                    <a:cubicBezTo>
                      <a:pt x="1673" y="7022"/>
                      <a:pt x="1855" y="6383"/>
                      <a:pt x="2159" y="5532"/>
                    </a:cubicBezTo>
                    <a:cubicBezTo>
                      <a:pt x="2426" y="5488"/>
                      <a:pt x="2742" y="5459"/>
                      <a:pt x="3107" y="5459"/>
                    </a:cubicBezTo>
                    <a:cubicBezTo>
                      <a:pt x="3240" y="5459"/>
                      <a:pt x="3380" y="5463"/>
                      <a:pt x="3527" y="5471"/>
                    </a:cubicBezTo>
                    <a:cubicBezTo>
                      <a:pt x="3936" y="5507"/>
                      <a:pt x="4262" y="5522"/>
                      <a:pt x="4517" y="5522"/>
                    </a:cubicBezTo>
                    <a:cubicBezTo>
                      <a:pt x="4697" y="5522"/>
                      <a:pt x="4842" y="5514"/>
                      <a:pt x="4955" y="5502"/>
                    </a:cubicBezTo>
                    <a:cubicBezTo>
                      <a:pt x="5107" y="5502"/>
                      <a:pt x="5198" y="5502"/>
                      <a:pt x="5320" y="5380"/>
                    </a:cubicBezTo>
                    <a:cubicBezTo>
                      <a:pt x="5472" y="5259"/>
                      <a:pt x="5563" y="5167"/>
                      <a:pt x="5594" y="5167"/>
                    </a:cubicBezTo>
                    <a:cubicBezTo>
                      <a:pt x="5715" y="5137"/>
                      <a:pt x="5746" y="5046"/>
                      <a:pt x="5746" y="4985"/>
                    </a:cubicBezTo>
                    <a:cubicBezTo>
                      <a:pt x="5746" y="4894"/>
                      <a:pt x="5654" y="4742"/>
                      <a:pt x="5502" y="4499"/>
                    </a:cubicBezTo>
                    <a:cubicBezTo>
                      <a:pt x="5290" y="4286"/>
                      <a:pt x="5016" y="4225"/>
                      <a:pt x="4682" y="4195"/>
                    </a:cubicBezTo>
                    <a:cubicBezTo>
                      <a:pt x="4591" y="4164"/>
                      <a:pt x="4469" y="4149"/>
                      <a:pt x="4321" y="4149"/>
                    </a:cubicBezTo>
                    <a:cubicBezTo>
                      <a:pt x="4173" y="4149"/>
                      <a:pt x="3998" y="4164"/>
                      <a:pt x="3800" y="4195"/>
                    </a:cubicBezTo>
                    <a:lnTo>
                      <a:pt x="2919" y="4195"/>
                    </a:lnTo>
                    <a:cubicBezTo>
                      <a:pt x="2706" y="4195"/>
                      <a:pt x="2463" y="4104"/>
                      <a:pt x="2280" y="4012"/>
                    </a:cubicBezTo>
                    <a:cubicBezTo>
                      <a:pt x="2432" y="3009"/>
                      <a:pt x="2554" y="2341"/>
                      <a:pt x="2706" y="2037"/>
                    </a:cubicBezTo>
                    <a:cubicBezTo>
                      <a:pt x="3192" y="1946"/>
                      <a:pt x="3831" y="1794"/>
                      <a:pt x="4743" y="1642"/>
                    </a:cubicBezTo>
                    <a:cubicBezTo>
                      <a:pt x="5654" y="1490"/>
                      <a:pt x="6353" y="1338"/>
                      <a:pt x="6809" y="1216"/>
                    </a:cubicBezTo>
                    <a:cubicBezTo>
                      <a:pt x="6870" y="1186"/>
                      <a:pt x="6931" y="1094"/>
                      <a:pt x="7083" y="1003"/>
                    </a:cubicBezTo>
                    <a:cubicBezTo>
                      <a:pt x="7083" y="942"/>
                      <a:pt x="7083" y="851"/>
                      <a:pt x="7022" y="730"/>
                    </a:cubicBezTo>
                    <a:cubicBezTo>
                      <a:pt x="6992" y="608"/>
                      <a:pt x="6961" y="487"/>
                      <a:pt x="6961" y="456"/>
                    </a:cubicBezTo>
                    <a:cubicBezTo>
                      <a:pt x="6536" y="183"/>
                      <a:pt x="6201" y="31"/>
                      <a:pt x="58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69"/>
              <p:cNvSpPr/>
              <p:nvPr/>
            </p:nvSpPr>
            <p:spPr>
              <a:xfrm>
                <a:off x="15597675" y="6533350"/>
                <a:ext cx="197575" cy="280650"/>
              </a:xfrm>
              <a:custGeom>
                <a:avLst/>
                <a:gdLst/>
                <a:ahLst/>
                <a:cxnLst/>
                <a:rect l="l" t="t" r="r" b="b"/>
                <a:pathLst>
                  <a:path w="7903" h="11226" extrusionOk="0">
                    <a:moveTo>
                      <a:pt x="6170" y="3268"/>
                    </a:moveTo>
                    <a:lnTo>
                      <a:pt x="6170" y="3268"/>
                    </a:lnTo>
                    <a:cubicBezTo>
                      <a:pt x="6110" y="3754"/>
                      <a:pt x="6079" y="4210"/>
                      <a:pt x="6049" y="4727"/>
                    </a:cubicBezTo>
                    <a:cubicBezTo>
                      <a:pt x="5958" y="5243"/>
                      <a:pt x="5927" y="5730"/>
                      <a:pt x="5806" y="6155"/>
                    </a:cubicBezTo>
                    <a:cubicBezTo>
                      <a:pt x="5015" y="5882"/>
                      <a:pt x="4559" y="5730"/>
                      <a:pt x="4377" y="5730"/>
                    </a:cubicBezTo>
                    <a:cubicBezTo>
                      <a:pt x="4894" y="4909"/>
                      <a:pt x="5502" y="4058"/>
                      <a:pt x="6170" y="3268"/>
                    </a:cubicBezTo>
                    <a:close/>
                    <a:moveTo>
                      <a:pt x="7024" y="1"/>
                    </a:moveTo>
                    <a:cubicBezTo>
                      <a:pt x="6902" y="1"/>
                      <a:pt x="6797" y="47"/>
                      <a:pt x="6718" y="106"/>
                    </a:cubicBezTo>
                    <a:cubicBezTo>
                      <a:pt x="6231" y="684"/>
                      <a:pt x="5562" y="1596"/>
                      <a:pt x="4742" y="2781"/>
                    </a:cubicBezTo>
                    <a:cubicBezTo>
                      <a:pt x="3830" y="4149"/>
                      <a:pt x="3161" y="5061"/>
                      <a:pt x="2766" y="5547"/>
                    </a:cubicBezTo>
                    <a:cubicBezTo>
                      <a:pt x="2743" y="5616"/>
                      <a:pt x="2652" y="5650"/>
                      <a:pt x="2531" y="5650"/>
                    </a:cubicBezTo>
                    <a:cubicBezTo>
                      <a:pt x="2491" y="5650"/>
                      <a:pt x="2447" y="5646"/>
                      <a:pt x="2401" y="5638"/>
                    </a:cubicBezTo>
                    <a:cubicBezTo>
                      <a:pt x="2219" y="5638"/>
                      <a:pt x="2067" y="5638"/>
                      <a:pt x="1976" y="5669"/>
                    </a:cubicBezTo>
                    <a:cubicBezTo>
                      <a:pt x="1915" y="5699"/>
                      <a:pt x="1824" y="5790"/>
                      <a:pt x="1824" y="5821"/>
                    </a:cubicBezTo>
                    <a:cubicBezTo>
                      <a:pt x="1793" y="5851"/>
                      <a:pt x="1854" y="5973"/>
                      <a:pt x="1976" y="6155"/>
                    </a:cubicBezTo>
                    <a:cubicBezTo>
                      <a:pt x="2097" y="6338"/>
                      <a:pt x="2128" y="6459"/>
                      <a:pt x="2097" y="6581"/>
                    </a:cubicBezTo>
                    <a:cubicBezTo>
                      <a:pt x="1945" y="6915"/>
                      <a:pt x="1550" y="7462"/>
                      <a:pt x="942" y="8131"/>
                    </a:cubicBezTo>
                    <a:cubicBezTo>
                      <a:pt x="456" y="8739"/>
                      <a:pt x="152" y="9286"/>
                      <a:pt x="30" y="9681"/>
                    </a:cubicBezTo>
                    <a:cubicBezTo>
                      <a:pt x="0" y="9894"/>
                      <a:pt x="152" y="10137"/>
                      <a:pt x="486" y="10380"/>
                    </a:cubicBezTo>
                    <a:cubicBezTo>
                      <a:pt x="629" y="10475"/>
                      <a:pt x="764" y="10521"/>
                      <a:pt x="882" y="10521"/>
                    </a:cubicBezTo>
                    <a:cubicBezTo>
                      <a:pt x="989" y="10521"/>
                      <a:pt x="1083" y="10483"/>
                      <a:pt x="1155" y="10411"/>
                    </a:cubicBezTo>
                    <a:cubicBezTo>
                      <a:pt x="1489" y="10046"/>
                      <a:pt x="1854" y="9499"/>
                      <a:pt x="2310" y="8739"/>
                    </a:cubicBezTo>
                    <a:cubicBezTo>
                      <a:pt x="2827" y="7948"/>
                      <a:pt x="3192" y="7371"/>
                      <a:pt x="3435" y="7067"/>
                    </a:cubicBezTo>
                    <a:cubicBezTo>
                      <a:pt x="3621" y="6974"/>
                      <a:pt x="3841" y="6938"/>
                      <a:pt x="4089" y="6938"/>
                    </a:cubicBezTo>
                    <a:cubicBezTo>
                      <a:pt x="4246" y="6938"/>
                      <a:pt x="4413" y="6952"/>
                      <a:pt x="4590" y="6976"/>
                    </a:cubicBezTo>
                    <a:cubicBezTo>
                      <a:pt x="5015" y="7067"/>
                      <a:pt x="5410" y="7189"/>
                      <a:pt x="5806" y="7249"/>
                    </a:cubicBezTo>
                    <a:cubicBezTo>
                      <a:pt x="5866" y="7857"/>
                      <a:pt x="5806" y="8648"/>
                      <a:pt x="5714" y="9529"/>
                    </a:cubicBezTo>
                    <a:cubicBezTo>
                      <a:pt x="5593" y="10380"/>
                      <a:pt x="5806" y="10927"/>
                      <a:pt x="6353" y="11201"/>
                    </a:cubicBezTo>
                    <a:cubicBezTo>
                      <a:pt x="6361" y="11218"/>
                      <a:pt x="6379" y="11225"/>
                      <a:pt x="6407" y="11225"/>
                    </a:cubicBezTo>
                    <a:cubicBezTo>
                      <a:pt x="6478" y="11225"/>
                      <a:pt x="6612" y="11175"/>
                      <a:pt x="6809" y="11110"/>
                    </a:cubicBezTo>
                    <a:cubicBezTo>
                      <a:pt x="7082" y="10988"/>
                      <a:pt x="7234" y="10836"/>
                      <a:pt x="7295" y="10593"/>
                    </a:cubicBezTo>
                    <a:cubicBezTo>
                      <a:pt x="7325" y="10502"/>
                      <a:pt x="7325" y="10289"/>
                      <a:pt x="7325" y="10107"/>
                    </a:cubicBezTo>
                    <a:cubicBezTo>
                      <a:pt x="7265" y="8252"/>
                      <a:pt x="7325" y="5882"/>
                      <a:pt x="7599" y="3146"/>
                    </a:cubicBezTo>
                    <a:cubicBezTo>
                      <a:pt x="7690" y="2690"/>
                      <a:pt x="7751" y="2234"/>
                      <a:pt x="7842" y="1748"/>
                    </a:cubicBezTo>
                    <a:cubicBezTo>
                      <a:pt x="7903" y="1170"/>
                      <a:pt x="7842" y="714"/>
                      <a:pt x="7599" y="350"/>
                    </a:cubicBezTo>
                    <a:cubicBezTo>
                      <a:pt x="7538" y="198"/>
                      <a:pt x="7386" y="76"/>
                      <a:pt x="7234" y="46"/>
                    </a:cubicBezTo>
                    <a:cubicBezTo>
                      <a:pt x="7160" y="14"/>
                      <a:pt x="7090" y="1"/>
                      <a:pt x="70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69"/>
              <p:cNvSpPr/>
              <p:nvPr/>
            </p:nvSpPr>
            <p:spPr>
              <a:xfrm>
                <a:off x="15764075" y="6602050"/>
                <a:ext cx="229525" cy="313425"/>
              </a:xfrm>
              <a:custGeom>
                <a:avLst/>
                <a:gdLst/>
                <a:ahLst/>
                <a:cxnLst/>
                <a:rect l="l" t="t" r="r" b="b"/>
                <a:pathLst>
                  <a:path w="9181" h="12537" extrusionOk="0">
                    <a:moveTo>
                      <a:pt x="6940" y="1521"/>
                    </a:moveTo>
                    <a:cubicBezTo>
                      <a:pt x="7047" y="1521"/>
                      <a:pt x="7172" y="1559"/>
                      <a:pt x="7326" y="1644"/>
                    </a:cubicBezTo>
                    <a:cubicBezTo>
                      <a:pt x="7660" y="1857"/>
                      <a:pt x="7873" y="2070"/>
                      <a:pt x="7904" y="2343"/>
                    </a:cubicBezTo>
                    <a:cubicBezTo>
                      <a:pt x="7934" y="2617"/>
                      <a:pt x="7904" y="2830"/>
                      <a:pt x="7812" y="3073"/>
                    </a:cubicBezTo>
                    <a:cubicBezTo>
                      <a:pt x="7752" y="3225"/>
                      <a:pt x="7660" y="3377"/>
                      <a:pt x="7508" y="3529"/>
                    </a:cubicBezTo>
                    <a:cubicBezTo>
                      <a:pt x="7053" y="4015"/>
                      <a:pt x="6232" y="4319"/>
                      <a:pt x="4925" y="4380"/>
                    </a:cubicBezTo>
                    <a:cubicBezTo>
                      <a:pt x="5138" y="4167"/>
                      <a:pt x="5320" y="3833"/>
                      <a:pt x="5533" y="3407"/>
                    </a:cubicBezTo>
                    <a:cubicBezTo>
                      <a:pt x="5837" y="2830"/>
                      <a:pt x="6049" y="2495"/>
                      <a:pt x="6110" y="2374"/>
                    </a:cubicBezTo>
                    <a:cubicBezTo>
                      <a:pt x="6353" y="2070"/>
                      <a:pt x="6536" y="1796"/>
                      <a:pt x="6718" y="1583"/>
                    </a:cubicBezTo>
                    <a:cubicBezTo>
                      <a:pt x="6785" y="1544"/>
                      <a:pt x="6857" y="1521"/>
                      <a:pt x="6940" y="1521"/>
                    </a:cubicBezTo>
                    <a:close/>
                    <a:moveTo>
                      <a:pt x="6496" y="1"/>
                    </a:moveTo>
                    <a:cubicBezTo>
                      <a:pt x="6173" y="1"/>
                      <a:pt x="5911" y="120"/>
                      <a:pt x="5715" y="368"/>
                    </a:cubicBezTo>
                    <a:cubicBezTo>
                      <a:pt x="5016" y="1219"/>
                      <a:pt x="4256" y="2283"/>
                      <a:pt x="3435" y="3650"/>
                    </a:cubicBezTo>
                    <a:lnTo>
                      <a:pt x="2463" y="5261"/>
                    </a:lnTo>
                    <a:cubicBezTo>
                      <a:pt x="1976" y="6082"/>
                      <a:pt x="1521" y="6720"/>
                      <a:pt x="1125" y="7298"/>
                    </a:cubicBezTo>
                    <a:cubicBezTo>
                      <a:pt x="1065" y="7359"/>
                      <a:pt x="943" y="7511"/>
                      <a:pt x="700" y="7784"/>
                    </a:cubicBezTo>
                    <a:cubicBezTo>
                      <a:pt x="517" y="7997"/>
                      <a:pt x="365" y="8210"/>
                      <a:pt x="305" y="8362"/>
                    </a:cubicBezTo>
                    <a:cubicBezTo>
                      <a:pt x="1" y="8878"/>
                      <a:pt x="31" y="9304"/>
                      <a:pt x="457" y="9669"/>
                    </a:cubicBezTo>
                    <a:cubicBezTo>
                      <a:pt x="517" y="9760"/>
                      <a:pt x="609" y="9790"/>
                      <a:pt x="761" y="9790"/>
                    </a:cubicBezTo>
                    <a:cubicBezTo>
                      <a:pt x="852" y="9790"/>
                      <a:pt x="943" y="9821"/>
                      <a:pt x="973" y="9821"/>
                    </a:cubicBezTo>
                    <a:cubicBezTo>
                      <a:pt x="1429" y="9456"/>
                      <a:pt x="1946" y="8848"/>
                      <a:pt x="2463" y="8058"/>
                    </a:cubicBezTo>
                    <a:cubicBezTo>
                      <a:pt x="3223" y="6994"/>
                      <a:pt x="3679" y="6325"/>
                      <a:pt x="3861" y="6112"/>
                    </a:cubicBezTo>
                    <a:cubicBezTo>
                      <a:pt x="4104" y="6751"/>
                      <a:pt x="4408" y="7815"/>
                      <a:pt x="4742" y="9304"/>
                    </a:cubicBezTo>
                    <a:cubicBezTo>
                      <a:pt x="5077" y="10641"/>
                      <a:pt x="5381" y="11705"/>
                      <a:pt x="5685" y="12404"/>
                    </a:cubicBezTo>
                    <a:cubicBezTo>
                      <a:pt x="5933" y="12496"/>
                      <a:pt x="6136" y="12537"/>
                      <a:pt x="6300" y="12537"/>
                    </a:cubicBezTo>
                    <a:cubicBezTo>
                      <a:pt x="6516" y="12537"/>
                      <a:pt x="6662" y="12465"/>
                      <a:pt x="6749" y="12343"/>
                    </a:cubicBezTo>
                    <a:cubicBezTo>
                      <a:pt x="6809" y="12313"/>
                      <a:pt x="6809" y="12252"/>
                      <a:pt x="6809" y="12191"/>
                    </a:cubicBezTo>
                    <a:cubicBezTo>
                      <a:pt x="6809" y="11553"/>
                      <a:pt x="6597" y="10672"/>
                      <a:pt x="6232" y="9517"/>
                    </a:cubicBezTo>
                    <a:cubicBezTo>
                      <a:pt x="5654" y="7906"/>
                      <a:pt x="5381" y="7024"/>
                      <a:pt x="5381" y="7024"/>
                    </a:cubicBezTo>
                    <a:cubicBezTo>
                      <a:pt x="5320" y="6781"/>
                      <a:pt x="5198" y="6568"/>
                      <a:pt x="5107" y="6325"/>
                    </a:cubicBezTo>
                    <a:cubicBezTo>
                      <a:pt x="5016" y="6021"/>
                      <a:pt x="5016" y="5808"/>
                      <a:pt x="5077" y="5687"/>
                    </a:cubicBezTo>
                    <a:cubicBezTo>
                      <a:pt x="5168" y="5565"/>
                      <a:pt x="5320" y="5535"/>
                      <a:pt x="5563" y="5535"/>
                    </a:cubicBezTo>
                    <a:cubicBezTo>
                      <a:pt x="5638" y="5539"/>
                      <a:pt x="5712" y="5540"/>
                      <a:pt x="5786" y="5540"/>
                    </a:cubicBezTo>
                    <a:cubicBezTo>
                      <a:pt x="6313" y="5540"/>
                      <a:pt x="6820" y="5444"/>
                      <a:pt x="7326" y="5231"/>
                    </a:cubicBezTo>
                    <a:cubicBezTo>
                      <a:pt x="7964" y="5018"/>
                      <a:pt x="8451" y="4623"/>
                      <a:pt x="8724" y="4167"/>
                    </a:cubicBezTo>
                    <a:cubicBezTo>
                      <a:pt x="9059" y="3590"/>
                      <a:pt x="9180" y="2982"/>
                      <a:pt x="9059" y="2283"/>
                    </a:cubicBezTo>
                    <a:cubicBezTo>
                      <a:pt x="8967" y="1523"/>
                      <a:pt x="8663" y="945"/>
                      <a:pt x="8086" y="611"/>
                    </a:cubicBezTo>
                    <a:cubicBezTo>
                      <a:pt x="7461" y="212"/>
                      <a:pt x="6926" y="1"/>
                      <a:pt x="64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69"/>
              <p:cNvSpPr/>
              <p:nvPr/>
            </p:nvSpPr>
            <p:spPr>
              <a:xfrm>
                <a:off x="15944175" y="6678100"/>
                <a:ext cx="315375" cy="289725"/>
              </a:xfrm>
              <a:custGeom>
                <a:avLst/>
                <a:gdLst/>
                <a:ahLst/>
                <a:cxnLst/>
                <a:rect l="l" t="t" r="r" b="b"/>
                <a:pathLst>
                  <a:path w="12615" h="11589" extrusionOk="0">
                    <a:moveTo>
                      <a:pt x="4469" y="0"/>
                    </a:moveTo>
                    <a:cubicBezTo>
                      <a:pt x="4347" y="31"/>
                      <a:pt x="4256" y="31"/>
                      <a:pt x="4195" y="92"/>
                    </a:cubicBezTo>
                    <a:cubicBezTo>
                      <a:pt x="4195" y="92"/>
                      <a:pt x="4104" y="274"/>
                      <a:pt x="4013" y="578"/>
                    </a:cubicBezTo>
                    <a:cubicBezTo>
                      <a:pt x="4043" y="1095"/>
                      <a:pt x="4256" y="1551"/>
                      <a:pt x="4681" y="1946"/>
                    </a:cubicBezTo>
                    <a:cubicBezTo>
                      <a:pt x="4833" y="2098"/>
                      <a:pt x="5229" y="2402"/>
                      <a:pt x="5745" y="2827"/>
                    </a:cubicBezTo>
                    <a:cubicBezTo>
                      <a:pt x="6201" y="3162"/>
                      <a:pt x="6536" y="3465"/>
                      <a:pt x="6779" y="3739"/>
                    </a:cubicBezTo>
                    <a:cubicBezTo>
                      <a:pt x="6171" y="4347"/>
                      <a:pt x="5289" y="5198"/>
                      <a:pt x="4074" y="6201"/>
                    </a:cubicBezTo>
                    <a:cubicBezTo>
                      <a:pt x="2827" y="7295"/>
                      <a:pt x="1915" y="8116"/>
                      <a:pt x="1368" y="8633"/>
                    </a:cubicBezTo>
                    <a:cubicBezTo>
                      <a:pt x="1034" y="8997"/>
                      <a:pt x="730" y="9332"/>
                      <a:pt x="426" y="9636"/>
                    </a:cubicBezTo>
                    <a:cubicBezTo>
                      <a:pt x="213" y="9909"/>
                      <a:pt x="92" y="10213"/>
                      <a:pt x="61" y="10548"/>
                    </a:cubicBezTo>
                    <a:cubicBezTo>
                      <a:pt x="1" y="10882"/>
                      <a:pt x="122" y="11186"/>
                      <a:pt x="365" y="11460"/>
                    </a:cubicBezTo>
                    <a:cubicBezTo>
                      <a:pt x="458" y="11553"/>
                      <a:pt x="529" y="11589"/>
                      <a:pt x="618" y="11589"/>
                    </a:cubicBezTo>
                    <a:cubicBezTo>
                      <a:pt x="675" y="11589"/>
                      <a:pt x="739" y="11574"/>
                      <a:pt x="821" y="11551"/>
                    </a:cubicBezTo>
                    <a:cubicBezTo>
                      <a:pt x="912" y="11460"/>
                      <a:pt x="1034" y="11338"/>
                      <a:pt x="1186" y="11186"/>
                    </a:cubicBezTo>
                    <a:cubicBezTo>
                      <a:pt x="1672" y="10669"/>
                      <a:pt x="2189" y="10183"/>
                      <a:pt x="2706" y="9636"/>
                    </a:cubicBezTo>
                    <a:cubicBezTo>
                      <a:pt x="4074" y="8268"/>
                      <a:pt x="5867" y="6687"/>
                      <a:pt x="8116" y="4803"/>
                    </a:cubicBezTo>
                    <a:cubicBezTo>
                      <a:pt x="9697" y="5988"/>
                      <a:pt x="10852" y="6779"/>
                      <a:pt x="11520" y="7204"/>
                    </a:cubicBezTo>
                    <a:cubicBezTo>
                      <a:pt x="11641" y="7271"/>
                      <a:pt x="11768" y="7309"/>
                      <a:pt x="11903" y="7309"/>
                    </a:cubicBezTo>
                    <a:cubicBezTo>
                      <a:pt x="12074" y="7309"/>
                      <a:pt x="12259" y="7249"/>
                      <a:pt x="12463" y="7113"/>
                    </a:cubicBezTo>
                    <a:cubicBezTo>
                      <a:pt x="12615" y="7022"/>
                      <a:pt x="12584" y="6839"/>
                      <a:pt x="12372" y="6596"/>
                    </a:cubicBezTo>
                    <a:cubicBezTo>
                      <a:pt x="12524" y="6475"/>
                      <a:pt x="12524" y="6353"/>
                      <a:pt x="12372" y="6201"/>
                    </a:cubicBezTo>
                    <a:cubicBezTo>
                      <a:pt x="12159" y="5958"/>
                      <a:pt x="11916" y="5715"/>
                      <a:pt x="11520" y="5502"/>
                    </a:cubicBezTo>
                    <a:cubicBezTo>
                      <a:pt x="11004" y="5198"/>
                      <a:pt x="10700" y="4985"/>
                      <a:pt x="10578" y="4894"/>
                    </a:cubicBezTo>
                    <a:cubicBezTo>
                      <a:pt x="10122" y="4621"/>
                      <a:pt x="9697" y="4286"/>
                      <a:pt x="9332" y="3891"/>
                    </a:cubicBezTo>
                    <a:cubicBezTo>
                      <a:pt x="8937" y="3526"/>
                      <a:pt x="8633" y="3131"/>
                      <a:pt x="8451" y="2736"/>
                    </a:cubicBezTo>
                    <a:cubicBezTo>
                      <a:pt x="7903" y="2523"/>
                      <a:pt x="7235" y="2098"/>
                      <a:pt x="6384" y="1429"/>
                    </a:cubicBezTo>
                    <a:cubicBezTo>
                      <a:pt x="5472" y="669"/>
                      <a:pt x="4833" y="183"/>
                      <a:pt x="44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69"/>
              <p:cNvSpPr/>
              <p:nvPr/>
            </p:nvSpPr>
            <p:spPr>
              <a:xfrm>
                <a:off x="16003450" y="6903950"/>
                <a:ext cx="297900" cy="217000"/>
              </a:xfrm>
              <a:custGeom>
                <a:avLst/>
                <a:gdLst/>
                <a:ahLst/>
                <a:cxnLst/>
                <a:rect l="l" t="t" r="r" b="b"/>
                <a:pathLst>
                  <a:path w="11916" h="8680" extrusionOk="0">
                    <a:moveTo>
                      <a:pt x="8210" y="1"/>
                    </a:moveTo>
                    <a:cubicBezTo>
                      <a:pt x="8179" y="1"/>
                      <a:pt x="8147" y="9"/>
                      <a:pt x="8116" y="24"/>
                    </a:cubicBezTo>
                    <a:cubicBezTo>
                      <a:pt x="7295" y="480"/>
                      <a:pt x="6140" y="936"/>
                      <a:pt x="4681" y="1483"/>
                    </a:cubicBezTo>
                    <a:cubicBezTo>
                      <a:pt x="2918" y="2122"/>
                      <a:pt x="1733" y="2547"/>
                      <a:pt x="1186" y="2790"/>
                    </a:cubicBezTo>
                    <a:cubicBezTo>
                      <a:pt x="1125" y="2851"/>
                      <a:pt x="1064" y="2881"/>
                      <a:pt x="912" y="2912"/>
                    </a:cubicBezTo>
                    <a:cubicBezTo>
                      <a:pt x="760" y="3003"/>
                      <a:pt x="639" y="3033"/>
                      <a:pt x="578" y="3064"/>
                    </a:cubicBezTo>
                    <a:cubicBezTo>
                      <a:pt x="183" y="3246"/>
                      <a:pt x="0" y="3520"/>
                      <a:pt x="0" y="3824"/>
                    </a:cubicBezTo>
                    <a:cubicBezTo>
                      <a:pt x="0" y="4280"/>
                      <a:pt x="152" y="4644"/>
                      <a:pt x="487" y="4918"/>
                    </a:cubicBezTo>
                    <a:cubicBezTo>
                      <a:pt x="2098" y="4128"/>
                      <a:pt x="3374" y="3672"/>
                      <a:pt x="4317" y="3520"/>
                    </a:cubicBezTo>
                    <a:cubicBezTo>
                      <a:pt x="4438" y="3641"/>
                      <a:pt x="4529" y="3763"/>
                      <a:pt x="4590" y="3915"/>
                    </a:cubicBezTo>
                    <a:cubicBezTo>
                      <a:pt x="4681" y="4006"/>
                      <a:pt x="4742" y="4219"/>
                      <a:pt x="4833" y="4523"/>
                    </a:cubicBezTo>
                    <a:cubicBezTo>
                      <a:pt x="4894" y="4766"/>
                      <a:pt x="5016" y="5009"/>
                      <a:pt x="5076" y="5161"/>
                    </a:cubicBezTo>
                    <a:cubicBezTo>
                      <a:pt x="4864" y="5283"/>
                      <a:pt x="4529" y="5435"/>
                      <a:pt x="4073" y="5587"/>
                    </a:cubicBezTo>
                    <a:cubicBezTo>
                      <a:pt x="3617" y="5769"/>
                      <a:pt x="3253" y="5891"/>
                      <a:pt x="3070" y="5982"/>
                    </a:cubicBezTo>
                    <a:cubicBezTo>
                      <a:pt x="2918" y="6073"/>
                      <a:pt x="2736" y="6134"/>
                      <a:pt x="2462" y="6255"/>
                    </a:cubicBezTo>
                    <a:cubicBezTo>
                      <a:pt x="2158" y="6377"/>
                      <a:pt x="1976" y="6438"/>
                      <a:pt x="1855" y="6529"/>
                    </a:cubicBezTo>
                    <a:cubicBezTo>
                      <a:pt x="1216" y="6863"/>
                      <a:pt x="882" y="7289"/>
                      <a:pt x="882" y="7806"/>
                    </a:cubicBezTo>
                    <a:cubicBezTo>
                      <a:pt x="882" y="7927"/>
                      <a:pt x="943" y="8170"/>
                      <a:pt x="1095" y="8474"/>
                    </a:cubicBezTo>
                    <a:cubicBezTo>
                      <a:pt x="1125" y="8565"/>
                      <a:pt x="1216" y="8626"/>
                      <a:pt x="1338" y="8657"/>
                    </a:cubicBezTo>
                    <a:cubicBezTo>
                      <a:pt x="1383" y="8672"/>
                      <a:pt x="1429" y="8679"/>
                      <a:pt x="1471" y="8679"/>
                    </a:cubicBezTo>
                    <a:cubicBezTo>
                      <a:pt x="1513" y="8679"/>
                      <a:pt x="1551" y="8672"/>
                      <a:pt x="1581" y="8657"/>
                    </a:cubicBezTo>
                    <a:cubicBezTo>
                      <a:pt x="1885" y="8505"/>
                      <a:pt x="2189" y="8322"/>
                      <a:pt x="2493" y="8170"/>
                    </a:cubicBezTo>
                    <a:cubicBezTo>
                      <a:pt x="3496" y="7623"/>
                      <a:pt x="5046" y="7015"/>
                      <a:pt x="7052" y="6347"/>
                    </a:cubicBezTo>
                    <a:cubicBezTo>
                      <a:pt x="9241" y="5617"/>
                      <a:pt x="10760" y="5040"/>
                      <a:pt x="11703" y="4584"/>
                    </a:cubicBezTo>
                    <a:cubicBezTo>
                      <a:pt x="11915" y="4401"/>
                      <a:pt x="11885" y="4036"/>
                      <a:pt x="11551" y="3368"/>
                    </a:cubicBezTo>
                    <a:cubicBezTo>
                      <a:pt x="11480" y="3244"/>
                      <a:pt x="11357" y="3182"/>
                      <a:pt x="11195" y="3182"/>
                    </a:cubicBezTo>
                    <a:cubicBezTo>
                      <a:pt x="11079" y="3182"/>
                      <a:pt x="10943" y="3213"/>
                      <a:pt x="10791" y="3277"/>
                    </a:cubicBezTo>
                    <a:cubicBezTo>
                      <a:pt x="8937" y="3945"/>
                      <a:pt x="7417" y="4432"/>
                      <a:pt x="6201" y="4705"/>
                    </a:cubicBezTo>
                    <a:cubicBezTo>
                      <a:pt x="6201" y="4644"/>
                      <a:pt x="6080" y="4432"/>
                      <a:pt x="5897" y="4128"/>
                    </a:cubicBezTo>
                    <a:cubicBezTo>
                      <a:pt x="5776" y="3915"/>
                      <a:pt x="5654" y="3733"/>
                      <a:pt x="5624" y="3581"/>
                    </a:cubicBezTo>
                    <a:cubicBezTo>
                      <a:pt x="5532" y="3368"/>
                      <a:pt x="5502" y="3185"/>
                      <a:pt x="5532" y="3003"/>
                    </a:cubicBezTo>
                    <a:cubicBezTo>
                      <a:pt x="5806" y="2881"/>
                      <a:pt x="6201" y="2729"/>
                      <a:pt x="6718" y="2547"/>
                    </a:cubicBezTo>
                    <a:cubicBezTo>
                      <a:pt x="7265" y="2365"/>
                      <a:pt x="7630" y="2182"/>
                      <a:pt x="7873" y="2091"/>
                    </a:cubicBezTo>
                    <a:cubicBezTo>
                      <a:pt x="8177" y="1939"/>
                      <a:pt x="8420" y="1726"/>
                      <a:pt x="8663" y="1514"/>
                    </a:cubicBezTo>
                    <a:cubicBezTo>
                      <a:pt x="8754" y="1362"/>
                      <a:pt x="8815" y="1210"/>
                      <a:pt x="8724" y="967"/>
                    </a:cubicBezTo>
                    <a:cubicBezTo>
                      <a:pt x="8663" y="723"/>
                      <a:pt x="8663" y="511"/>
                      <a:pt x="8694" y="419"/>
                    </a:cubicBezTo>
                    <a:cubicBezTo>
                      <a:pt x="8663" y="419"/>
                      <a:pt x="8572" y="328"/>
                      <a:pt x="8481" y="176"/>
                    </a:cubicBezTo>
                    <a:cubicBezTo>
                      <a:pt x="8391" y="64"/>
                      <a:pt x="8300" y="1"/>
                      <a:pt x="82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17" name="Google Shape;2417;p69"/>
          <p:cNvGrpSpPr/>
          <p:nvPr/>
        </p:nvGrpSpPr>
        <p:grpSpPr>
          <a:xfrm>
            <a:off x="4690760" y="2561749"/>
            <a:ext cx="892914" cy="785318"/>
            <a:chOff x="2747600" y="6037050"/>
            <a:chExt cx="1615550" cy="1420875"/>
          </a:xfrm>
        </p:grpSpPr>
        <p:sp>
          <p:nvSpPr>
            <p:cNvPr id="2418" name="Google Shape;2418;p69"/>
            <p:cNvSpPr/>
            <p:nvPr/>
          </p:nvSpPr>
          <p:spPr>
            <a:xfrm>
              <a:off x="2747600" y="6037050"/>
              <a:ext cx="1615550" cy="1420875"/>
            </a:xfrm>
            <a:custGeom>
              <a:avLst/>
              <a:gdLst/>
              <a:ahLst/>
              <a:cxnLst/>
              <a:rect l="l" t="t" r="r" b="b"/>
              <a:pathLst>
                <a:path w="64622" h="56835" extrusionOk="0">
                  <a:moveTo>
                    <a:pt x="35294" y="0"/>
                  </a:moveTo>
                  <a:cubicBezTo>
                    <a:pt x="33155" y="0"/>
                    <a:pt x="31000" y="130"/>
                    <a:pt x="28907" y="147"/>
                  </a:cubicBezTo>
                  <a:lnTo>
                    <a:pt x="28026" y="147"/>
                  </a:lnTo>
                  <a:cubicBezTo>
                    <a:pt x="27991" y="146"/>
                    <a:pt x="27957" y="145"/>
                    <a:pt x="27923" y="145"/>
                  </a:cubicBezTo>
                  <a:cubicBezTo>
                    <a:pt x="27142" y="145"/>
                    <a:pt x="26423" y="480"/>
                    <a:pt x="25928" y="1150"/>
                  </a:cubicBezTo>
                  <a:cubicBezTo>
                    <a:pt x="25837" y="1302"/>
                    <a:pt x="25746" y="1454"/>
                    <a:pt x="25685" y="1637"/>
                  </a:cubicBezTo>
                  <a:cubicBezTo>
                    <a:pt x="25411" y="1819"/>
                    <a:pt x="25108" y="1971"/>
                    <a:pt x="24834" y="2184"/>
                  </a:cubicBezTo>
                  <a:cubicBezTo>
                    <a:pt x="22910" y="2088"/>
                    <a:pt x="20998" y="2029"/>
                    <a:pt x="19087" y="2029"/>
                  </a:cubicBezTo>
                  <a:cubicBezTo>
                    <a:pt x="16742" y="2029"/>
                    <a:pt x="14399" y="2118"/>
                    <a:pt x="12037" y="2336"/>
                  </a:cubicBezTo>
                  <a:cubicBezTo>
                    <a:pt x="11764" y="2366"/>
                    <a:pt x="11581" y="2548"/>
                    <a:pt x="11551" y="2792"/>
                  </a:cubicBezTo>
                  <a:lnTo>
                    <a:pt x="11308" y="3916"/>
                  </a:lnTo>
                  <a:cubicBezTo>
                    <a:pt x="10913" y="6166"/>
                    <a:pt x="11733" y="11789"/>
                    <a:pt x="14743" y="11850"/>
                  </a:cubicBezTo>
                  <a:lnTo>
                    <a:pt x="16658" y="11850"/>
                  </a:lnTo>
                  <a:lnTo>
                    <a:pt x="16658" y="11941"/>
                  </a:lnTo>
                  <a:cubicBezTo>
                    <a:pt x="16718" y="12366"/>
                    <a:pt x="16749" y="12853"/>
                    <a:pt x="16810" y="13339"/>
                  </a:cubicBezTo>
                  <a:cubicBezTo>
                    <a:pt x="16870" y="13722"/>
                    <a:pt x="16569" y="13985"/>
                    <a:pt x="16262" y="13985"/>
                  </a:cubicBezTo>
                  <a:cubicBezTo>
                    <a:pt x="16106" y="13985"/>
                    <a:pt x="15949" y="13918"/>
                    <a:pt x="15837" y="13764"/>
                  </a:cubicBezTo>
                  <a:cubicBezTo>
                    <a:pt x="15806" y="13673"/>
                    <a:pt x="15715" y="13643"/>
                    <a:pt x="15685" y="13582"/>
                  </a:cubicBezTo>
                  <a:cubicBezTo>
                    <a:pt x="15290" y="13157"/>
                    <a:pt x="14895" y="12701"/>
                    <a:pt x="14256" y="12397"/>
                  </a:cubicBezTo>
                  <a:cubicBezTo>
                    <a:pt x="13792" y="12165"/>
                    <a:pt x="13314" y="12050"/>
                    <a:pt x="12852" y="12050"/>
                  </a:cubicBezTo>
                  <a:cubicBezTo>
                    <a:pt x="12346" y="12050"/>
                    <a:pt x="11858" y="12187"/>
                    <a:pt x="11429" y="12457"/>
                  </a:cubicBezTo>
                  <a:cubicBezTo>
                    <a:pt x="10943" y="12761"/>
                    <a:pt x="10122" y="13491"/>
                    <a:pt x="10062" y="14889"/>
                  </a:cubicBezTo>
                  <a:cubicBezTo>
                    <a:pt x="10031" y="15284"/>
                    <a:pt x="10031" y="15710"/>
                    <a:pt x="9970" y="16166"/>
                  </a:cubicBezTo>
                  <a:cubicBezTo>
                    <a:pt x="9758" y="18992"/>
                    <a:pt x="9575" y="22002"/>
                    <a:pt x="10183" y="24828"/>
                  </a:cubicBezTo>
                  <a:cubicBezTo>
                    <a:pt x="10236" y="25174"/>
                    <a:pt x="9987" y="25520"/>
                    <a:pt x="9639" y="25520"/>
                  </a:cubicBezTo>
                  <a:cubicBezTo>
                    <a:pt x="9590" y="25520"/>
                    <a:pt x="9538" y="25512"/>
                    <a:pt x="9484" y="25497"/>
                  </a:cubicBezTo>
                  <a:lnTo>
                    <a:pt x="8663" y="25315"/>
                  </a:lnTo>
                  <a:cubicBezTo>
                    <a:pt x="8616" y="25308"/>
                    <a:pt x="8569" y="25304"/>
                    <a:pt x="8525" y="25304"/>
                  </a:cubicBezTo>
                  <a:cubicBezTo>
                    <a:pt x="8370" y="25304"/>
                    <a:pt x="8234" y="25349"/>
                    <a:pt x="8116" y="25467"/>
                  </a:cubicBezTo>
                  <a:lnTo>
                    <a:pt x="7508" y="26075"/>
                  </a:lnTo>
                  <a:cubicBezTo>
                    <a:pt x="7144" y="26439"/>
                    <a:pt x="6870" y="26956"/>
                    <a:pt x="6749" y="27442"/>
                  </a:cubicBezTo>
                  <a:cubicBezTo>
                    <a:pt x="6698" y="27719"/>
                    <a:pt x="6461" y="27891"/>
                    <a:pt x="6191" y="27891"/>
                  </a:cubicBezTo>
                  <a:cubicBezTo>
                    <a:pt x="6135" y="27891"/>
                    <a:pt x="6077" y="27884"/>
                    <a:pt x="6019" y="27868"/>
                  </a:cubicBezTo>
                  <a:cubicBezTo>
                    <a:pt x="5685" y="27746"/>
                    <a:pt x="5381" y="27655"/>
                    <a:pt x="5077" y="27564"/>
                  </a:cubicBezTo>
                  <a:cubicBezTo>
                    <a:pt x="4742" y="27442"/>
                    <a:pt x="4438" y="27412"/>
                    <a:pt x="4134" y="27321"/>
                  </a:cubicBezTo>
                  <a:lnTo>
                    <a:pt x="4013" y="27321"/>
                  </a:lnTo>
                  <a:cubicBezTo>
                    <a:pt x="3667" y="27201"/>
                    <a:pt x="3333" y="27163"/>
                    <a:pt x="3048" y="27163"/>
                  </a:cubicBezTo>
                  <a:cubicBezTo>
                    <a:pt x="2683" y="27163"/>
                    <a:pt x="2400" y="27226"/>
                    <a:pt x="2280" y="27260"/>
                  </a:cubicBezTo>
                  <a:cubicBezTo>
                    <a:pt x="943" y="27503"/>
                    <a:pt x="1" y="28780"/>
                    <a:pt x="31" y="30178"/>
                  </a:cubicBezTo>
                  <a:lnTo>
                    <a:pt x="31" y="30239"/>
                  </a:lnTo>
                  <a:cubicBezTo>
                    <a:pt x="31" y="30482"/>
                    <a:pt x="61" y="30756"/>
                    <a:pt x="153" y="30999"/>
                  </a:cubicBezTo>
                  <a:cubicBezTo>
                    <a:pt x="335" y="31728"/>
                    <a:pt x="700" y="32336"/>
                    <a:pt x="943" y="32762"/>
                  </a:cubicBezTo>
                  <a:cubicBezTo>
                    <a:pt x="1217" y="33187"/>
                    <a:pt x="1460" y="33522"/>
                    <a:pt x="1703" y="33856"/>
                  </a:cubicBezTo>
                  <a:cubicBezTo>
                    <a:pt x="1764" y="33977"/>
                    <a:pt x="1855" y="34099"/>
                    <a:pt x="1976" y="34160"/>
                  </a:cubicBezTo>
                  <a:cubicBezTo>
                    <a:pt x="2676" y="35102"/>
                    <a:pt x="3496" y="35953"/>
                    <a:pt x="4347" y="36622"/>
                  </a:cubicBezTo>
                  <a:cubicBezTo>
                    <a:pt x="4621" y="36865"/>
                    <a:pt x="4621" y="37230"/>
                    <a:pt x="4408" y="37503"/>
                  </a:cubicBezTo>
                  <a:cubicBezTo>
                    <a:pt x="3952" y="37959"/>
                    <a:pt x="3496" y="38689"/>
                    <a:pt x="3405" y="38962"/>
                  </a:cubicBezTo>
                  <a:cubicBezTo>
                    <a:pt x="2827" y="41120"/>
                    <a:pt x="4894" y="43522"/>
                    <a:pt x="6414" y="44798"/>
                  </a:cubicBezTo>
                  <a:cubicBezTo>
                    <a:pt x="7296" y="45528"/>
                    <a:pt x="8238" y="46166"/>
                    <a:pt x="9302" y="46622"/>
                  </a:cubicBezTo>
                  <a:cubicBezTo>
                    <a:pt x="9788" y="46865"/>
                    <a:pt x="12645" y="47504"/>
                    <a:pt x="12797" y="47807"/>
                  </a:cubicBezTo>
                  <a:cubicBezTo>
                    <a:pt x="13071" y="48415"/>
                    <a:pt x="13436" y="48932"/>
                    <a:pt x="13861" y="49388"/>
                  </a:cubicBezTo>
                  <a:cubicBezTo>
                    <a:pt x="14165" y="49753"/>
                    <a:pt x="14499" y="49996"/>
                    <a:pt x="14925" y="50270"/>
                  </a:cubicBezTo>
                  <a:cubicBezTo>
                    <a:pt x="15047" y="50361"/>
                    <a:pt x="15107" y="50422"/>
                    <a:pt x="15138" y="50543"/>
                  </a:cubicBezTo>
                  <a:cubicBezTo>
                    <a:pt x="15442" y="51303"/>
                    <a:pt x="16019" y="51911"/>
                    <a:pt x="16779" y="52276"/>
                  </a:cubicBezTo>
                  <a:cubicBezTo>
                    <a:pt x="16870" y="52336"/>
                    <a:pt x="16901" y="52367"/>
                    <a:pt x="16961" y="52367"/>
                  </a:cubicBezTo>
                  <a:cubicBezTo>
                    <a:pt x="17661" y="53795"/>
                    <a:pt x="18998" y="54859"/>
                    <a:pt x="20548" y="55163"/>
                  </a:cubicBezTo>
                  <a:cubicBezTo>
                    <a:pt x="20731" y="55224"/>
                    <a:pt x="20913" y="55254"/>
                    <a:pt x="21156" y="55254"/>
                  </a:cubicBezTo>
                  <a:cubicBezTo>
                    <a:pt x="21612" y="55771"/>
                    <a:pt x="22129" y="56197"/>
                    <a:pt x="22737" y="56470"/>
                  </a:cubicBezTo>
                  <a:cubicBezTo>
                    <a:pt x="23436" y="56774"/>
                    <a:pt x="24165" y="56835"/>
                    <a:pt x="24804" y="56835"/>
                  </a:cubicBezTo>
                  <a:cubicBezTo>
                    <a:pt x="25229" y="56835"/>
                    <a:pt x="25594" y="56805"/>
                    <a:pt x="25928" y="56774"/>
                  </a:cubicBezTo>
                  <a:lnTo>
                    <a:pt x="26141" y="56774"/>
                  </a:lnTo>
                  <a:cubicBezTo>
                    <a:pt x="27114" y="56683"/>
                    <a:pt x="28056" y="56592"/>
                    <a:pt x="29029" y="56501"/>
                  </a:cubicBezTo>
                  <a:cubicBezTo>
                    <a:pt x="29485" y="56470"/>
                    <a:pt x="29971" y="56379"/>
                    <a:pt x="30427" y="56349"/>
                  </a:cubicBezTo>
                  <a:cubicBezTo>
                    <a:pt x="31217" y="56288"/>
                    <a:pt x="31947" y="55832"/>
                    <a:pt x="32372" y="55163"/>
                  </a:cubicBezTo>
                  <a:cubicBezTo>
                    <a:pt x="32463" y="54981"/>
                    <a:pt x="32554" y="54829"/>
                    <a:pt x="32615" y="54646"/>
                  </a:cubicBezTo>
                  <a:cubicBezTo>
                    <a:pt x="33041" y="54495"/>
                    <a:pt x="33223" y="54464"/>
                    <a:pt x="33649" y="54312"/>
                  </a:cubicBezTo>
                  <a:cubicBezTo>
                    <a:pt x="33679" y="54343"/>
                    <a:pt x="33740" y="54343"/>
                    <a:pt x="33770" y="54373"/>
                  </a:cubicBezTo>
                  <a:cubicBezTo>
                    <a:pt x="35102" y="55231"/>
                    <a:pt x="36721" y="56290"/>
                    <a:pt x="38656" y="56290"/>
                  </a:cubicBezTo>
                  <a:cubicBezTo>
                    <a:pt x="38709" y="56290"/>
                    <a:pt x="38762" y="56289"/>
                    <a:pt x="38816" y="56288"/>
                  </a:cubicBezTo>
                  <a:cubicBezTo>
                    <a:pt x="39302" y="56227"/>
                    <a:pt x="39758" y="56166"/>
                    <a:pt x="40275" y="56014"/>
                  </a:cubicBezTo>
                  <a:cubicBezTo>
                    <a:pt x="40321" y="55999"/>
                    <a:pt x="40374" y="55991"/>
                    <a:pt x="40431" y="55991"/>
                  </a:cubicBezTo>
                  <a:cubicBezTo>
                    <a:pt x="40488" y="55991"/>
                    <a:pt x="40549" y="55999"/>
                    <a:pt x="40609" y="56014"/>
                  </a:cubicBezTo>
                  <a:cubicBezTo>
                    <a:pt x="40925" y="56103"/>
                    <a:pt x="41247" y="56149"/>
                    <a:pt x="41567" y="56149"/>
                  </a:cubicBezTo>
                  <a:cubicBezTo>
                    <a:pt x="42016" y="56149"/>
                    <a:pt x="42463" y="56058"/>
                    <a:pt x="42889" y="55862"/>
                  </a:cubicBezTo>
                  <a:cubicBezTo>
                    <a:pt x="42919" y="55832"/>
                    <a:pt x="42950" y="55832"/>
                    <a:pt x="43041" y="55771"/>
                  </a:cubicBezTo>
                  <a:cubicBezTo>
                    <a:pt x="43424" y="55865"/>
                    <a:pt x="43812" y="55910"/>
                    <a:pt x="44198" y="55910"/>
                  </a:cubicBezTo>
                  <a:cubicBezTo>
                    <a:pt x="45314" y="55910"/>
                    <a:pt x="46408" y="55529"/>
                    <a:pt x="47266" y="54829"/>
                  </a:cubicBezTo>
                  <a:cubicBezTo>
                    <a:pt x="47327" y="54768"/>
                    <a:pt x="47418" y="54707"/>
                    <a:pt x="47479" y="54646"/>
                  </a:cubicBezTo>
                  <a:cubicBezTo>
                    <a:pt x="47600" y="54525"/>
                    <a:pt x="47722" y="54495"/>
                    <a:pt x="47874" y="54495"/>
                  </a:cubicBezTo>
                  <a:cubicBezTo>
                    <a:pt x="48269" y="54464"/>
                    <a:pt x="48695" y="54373"/>
                    <a:pt x="49090" y="54221"/>
                  </a:cubicBezTo>
                  <a:cubicBezTo>
                    <a:pt x="50154" y="53795"/>
                    <a:pt x="50853" y="53005"/>
                    <a:pt x="51369" y="52336"/>
                  </a:cubicBezTo>
                  <a:cubicBezTo>
                    <a:pt x="51430" y="52215"/>
                    <a:pt x="51582" y="52124"/>
                    <a:pt x="51734" y="52093"/>
                  </a:cubicBezTo>
                  <a:cubicBezTo>
                    <a:pt x="53102" y="51911"/>
                    <a:pt x="54500" y="51212"/>
                    <a:pt x="55868" y="50118"/>
                  </a:cubicBezTo>
                  <a:cubicBezTo>
                    <a:pt x="58725" y="47807"/>
                    <a:pt x="61157" y="43704"/>
                    <a:pt x="61430" y="40725"/>
                  </a:cubicBezTo>
                  <a:lnTo>
                    <a:pt x="61491" y="39783"/>
                  </a:lnTo>
                  <a:cubicBezTo>
                    <a:pt x="61491" y="39631"/>
                    <a:pt x="61582" y="39479"/>
                    <a:pt x="61734" y="39418"/>
                  </a:cubicBezTo>
                  <a:cubicBezTo>
                    <a:pt x="63224" y="38233"/>
                    <a:pt x="64440" y="36561"/>
                    <a:pt x="64592" y="35315"/>
                  </a:cubicBezTo>
                  <a:cubicBezTo>
                    <a:pt x="64622" y="33218"/>
                    <a:pt x="63832" y="32275"/>
                    <a:pt x="63133" y="31819"/>
                  </a:cubicBezTo>
                  <a:cubicBezTo>
                    <a:pt x="62649" y="31497"/>
                    <a:pt x="62142" y="31388"/>
                    <a:pt x="61653" y="31388"/>
                  </a:cubicBezTo>
                  <a:cubicBezTo>
                    <a:pt x="61589" y="31388"/>
                    <a:pt x="61525" y="31390"/>
                    <a:pt x="61461" y="31394"/>
                  </a:cubicBezTo>
                  <a:cubicBezTo>
                    <a:pt x="61447" y="31395"/>
                    <a:pt x="61432" y="31396"/>
                    <a:pt x="61418" y="31396"/>
                  </a:cubicBezTo>
                  <a:cubicBezTo>
                    <a:pt x="61073" y="31396"/>
                    <a:pt x="60794" y="31044"/>
                    <a:pt x="60853" y="30664"/>
                  </a:cubicBezTo>
                  <a:cubicBezTo>
                    <a:pt x="61309" y="28993"/>
                    <a:pt x="61917" y="26379"/>
                    <a:pt x="62038" y="24312"/>
                  </a:cubicBezTo>
                  <a:cubicBezTo>
                    <a:pt x="62129" y="23035"/>
                    <a:pt x="62069" y="21181"/>
                    <a:pt x="60792" y="20117"/>
                  </a:cubicBezTo>
                  <a:cubicBezTo>
                    <a:pt x="60549" y="19904"/>
                    <a:pt x="60306" y="19752"/>
                    <a:pt x="60032" y="19661"/>
                  </a:cubicBezTo>
                  <a:cubicBezTo>
                    <a:pt x="59759" y="19540"/>
                    <a:pt x="59607" y="19266"/>
                    <a:pt x="59667" y="18962"/>
                  </a:cubicBezTo>
                  <a:cubicBezTo>
                    <a:pt x="60215" y="17078"/>
                    <a:pt x="60397" y="15102"/>
                    <a:pt x="60336" y="13764"/>
                  </a:cubicBezTo>
                  <a:lnTo>
                    <a:pt x="60336" y="13612"/>
                  </a:lnTo>
                  <a:cubicBezTo>
                    <a:pt x="60336" y="13369"/>
                    <a:pt x="60336" y="13035"/>
                    <a:pt x="60245" y="12609"/>
                  </a:cubicBezTo>
                  <a:lnTo>
                    <a:pt x="60245" y="12549"/>
                  </a:lnTo>
                  <a:cubicBezTo>
                    <a:pt x="60184" y="12153"/>
                    <a:pt x="60032" y="11363"/>
                    <a:pt x="59303" y="10725"/>
                  </a:cubicBezTo>
                  <a:cubicBezTo>
                    <a:pt x="58769" y="10208"/>
                    <a:pt x="58090" y="9948"/>
                    <a:pt x="57405" y="9948"/>
                  </a:cubicBezTo>
                  <a:cubicBezTo>
                    <a:pt x="56840" y="9948"/>
                    <a:pt x="56271" y="10125"/>
                    <a:pt x="55777" y="10482"/>
                  </a:cubicBezTo>
                  <a:lnTo>
                    <a:pt x="55078" y="11059"/>
                  </a:lnTo>
                  <a:cubicBezTo>
                    <a:pt x="55078" y="11029"/>
                    <a:pt x="55108" y="10998"/>
                    <a:pt x="55108" y="10938"/>
                  </a:cubicBezTo>
                  <a:cubicBezTo>
                    <a:pt x="55199" y="10573"/>
                    <a:pt x="55321" y="10147"/>
                    <a:pt x="55382" y="9722"/>
                  </a:cubicBezTo>
                  <a:cubicBezTo>
                    <a:pt x="55807" y="7989"/>
                    <a:pt x="57357" y="4980"/>
                    <a:pt x="55990" y="3430"/>
                  </a:cubicBezTo>
                  <a:cubicBezTo>
                    <a:pt x="55496" y="2850"/>
                    <a:pt x="54782" y="2546"/>
                    <a:pt x="53978" y="2546"/>
                  </a:cubicBezTo>
                  <a:cubicBezTo>
                    <a:pt x="53939" y="2546"/>
                    <a:pt x="53901" y="2547"/>
                    <a:pt x="53862" y="2548"/>
                  </a:cubicBezTo>
                  <a:cubicBezTo>
                    <a:pt x="53649" y="2548"/>
                    <a:pt x="53406" y="2579"/>
                    <a:pt x="53224" y="2640"/>
                  </a:cubicBezTo>
                  <a:cubicBezTo>
                    <a:pt x="53173" y="2650"/>
                    <a:pt x="53109" y="2653"/>
                    <a:pt x="53036" y="2653"/>
                  </a:cubicBezTo>
                  <a:cubicBezTo>
                    <a:pt x="52889" y="2653"/>
                    <a:pt x="52707" y="2640"/>
                    <a:pt x="52524" y="2640"/>
                  </a:cubicBezTo>
                  <a:cubicBezTo>
                    <a:pt x="52420" y="2631"/>
                    <a:pt x="52158" y="2628"/>
                    <a:pt x="51782" y="2628"/>
                  </a:cubicBezTo>
                  <a:cubicBezTo>
                    <a:pt x="50565" y="2628"/>
                    <a:pt x="48160" y="2662"/>
                    <a:pt x="46114" y="2662"/>
                  </a:cubicBezTo>
                  <a:cubicBezTo>
                    <a:pt x="44198" y="2662"/>
                    <a:pt x="42598" y="2632"/>
                    <a:pt x="42585" y="2518"/>
                  </a:cubicBezTo>
                  <a:cubicBezTo>
                    <a:pt x="42433" y="1667"/>
                    <a:pt x="41947" y="1150"/>
                    <a:pt x="41521" y="877"/>
                  </a:cubicBezTo>
                  <a:cubicBezTo>
                    <a:pt x="40944" y="512"/>
                    <a:pt x="40366" y="390"/>
                    <a:pt x="39910" y="299"/>
                  </a:cubicBezTo>
                  <a:cubicBezTo>
                    <a:pt x="38399" y="69"/>
                    <a:pt x="36851" y="0"/>
                    <a:pt x="35294"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19" name="Google Shape;2419;p69"/>
            <p:cNvGrpSpPr/>
            <p:nvPr/>
          </p:nvGrpSpPr>
          <p:grpSpPr>
            <a:xfrm>
              <a:off x="2828925" y="6121750"/>
              <a:ext cx="1447100" cy="1258100"/>
              <a:chOff x="2828925" y="6121750"/>
              <a:chExt cx="1447100" cy="1258100"/>
            </a:xfrm>
          </p:grpSpPr>
          <p:sp>
            <p:nvSpPr>
              <p:cNvPr id="2420" name="Google Shape;2420;p69"/>
              <p:cNvSpPr/>
              <p:nvPr/>
            </p:nvSpPr>
            <p:spPr>
              <a:xfrm>
                <a:off x="3825900" y="7037700"/>
                <a:ext cx="370850" cy="227650"/>
              </a:xfrm>
              <a:custGeom>
                <a:avLst/>
                <a:gdLst/>
                <a:ahLst/>
                <a:cxnLst/>
                <a:rect l="l" t="t" r="r" b="b"/>
                <a:pathLst>
                  <a:path w="14834" h="9106" extrusionOk="0">
                    <a:moveTo>
                      <a:pt x="10330" y="2346"/>
                    </a:moveTo>
                    <a:cubicBezTo>
                      <a:pt x="10347" y="2346"/>
                      <a:pt x="10369" y="2353"/>
                      <a:pt x="10396" y="2371"/>
                    </a:cubicBezTo>
                    <a:cubicBezTo>
                      <a:pt x="10426" y="2432"/>
                      <a:pt x="10517" y="2462"/>
                      <a:pt x="10426" y="2584"/>
                    </a:cubicBezTo>
                    <a:cubicBezTo>
                      <a:pt x="10304" y="2766"/>
                      <a:pt x="10213" y="2918"/>
                      <a:pt x="10092" y="3101"/>
                    </a:cubicBezTo>
                    <a:cubicBezTo>
                      <a:pt x="9940" y="3283"/>
                      <a:pt x="9818" y="3496"/>
                      <a:pt x="9666" y="3678"/>
                    </a:cubicBezTo>
                    <a:cubicBezTo>
                      <a:pt x="9544" y="3830"/>
                      <a:pt x="9484" y="3952"/>
                      <a:pt x="9362" y="4043"/>
                    </a:cubicBezTo>
                    <a:cubicBezTo>
                      <a:pt x="9332" y="4104"/>
                      <a:pt x="9301" y="4134"/>
                      <a:pt x="9301" y="4195"/>
                    </a:cubicBezTo>
                    <a:cubicBezTo>
                      <a:pt x="9453" y="4195"/>
                      <a:pt x="9514" y="4104"/>
                      <a:pt x="9666" y="4043"/>
                    </a:cubicBezTo>
                    <a:cubicBezTo>
                      <a:pt x="9970" y="3952"/>
                      <a:pt x="10244" y="3739"/>
                      <a:pt x="10517" y="3587"/>
                    </a:cubicBezTo>
                    <a:cubicBezTo>
                      <a:pt x="10669" y="3526"/>
                      <a:pt x="10821" y="3405"/>
                      <a:pt x="11003" y="3344"/>
                    </a:cubicBezTo>
                    <a:cubicBezTo>
                      <a:pt x="11216" y="3192"/>
                      <a:pt x="11459" y="3070"/>
                      <a:pt x="11672" y="2918"/>
                    </a:cubicBezTo>
                    <a:cubicBezTo>
                      <a:pt x="11763" y="2827"/>
                      <a:pt x="11915" y="2827"/>
                      <a:pt x="11885" y="2645"/>
                    </a:cubicBezTo>
                    <a:cubicBezTo>
                      <a:pt x="11824" y="2523"/>
                      <a:pt x="11915" y="2493"/>
                      <a:pt x="12037" y="2493"/>
                    </a:cubicBezTo>
                    <a:cubicBezTo>
                      <a:pt x="12128" y="2493"/>
                      <a:pt x="12219" y="2432"/>
                      <a:pt x="12280" y="2432"/>
                    </a:cubicBezTo>
                    <a:cubicBezTo>
                      <a:pt x="12371" y="2432"/>
                      <a:pt x="12432" y="2432"/>
                      <a:pt x="12493" y="2493"/>
                    </a:cubicBezTo>
                    <a:cubicBezTo>
                      <a:pt x="12462" y="2614"/>
                      <a:pt x="12462" y="2675"/>
                      <a:pt x="12371" y="2766"/>
                    </a:cubicBezTo>
                    <a:cubicBezTo>
                      <a:pt x="12158" y="2979"/>
                      <a:pt x="11915" y="3192"/>
                      <a:pt x="11642" y="3344"/>
                    </a:cubicBezTo>
                    <a:cubicBezTo>
                      <a:pt x="11429" y="3435"/>
                      <a:pt x="11247" y="3587"/>
                      <a:pt x="11003" y="3708"/>
                    </a:cubicBezTo>
                    <a:cubicBezTo>
                      <a:pt x="10791" y="3830"/>
                      <a:pt x="10547" y="3982"/>
                      <a:pt x="10335" y="4104"/>
                    </a:cubicBezTo>
                    <a:cubicBezTo>
                      <a:pt x="10031" y="4256"/>
                      <a:pt x="9757" y="4408"/>
                      <a:pt x="9453" y="4590"/>
                    </a:cubicBezTo>
                    <a:cubicBezTo>
                      <a:pt x="9362" y="4620"/>
                      <a:pt x="9271" y="4620"/>
                      <a:pt x="9180" y="4742"/>
                    </a:cubicBezTo>
                    <a:cubicBezTo>
                      <a:pt x="9453" y="4772"/>
                      <a:pt x="9636" y="4894"/>
                      <a:pt x="9909" y="4924"/>
                    </a:cubicBezTo>
                    <a:cubicBezTo>
                      <a:pt x="10183" y="4955"/>
                      <a:pt x="10426" y="4924"/>
                      <a:pt x="10669" y="5015"/>
                    </a:cubicBezTo>
                    <a:cubicBezTo>
                      <a:pt x="10791" y="5046"/>
                      <a:pt x="10943" y="5046"/>
                      <a:pt x="11034" y="5076"/>
                    </a:cubicBezTo>
                    <a:cubicBezTo>
                      <a:pt x="11155" y="5107"/>
                      <a:pt x="11186" y="5198"/>
                      <a:pt x="11155" y="5319"/>
                    </a:cubicBezTo>
                    <a:cubicBezTo>
                      <a:pt x="11129" y="5398"/>
                      <a:pt x="11012" y="5477"/>
                      <a:pt x="10882" y="5477"/>
                    </a:cubicBezTo>
                    <a:cubicBezTo>
                      <a:pt x="10862" y="5477"/>
                      <a:pt x="10841" y="5475"/>
                      <a:pt x="10821" y="5471"/>
                    </a:cubicBezTo>
                    <a:cubicBezTo>
                      <a:pt x="10639" y="5380"/>
                      <a:pt x="10426" y="5380"/>
                      <a:pt x="10244" y="5350"/>
                    </a:cubicBezTo>
                    <a:cubicBezTo>
                      <a:pt x="9940" y="5319"/>
                      <a:pt x="9666" y="5350"/>
                      <a:pt x="9392" y="5228"/>
                    </a:cubicBezTo>
                    <a:cubicBezTo>
                      <a:pt x="9180" y="5167"/>
                      <a:pt x="8937" y="5076"/>
                      <a:pt x="8754" y="4924"/>
                    </a:cubicBezTo>
                    <a:cubicBezTo>
                      <a:pt x="8724" y="4894"/>
                      <a:pt x="8724" y="4894"/>
                      <a:pt x="8693" y="4894"/>
                    </a:cubicBezTo>
                    <a:cubicBezTo>
                      <a:pt x="8268" y="5076"/>
                      <a:pt x="7873" y="5259"/>
                      <a:pt x="7478" y="5411"/>
                    </a:cubicBezTo>
                    <a:cubicBezTo>
                      <a:pt x="7265" y="5502"/>
                      <a:pt x="7082" y="5502"/>
                      <a:pt x="6930" y="5563"/>
                    </a:cubicBezTo>
                    <a:cubicBezTo>
                      <a:pt x="6748" y="5654"/>
                      <a:pt x="6505" y="5715"/>
                      <a:pt x="6292" y="5715"/>
                    </a:cubicBezTo>
                    <a:cubicBezTo>
                      <a:pt x="6474" y="5867"/>
                      <a:pt x="6626" y="5988"/>
                      <a:pt x="6778" y="6079"/>
                    </a:cubicBezTo>
                    <a:cubicBezTo>
                      <a:pt x="7022" y="6171"/>
                      <a:pt x="7234" y="6262"/>
                      <a:pt x="7478" y="6383"/>
                    </a:cubicBezTo>
                    <a:cubicBezTo>
                      <a:pt x="7660" y="6444"/>
                      <a:pt x="7842" y="6535"/>
                      <a:pt x="8025" y="6566"/>
                    </a:cubicBezTo>
                    <a:cubicBezTo>
                      <a:pt x="8146" y="6596"/>
                      <a:pt x="8237" y="6626"/>
                      <a:pt x="8329" y="6687"/>
                    </a:cubicBezTo>
                    <a:cubicBezTo>
                      <a:pt x="8450" y="6718"/>
                      <a:pt x="8450" y="6839"/>
                      <a:pt x="8450" y="6930"/>
                    </a:cubicBezTo>
                    <a:cubicBezTo>
                      <a:pt x="8430" y="7011"/>
                      <a:pt x="8383" y="7025"/>
                      <a:pt x="8335" y="7025"/>
                    </a:cubicBezTo>
                    <a:cubicBezTo>
                      <a:pt x="8312" y="7025"/>
                      <a:pt x="8288" y="7022"/>
                      <a:pt x="8268" y="7022"/>
                    </a:cubicBezTo>
                    <a:cubicBezTo>
                      <a:pt x="8085" y="7022"/>
                      <a:pt x="7933" y="6930"/>
                      <a:pt x="7781" y="6870"/>
                    </a:cubicBezTo>
                    <a:cubicBezTo>
                      <a:pt x="7630" y="6778"/>
                      <a:pt x="7508" y="6778"/>
                      <a:pt x="7356" y="6718"/>
                    </a:cubicBezTo>
                    <a:cubicBezTo>
                      <a:pt x="6930" y="6535"/>
                      <a:pt x="6474" y="6414"/>
                      <a:pt x="6171" y="6079"/>
                    </a:cubicBezTo>
                    <a:cubicBezTo>
                      <a:pt x="6050" y="5911"/>
                      <a:pt x="5910" y="5857"/>
                      <a:pt x="5737" y="5857"/>
                    </a:cubicBezTo>
                    <a:cubicBezTo>
                      <a:pt x="5691" y="5857"/>
                      <a:pt x="5643" y="5860"/>
                      <a:pt x="5593" y="5867"/>
                    </a:cubicBezTo>
                    <a:cubicBezTo>
                      <a:pt x="5532" y="5867"/>
                      <a:pt x="5441" y="5867"/>
                      <a:pt x="5441" y="5806"/>
                    </a:cubicBezTo>
                    <a:cubicBezTo>
                      <a:pt x="5411" y="5775"/>
                      <a:pt x="5441" y="5684"/>
                      <a:pt x="5502" y="5654"/>
                    </a:cubicBezTo>
                    <a:cubicBezTo>
                      <a:pt x="5563" y="5654"/>
                      <a:pt x="5593" y="5563"/>
                      <a:pt x="5684" y="5563"/>
                    </a:cubicBezTo>
                    <a:cubicBezTo>
                      <a:pt x="5897" y="5563"/>
                      <a:pt x="6019" y="5471"/>
                      <a:pt x="6110" y="5319"/>
                    </a:cubicBezTo>
                    <a:cubicBezTo>
                      <a:pt x="6262" y="5015"/>
                      <a:pt x="6474" y="4864"/>
                      <a:pt x="6657" y="4620"/>
                    </a:cubicBezTo>
                    <a:cubicBezTo>
                      <a:pt x="6930" y="4347"/>
                      <a:pt x="7174" y="4104"/>
                      <a:pt x="7356" y="3739"/>
                    </a:cubicBezTo>
                    <a:cubicBezTo>
                      <a:pt x="7379" y="3692"/>
                      <a:pt x="7438" y="3628"/>
                      <a:pt x="7492" y="3628"/>
                    </a:cubicBezTo>
                    <a:cubicBezTo>
                      <a:pt x="7508" y="3628"/>
                      <a:pt x="7524" y="3634"/>
                      <a:pt x="7538" y="3648"/>
                    </a:cubicBezTo>
                    <a:cubicBezTo>
                      <a:pt x="7660" y="3648"/>
                      <a:pt x="7690" y="3678"/>
                      <a:pt x="7660" y="3800"/>
                    </a:cubicBezTo>
                    <a:cubicBezTo>
                      <a:pt x="7538" y="4134"/>
                      <a:pt x="7326" y="4347"/>
                      <a:pt x="7082" y="4590"/>
                    </a:cubicBezTo>
                    <a:cubicBezTo>
                      <a:pt x="6900" y="4864"/>
                      <a:pt x="6626" y="5046"/>
                      <a:pt x="6444" y="5319"/>
                    </a:cubicBezTo>
                    <a:cubicBezTo>
                      <a:pt x="6414" y="5350"/>
                      <a:pt x="6353" y="5350"/>
                      <a:pt x="6414" y="5380"/>
                    </a:cubicBezTo>
                    <a:cubicBezTo>
                      <a:pt x="6429" y="5395"/>
                      <a:pt x="6444" y="5403"/>
                      <a:pt x="6455" y="5403"/>
                    </a:cubicBezTo>
                    <a:cubicBezTo>
                      <a:pt x="6467" y="5403"/>
                      <a:pt x="6474" y="5395"/>
                      <a:pt x="6474" y="5380"/>
                    </a:cubicBezTo>
                    <a:cubicBezTo>
                      <a:pt x="6566" y="5319"/>
                      <a:pt x="6626" y="5350"/>
                      <a:pt x="6748" y="5319"/>
                    </a:cubicBezTo>
                    <a:cubicBezTo>
                      <a:pt x="7052" y="5228"/>
                      <a:pt x="7356" y="5076"/>
                      <a:pt x="7660" y="5015"/>
                    </a:cubicBezTo>
                    <a:cubicBezTo>
                      <a:pt x="7842" y="4924"/>
                      <a:pt x="8025" y="4803"/>
                      <a:pt x="8268" y="4742"/>
                    </a:cubicBezTo>
                    <a:cubicBezTo>
                      <a:pt x="8420" y="4712"/>
                      <a:pt x="8541" y="4590"/>
                      <a:pt x="8693" y="4560"/>
                    </a:cubicBezTo>
                    <a:cubicBezTo>
                      <a:pt x="8754" y="4499"/>
                      <a:pt x="8724" y="4408"/>
                      <a:pt x="8754" y="4347"/>
                    </a:cubicBezTo>
                    <a:cubicBezTo>
                      <a:pt x="8906" y="4104"/>
                      <a:pt x="9088" y="3860"/>
                      <a:pt x="9332" y="3648"/>
                    </a:cubicBezTo>
                    <a:cubicBezTo>
                      <a:pt x="9484" y="3496"/>
                      <a:pt x="9605" y="3344"/>
                      <a:pt x="9696" y="3131"/>
                    </a:cubicBezTo>
                    <a:cubicBezTo>
                      <a:pt x="9788" y="3040"/>
                      <a:pt x="9848" y="2918"/>
                      <a:pt x="9940" y="2827"/>
                    </a:cubicBezTo>
                    <a:cubicBezTo>
                      <a:pt x="10061" y="2736"/>
                      <a:pt x="10122" y="2584"/>
                      <a:pt x="10244" y="2432"/>
                    </a:cubicBezTo>
                    <a:cubicBezTo>
                      <a:pt x="10265" y="2389"/>
                      <a:pt x="10287" y="2346"/>
                      <a:pt x="10330" y="2346"/>
                    </a:cubicBezTo>
                    <a:close/>
                    <a:moveTo>
                      <a:pt x="14833" y="0"/>
                    </a:moveTo>
                    <a:lnTo>
                      <a:pt x="14833" y="0"/>
                    </a:lnTo>
                    <a:cubicBezTo>
                      <a:pt x="14073" y="61"/>
                      <a:pt x="13465" y="243"/>
                      <a:pt x="12766" y="517"/>
                    </a:cubicBezTo>
                    <a:cubicBezTo>
                      <a:pt x="10396" y="1398"/>
                      <a:pt x="0" y="3496"/>
                      <a:pt x="3860" y="7751"/>
                    </a:cubicBezTo>
                    <a:cubicBezTo>
                      <a:pt x="4739" y="8705"/>
                      <a:pt x="5708" y="9105"/>
                      <a:pt x="6696" y="9105"/>
                    </a:cubicBezTo>
                    <a:cubicBezTo>
                      <a:pt x="10493" y="9105"/>
                      <a:pt x="14568" y="3184"/>
                      <a:pt x="148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69"/>
              <p:cNvSpPr/>
              <p:nvPr/>
            </p:nvSpPr>
            <p:spPr>
              <a:xfrm>
                <a:off x="3788650" y="6583400"/>
                <a:ext cx="430000" cy="499350"/>
              </a:xfrm>
              <a:custGeom>
                <a:avLst/>
                <a:gdLst/>
                <a:ahLst/>
                <a:cxnLst/>
                <a:rect l="l" t="t" r="r" b="b"/>
                <a:pathLst>
                  <a:path w="17200" h="19974" extrusionOk="0">
                    <a:moveTo>
                      <a:pt x="9180" y="8506"/>
                    </a:moveTo>
                    <a:cubicBezTo>
                      <a:pt x="9180" y="8537"/>
                      <a:pt x="9180" y="8598"/>
                      <a:pt x="9150" y="8628"/>
                    </a:cubicBezTo>
                    <a:cubicBezTo>
                      <a:pt x="8998" y="8689"/>
                      <a:pt x="8937" y="8902"/>
                      <a:pt x="8785" y="8962"/>
                    </a:cubicBezTo>
                    <a:cubicBezTo>
                      <a:pt x="8724" y="8962"/>
                      <a:pt x="8724" y="8932"/>
                      <a:pt x="8724" y="8902"/>
                    </a:cubicBezTo>
                    <a:cubicBezTo>
                      <a:pt x="8876" y="8780"/>
                      <a:pt x="8968" y="8598"/>
                      <a:pt x="9180" y="8506"/>
                    </a:cubicBezTo>
                    <a:close/>
                    <a:moveTo>
                      <a:pt x="14737" y="3936"/>
                    </a:moveTo>
                    <a:cubicBezTo>
                      <a:pt x="14817" y="3936"/>
                      <a:pt x="14879" y="3970"/>
                      <a:pt x="14925" y="4038"/>
                    </a:cubicBezTo>
                    <a:cubicBezTo>
                      <a:pt x="15016" y="4099"/>
                      <a:pt x="14955" y="4190"/>
                      <a:pt x="14925" y="4281"/>
                    </a:cubicBezTo>
                    <a:cubicBezTo>
                      <a:pt x="14803" y="4585"/>
                      <a:pt x="14712" y="4889"/>
                      <a:pt x="14560" y="5163"/>
                    </a:cubicBezTo>
                    <a:cubicBezTo>
                      <a:pt x="14439" y="5406"/>
                      <a:pt x="14317" y="5588"/>
                      <a:pt x="14256" y="5801"/>
                    </a:cubicBezTo>
                    <a:cubicBezTo>
                      <a:pt x="14135" y="6105"/>
                      <a:pt x="13952" y="6379"/>
                      <a:pt x="13831" y="6683"/>
                    </a:cubicBezTo>
                    <a:cubicBezTo>
                      <a:pt x="13740" y="6865"/>
                      <a:pt x="13648" y="7078"/>
                      <a:pt x="13527" y="7230"/>
                    </a:cubicBezTo>
                    <a:cubicBezTo>
                      <a:pt x="13375" y="7473"/>
                      <a:pt x="13253" y="7716"/>
                      <a:pt x="13101" y="7929"/>
                    </a:cubicBezTo>
                    <a:cubicBezTo>
                      <a:pt x="12980" y="8172"/>
                      <a:pt x="12828" y="8354"/>
                      <a:pt x="12676" y="8598"/>
                    </a:cubicBezTo>
                    <a:cubicBezTo>
                      <a:pt x="12585" y="8750"/>
                      <a:pt x="12463" y="8932"/>
                      <a:pt x="12341" y="9084"/>
                    </a:cubicBezTo>
                    <a:cubicBezTo>
                      <a:pt x="12311" y="9145"/>
                      <a:pt x="12189" y="9206"/>
                      <a:pt x="12220" y="9297"/>
                    </a:cubicBezTo>
                    <a:cubicBezTo>
                      <a:pt x="12372" y="9297"/>
                      <a:pt x="12463" y="9206"/>
                      <a:pt x="12585" y="9114"/>
                    </a:cubicBezTo>
                    <a:cubicBezTo>
                      <a:pt x="12980" y="8841"/>
                      <a:pt x="13405" y="8506"/>
                      <a:pt x="13800" y="8202"/>
                    </a:cubicBezTo>
                    <a:cubicBezTo>
                      <a:pt x="13983" y="8050"/>
                      <a:pt x="14196" y="7899"/>
                      <a:pt x="14408" y="7716"/>
                    </a:cubicBezTo>
                    <a:cubicBezTo>
                      <a:pt x="14621" y="7534"/>
                      <a:pt x="14864" y="7321"/>
                      <a:pt x="15047" y="7108"/>
                    </a:cubicBezTo>
                    <a:cubicBezTo>
                      <a:pt x="15168" y="6987"/>
                      <a:pt x="15320" y="6865"/>
                      <a:pt x="15472" y="6713"/>
                    </a:cubicBezTo>
                    <a:cubicBezTo>
                      <a:pt x="15503" y="6683"/>
                      <a:pt x="15533" y="6652"/>
                      <a:pt x="15533" y="6561"/>
                    </a:cubicBezTo>
                    <a:cubicBezTo>
                      <a:pt x="15533" y="6500"/>
                      <a:pt x="15533" y="6409"/>
                      <a:pt x="15655" y="6379"/>
                    </a:cubicBezTo>
                    <a:cubicBezTo>
                      <a:pt x="15675" y="6374"/>
                      <a:pt x="15695" y="6371"/>
                      <a:pt x="15712" y="6371"/>
                    </a:cubicBezTo>
                    <a:cubicBezTo>
                      <a:pt x="15796" y="6371"/>
                      <a:pt x="15842" y="6430"/>
                      <a:pt x="15867" y="6531"/>
                    </a:cubicBezTo>
                    <a:cubicBezTo>
                      <a:pt x="15989" y="6531"/>
                      <a:pt x="15989" y="6652"/>
                      <a:pt x="15928" y="6774"/>
                    </a:cubicBezTo>
                    <a:cubicBezTo>
                      <a:pt x="15715" y="6987"/>
                      <a:pt x="15533" y="7230"/>
                      <a:pt x="15320" y="7351"/>
                    </a:cubicBezTo>
                    <a:cubicBezTo>
                      <a:pt x="15229" y="7412"/>
                      <a:pt x="15199" y="7473"/>
                      <a:pt x="15168" y="7534"/>
                    </a:cubicBezTo>
                    <a:cubicBezTo>
                      <a:pt x="14925" y="7777"/>
                      <a:pt x="14621" y="7990"/>
                      <a:pt x="14348" y="8202"/>
                    </a:cubicBezTo>
                    <a:cubicBezTo>
                      <a:pt x="14196" y="8354"/>
                      <a:pt x="14013" y="8476"/>
                      <a:pt x="13831" y="8628"/>
                    </a:cubicBezTo>
                    <a:cubicBezTo>
                      <a:pt x="13709" y="8689"/>
                      <a:pt x="13648" y="8810"/>
                      <a:pt x="13527" y="8871"/>
                    </a:cubicBezTo>
                    <a:cubicBezTo>
                      <a:pt x="13284" y="9084"/>
                      <a:pt x="13041" y="9266"/>
                      <a:pt x="12767" y="9418"/>
                    </a:cubicBezTo>
                    <a:cubicBezTo>
                      <a:pt x="12524" y="9570"/>
                      <a:pt x="12341" y="9692"/>
                      <a:pt x="12068" y="9753"/>
                    </a:cubicBezTo>
                    <a:cubicBezTo>
                      <a:pt x="11977" y="9813"/>
                      <a:pt x="11886" y="9844"/>
                      <a:pt x="11764" y="9844"/>
                    </a:cubicBezTo>
                    <a:cubicBezTo>
                      <a:pt x="11673" y="9844"/>
                      <a:pt x="11612" y="9996"/>
                      <a:pt x="11582" y="10057"/>
                    </a:cubicBezTo>
                    <a:lnTo>
                      <a:pt x="11247" y="10513"/>
                    </a:lnTo>
                    <a:cubicBezTo>
                      <a:pt x="11095" y="10756"/>
                      <a:pt x="10943" y="10938"/>
                      <a:pt x="10791" y="11181"/>
                    </a:cubicBezTo>
                    <a:cubicBezTo>
                      <a:pt x="10639" y="11364"/>
                      <a:pt x="10457" y="11546"/>
                      <a:pt x="10305" y="11789"/>
                    </a:cubicBezTo>
                    <a:cubicBezTo>
                      <a:pt x="10183" y="11972"/>
                      <a:pt x="10001" y="12123"/>
                      <a:pt x="9879" y="12306"/>
                    </a:cubicBezTo>
                    <a:cubicBezTo>
                      <a:pt x="9788" y="12427"/>
                      <a:pt x="9697" y="12488"/>
                      <a:pt x="9606" y="12610"/>
                    </a:cubicBezTo>
                    <a:cubicBezTo>
                      <a:pt x="9575" y="12640"/>
                      <a:pt x="9545" y="12701"/>
                      <a:pt x="9545" y="12731"/>
                    </a:cubicBezTo>
                    <a:cubicBezTo>
                      <a:pt x="9554" y="12750"/>
                      <a:pt x="9564" y="12757"/>
                      <a:pt x="9573" y="12757"/>
                    </a:cubicBezTo>
                    <a:cubicBezTo>
                      <a:pt x="9594" y="12757"/>
                      <a:pt x="9615" y="12722"/>
                      <a:pt x="9636" y="12701"/>
                    </a:cubicBezTo>
                    <a:cubicBezTo>
                      <a:pt x="10031" y="12579"/>
                      <a:pt x="10366" y="12336"/>
                      <a:pt x="10761" y="12184"/>
                    </a:cubicBezTo>
                    <a:cubicBezTo>
                      <a:pt x="11065" y="12032"/>
                      <a:pt x="11308" y="11850"/>
                      <a:pt x="11612" y="11668"/>
                    </a:cubicBezTo>
                    <a:cubicBezTo>
                      <a:pt x="11734" y="11576"/>
                      <a:pt x="11855" y="11424"/>
                      <a:pt x="12007" y="11394"/>
                    </a:cubicBezTo>
                    <a:cubicBezTo>
                      <a:pt x="12068" y="11364"/>
                      <a:pt x="12037" y="11333"/>
                      <a:pt x="12037" y="11242"/>
                    </a:cubicBezTo>
                    <a:cubicBezTo>
                      <a:pt x="12068" y="11120"/>
                      <a:pt x="12068" y="11029"/>
                      <a:pt x="12189" y="10968"/>
                    </a:cubicBezTo>
                    <a:cubicBezTo>
                      <a:pt x="12210" y="10963"/>
                      <a:pt x="12230" y="10961"/>
                      <a:pt x="12250" y="10961"/>
                    </a:cubicBezTo>
                    <a:cubicBezTo>
                      <a:pt x="12349" y="10961"/>
                      <a:pt x="12438" y="11024"/>
                      <a:pt x="12463" y="11151"/>
                    </a:cubicBezTo>
                    <a:cubicBezTo>
                      <a:pt x="12493" y="11364"/>
                      <a:pt x="12433" y="11455"/>
                      <a:pt x="12311" y="11637"/>
                    </a:cubicBezTo>
                    <a:cubicBezTo>
                      <a:pt x="12037" y="11880"/>
                      <a:pt x="11703" y="12123"/>
                      <a:pt x="11369" y="12336"/>
                    </a:cubicBezTo>
                    <a:cubicBezTo>
                      <a:pt x="11065" y="12549"/>
                      <a:pt x="10700" y="12701"/>
                      <a:pt x="10366" y="12853"/>
                    </a:cubicBezTo>
                    <a:cubicBezTo>
                      <a:pt x="10031" y="13005"/>
                      <a:pt x="9727" y="13096"/>
                      <a:pt x="9393" y="13248"/>
                    </a:cubicBezTo>
                    <a:cubicBezTo>
                      <a:pt x="9302" y="13279"/>
                      <a:pt x="9180" y="13339"/>
                      <a:pt x="9150" y="13339"/>
                    </a:cubicBezTo>
                    <a:cubicBezTo>
                      <a:pt x="8876" y="13339"/>
                      <a:pt x="8816" y="13522"/>
                      <a:pt x="8664" y="13674"/>
                    </a:cubicBezTo>
                    <a:cubicBezTo>
                      <a:pt x="8481" y="13856"/>
                      <a:pt x="8329" y="14099"/>
                      <a:pt x="8056" y="14251"/>
                    </a:cubicBezTo>
                    <a:cubicBezTo>
                      <a:pt x="8025" y="14282"/>
                      <a:pt x="7934" y="14312"/>
                      <a:pt x="7904" y="14403"/>
                    </a:cubicBezTo>
                    <a:cubicBezTo>
                      <a:pt x="7846" y="14442"/>
                      <a:pt x="7800" y="14480"/>
                      <a:pt x="7752" y="14480"/>
                    </a:cubicBezTo>
                    <a:cubicBezTo>
                      <a:pt x="7723" y="14480"/>
                      <a:pt x="7694" y="14467"/>
                      <a:pt x="7661" y="14434"/>
                    </a:cubicBezTo>
                    <a:cubicBezTo>
                      <a:pt x="7600" y="14373"/>
                      <a:pt x="7630" y="14282"/>
                      <a:pt x="7752" y="14251"/>
                    </a:cubicBezTo>
                    <a:cubicBezTo>
                      <a:pt x="8025" y="14069"/>
                      <a:pt x="8208" y="13795"/>
                      <a:pt x="8420" y="13613"/>
                    </a:cubicBezTo>
                    <a:cubicBezTo>
                      <a:pt x="8481" y="13552"/>
                      <a:pt x="8512" y="13552"/>
                      <a:pt x="8512" y="13522"/>
                    </a:cubicBezTo>
                    <a:cubicBezTo>
                      <a:pt x="8633" y="13400"/>
                      <a:pt x="8633" y="13339"/>
                      <a:pt x="8512" y="13218"/>
                    </a:cubicBezTo>
                    <a:cubicBezTo>
                      <a:pt x="8390" y="13096"/>
                      <a:pt x="8420" y="12944"/>
                      <a:pt x="8481" y="12853"/>
                    </a:cubicBezTo>
                    <a:cubicBezTo>
                      <a:pt x="8572" y="12549"/>
                      <a:pt x="8694" y="12275"/>
                      <a:pt x="8816" y="11972"/>
                    </a:cubicBezTo>
                    <a:cubicBezTo>
                      <a:pt x="8876" y="11789"/>
                      <a:pt x="8968" y="11546"/>
                      <a:pt x="9028" y="11364"/>
                    </a:cubicBezTo>
                    <a:cubicBezTo>
                      <a:pt x="9120" y="11212"/>
                      <a:pt x="9150" y="11029"/>
                      <a:pt x="9241" y="10877"/>
                    </a:cubicBezTo>
                    <a:cubicBezTo>
                      <a:pt x="9302" y="10634"/>
                      <a:pt x="9393" y="10421"/>
                      <a:pt x="9484" y="10178"/>
                    </a:cubicBezTo>
                    <a:cubicBezTo>
                      <a:pt x="9575" y="10057"/>
                      <a:pt x="9545" y="9905"/>
                      <a:pt x="9606" y="9753"/>
                    </a:cubicBezTo>
                    <a:cubicBezTo>
                      <a:pt x="9697" y="9540"/>
                      <a:pt x="9636" y="9266"/>
                      <a:pt x="9758" y="9054"/>
                    </a:cubicBezTo>
                    <a:cubicBezTo>
                      <a:pt x="9788" y="8962"/>
                      <a:pt x="9758" y="8841"/>
                      <a:pt x="9758" y="8780"/>
                    </a:cubicBezTo>
                    <a:cubicBezTo>
                      <a:pt x="9758" y="8658"/>
                      <a:pt x="9788" y="8598"/>
                      <a:pt x="9910" y="8598"/>
                    </a:cubicBezTo>
                    <a:cubicBezTo>
                      <a:pt x="10001" y="8598"/>
                      <a:pt x="10031" y="8628"/>
                      <a:pt x="10031" y="8689"/>
                    </a:cubicBezTo>
                    <a:cubicBezTo>
                      <a:pt x="10062" y="8932"/>
                      <a:pt x="10031" y="9145"/>
                      <a:pt x="10001" y="9418"/>
                    </a:cubicBezTo>
                    <a:cubicBezTo>
                      <a:pt x="9940" y="9601"/>
                      <a:pt x="9910" y="9753"/>
                      <a:pt x="9879" y="9965"/>
                    </a:cubicBezTo>
                    <a:lnTo>
                      <a:pt x="9758" y="10421"/>
                    </a:lnTo>
                    <a:cubicBezTo>
                      <a:pt x="9697" y="10634"/>
                      <a:pt x="9606" y="10816"/>
                      <a:pt x="9545" y="11060"/>
                    </a:cubicBezTo>
                    <a:cubicBezTo>
                      <a:pt x="9484" y="11181"/>
                      <a:pt x="9454" y="11333"/>
                      <a:pt x="9423" y="11424"/>
                    </a:cubicBezTo>
                    <a:cubicBezTo>
                      <a:pt x="9271" y="11789"/>
                      <a:pt x="9180" y="12154"/>
                      <a:pt x="8998" y="12488"/>
                    </a:cubicBezTo>
                    <a:lnTo>
                      <a:pt x="8876" y="12853"/>
                    </a:lnTo>
                    <a:cubicBezTo>
                      <a:pt x="8876" y="12883"/>
                      <a:pt x="8846" y="12914"/>
                      <a:pt x="8816" y="12944"/>
                    </a:cubicBezTo>
                    <a:cubicBezTo>
                      <a:pt x="8874" y="12968"/>
                      <a:pt x="8920" y="12982"/>
                      <a:pt x="8958" y="12982"/>
                    </a:cubicBezTo>
                    <a:cubicBezTo>
                      <a:pt x="9019" y="12982"/>
                      <a:pt x="9064" y="12946"/>
                      <a:pt x="9120" y="12853"/>
                    </a:cubicBezTo>
                    <a:cubicBezTo>
                      <a:pt x="9241" y="12640"/>
                      <a:pt x="9393" y="12549"/>
                      <a:pt x="9545" y="12336"/>
                    </a:cubicBezTo>
                    <a:cubicBezTo>
                      <a:pt x="9697" y="12154"/>
                      <a:pt x="9849" y="11972"/>
                      <a:pt x="10001" y="11820"/>
                    </a:cubicBezTo>
                    <a:cubicBezTo>
                      <a:pt x="10214" y="11576"/>
                      <a:pt x="10366" y="11333"/>
                      <a:pt x="10548" y="11090"/>
                    </a:cubicBezTo>
                    <a:lnTo>
                      <a:pt x="11126" y="10300"/>
                    </a:lnTo>
                    <a:cubicBezTo>
                      <a:pt x="11247" y="10148"/>
                      <a:pt x="11308" y="9965"/>
                      <a:pt x="11460" y="9844"/>
                    </a:cubicBezTo>
                    <a:cubicBezTo>
                      <a:pt x="11521" y="9813"/>
                      <a:pt x="11521" y="9753"/>
                      <a:pt x="11521" y="9722"/>
                    </a:cubicBezTo>
                    <a:cubicBezTo>
                      <a:pt x="11460" y="9388"/>
                      <a:pt x="11612" y="9054"/>
                      <a:pt x="11703" y="8750"/>
                    </a:cubicBezTo>
                    <a:cubicBezTo>
                      <a:pt x="11825" y="8385"/>
                      <a:pt x="11916" y="8050"/>
                      <a:pt x="12007" y="7716"/>
                    </a:cubicBezTo>
                    <a:cubicBezTo>
                      <a:pt x="12037" y="7534"/>
                      <a:pt x="12129" y="7321"/>
                      <a:pt x="12189" y="7139"/>
                    </a:cubicBezTo>
                    <a:cubicBezTo>
                      <a:pt x="12220" y="7017"/>
                      <a:pt x="12220" y="6865"/>
                      <a:pt x="12311" y="6713"/>
                    </a:cubicBezTo>
                    <a:cubicBezTo>
                      <a:pt x="12372" y="6531"/>
                      <a:pt x="12372" y="6318"/>
                      <a:pt x="12493" y="6105"/>
                    </a:cubicBezTo>
                    <a:cubicBezTo>
                      <a:pt x="12524" y="6044"/>
                      <a:pt x="12524" y="5953"/>
                      <a:pt x="12585" y="5923"/>
                    </a:cubicBezTo>
                    <a:cubicBezTo>
                      <a:pt x="12615" y="5710"/>
                      <a:pt x="12737" y="5497"/>
                      <a:pt x="12767" y="5284"/>
                    </a:cubicBezTo>
                    <a:cubicBezTo>
                      <a:pt x="12767" y="5193"/>
                      <a:pt x="12828" y="5163"/>
                      <a:pt x="12919" y="5163"/>
                    </a:cubicBezTo>
                    <a:cubicBezTo>
                      <a:pt x="12980" y="5163"/>
                      <a:pt x="12980" y="5254"/>
                      <a:pt x="12980" y="5315"/>
                    </a:cubicBezTo>
                    <a:cubicBezTo>
                      <a:pt x="13041" y="5497"/>
                      <a:pt x="12949" y="5649"/>
                      <a:pt x="12889" y="5801"/>
                    </a:cubicBezTo>
                    <a:cubicBezTo>
                      <a:pt x="12828" y="5923"/>
                      <a:pt x="12797" y="6075"/>
                      <a:pt x="12767" y="6196"/>
                    </a:cubicBezTo>
                    <a:cubicBezTo>
                      <a:pt x="12676" y="6500"/>
                      <a:pt x="12615" y="6804"/>
                      <a:pt x="12524" y="7078"/>
                    </a:cubicBezTo>
                    <a:cubicBezTo>
                      <a:pt x="12463" y="7321"/>
                      <a:pt x="12433" y="7564"/>
                      <a:pt x="12341" y="7838"/>
                    </a:cubicBezTo>
                    <a:cubicBezTo>
                      <a:pt x="12220" y="8142"/>
                      <a:pt x="12220" y="8446"/>
                      <a:pt x="12068" y="8689"/>
                    </a:cubicBezTo>
                    <a:cubicBezTo>
                      <a:pt x="12037" y="8810"/>
                      <a:pt x="12007" y="8962"/>
                      <a:pt x="12037" y="9084"/>
                    </a:cubicBezTo>
                    <a:cubicBezTo>
                      <a:pt x="12220" y="8841"/>
                      <a:pt x="12372" y="8598"/>
                      <a:pt x="12524" y="8354"/>
                    </a:cubicBezTo>
                    <a:cubicBezTo>
                      <a:pt x="12676" y="8142"/>
                      <a:pt x="12797" y="7899"/>
                      <a:pt x="12949" y="7686"/>
                    </a:cubicBezTo>
                    <a:cubicBezTo>
                      <a:pt x="13071" y="7534"/>
                      <a:pt x="13132" y="7321"/>
                      <a:pt x="13253" y="7139"/>
                    </a:cubicBezTo>
                    <a:cubicBezTo>
                      <a:pt x="13375" y="6987"/>
                      <a:pt x="13405" y="6835"/>
                      <a:pt x="13496" y="6683"/>
                    </a:cubicBezTo>
                    <a:lnTo>
                      <a:pt x="13831" y="6014"/>
                    </a:lnTo>
                    <a:cubicBezTo>
                      <a:pt x="13952" y="5710"/>
                      <a:pt x="14135" y="5406"/>
                      <a:pt x="14256" y="5102"/>
                    </a:cubicBezTo>
                    <a:cubicBezTo>
                      <a:pt x="14317" y="4829"/>
                      <a:pt x="14469" y="4555"/>
                      <a:pt x="14591" y="4342"/>
                    </a:cubicBezTo>
                    <a:cubicBezTo>
                      <a:pt x="14621" y="4251"/>
                      <a:pt x="14621" y="4221"/>
                      <a:pt x="14591" y="4190"/>
                    </a:cubicBezTo>
                    <a:cubicBezTo>
                      <a:pt x="14500" y="4069"/>
                      <a:pt x="14560" y="3977"/>
                      <a:pt x="14652" y="3947"/>
                    </a:cubicBezTo>
                    <a:cubicBezTo>
                      <a:pt x="14682" y="3939"/>
                      <a:pt x="14710" y="3936"/>
                      <a:pt x="14737" y="3936"/>
                    </a:cubicBezTo>
                    <a:close/>
                    <a:moveTo>
                      <a:pt x="16160" y="0"/>
                    </a:moveTo>
                    <a:cubicBezTo>
                      <a:pt x="16087" y="0"/>
                      <a:pt x="16010" y="9"/>
                      <a:pt x="15928" y="26"/>
                    </a:cubicBezTo>
                    <a:cubicBezTo>
                      <a:pt x="15624" y="117"/>
                      <a:pt x="15381" y="330"/>
                      <a:pt x="15199" y="573"/>
                    </a:cubicBezTo>
                    <a:cubicBezTo>
                      <a:pt x="12797" y="3370"/>
                      <a:pt x="10548" y="6227"/>
                      <a:pt x="7964" y="8902"/>
                    </a:cubicBezTo>
                    <a:cubicBezTo>
                      <a:pt x="6323" y="10604"/>
                      <a:pt x="1" y="16531"/>
                      <a:pt x="1916" y="19266"/>
                    </a:cubicBezTo>
                    <a:cubicBezTo>
                      <a:pt x="2283" y="19776"/>
                      <a:pt x="2857" y="19973"/>
                      <a:pt x="3526" y="19973"/>
                    </a:cubicBezTo>
                    <a:cubicBezTo>
                      <a:pt x="5290" y="19973"/>
                      <a:pt x="7710" y="18599"/>
                      <a:pt x="8724" y="17959"/>
                    </a:cubicBezTo>
                    <a:cubicBezTo>
                      <a:pt x="11916" y="15984"/>
                      <a:pt x="14408" y="13035"/>
                      <a:pt x="15655" y="9509"/>
                    </a:cubicBezTo>
                    <a:cubicBezTo>
                      <a:pt x="15959" y="8780"/>
                      <a:pt x="17022" y="5133"/>
                      <a:pt x="17144" y="2549"/>
                    </a:cubicBezTo>
                    <a:cubicBezTo>
                      <a:pt x="17200" y="1069"/>
                      <a:pt x="16974" y="0"/>
                      <a:pt x="161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69"/>
              <p:cNvSpPr/>
              <p:nvPr/>
            </p:nvSpPr>
            <p:spPr>
              <a:xfrm>
                <a:off x="2907175" y="7002725"/>
                <a:ext cx="453675" cy="170075"/>
              </a:xfrm>
              <a:custGeom>
                <a:avLst/>
                <a:gdLst/>
                <a:ahLst/>
                <a:cxnLst/>
                <a:rect l="l" t="t" r="r" b="b"/>
                <a:pathLst>
                  <a:path w="18147" h="6803" extrusionOk="0">
                    <a:moveTo>
                      <a:pt x="7436" y="278"/>
                    </a:moveTo>
                    <a:cubicBezTo>
                      <a:pt x="7481" y="278"/>
                      <a:pt x="7528" y="294"/>
                      <a:pt x="7569" y="335"/>
                    </a:cubicBezTo>
                    <a:cubicBezTo>
                      <a:pt x="7721" y="518"/>
                      <a:pt x="7904" y="639"/>
                      <a:pt x="8056" y="791"/>
                    </a:cubicBezTo>
                    <a:cubicBezTo>
                      <a:pt x="8268" y="1034"/>
                      <a:pt x="8542" y="1278"/>
                      <a:pt x="8785" y="1551"/>
                    </a:cubicBezTo>
                    <a:cubicBezTo>
                      <a:pt x="8846" y="1642"/>
                      <a:pt x="8968" y="1764"/>
                      <a:pt x="9089" y="1886"/>
                    </a:cubicBezTo>
                    <a:cubicBezTo>
                      <a:pt x="9150" y="2007"/>
                      <a:pt x="9271" y="2159"/>
                      <a:pt x="9302" y="2311"/>
                    </a:cubicBezTo>
                    <a:cubicBezTo>
                      <a:pt x="9332" y="2493"/>
                      <a:pt x="9484" y="2645"/>
                      <a:pt x="9484" y="2828"/>
                    </a:cubicBezTo>
                    <a:cubicBezTo>
                      <a:pt x="9484" y="2858"/>
                      <a:pt x="9545" y="2858"/>
                      <a:pt x="9575" y="2858"/>
                    </a:cubicBezTo>
                    <a:cubicBezTo>
                      <a:pt x="10366" y="2949"/>
                      <a:pt x="11156" y="2919"/>
                      <a:pt x="12007" y="2949"/>
                    </a:cubicBezTo>
                    <a:cubicBezTo>
                      <a:pt x="12372" y="2949"/>
                      <a:pt x="12737" y="2919"/>
                      <a:pt x="13101" y="2919"/>
                    </a:cubicBezTo>
                    <a:cubicBezTo>
                      <a:pt x="13193" y="2919"/>
                      <a:pt x="13253" y="2858"/>
                      <a:pt x="13284" y="2828"/>
                    </a:cubicBezTo>
                    <a:cubicBezTo>
                      <a:pt x="13327" y="2806"/>
                      <a:pt x="13370" y="2785"/>
                      <a:pt x="13402" y="2785"/>
                    </a:cubicBezTo>
                    <a:cubicBezTo>
                      <a:pt x="13415" y="2785"/>
                      <a:pt x="13427" y="2789"/>
                      <a:pt x="13436" y="2797"/>
                    </a:cubicBezTo>
                    <a:cubicBezTo>
                      <a:pt x="13527" y="2828"/>
                      <a:pt x="13557" y="2858"/>
                      <a:pt x="13557" y="2980"/>
                    </a:cubicBezTo>
                    <a:cubicBezTo>
                      <a:pt x="13588" y="3253"/>
                      <a:pt x="13588" y="3314"/>
                      <a:pt x="13527" y="3375"/>
                    </a:cubicBezTo>
                    <a:cubicBezTo>
                      <a:pt x="13375" y="3436"/>
                      <a:pt x="13223" y="3466"/>
                      <a:pt x="13071" y="3527"/>
                    </a:cubicBezTo>
                    <a:cubicBezTo>
                      <a:pt x="12782" y="3542"/>
                      <a:pt x="12493" y="3550"/>
                      <a:pt x="12212" y="3550"/>
                    </a:cubicBezTo>
                    <a:cubicBezTo>
                      <a:pt x="11931" y="3550"/>
                      <a:pt x="11658" y="3542"/>
                      <a:pt x="11399" y="3527"/>
                    </a:cubicBezTo>
                    <a:cubicBezTo>
                      <a:pt x="11034" y="3466"/>
                      <a:pt x="10670" y="3527"/>
                      <a:pt x="10335" y="3436"/>
                    </a:cubicBezTo>
                    <a:cubicBezTo>
                      <a:pt x="10214" y="3421"/>
                      <a:pt x="10107" y="3421"/>
                      <a:pt x="10001" y="3421"/>
                    </a:cubicBezTo>
                    <a:cubicBezTo>
                      <a:pt x="9895" y="3421"/>
                      <a:pt x="9788" y="3421"/>
                      <a:pt x="9667" y="3405"/>
                    </a:cubicBezTo>
                    <a:cubicBezTo>
                      <a:pt x="9650" y="3403"/>
                      <a:pt x="9635" y="3401"/>
                      <a:pt x="9621" y="3401"/>
                    </a:cubicBezTo>
                    <a:cubicBezTo>
                      <a:pt x="9479" y="3401"/>
                      <a:pt x="9451" y="3532"/>
                      <a:pt x="9423" y="3588"/>
                    </a:cubicBezTo>
                    <a:cubicBezTo>
                      <a:pt x="9332" y="3740"/>
                      <a:pt x="9180" y="3831"/>
                      <a:pt x="9059" y="3861"/>
                    </a:cubicBezTo>
                    <a:cubicBezTo>
                      <a:pt x="8816" y="3983"/>
                      <a:pt x="8512" y="4074"/>
                      <a:pt x="8208" y="4135"/>
                    </a:cubicBezTo>
                    <a:cubicBezTo>
                      <a:pt x="7904" y="4165"/>
                      <a:pt x="7630" y="4226"/>
                      <a:pt x="7326" y="4287"/>
                    </a:cubicBezTo>
                    <a:cubicBezTo>
                      <a:pt x="7174" y="4317"/>
                      <a:pt x="7022" y="4317"/>
                      <a:pt x="6870" y="4348"/>
                    </a:cubicBezTo>
                    <a:cubicBezTo>
                      <a:pt x="6779" y="4348"/>
                      <a:pt x="6749" y="4348"/>
                      <a:pt x="6718" y="4226"/>
                    </a:cubicBezTo>
                    <a:cubicBezTo>
                      <a:pt x="6718" y="4165"/>
                      <a:pt x="6749" y="4074"/>
                      <a:pt x="6840" y="4074"/>
                    </a:cubicBezTo>
                    <a:cubicBezTo>
                      <a:pt x="7022" y="4074"/>
                      <a:pt x="7174" y="4013"/>
                      <a:pt x="7326" y="4013"/>
                    </a:cubicBezTo>
                    <a:cubicBezTo>
                      <a:pt x="7478" y="4013"/>
                      <a:pt x="7630" y="3983"/>
                      <a:pt x="7782" y="3892"/>
                    </a:cubicBezTo>
                    <a:cubicBezTo>
                      <a:pt x="7812" y="3876"/>
                      <a:pt x="7850" y="3876"/>
                      <a:pt x="7888" y="3876"/>
                    </a:cubicBezTo>
                    <a:cubicBezTo>
                      <a:pt x="7926" y="3876"/>
                      <a:pt x="7964" y="3876"/>
                      <a:pt x="7995" y="3861"/>
                    </a:cubicBezTo>
                    <a:cubicBezTo>
                      <a:pt x="8360" y="3770"/>
                      <a:pt x="8724" y="3709"/>
                      <a:pt x="9028" y="3466"/>
                    </a:cubicBezTo>
                    <a:cubicBezTo>
                      <a:pt x="9059" y="3436"/>
                      <a:pt x="9150" y="3405"/>
                      <a:pt x="9150" y="3314"/>
                    </a:cubicBezTo>
                    <a:cubicBezTo>
                      <a:pt x="8968" y="3314"/>
                      <a:pt x="8816" y="3284"/>
                      <a:pt x="8664" y="3253"/>
                    </a:cubicBezTo>
                    <a:cubicBezTo>
                      <a:pt x="8299" y="3223"/>
                      <a:pt x="7995" y="3162"/>
                      <a:pt x="7660" y="3101"/>
                    </a:cubicBezTo>
                    <a:cubicBezTo>
                      <a:pt x="7387" y="3071"/>
                      <a:pt x="7083" y="2980"/>
                      <a:pt x="6840" y="2949"/>
                    </a:cubicBezTo>
                    <a:cubicBezTo>
                      <a:pt x="6718" y="2949"/>
                      <a:pt x="6597" y="2919"/>
                      <a:pt x="6475" y="2828"/>
                    </a:cubicBezTo>
                    <a:cubicBezTo>
                      <a:pt x="6450" y="2815"/>
                      <a:pt x="6419" y="2808"/>
                      <a:pt x="6390" y="2808"/>
                    </a:cubicBezTo>
                    <a:cubicBezTo>
                      <a:pt x="6349" y="2808"/>
                      <a:pt x="6310" y="2823"/>
                      <a:pt x="6293" y="2858"/>
                    </a:cubicBezTo>
                    <a:cubicBezTo>
                      <a:pt x="6171" y="3101"/>
                      <a:pt x="5989" y="3162"/>
                      <a:pt x="5806" y="3223"/>
                    </a:cubicBezTo>
                    <a:cubicBezTo>
                      <a:pt x="5472" y="3314"/>
                      <a:pt x="5107" y="3436"/>
                      <a:pt x="4743" y="3466"/>
                    </a:cubicBezTo>
                    <a:cubicBezTo>
                      <a:pt x="4499" y="3527"/>
                      <a:pt x="4287" y="3557"/>
                      <a:pt x="4043" y="3618"/>
                    </a:cubicBezTo>
                    <a:cubicBezTo>
                      <a:pt x="4013" y="3638"/>
                      <a:pt x="3976" y="3645"/>
                      <a:pt x="3935" y="3645"/>
                    </a:cubicBezTo>
                    <a:cubicBezTo>
                      <a:pt x="3854" y="3645"/>
                      <a:pt x="3760" y="3618"/>
                      <a:pt x="3679" y="3618"/>
                    </a:cubicBezTo>
                    <a:cubicBezTo>
                      <a:pt x="3587" y="3618"/>
                      <a:pt x="3587" y="3557"/>
                      <a:pt x="3587" y="3527"/>
                    </a:cubicBezTo>
                    <a:cubicBezTo>
                      <a:pt x="3587" y="3436"/>
                      <a:pt x="3648" y="3375"/>
                      <a:pt x="3709" y="3375"/>
                    </a:cubicBezTo>
                    <a:cubicBezTo>
                      <a:pt x="3952" y="3375"/>
                      <a:pt x="4165" y="3284"/>
                      <a:pt x="4439" y="3253"/>
                    </a:cubicBezTo>
                    <a:cubicBezTo>
                      <a:pt x="4621" y="3223"/>
                      <a:pt x="4864" y="3162"/>
                      <a:pt x="5046" y="3101"/>
                    </a:cubicBezTo>
                    <a:cubicBezTo>
                      <a:pt x="5107" y="3071"/>
                      <a:pt x="5229" y="3071"/>
                      <a:pt x="5320" y="3010"/>
                    </a:cubicBezTo>
                    <a:cubicBezTo>
                      <a:pt x="5533" y="2949"/>
                      <a:pt x="5715" y="2858"/>
                      <a:pt x="5928" y="2797"/>
                    </a:cubicBezTo>
                    <a:cubicBezTo>
                      <a:pt x="5958" y="2797"/>
                      <a:pt x="5989" y="2767"/>
                      <a:pt x="5989" y="2676"/>
                    </a:cubicBezTo>
                    <a:cubicBezTo>
                      <a:pt x="5806" y="2615"/>
                      <a:pt x="5624" y="2554"/>
                      <a:pt x="5411" y="2524"/>
                    </a:cubicBezTo>
                    <a:cubicBezTo>
                      <a:pt x="5107" y="2402"/>
                      <a:pt x="4803" y="2341"/>
                      <a:pt x="4560" y="2220"/>
                    </a:cubicBezTo>
                    <a:cubicBezTo>
                      <a:pt x="4287" y="2098"/>
                      <a:pt x="4013" y="2007"/>
                      <a:pt x="3739" y="1916"/>
                    </a:cubicBezTo>
                    <a:cubicBezTo>
                      <a:pt x="3496" y="1794"/>
                      <a:pt x="3223" y="1734"/>
                      <a:pt x="2949" y="1612"/>
                    </a:cubicBezTo>
                    <a:cubicBezTo>
                      <a:pt x="2797" y="1582"/>
                      <a:pt x="2676" y="1460"/>
                      <a:pt x="2554" y="1399"/>
                    </a:cubicBezTo>
                    <a:cubicBezTo>
                      <a:pt x="2463" y="1338"/>
                      <a:pt x="2463" y="1156"/>
                      <a:pt x="2493" y="1095"/>
                    </a:cubicBezTo>
                    <a:cubicBezTo>
                      <a:pt x="2521" y="1068"/>
                      <a:pt x="2542" y="1053"/>
                      <a:pt x="2560" y="1053"/>
                    </a:cubicBezTo>
                    <a:cubicBezTo>
                      <a:pt x="2581" y="1053"/>
                      <a:pt x="2598" y="1075"/>
                      <a:pt x="2615" y="1126"/>
                    </a:cubicBezTo>
                    <a:cubicBezTo>
                      <a:pt x="2767" y="1278"/>
                      <a:pt x="2949" y="1338"/>
                      <a:pt x="3162" y="1430"/>
                    </a:cubicBezTo>
                    <a:cubicBezTo>
                      <a:pt x="3314" y="1460"/>
                      <a:pt x="3405" y="1551"/>
                      <a:pt x="3557" y="1582"/>
                    </a:cubicBezTo>
                    <a:cubicBezTo>
                      <a:pt x="3709" y="1642"/>
                      <a:pt x="3861" y="1734"/>
                      <a:pt x="4074" y="1764"/>
                    </a:cubicBezTo>
                    <a:cubicBezTo>
                      <a:pt x="4165" y="1794"/>
                      <a:pt x="4287" y="1855"/>
                      <a:pt x="4408" y="1916"/>
                    </a:cubicBezTo>
                    <a:cubicBezTo>
                      <a:pt x="4591" y="2038"/>
                      <a:pt x="4773" y="2068"/>
                      <a:pt x="4925" y="2159"/>
                    </a:cubicBezTo>
                    <a:cubicBezTo>
                      <a:pt x="5198" y="2250"/>
                      <a:pt x="5502" y="2311"/>
                      <a:pt x="5806" y="2372"/>
                    </a:cubicBezTo>
                    <a:lnTo>
                      <a:pt x="5928" y="2372"/>
                    </a:lnTo>
                    <a:cubicBezTo>
                      <a:pt x="5746" y="2098"/>
                      <a:pt x="5533" y="1886"/>
                      <a:pt x="5320" y="1642"/>
                    </a:cubicBezTo>
                    <a:cubicBezTo>
                      <a:pt x="5168" y="1490"/>
                      <a:pt x="5046" y="1338"/>
                      <a:pt x="4925" y="1186"/>
                    </a:cubicBezTo>
                    <a:cubicBezTo>
                      <a:pt x="4773" y="974"/>
                      <a:pt x="4894" y="731"/>
                      <a:pt x="5138" y="700"/>
                    </a:cubicBezTo>
                    <a:cubicBezTo>
                      <a:pt x="5198" y="700"/>
                      <a:pt x="5290" y="700"/>
                      <a:pt x="5320" y="731"/>
                    </a:cubicBezTo>
                    <a:cubicBezTo>
                      <a:pt x="5350" y="822"/>
                      <a:pt x="5381" y="882"/>
                      <a:pt x="5320" y="974"/>
                    </a:cubicBezTo>
                    <a:cubicBezTo>
                      <a:pt x="5229" y="1034"/>
                      <a:pt x="5290" y="1034"/>
                      <a:pt x="5320" y="1126"/>
                    </a:cubicBezTo>
                    <a:cubicBezTo>
                      <a:pt x="5472" y="1338"/>
                      <a:pt x="5624" y="1490"/>
                      <a:pt x="5806" y="1703"/>
                    </a:cubicBezTo>
                    <a:cubicBezTo>
                      <a:pt x="5989" y="1916"/>
                      <a:pt x="6201" y="2159"/>
                      <a:pt x="6293" y="2402"/>
                    </a:cubicBezTo>
                    <a:cubicBezTo>
                      <a:pt x="6353" y="2493"/>
                      <a:pt x="6414" y="2554"/>
                      <a:pt x="6536" y="2554"/>
                    </a:cubicBezTo>
                    <a:cubicBezTo>
                      <a:pt x="6749" y="2554"/>
                      <a:pt x="6992" y="2645"/>
                      <a:pt x="7174" y="2676"/>
                    </a:cubicBezTo>
                    <a:cubicBezTo>
                      <a:pt x="7265" y="2706"/>
                      <a:pt x="7357" y="2706"/>
                      <a:pt x="7478" y="2706"/>
                    </a:cubicBezTo>
                    <a:cubicBezTo>
                      <a:pt x="7660" y="2706"/>
                      <a:pt x="7812" y="2797"/>
                      <a:pt x="8025" y="2797"/>
                    </a:cubicBezTo>
                    <a:cubicBezTo>
                      <a:pt x="8268" y="2828"/>
                      <a:pt x="8542" y="2919"/>
                      <a:pt x="8816" y="2919"/>
                    </a:cubicBezTo>
                    <a:lnTo>
                      <a:pt x="9150" y="2919"/>
                    </a:lnTo>
                    <a:cubicBezTo>
                      <a:pt x="9150" y="2828"/>
                      <a:pt x="9119" y="2797"/>
                      <a:pt x="9119" y="2706"/>
                    </a:cubicBezTo>
                    <a:cubicBezTo>
                      <a:pt x="8998" y="2463"/>
                      <a:pt x="8876" y="2220"/>
                      <a:pt x="8694" y="2007"/>
                    </a:cubicBezTo>
                    <a:cubicBezTo>
                      <a:pt x="8572" y="1855"/>
                      <a:pt x="8481" y="1703"/>
                      <a:pt x="8329" y="1551"/>
                    </a:cubicBezTo>
                    <a:cubicBezTo>
                      <a:pt x="8116" y="1399"/>
                      <a:pt x="7964" y="1186"/>
                      <a:pt x="7812" y="1034"/>
                    </a:cubicBezTo>
                    <a:cubicBezTo>
                      <a:pt x="7752" y="974"/>
                      <a:pt x="7660" y="882"/>
                      <a:pt x="7600" y="852"/>
                    </a:cubicBezTo>
                    <a:cubicBezTo>
                      <a:pt x="7448" y="791"/>
                      <a:pt x="7417" y="639"/>
                      <a:pt x="7296" y="548"/>
                    </a:cubicBezTo>
                    <a:cubicBezTo>
                      <a:pt x="7174" y="487"/>
                      <a:pt x="7265" y="396"/>
                      <a:pt x="7296" y="335"/>
                    </a:cubicBezTo>
                    <a:cubicBezTo>
                      <a:pt x="7329" y="302"/>
                      <a:pt x="7381" y="278"/>
                      <a:pt x="7436" y="278"/>
                    </a:cubicBezTo>
                    <a:close/>
                    <a:moveTo>
                      <a:pt x="2736" y="0"/>
                    </a:moveTo>
                    <a:cubicBezTo>
                      <a:pt x="1288" y="0"/>
                      <a:pt x="105" y="130"/>
                      <a:pt x="31" y="548"/>
                    </a:cubicBezTo>
                    <a:cubicBezTo>
                      <a:pt x="1" y="882"/>
                      <a:pt x="92" y="1156"/>
                      <a:pt x="244" y="1430"/>
                    </a:cubicBezTo>
                    <a:cubicBezTo>
                      <a:pt x="2111" y="5163"/>
                      <a:pt x="6602" y="6802"/>
                      <a:pt x="10952" y="6802"/>
                    </a:cubicBezTo>
                    <a:cubicBezTo>
                      <a:pt x="13189" y="6802"/>
                      <a:pt x="15388" y="6369"/>
                      <a:pt x="17174" y="5563"/>
                    </a:cubicBezTo>
                    <a:cubicBezTo>
                      <a:pt x="17296" y="5533"/>
                      <a:pt x="17387" y="5442"/>
                      <a:pt x="17478" y="5411"/>
                    </a:cubicBezTo>
                    <a:cubicBezTo>
                      <a:pt x="17512" y="5395"/>
                      <a:pt x="17554" y="5369"/>
                      <a:pt x="17595" y="5369"/>
                    </a:cubicBezTo>
                    <a:cubicBezTo>
                      <a:pt x="17630" y="5369"/>
                      <a:pt x="17664" y="5387"/>
                      <a:pt x="17691" y="5442"/>
                    </a:cubicBezTo>
                    <a:cubicBezTo>
                      <a:pt x="17782" y="5077"/>
                      <a:pt x="17904" y="4682"/>
                      <a:pt x="18056" y="4317"/>
                    </a:cubicBezTo>
                    <a:cubicBezTo>
                      <a:pt x="18086" y="4165"/>
                      <a:pt x="18117" y="4013"/>
                      <a:pt x="18147" y="3892"/>
                    </a:cubicBezTo>
                    <a:lnTo>
                      <a:pt x="18147" y="3892"/>
                    </a:lnTo>
                    <a:cubicBezTo>
                      <a:pt x="17965" y="4013"/>
                      <a:pt x="17782" y="4044"/>
                      <a:pt x="17600" y="4196"/>
                    </a:cubicBezTo>
                    <a:cubicBezTo>
                      <a:pt x="17575" y="4208"/>
                      <a:pt x="17550" y="4216"/>
                      <a:pt x="17527" y="4216"/>
                    </a:cubicBezTo>
                    <a:cubicBezTo>
                      <a:pt x="17494" y="4216"/>
                      <a:pt x="17466" y="4201"/>
                      <a:pt x="17448" y="4165"/>
                    </a:cubicBezTo>
                    <a:cubicBezTo>
                      <a:pt x="17326" y="4044"/>
                      <a:pt x="17205" y="3892"/>
                      <a:pt x="17083" y="3740"/>
                    </a:cubicBezTo>
                    <a:cubicBezTo>
                      <a:pt x="16901" y="3527"/>
                      <a:pt x="16688" y="3284"/>
                      <a:pt x="16445" y="3101"/>
                    </a:cubicBezTo>
                    <a:cubicBezTo>
                      <a:pt x="14196" y="1034"/>
                      <a:pt x="11034" y="548"/>
                      <a:pt x="8147" y="335"/>
                    </a:cubicBezTo>
                    <a:cubicBezTo>
                      <a:pt x="7568" y="281"/>
                      <a:pt x="4866" y="0"/>
                      <a:pt x="27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69"/>
              <p:cNvSpPr/>
              <p:nvPr/>
            </p:nvSpPr>
            <p:spPr>
              <a:xfrm>
                <a:off x="2987725" y="6726900"/>
                <a:ext cx="398225" cy="279400"/>
              </a:xfrm>
              <a:custGeom>
                <a:avLst/>
                <a:gdLst/>
                <a:ahLst/>
                <a:cxnLst/>
                <a:rect l="l" t="t" r="r" b="b"/>
                <a:pathLst>
                  <a:path w="15929" h="11176" extrusionOk="0">
                    <a:moveTo>
                      <a:pt x="2544" y="2475"/>
                    </a:moveTo>
                    <a:cubicBezTo>
                      <a:pt x="2584" y="2475"/>
                      <a:pt x="2618" y="2496"/>
                      <a:pt x="2676" y="2554"/>
                    </a:cubicBezTo>
                    <a:cubicBezTo>
                      <a:pt x="2736" y="2614"/>
                      <a:pt x="2858" y="2706"/>
                      <a:pt x="2919" y="2797"/>
                    </a:cubicBezTo>
                    <a:cubicBezTo>
                      <a:pt x="3223" y="3070"/>
                      <a:pt x="3587" y="3314"/>
                      <a:pt x="3922" y="3557"/>
                    </a:cubicBezTo>
                    <a:cubicBezTo>
                      <a:pt x="4135" y="3769"/>
                      <a:pt x="4408" y="3952"/>
                      <a:pt x="4682" y="4104"/>
                    </a:cubicBezTo>
                    <a:cubicBezTo>
                      <a:pt x="5016" y="4286"/>
                      <a:pt x="5350" y="4529"/>
                      <a:pt x="5715" y="4742"/>
                    </a:cubicBezTo>
                    <a:cubicBezTo>
                      <a:pt x="5867" y="4833"/>
                      <a:pt x="6019" y="4894"/>
                      <a:pt x="6110" y="5046"/>
                    </a:cubicBezTo>
                    <a:cubicBezTo>
                      <a:pt x="6171" y="5076"/>
                      <a:pt x="6232" y="5137"/>
                      <a:pt x="6323" y="5137"/>
                    </a:cubicBezTo>
                    <a:cubicBezTo>
                      <a:pt x="6323" y="5137"/>
                      <a:pt x="6353" y="5137"/>
                      <a:pt x="6353" y="5076"/>
                    </a:cubicBezTo>
                    <a:cubicBezTo>
                      <a:pt x="6323" y="4864"/>
                      <a:pt x="6171" y="4681"/>
                      <a:pt x="6049" y="4469"/>
                    </a:cubicBezTo>
                    <a:cubicBezTo>
                      <a:pt x="5928" y="4256"/>
                      <a:pt x="5806" y="4013"/>
                      <a:pt x="5746" y="3769"/>
                    </a:cubicBezTo>
                    <a:cubicBezTo>
                      <a:pt x="5715" y="3678"/>
                      <a:pt x="5746" y="3617"/>
                      <a:pt x="5806" y="3557"/>
                    </a:cubicBezTo>
                    <a:cubicBezTo>
                      <a:pt x="5858" y="3531"/>
                      <a:pt x="5909" y="3522"/>
                      <a:pt x="5956" y="3522"/>
                    </a:cubicBezTo>
                    <a:cubicBezTo>
                      <a:pt x="6020" y="3522"/>
                      <a:pt x="6075" y="3539"/>
                      <a:pt x="6110" y="3557"/>
                    </a:cubicBezTo>
                    <a:cubicBezTo>
                      <a:pt x="6201" y="3617"/>
                      <a:pt x="6232" y="3678"/>
                      <a:pt x="6171" y="3769"/>
                    </a:cubicBezTo>
                    <a:cubicBezTo>
                      <a:pt x="6110" y="3800"/>
                      <a:pt x="6171" y="3800"/>
                      <a:pt x="6171" y="3830"/>
                    </a:cubicBezTo>
                    <a:cubicBezTo>
                      <a:pt x="6323" y="4104"/>
                      <a:pt x="6445" y="4377"/>
                      <a:pt x="6566" y="4621"/>
                    </a:cubicBezTo>
                    <a:cubicBezTo>
                      <a:pt x="6688" y="4833"/>
                      <a:pt x="6749" y="5046"/>
                      <a:pt x="6749" y="5289"/>
                    </a:cubicBezTo>
                    <a:cubicBezTo>
                      <a:pt x="6749" y="5441"/>
                      <a:pt x="6840" y="5532"/>
                      <a:pt x="6961" y="5593"/>
                    </a:cubicBezTo>
                    <a:cubicBezTo>
                      <a:pt x="7174" y="5654"/>
                      <a:pt x="7326" y="5806"/>
                      <a:pt x="7569" y="5897"/>
                    </a:cubicBezTo>
                    <a:cubicBezTo>
                      <a:pt x="7782" y="5988"/>
                      <a:pt x="8025" y="6080"/>
                      <a:pt x="8208" y="6201"/>
                    </a:cubicBezTo>
                    <a:cubicBezTo>
                      <a:pt x="8481" y="6353"/>
                      <a:pt x="8724" y="6444"/>
                      <a:pt x="8998" y="6596"/>
                    </a:cubicBezTo>
                    <a:cubicBezTo>
                      <a:pt x="9150" y="6687"/>
                      <a:pt x="9332" y="6748"/>
                      <a:pt x="9484" y="6839"/>
                    </a:cubicBezTo>
                    <a:cubicBezTo>
                      <a:pt x="9484" y="6839"/>
                      <a:pt x="9545" y="6870"/>
                      <a:pt x="9575" y="6870"/>
                    </a:cubicBezTo>
                    <a:cubicBezTo>
                      <a:pt x="9656" y="6870"/>
                      <a:pt x="9724" y="6897"/>
                      <a:pt x="9787" y="6897"/>
                    </a:cubicBezTo>
                    <a:cubicBezTo>
                      <a:pt x="9819" y="6897"/>
                      <a:pt x="9849" y="6890"/>
                      <a:pt x="9879" y="6870"/>
                    </a:cubicBezTo>
                    <a:cubicBezTo>
                      <a:pt x="9940" y="6748"/>
                      <a:pt x="9849" y="6657"/>
                      <a:pt x="9788" y="6566"/>
                    </a:cubicBezTo>
                    <a:cubicBezTo>
                      <a:pt x="9606" y="6262"/>
                      <a:pt x="9454" y="5958"/>
                      <a:pt x="9271" y="5654"/>
                    </a:cubicBezTo>
                    <a:cubicBezTo>
                      <a:pt x="9119" y="5380"/>
                      <a:pt x="8937" y="5168"/>
                      <a:pt x="8785" y="4894"/>
                    </a:cubicBezTo>
                    <a:cubicBezTo>
                      <a:pt x="8724" y="4864"/>
                      <a:pt x="8694" y="4864"/>
                      <a:pt x="8663" y="4864"/>
                    </a:cubicBezTo>
                    <a:cubicBezTo>
                      <a:pt x="8512" y="4864"/>
                      <a:pt x="8542" y="4742"/>
                      <a:pt x="8542" y="4651"/>
                    </a:cubicBezTo>
                    <a:cubicBezTo>
                      <a:pt x="8542" y="4590"/>
                      <a:pt x="8572" y="4499"/>
                      <a:pt x="8694" y="4499"/>
                    </a:cubicBezTo>
                    <a:cubicBezTo>
                      <a:pt x="8846" y="4499"/>
                      <a:pt x="8967" y="4590"/>
                      <a:pt x="9028" y="4651"/>
                    </a:cubicBezTo>
                    <a:cubicBezTo>
                      <a:pt x="9150" y="4833"/>
                      <a:pt x="9271" y="4955"/>
                      <a:pt x="9332" y="5137"/>
                    </a:cubicBezTo>
                    <a:cubicBezTo>
                      <a:pt x="9393" y="5228"/>
                      <a:pt x="9454" y="5320"/>
                      <a:pt x="9545" y="5380"/>
                    </a:cubicBezTo>
                    <a:cubicBezTo>
                      <a:pt x="9758" y="5776"/>
                      <a:pt x="10001" y="6171"/>
                      <a:pt x="10214" y="6566"/>
                    </a:cubicBezTo>
                    <a:cubicBezTo>
                      <a:pt x="10305" y="6718"/>
                      <a:pt x="10305" y="6870"/>
                      <a:pt x="10214" y="7022"/>
                    </a:cubicBezTo>
                    <a:cubicBezTo>
                      <a:pt x="10183" y="7052"/>
                      <a:pt x="10183" y="7113"/>
                      <a:pt x="10214" y="7113"/>
                    </a:cubicBezTo>
                    <a:lnTo>
                      <a:pt x="11004" y="7447"/>
                    </a:lnTo>
                    <a:cubicBezTo>
                      <a:pt x="11247" y="7569"/>
                      <a:pt x="11460" y="7630"/>
                      <a:pt x="11703" y="7751"/>
                    </a:cubicBezTo>
                    <a:cubicBezTo>
                      <a:pt x="11977" y="7873"/>
                      <a:pt x="12189" y="7934"/>
                      <a:pt x="12463" y="8055"/>
                    </a:cubicBezTo>
                    <a:cubicBezTo>
                      <a:pt x="12585" y="8086"/>
                      <a:pt x="12645" y="8177"/>
                      <a:pt x="12767" y="8207"/>
                    </a:cubicBezTo>
                    <a:cubicBezTo>
                      <a:pt x="12888" y="8238"/>
                      <a:pt x="12919" y="8329"/>
                      <a:pt x="12949" y="8420"/>
                    </a:cubicBezTo>
                    <a:cubicBezTo>
                      <a:pt x="12797" y="8420"/>
                      <a:pt x="12706" y="8481"/>
                      <a:pt x="12615" y="8511"/>
                    </a:cubicBezTo>
                    <a:cubicBezTo>
                      <a:pt x="12550" y="8548"/>
                      <a:pt x="12499" y="8566"/>
                      <a:pt x="12458" y="8566"/>
                    </a:cubicBezTo>
                    <a:cubicBezTo>
                      <a:pt x="12365" y="8566"/>
                      <a:pt x="12323" y="8477"/>
                      <a:pt x="12281" y="8329"/>
                    </a:cubicBezTo>
                    <a:cubicBezTo>
                      <a:pt x="12281" y="8268"/>
                      <a:pt x="12250" y="8238"/>
                      <a:pt x="12189" y="8238"/>
                    </a:cubicBezTo>
                    <a:cubicBezTo>
                      <a:pt x="11946" y="8177"/>
                      <a:pt x="11673" y="8055"/>
                      <a:pt x="11399" y="7903"/>
                    </a:cubicBezTo>
                    <a:cubicBezTo>
                      <a:pt x="11217" y="7782"/>
                      <a:pt x="10974" y="7751"/>
                      <a:pt x="10791" y="7630"/>
                    </a:cubicBezTo>
                    <a:cubicBezTo>
                      <a:pt x="10457" y="7447"/>
                      <a:pt x="10122" y="7356"/>
                      <a:pt x="9758" y="7174"/>
                    </a:cubicBezTo>
                    <a:cubicBezTo>
                      <a:pt x="9743" y="7159"/>
                      <a:pt x="9720" y="7151"/>
                      <a:pt x="9689" y="7151"/>
                    </a:cubicBezTo>
                    <a:cubicBezTo>
                      <a:pt x="9659" y="7151"/>
                      <a:pt x="9621" y="7159"/>
                      <a:pt x="9575" y="7174"/>
                    </a:cubicBezTo>
                    <a:cubicBezTo>
                      <a:pt x="9302" y="7295"/>
                      <a:pt x="9059" y="7326"/>
                      <a:pt x="8785" y="7387"/>
                    </a:cubicBezTo>
                    <a:cubicBezTo>
                      <a:pt x="8238" y="7539"/>
                      <a:pt x="7691" y="7539"/>
                      <a:pt x="7144" y="7539"/>
                    </a:cubicBezTo>
                    <a:cubicBezTo>
                      <a:pt x="7083" y="7539"/>
                      <a:pt x="7022" y="7539"/>
                      <a:pt x="6961" y="7508"/>
                    </a:cubicBezTo>
                    <a:cubicBezTo>
                      <a:pt x="6870" y="7508"/>
                      <a:pt x="6870" y="7447"/>
                      <a:pt x="6870" y="7417"/>
                    </a:cubicBezTo>
                    <a:cubicBezTo>
                      <a:pt x="6870" y="7326"/>
                      <a:pt x="6931" y="7326"/>
                      <a:pt x="6992" y="7326"/>
                    </a:cubicBezTo>
                    <a:lnTo>
                      <a:pt x="7235" y="7326"/>
                    </a:lnTo>
                    <a:cubicBezTo>
                      <a:pt x="7296" y="7331"/>
                      <a:pt x="7358" y="7334"/>
                      <a:pt x="7419" y="7334"/>
                    </a:cubicBezTo>
                    <a:cubicBezTo>
                      <a:pt x="7691" y="7334"/>
                      <a:pt x="7959" y="7284"/>
                      <a:pt x="8208" y="7235"/>
                    </a:cubicBezTo>
                    <a:cubicBezTo>
                      <a:pt x="8481" y="7204"/>
                      <a:pt x="8785" y="7174"/>
                      <a:pt x="9059" y="7083"/>
                    </a:cubicBezTo>
                    <a:cubicBezTo>
                      <a:pt x="9102" y="7061"/>
                      <a:pt x="9129" y="7040"/>
                      <a:pt x="9185" y="7040"/>
                    </a:cubicBezTo>
                    <a:cubicBezTo>
                      <a:pt x="9208" y="7040"/>
                      <a:pt x="9236" y="7043"/>
                      <a:pt x="9271" y="7052"/>
                    </a:cubicBezTo>
                    <a:cubicBezTo>
                      <a:pt x="9150" y="6931"/>
                      <a:pt x="9059" y="6870"/>
                      <a:pt x="8967" y="6839"/>
                    </a:cubicBezTo>
                    <a:cubicBezTo>
                      <a:pt x="8663" y="6718"/>
                      <a:pt x="8390" y="6535"/>
                      <a:pt x="8086" y="6414"/>
                    </a:cubicBezTo>
                    <a:cubicBezTo>
                      <a:pt x="7934" y="6383"/>
                      <a:pt x="7843" y="6262"/>
                      <a:pt x="7691" y="6201"/>
                    </a:cubicBezTo>
                    <a:cubicBezTo>
                      <a:pt x="7417" y="6080"/>
                      <a:pt x="7144" y="5928"/>
                      <a:pt x="6931" y="5776"/>
                    </a:cubicBezTo>
                    <a:cubicBezTo>
                      <a:pt x="6875" y="5733"/>
                      <a:pt x="6818" y="5711"/>
                      <a:pt x="6768" y="5711"/>
                    </a:cubicBezTo>
                    <a:cubicBezTo>
                      <a:pt x="6710" y="5711"/>
                      <a:pt x="6660" y="5741"/>
                      <a:pt x="6627" y="5806"/>
                    </a:cubicBezTo>
                    <a:cubicBezTo>
                      <a:pt x="6566" y="5897"/>
                      <a:pt x="6475" y="5897"/>
                      <a:pt x="6414" y="5897"/>
                    </a:cubicBezTo>
                    <a:cubicBezTo>
                      <a:pt x="6070" y="5897"/>
                      <a:pt x="5712" y="5911"/>
                      <a:pt x="5358" y="5911"/>
                    </a:cubicBezTo>
                    <a:cubicBezTo>
                      <a:pt x="5181" y="5911"/>
                      <a:pt x="5006" y="5907"/>
                      <a:pt x="4834" y="5897"/>
                    </a:cubicBezTo>
                    <a:cubicBezTo>
                      <a:pt x="4712" y="5897"/>
                      <a:pt x="4682" y="5836"/>
                      <a:pt x="4682" y="5745"/>
                    </a:cubicBezTo>
                    <a:cubicBezTo>
                      <a:pt x="4682" y="5624"/>
                      <a:pt x="4742" y="5624"/>
                      <a:pt x="4864" y="5624"/>
                    </a:cubicBezTo>
                    <a:lnTo>
                      <a:pt x="5715" y="5624"/>
                    </a:lnTo>
                    <a:cubicBezTo>
                      <a:pt x="5928" y="5624"/>
                      <a:pt x="6171" y="5593"/>
                      <a:pt x="6353" y="5532"/>
                    </a:cubicBezTo>
                    <a:cubicBezTo>
                      <a:pt x="6384" y="5532"/>
                      <a:pt x="6384" y="5532"/>
                      <a:pt x="6384" y="5502"/>
                    </a:cubicBezTo>
                    <a:cubicBezTo>
                      <a:pt x="6384" y="5472"/>
                      <a:pt x="6353" y="5472"/>
                      <a:pt x="6353" y="5472"/>
                    </a:cubicBezTo>
                    <a:cubicBezTo>
                      <a:pt x="6201" y="5380"/>
                      <a:pt x="6080" y="5320"/>
                      <a:pt x="5928" y="5198"/>
                    </a:cubicBezTo>
                    <a:cubicBezTo>
                      <a:pt x="5746" y="5046"/>
                      <a:pt x="5563" y="4925"/>
                      <a:pt x="5320" y="4833"/>
                    </a:cubicBezTo>
                    <a:lnTo>
                      <a:pt x="4651" y="4377"/>
                    </a:lnTo>
                    <a:lnTo>
                      <a:pt x="3618" y="3678"/>
                    </a:lnTo>
                    <a:lnTo>
                      <a:pt x="3040" y="3222"/>
                    </a:lnTo>
                    <a:cubicBezTo>
                      <a:pt x="2919" y="3162"/>
                      <a:pt x="2828" y="3070"/>
                      <a:pt x="2706" y="2949"/>
                    </a:cubicBezTo>
                    <a:cubicBezTo>
                      <a:pt x="2584" y="2888"/>
                      <a:pt x="2524" y="2766"/>
                      <a:pt x="2432" y="2645"/>
                    </a:cubicBezTo>
                    <a:cubicBezTo>
                      <a:pt x="2402" y="2614"/>
                      <a:pt x="2402" y="2554"/>
                      <a:pt x="2463" y="2493"/>
                    </a:cubicBezTo>
                    <a:cubicBezTo>
                      <a:pt x="2496" y="2482"/>
                      <a:pt x="2521" y="2475"/>
                      <a:pt x="2544" y="2475"/>
                    </a:cubicBezTo>
                    <a:close/>
                    <a:moveTo>
                      <a:pt x="244" y="0"/>
                    </a:moveTo>
                    <a:cubicBezTo>
                      <a:pt x="1" y="213"/>
                      <a:pt x="1" y="487"/>
                      <a:pt x="122" y="760"/>
                    </a:cubicBezTo>
                    <a:cubicBezTo>
                      <a:pt x="244" y="1034"/>
                      <a:pt x="335" y="1338"/>
                      <a:pt x="487" y="1581"/>
                    </a:cubicBezTo>
                    <a:cubicBezTo>
                      <a:pt x="578" y="1703"/>
                      <a:pt x="639" y="1824"/>
                      <a:pt x="700" y="1946"/>
                    </a:cubicBezTo>
                    <a:cubicBezTo>
                      <a:pt x="3071" y="6535"/>
                      <a:pt x="8390" y="10791"/>
                      <a:pt x="13709" y="11064"/>
                    </a:cubicBezTo>
                    <a:cubicBezTo>
                      <a:pt x="14106" y="11111"/>
                      <a:pt x="14431" y="11176"/>
                      <a:pt x="14753" y="11176"/>
                    </a:cubicBezTo>
                    <a:cubicBezTo>
                      <a:pt x="14850" y="11176"/>
                      <a:pt x="14948" y="11170"/>
                      <a:pt x="15047" y="11156"/>
                    </a:cubicBezTo>
                    <a:lnTo>
                      <a:pt x="15533" y="11156"/>
                    </a:lnTo>
                    <a:cubicBezTo>
                      <a:pt x="15776" y="10821"/>
                      <a:pt x="15898" y="10396"/>
                      <a:pt x="15928" y="10001"/>
                    </a:cubicBezTo>
                    <a:lnTo>
                      <a:pt x="15533" y="10001"/>
                    </a:lnTo>
                    <a:cubicBezTo>
                      <a:pt x="15472" y="10001"/>
                      <a:pt x="15381" y="9940"/>
                      <a:pt x="15351" y="9879"/>
                    </a:cubicBezTo>
                    <a:cubicBezTo>
                      <a:pt x="15290" y="9727"/>
                      <a:pt x="15168" y="9605"/>
                      <a:pt x="15077" y="9453"/>
                    </a:cubicBezTo>
                    <a:cubicBezTo>
                      <a:pt x="15016" y="9301"/>
                      <a:pt x="14895" y="9180"/>
                      <a:pt x="14773" y="9028"/>
                    </a:cubicBezTo>
                    <a:cubicBezTo>
                      <a:pt x="11430" y="4529"/>
                      <a:pt x="5624" y="1216"/>
                      <a:pt x="2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69"/>
              <p:cNvSpPr/>
              <p:nvPr/>
            </p:nvSpPr>
            <p:spPr>
              <a:xfrm>
                <a:off x="3062950" y="6406000"/>
                <a:ext cx="198375" cy="367875"/>
              </a:xfrm>
              <a:custGeom>
                <a:avLst/>
                <a:gdLst/>
                <a:ahLst/>
                <a:cxnLst/>
                <a:rect l="l" t="t" r="r" b="b"/>
                <a:pathLst>
                  <a:path w="7935" h="14715" extrusionOk="0">
                    <a:moveTo>
                      <a:pt x="1641" y="3725"/>
                    </a:moveTo>
                    <a:cubicBezTo>
                      <a:pt x="1757" y="3725"/>
                      <a:pt x="1863" y="3787"/>
                      <a:pt x="1885" y="3900"/>
                    </a:cubicBezTo>
                    <a:cubicBezTo>
                      <a:pt x="1977" y="4174"/>
                      <a:pt x="2037" y="4447"/>
                      <a:pt x="2098" y="4690"/>
                    </a:cubicBezTo>
                    <a:cubicBezTo>
                      <a:pt x="2159" y="4964"/>
                      <a:pt x="2250" y="5268"/>
                      <a:pt x="2311" y="5572"/>
                    </a:cubicBezTo>
                    <a:cubicBezTo>
                      <a:pt x="2402" y="5845"/>
                      <a:pt x="2433" y="6119"/>
                      <a:pt x="2493" y="6362"/>
                    </a:cubicBezTo>
                    <a:cubicBezTo>
                      <a:pt x="2585" y="6605"/>
                      <a:pt x="2706" y="6818"/>
                      <a:pt x="2706" y="7092"/>
                    </a:cubicBezTo>
                    <a:cubicBezTo>
                      <a:pt x="2706" y="7244"/>
                      <a:pt x="2797" y="7365"/>
                      <a:pt x="2797" y="7517"/>
                    </a:cubicBezTo>
                    <a:cubicBezTo>
                      <a:pt x="2919" y="7426"/>
                      <a:pt x="2949" y="7335"/>
                      <a:pt x="3010" y="7213"/>
                    </a:cubicBezTo>
                    <a:cubicBezTo>
                      <a:pt x="3101" y="6940"/>
                      <a:pt x="3162" y="6666"/>
                      <a:pt x="3253" y="6423"/>
                    </a:cubicBezTo>
                    <a:cubicBezTo>
                      <a:pt x="3314" y="6210"/>
                      <a:pt x="3344" y="5997"/>
                      <a:pt x="3405" y="5815"/>
                    </a:cubicBezTo>
                    <a:cubicBezTo>
                      <a:pt x="3496" y="5572"/>
                      <a:pt x="3496" y="5359"/>
                      <a:pt x="3618" y="5146"/>
                    </a:cubicBezTo>
                    <a:cubicBezTo>
                      <a:pt x="3679" y="5055"/>
                      <a:pt x="3709" y="4934"/>
                      <a:pt x="3709" y="4782"/>
                    </a:cubicBezTo>
                    <a:cubicBezTo>
                      <a:pt x="3770" y="4660"/>
                      <a:pt x="3831" y="4599"/>
                      <a:pt x="3922" y="4599"/>
                    </a:cubicBezTo>
                    <a:cubicBezTo>
                      <a:pt x="3983" y="4599"/>
                      <a:pt x="4104" y="4599"/>
                      <a:pt x="4135" y="4660"/>
                    </a:cubicBezTo>
                    <a:cubicBezTo>
                      <a:pt x="4226" y="4751"/>
                      <a:pt x="4165" y="4812"/>
                      <a:pt x="4135" y="4903"/>
                    </a:cubicBezTo>
                    <a:cubicBezTo>
                      <a:pt x="3983" y="5116"/>
                      <a:pt x="3922" y="5390"/>
                      <a:pt x="3861" y="5663"/>
                    </a:cubicBezTo>
                    <a:cubicBezTo>
                      <a:pt x="3831" y="5876"/>
                      <a:pt x="3770" y="6058"/>
                      <a:pt x="3679" y="6301"/>
                    </a:cubicBezTo>
                    <a:cubicBezTo>
                      <a:pt x="3618" y="6484"/>
                      <a:pt x="3557" y="6666"/>
                      <a:pt x="3496" y="6879"/>
                    </a:cubicBezTo>
                    <a:cubicBezTo>
                      <a:pt x="3375" y="7213"/>
                      <a:pt x="3253" y="7578"/>
                      <a:pt x="2949" y="7852"/>
                    </a:cubicBezTo>
                    <a:cubicBezTo>
                      <a:pt x="2919" y="7882"/>
                      <a:pt x="2919" y="7882"/>
                      <a:pt x="2919" y="7943"/>
                    </a:cubicBezTo>
                    <a:cubicBezTo>
                      <a:pt x="3071" y="8307"/>
                      <a:pt x="3192" y="8733"/>
                      <a:pt x="3344" y="9098"/>
                    </a:cubicBezTo>
                    <a:cubicBezTo>
                      <a:pt x="3405" y="9311"/>
                      <a:pt x="3496" y="9493"/>
                      <a:pt x="3527" y="9675"/>
                    </a:cubicBezTo>
                    <a:cubicBezTo>
                      <a:pt x="3557" y="9827"/>
                      <a:pt x="3648" y="9979"/>
                      <a:pt x="3709" y="10131"/>
                    </a:cubicBezTo>
                    <a:cubicBezTo>
                      <a:pt x="3800" y="10283"/>
                      <a:pt x="3800" y="10435"/>
                      <a:pt x="3861" y="10587"/>
                    </a:cubicBezTo>
                    <a:lnTo>
                      <a:pt x="3983" y="10922"/>
                    </a:lnTo>
                    <a:cubicBezTo>
                      <a:pt x="4135" y="10922"/>
                      <a:pt x="4135" y="10770"/>
                      <a:pt x="4135" y="10709"/>
                    </a:cubicBezTo>
                    <a:cubicBezTo>
                      <a:pt x="4135" y="10435"/>
                      <a:pt x="4256" y="10222"/>
                      <a:pt x="4287" y="9979"/>
                    </a:cubicBezTo>
                    <a:cubicBezTo>
                      <a:pt x="4317" y="9614"/>
                      <a:pt x="4469" y="9219"/>
                      <a:pt x="4530" y="8855"/>
                    </a:cubicBezTo>
                    <a:cubicBezTo>
                      <a:pt x="4530" y="8642"/>
                      <a:pt x="4591" y="8490"/>
                      <a:pt x="4621" y="8338"/>
                    </a:cubicBezTo>
                    <a:cubicBezTo>
                      <a:pt x="4674" y="8259"/>
                      <a:pt x="4795" y="8180"/>
                      <a:pt x="4885" y="8180"/>
                    </a:cubicBezTo>
                    <a:cubicBezTo>
                      <a:pt x="4899" y="8180"/>
                      <a:pt x="4913" y="8182"/>
                      <a:pt x="4925" y="8186"/>
                    </a:cubicBezTo>
                    <a:cubicBezTo>
                      <a:pt x="5016" y="8247"/>
                      <a:pt x="5047" y="8399"/>
                      <a:pt x="5016" y="8490"/>
                    </a:cubicBezTo>
                    <a:cubicBezTo>
                      <a:pt x="4925" y="8733"/>
                      <a:pt x="4864" y="9007"/>
                      <a:pt x="4864" y="9219"/>
                    </a:cubicBezTo>
                    <a:cubicBezTo>
                      <a:pt x="4864" y="9463"/>
                      <a:pt x="4773" y="9675"/>
                      <a:pt x="4712" y="9918"/>
                    </a:cubicBezTo>
                    <a:cubicBezTo>
                      <a:pt x="4682" y="9979"/>
                      <a:pt x="4712" y="10101"/>
                      <a:pt x="4682" y="10162"/>
                    </a:cubicBezTo>
                    <a:cubicBezTo>
                      <a:pt x="4591" y="10526"/>
                      <a:pt x="4560" y="10861"/>
                      <a:pt x="4378" y="11165"/>
                    </a:cubicBezTo>
                    <a:cubicBezTo>
                      <a:pt x="4317" y="11225"/>
                      <a:pt x="4287" y="11347"/>
                      <a:pt x="4196" y="11469"/>
                    </a:cubicBezTo>
                    <a:lnTo>
                      <a:pt x="4196" y="11499"/>
                    </a:lnTo>
                    <a:cubicBezTo>
                      <a:pt x="4347" y="11742"/>
                      <a:pt x="4347" y="11985"/>
                      <a:pt x="4499" y="12229"/>
                    </a:cubicBezTo>
                    <a:cubicBezTo>
                      <a:pt x="4621" y="12411"/>
                      <a:pt x="4712" y="12654"/>
                      <a:pt x="4773" y="12867"/>
                    </a:cubicBezTo>
                    <a:cubicBezTo>
                      <a:pt x="4803" y="12897"/>
                      <a:pt x="4743" y="12958"/>
                      <a:pt x="4712" y="12988"/>
                    </a:cubicBezTo>
                    <a:cubicBezTo>
                      <a:pt x="4703" y="12997"/>
                      <a:pt x="4692" y="13001"/>
                      <a:pt x="4679" y="13001"/>
                    </a:cubicBezTo>
                    <a:cubicBezTo>
                      <a:pt x="4649" y="13001"/>
                      <a:pt x="4612" y="12980"/>
                      <a:pt x="4591" y="12958"/>
                    </a:cubicBezTo>
                    <a:cubicBezTo>
                      <a:pt x="4347" y="12684"/>
                      <a:pt x="4256" y="12350"/>
                      <a:pt x="4135" y="11985"/>
                    </a:cubicBezTo>
                    <a:cubicBezTo>
                      <a:pt x="4104" y="11894"/>
                      <a:pt x="4013" y="11773"/>
                      <a:pt x="3983" y="11621"/>
                    </a:cubicBezTo>
                    <a:cubicBezTo>
                      <a:pt x="3983" y="11560"/>
                      <a:pt x="3952" y="11552"/>
                      <a:pt x="3918" y="11552"/>
                    </a:cubicBezTo>
                    <a:cubicBezTo>
                      <a:pt x="3907" y="11552"/>
                      <a:pt x="3895" y="11553"/>
                      <a:pt x="3884" y="11553"/>
                    </a:cubicBezTo>
                    <a:cubicBezTo>
                      <a:pt x="3861" y="11553"/>
                      <a:pt x="3841" y="11550"/>
                      <a:pt x="3831" y="11529"/>
                    </a:cubicBezTo>
                    <a:cubicBezTo>
                      <a:pt x="3709" y="11469"/>
                      <a:pt x="3648" y="11347"/>
                      <a:pt x="3527" y="11286"/>
                    </a:cubicBezTo>
                    <a:cubicBezTo>
                      <a:pt x="3284" y="11134"/>
                      <a:pt x="3132" y="10922"/>
                      <a:pt x="2919" y="10770"/>
                    </a:cubicBezTo>
                    <a:cubicBezTo>
                      <a:pt x="2767" y="10678"/>
                      <a:pt x="2615" y="10466"/>
                      <a:pt x="2463" y="10314"/>
                    </a:cubicBezTo>
                    <a:cubicBezTo>
                      <a:pt x="2220" y="10070"/>
                      <a:pt x="1977" y="9858"/>
                      <a:pt x="1703" y="9645"/>
                    </a:cubicBezTo>
                    <a:cubicBezTo>
                      <a:pt x="1612" y="9554"/>
                      <a:pt x="1551" y="9493"/>
                      <a:pt x="1581" y="9371"/>
                    </a:cubicBezTo>
                    <a:cubicBezTo>
                      <a:pt x="1600" y="9298"/>
                      <a:pt x="1629" y="9258"/>
                      <a:pt x="1670" y="9258"/>
                    </a:cubicBezTo>
                    <a:cubicBezTo>
                      <a:pt x="1697" y="9258"/>
                      <a:pt x="1728" y="9275"/>
                      <a:pt x="1764" y="9311"/>
                    </a:cubicBezTo>
                    <a:cubicBezTo>
                      <a:pt x="2068" y="9493"/>
                      <a:pt x="2311" y="9706"/>
                      <a:pt x="2524" y="9979"/>
                    </a:cubicBezTo>
                    <a:cubicBezTo>
                      <a:pt x="2615" y="10010"/>
                      <a:pt x="2676" y="10070"/>
                      <a:pt x="2767" y="10131"/>
                    </a:cubicBezTo>
                    <a:cubicBezTo>
                      <a:pt x="3071" y="10435"/>
                      <a:pt x="3375" y="10709"/>
                      <a:pt x="3679" y="10982"/>
                    </a:cubicBezTo>
                    <a:cubicBezTo>
                      <a:pt x="3700" y="11004"/>
                      <a:pt x="3722" y="11025"/>
                      <a:pt x="3754" y="11025"/>
                    </a:cubicBezTo>
                    <a:cubicBezTo>
                      <a:pt x="3767" y="11025"/>
                      <a:pt x="3783" y="11022"/>
                      <a:pt x="3800" y="11013"/>
                    </a:cubicBezTo>
                    <a:cubicBezTo>
                      <a:pt x="3831" y="10982"/>
                      <a:pt x="3740" y="10982"/>
                      <a:pt x="3740" y="10922"/>
                    </a:cubicBezTo>
                    <a:cubicBezTo>
                      <a:pt x="3679" y="10618"/>
                      <a:pt x="3557" y="10405"/>
                      <a:pt x="3496" y="10101"/>
                    </a:cubicBezTo>
                    <a:cubicBezTo>
                      <a:pt x="3496" y="10010"/>
                      <a:pt x="3405" y="9918"/>
                      <a:pt x="3375" y="9827"/>
                    </a:cubicBezTo>
                    <a:cubicBezTo>
                      <a:pt x="3284" y="9675"/>
                      <a:pt x="3284" y="9493"/>
                      <a:pt x="3223" y="9341"/>
                    </a:cubicBezTo>
                    <a:cubicBezTo>
                      <a:pt x="3071" y="9007"/>
                      <a:pt x="2949" y="8642"/>
                      <a:pt x="2828" y="8307"/>
                    </a:cubicBezTo>
                    <a:cubicBezTo>
                      <a:pt x="2797" y="8186"/>
                      <a:pt x="2767" y="8125"/>
                      <a:pt x="2767" y="8034"/>
                    </a:cubicBezTo>
                    <a:cubicBezTo>
                      <a:pt x="2767" y="8004"/>
                      <a:pt x="2767" y="7973"/>
                      <a:pt x="2737" y="7973"/>
                    </a:cubicBezTo>
                    <a:cubicBezTo>
                      <a:pt x="2402" y="7852"/>
                      <a:pt x="2129" y="7578"/>
                      <a:pt x="1855" y="7365"/>
                    </a:cubicBezTo>
                    <a:cubicBezTo>
                      <a:pt x="1460" y="7031"/>
                      <a:pt x="1095" y="6727"/>
                      <a:pt x="670" y="6423"/>
                    </a:cubicBezTo>
                    <a:cubicBezTo>
                      <a:pt x="639" y="6423"/>
                      <a:pt x="609" y="6362"/>
                      <a:pt x="578" y="6332"/>
                    </a:cubicBezTo>
                    <a:cubicBezTo>
                      <a:pt x="487" y="6271"/>
                      <a:pt x="457" y="6180"/>
                      <a:pt x="518" y="6119"/>
                    </a:cubicBezTo>
                    <a:cubicBezTo>
                      <a:pt x="548" y="6089"/>
                      <a:pt x="586" y="6073"/>
                      <a:pt x="628" y="6073"/>
                    </a:cubicBezTo>
                    <a:cubicBezTo>
                      <a:pt x="670" y="6073"/>
                      <a:pt x="715" y="6089"/>
                      <a:pt x="761" y="6119"/>
                    </a:cubicBezTo>
                    <a:cubicBezTo>
                      <a:pt x="1095" y="6362"/>
                      <a:pt x="1460" y="6636"/>
                      <a:pt x="1825" y="6909"/>
                    </a:cubicBezTo>
                    <a:cubicBezTo>
                      <a:pt x="2037" y="7092"/>
                      <a:pt x="2250" y="7335"/>
                      <a:pt x="2554" y="7426"/>
                    </a:cubicBezTo>
                    <a:cubicBezTo>
                      <a:pt x="2554" y="7244"/>
                      <a:pt x="2493" y="7092"/>
                      <a:pt x="2341" y="6970"/>
                    </a:cubicBezTo>
                    <a:cubicBezTo>
                      <a:pt x="2311" y="6909"/>
                      <a:pt x="2311" y="6818"/>
                      <a:pt x="2311" y="6757"/>
                    </a:cubicBezTo>
                    <a:cubicBezTo>
                      <a:pt x="2281" y="6453"/>
                      <a:pt x="2129" y="6180"/>
                      <a:pt x="2098" y="5876"/>
                    </a:cubicBezTo>
                    <a:cubicBezTo>
                      <a:pt x="2037" y="5602"/>
                      <a:pt x="1946" y="5298"/>
                      <a:pt x="1885" y="5055"/>
                    </a:cubicBezTo>
                    <a:cubicBezTo>
                      <a:pt x="1825" y="4751"/>
                      <a:pt x="1703" y="4447"/>
                      <a:pt x="1673" y="4143"/>
                    </a:cubicBezTo>
                    <a:cubicBezTo>
                      <a:pt x="1642" y="4052"/>
                      <a:pt x="1551" y="4052"/>
                      <a:pt x="1521" y="4022"/>
                    </a:cubicBezTo>
                    <a:cubicBezTo>
                      <a:pt x="1399" y="3900"/>
                      <a:pt x="1399" y="3839"/>
                      <a:pt x="1521" y="3748"/>
                    </a:cubicBezTo>
                    <a:cubicBezTo>
                      <a:pt x="1560" y="3732"/>
                      <a:pt x="1601" y="3725"/>
                      <a:pt x="1641" y="3725"/>
                    </a:cubicBezTo>
                    <a:close/>
                    <a:moveTo>
                      <a:pt x="955" y="1"/>
                    </a:moveTo>
                    <a:cubicBezTo>
                      <a:pt x="852" y="1"/>
                      <a:pt x="749" y="32"/>
                      <a:pt x="639" y="101"/>
                    </a:cubicBezTo>
                    <a:cubicBezTo>
                      <a:pt x="335" y="283"/>
                      <a:pt x="274" y="557"/>
                      <a:pt x="274" y="861"/>
                    </a:cubicBezTo>
                    <a:cubicBezTo>
                      <a:pt x="183" y="2228"/>
                      <a:pt x="1" y="4022"/>
                      <a:pt x="1" y="5845"/>
                    </a:cubicBezTo>
                    <a:cubicBezTo>
                      <a:pt x="1" y="8794"/>
                      <a:pt x="366" y="12563"/>
                      <a:pt x="3253" y="14113"/>
                    </a:cubicBezTo>
                    <a:cubicBezTo>
                      <a:pt x="4061" y="14532"/>
                      <a:pt x="4717" y="14714"/>
                      <a:pt x="5245" y="14714"/>
                    </a:cubicBezTo>
                    <a:cubicBezTo>
                      <a:pt x="7934" y="14714"/>
                      <a:pt x="7279" y="9976"/>
                      <a:pt x="6262" y="7639"/>
                    </a:cubicBezTo>
                    <a:cubicBezTo>
                      <a:pt x="5229" y="5238"/>
                      <a:pt x="3800" y="2806"/>
                      <a:pt x="2098" y="830"/>
                    </a:cubicBezTo>
                    <a:cubicBezTo>
                      <a:pt x="1855" y="557"/>
                      <a:pt x="1642" y="283"/>
                      <a:pt x="1338" y="131"/>
                    </a:cubicBezTo>
                    <a:cubicBezTo>
                      <a:pt x="1205" y="48"/>
                      <a:pt x="1080" y="1"/>
                      <a:pt x="9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69"/>
              <p:cNvSpPr/>
              <p:nvPr/>
            </p:nvSpPr>
            <p:spPr>
              <a:xfrm>
                <a:off x="2828925" y="6769525"/>
                <a:ext cx="281175" cy="194900"/>
              </a:xfrm>
              <a:custGeom>
                <a:avLst/>
                <a:gdLst/>
                <a:ahLst/>
                <a:cxnLst/>
                <a:rect l="l" t="t" r="r" b="b"/>
                <a:pathLst>
                  <a:path w="11247" h="7796" extrusionOk="0">
                    <a:moveTo>
                      <a:pt x="1813" y="1688"/>
                    </a:moveTo>
                    <a:cubicBezTo>
                      <a:pt x="1866" y="1688"/>
                      <a:pt x="1923" y="1723"/>
                      <a:pt x="1945" y="1791"/>
                    </a:cubicBezTo>
                    <a:cubicBezTo>
                      <a:pt x="2097" y="2004"/>
                      <a:pt x="2280" y="2216"/>
                      <a:pt x="2523" y="2368"/>
                    </a:cubicBezTo>
                    <a:cubicBezTo>
                      <a:pt x="2644" y="2429"/>
                      <a:pt x="2736" y="2460"/>
                      <a:pt x="2827" y="2581"/>
                    </a:cubicBezTo>
                    <a:cubicBezTo>
                      <a:pt x="2948" y="2703"/>
                      <a:pt x="3100" y="2764"/>
                      <a:pt x="3192" y="2824"/>
                    </a:cubicBezTo>
                    <a:cubicBezTo>
                      <a:pt x="3313" y="2855"/>
                      <a:pt x="3404" y="3007"/>
                      <a:pt x="3496" y="3037"/>
                    </a:cubicBezTo>
                    <a:cubicBezTo>
                      <a:pt x="3617" y="3068"/>
                      <a:pt x="3739" y="3220"/>
                      <a:pt x="3891" y="3311"/>
                    </a:cubicBezTo>
                    <a:cubicBezTo>
                      <a:pt x="3921" y="3159"/>
                      <a:pt x="3799" y="3007"/>
                      <a:pt x="3769" y="2855"/>
                    </a:cubicBezTo>
                    <a:cubicBezTo>
                      <a:pt x="3648" y="2581"/>
                      <a:pt x="3496" y="2368"/>
                      <a:pt x="3465" y="2064"/>
                    </a:cubicBezTo>
                    <a:cubicBezTo>
                      <a:pt x="3435" y="1973"/>
                      <a:pt x="3313" y="1943"/>
                      <a:pt x="3435" y="1821"/>
                    </a:cubicBezTo>
                    <a:cubicBezTo>
                      <a:pt x="3470" y="1786"/>
                      <a:pt x="3525" y="1751"/>
                      <a:pt x="3583" y="1751"/>
                    </a:cubicBezTo>
                    <a:cubicBezTo>
                      <a:pt x="3626" y="1751"/>
                      <a:pt x="3670" y="1770"/>
                      <a:pt x="3708" y="1821"/>
                    </a:cubicBezTo>
                    <a:cubicBezTo>
                      <a:pt x="3769" y="1852"/>
                      <a:pt x="3799" y="1943"/>
                      <a:pt x="3799" y="2004"/>
                    </a:cubicBezTo>
                    <a:cubicBezTo>
                      <a:pt x="3860" y="2277"/>
                      <a:pt x="4012" y="2520"/>
                      <a:pt x="4103" y="2733"/>
                    </a:cubicBezTo>
                    <a:cubicBezTo>
                      <a:pt x="4195" y="2916"/>
                      <a:pt x="4255" y="3128"/>
                      <a:pt x="4225" y="3341"/>
                    </a:cubicBezTo>
                    <a:cubicBezTo>
                      <a:pt x="4195" y="3584"/>
                      <a:pt x="4347" y="3645"/>
                      <a:pt x="4499" y="3767"/>
                    </a:cubicBezTo>
                    <a:cubicBezTo>
                      <a:pt x="4681" y="3888"/>
                      <a:pt x="4863" y="3949"/>
                      <a:pt x="5015" y="4071"/>
                    </a:cubicBezTo>
                    <a:cubicBezTo>
                      <a:pt x="5228" y="4192"/>
                      <a:pt x="5441" y="4253"/>
                      <a:pt x="5623" y="4435"/>
                    </a:cubicBezTo>
                    <a:cubicBezTo>
                      <a:pt x="5654" y="4466"/>
                      <a:pt x="5676" y="4481"/>
                      <a:pt x="5695" y="4481"/>
                    </a:cubicBezTo>
                    <a:cubicBezTo>
                      <a:pt x="5714" y="4481"/>
                      <a:pt x="5730" y="4466"/>
                      <a:pt x="5745" y="4435"/>
                    </a:cubicBezTo>
                    <a:cubicBezTo>
                      <a:pt x="5775" y="4405"/>
                      <a:pt x="5775" y="4344"/>
                      <a:pt x="5745" y="4283"/>
                    </a:cubicBezTo>
                    <a:cubicBezTo>
                      <a:pt x="5714" y="4192"/>
                      <a:pt x="5684" y="4101"/>
                      <a:pt x="5623" y="4040"/>
                    </a:cubicBezTo>
                    <a:cubicBezTo>
                      <a:pt x="5532" y="3767"/>
                      <a:pt x="5410" y="3463"/>
                      <a:pt x="5289" y="3189"/>
                    </a:cubicBezTo>
                    <a:cubicBezTo>
                      <a:pt x="5258" y="3128"/>
                      <a:pt x="5380" y="2976"/>
                      <a:pt x="5471" y="2976"/>
                    </a:cubicBezTo>
                    <a:cubicBezTo>
                      <a:pt x="5684" y="2976"/>
                      <a:pt x="5775" y="3068"/>
                      <a:pt x="5745" y="3220"/>
                    </a:cubicBezTo>
                    <a:cubicBezTo>
                      <a:pt x="5745" y="3371"/>
                      <a:pt x="5836" y="3493"/>
                      <a:pt x="5866" y="3615"/>
                    </a:cubicBezTo>
                    <a:cubicBezTo>
                      <a:pt x="6018" y="3949"/>
                      <a:pt x="6170" y="4253"/>
                      <a:pt x="6201" y="4587"/>
                    </a:cubicBezTo>
                    <a:cubicBezTo>
                      <a:pt x="6201" y="4739"/>
                      <a:pt x="6322" y="4800"/>
                      <a:pt x="6444" y="4861"/>
                    </a:cubicBezTo>
                    <a:cubicBezTo>
                      <a:pt x="6657" y="4982"/>
                      <a:pt x="6839" y="5104"/>
                      <a:pt x="7082" y="5195"/>
                    </a:cubicBezTo>
                    <a:lnTo>
                      <a:pt x="7538" y="5438"/>
                    </a:lnTo>
                    <a:cubicBezTo>
                      <a:pt x="7569" y="5454"/>
                      <a:pt x="7599" y="5461"/>
                      <a:pt x="7629" y="5461"/>
                    </a:cubicBezTo>
                    <a:cubicBezTo>
                      <a:pt x="7660" y="5461"/>
                      <a:pt x="7690" y="5454"/>
                      <a:pt x="7721" y="5438"/>
                    </a:cubicBezTo>
                    <a:cubicBezTo>
                      <a:pt x="7737" y="5434"/>
                      <a:pt x="7754" y="5432"/>
                      <a:pt x="7773" y="5432"/>
                    </a:cubicBezTo>
                    <a:cubicBezTo>
                      <a:pt x="7895" y="5432"/>
                      <a:pt x="8063" y="5515"/>
                      <a:pt x="8116" y="5621"/>
                    </a:cubicBezTo>
                    <a:cubicBezTo>
                      <a:pt x="8116" y="5712"/>
                      <a:pt x="8146" y="5803"/>
                      <a:pt x="8055" y="5864"/>
                    </a:cubicBezTo>
                    <a:cubicBezTo>
                      <a:pt x="8024" y="5879"/>
                      <a:pt x="7979" y="5887"/>
                      <a:pt x="7933" y="5887"/>
                    </a:cubicBezTo>
                    <a:cubicBezTo>
                      <a:pt x="7888" y="5887"/>
                      <a:pt x="7842" y="5879"/>
                      <a:pt x="7812" y="5864"/>
                    </a:cubicBezTo>
                    <a:cubicBezTo>
                      <a:pt x="7447" y="5742"/>
                      <a:pt x="7143" y="5560"/>
                      <a:pt x="6839" y="5408"/>
                    </a:cubicBezTo>
                    <a:cubicBezTo>
                      <a:pt x="6687" y="5286"/>
                      <a:pt x="6505" y="5256"/>
                      <a:pt x="6353" y="5104"/>
                    </a:cubicBezTo>
                    <a:cubicBezTo>
                      <a:pt x="6299" y="5051"/>
                      <a:pt x="6240" y="5027"/>
                      <a:pt x="6186" y="5027"/>
                    </a:cubicBezTo>
                    <a:cubicBezTo>
                      <a:pt x="6115" y="5027"/>
                      <a:pt x="6053" y="5066"/>
                      <a:pt x="6018" y="5134"/>
                    </a:cubicBezTo>
                    <a:cubicBezTo>
                      <a:pt x="5988" y="5134"/>
                      <a:pt x="5988" y="5165"/>
                      <a:pt x="5927" y="5165"/>
                    </a:cubicBezTo>
                    <a:cubicBezTo>
                      <a:pt x="5731" y="5189"/>
                      <a:pt x="5516" y="5273"/>
                      <a:pt x="5297" y="5273"/>
                    </a:cubicBezTo>
                    <a:cubicBezTo>
                      <a:pt x="5244" y="5273"/>
                      <a:pt x="5190" y="5268"/>
                      <a:pt x="5137" y="5256"/>
                    </a:cubicBezTo>
                    <a:cubicBezTo>
                      <a:pt x="4863" y="5165"/>
                      <a:pt x="4620" y="5195"/>
                      <a:pt x="4347" y="5165"/>
                    </a:cubicBezTo>
                    <a:cubicBezTo>
                      <a:pt x="4255" y="5165"/>
                      <a:pt x="4225" y="5134"/>
                      <a:pt x="4195" y="5043"/>
                    </a:cubicBezTo>
                    <a:cubicBezTo>
                      <a:pt x="4195" y="5013"/>
                      <a:pt x="4195" y="4952"/>
                      <a:pt x="4225" y="4891"/>
                    </a:cubicBezTo>
                    <a:cubicBezTo>
                      <a:pt x="4281" y="4854"/>
                      <a:pt x="4326" y="4828"/>
                      <a:pt x="4374" y="4828"/>
                    </a:cubicBezTo>
                    <a:cubicBezTo>
                      <a:pt x="4403" y="4828"/>
                      <a:pt x="4433" y="4838"/>
                      <a:pt x="4468" y="4861"/>
                    </a:cubicBezTo>
                    <a:lnTo>
                      <a:pt x="4499" y="4861"/>
                    </a:lnTo>
                    <a:cubicBezTo>
                      <a:pt x="4769" y="4861"/>
                      <a:pt x="5039" y="4957"/>
                      <a:pt x="5330" y="4957"/>
                    </a:cubicBezTo>
                    <a:cubicBezTo>
                      <a:pt x="5367" y="4957"/>
                      <a:pt x="5404" y="4955"/>
                      <a:pt x="5441" y="4952"/>
                    </a:cubicBezTo>
                    <a:cubicBezTo>
                      <a:pt x="5562" y="4952"/>
                      <a:pt x="5684" y="4861"/>
                      <a:pt x="5775" y="4861"/>
                    </a:cubicBezTo>
                    <a:cubicBezTo>
                      <a:pt x="5836" y="4861"/>
                      <a:pt x="5836" y="4830"/>
                      <a:pt x="5866" y="4800"/>
                    </a:cubicBezTo>
                    <a:cubicBezTo>
                      <a:pt x="5836" y="4739"/>
                      <a:pt x="5836" y="4709"/>
                      <a:pt x="5775" y="4709"/>
                    </a:cubicBezTo>
                    <a:cubicBezTo>
                      <a:pt x="5441" y="4527"/>
                      <a:pt x="5106" y="4283"/>
                      <a:pt x="4772" y="4101"/>
                    </a:cubicBezTo>
                    <a:cubicBezTo>
                      <a:pt x="4559" y="3979"/>
                      <a:pt x="4407" y="3888"/>
                      <a:pt x="4225" y="3767"/>
                    </a:cubicBezTo>
                    <a:cubicBezTo>
                      <a:pt x="4195" y="3736"/>
                      <a:pt x="4164" y="3736"/>
                      <a:pt x="4164" y="3736"/>
                    </a:cubicBezTo>
                    <a:cubicBezTo>
                      <a:pt x="4119" y="3767"/>
                      <a:pt x="4065" y="3774"/>
                      <a:pt x="4016" y="3774"/>
                    </a:cubicBezTo>
                    <a:cubicBezTo>
                      <a:pt x="3967" y="3774"/>
                      <a:pt x="3921" y="3767"/>
                      <a:pt x="3891" y="3767"/>
                    </a:cubicBezTo>
                    <a:cubicBezTo>
                      <a:pt x="3702" y="3779"/>
                      <a:pt x="3508" y="3787"/>
                      <a:pt x="3313" y="3787"/>
                    </a:cubicBezTo>
                    <a:cubicBezTo>
                      <a:pt x="3037" y="3787"/>
                      <a:pt x="2760" y="3772"/>
                      <a:pt x="2492" y="3736"/>
                    </a:cubicBezTo>
                    <a:cubicBezTo>
                      <a:pt x="2371" y="3736"/>
                      <a:pt x="2340" y="3645"/>
                      <a:pt x="2340" y="3584"/>
                    </a:cubicBezTo>
                    <a:cubicBezTo>
                      <a:pt x="2340" y="3509"/>
                      <a:pt x="2382" y="3455"/>
                      <a:pt x="2447" y="3455"/>
                    </a:cubicBezTo>
                    <a:cubicBezTo>
                      <a:pt x="2461" y="3455"/>
                      <a:pt x="2476" y="3457"/>
                      <a:pt x="2492" y="3463"/>
                    </a:cubicBezTo>
                    <a:cubicBezTo>
                      <a:pt x="2644" y="3493"/>
                      <a:pt x="2796" y="3493"/>
                      <a:pt x="2948" y="3493"/>
                    </a:cubicBezTo>
                    <a:cubicBezTo>
                      <a:pt x="3252" y="3493"/>
                      <a:pt x="3496" y="3493"/>
                      <a:pt x="3769" y="3463"/>
                    </a:cubicBezTo>
                    <a:cubicBezTo>
                      <a:pt x="3496" y="3220"/>
                      <a:pt x="3192" y="3037"/>
                      <a:pt x="2827" y="2885"/>
                    </a:cubicBezTo>
                    <a:cubicBezTo>
                      <a:pt x="2492" y="2672"/>
                      <a:pt x="2128" y="2399"/>
                      <a:pt x="1885" y="2095"/>
                    </a:cubicBezTo>
                    <a:cubicBezTo>
                      <a:pt x="1824" y="2004"/>
                      <a:pt x="1793" y="1943"/>
                      <a:pt x="1733" y="1852"/>
                    </a:cubicBezTo>
                    <a:cubicBezTo>
                      <a:pt x="1641" y="1791"/>
                      <a:pt x="1733" y="1761"/>
                      <a:pt x="1763" y="1700"/>
                    </a:cubicBezTo>
                    <a:cubicBezTo>
                      <a:pt x="1778" y="1692"/>
                      <a:pt x="1795" y="1688"/>
                      <a:pt x="1813" y="1688"/>
                    </a:cubicBezTo>
                    <a:close/>
                    <a:moveTo>
                      <a:pt x="891" y="1"/>
                    </a:moveTo>
                    <a:cubicBezTo>
                      <a:pt x="789" y="1"/>
                      <a:pt x="686" y="14"/>
                      <a:pt x="578" y="28"/>
                    </a:cubicBezTo>
                    <a:cubicBezTo>
                      <a:pt x="243" y="119"/>
                      <a:pt x="0" y="454"/>
                      <a:pt x="0" y="849"/>
                    </a:cubicBezTo>
                    <a:cubicBezTo>
                      <a:pt x="0" y="940"/>
                      <a:pt x="0" y="1031"/>
                      <a:pt x="122" y="1183"/>
                    </a:cubicBezTo>
                    <a:cubicBezTo>
                      <a:pt x="243" y="1609"/>
                      <a:pt x="426" y="1973"/>
                      <a:pt x="669" y="2368"/>
                    </a:cubicBezTo>
                    <a:cubicBezTo>
                      <a:pt x="912" y="2764"/>
                      <a:pt x="1216" y="3128"/>
                      <a:pt x="1520" y="3493"/>
                    </a:cubicBezTo>
                    <a:cubicBezTo>
                      <a:pt x="3313" y="5894"/>
                      <a:pt x="5532" y="7080"/>
                      <a:pt x="8420" y="7779"/>
                    </a:cubicBezTo>
                    <a:cubicBezTo>
                      <a:pt x="8444" y="7791"/>
                      <a:pt x="8471" y="7796"/>
                      <a:pt x="8499" y="7796"/>
                    </a:cubicBezTo>
                    <a:cubicBezTo>
                      <a:pt x="8614" y="7796"/>
                      <a:pt x="8760" y="7718"/>
                      <a:pt x="8906" y="7718"/>
                    </a:cubicBezTo>
                    <a:cubicBezTo>
                      <a:pt x="8920" y="7721"/>
                      <a:pt x="8933" y="7722"/>
                      <a:pt x="8945" y="7722"/>
                    </a:cubicBezTo>
                    <a:cubicBezTo>
                      <a:pt x="9069" y="7722"/>
                      <a:pt x="9130" y="7594"/>
                      <a:pt x="9240" y="7566"/>
                    </a:cubicBezTo>
                    <a:cubicBezTo>
                      <a:pt x="11246" y="6989"/>
                      <a:pt x="8207" y="3432"/>
                      <a:pt x="7569" y="2855"/>
                    </a:cubicBezTo>
                    <a:cubicBezTo>
                      <a:pt x="6079" y="1609"/>
                      <a:pt x="4195" y="849"/>
                      <a:pt x="2340" y="302"/>
                    </a:cubicBezTo>
                    <a:cubicBezTo>
                      <a:pt x="2067" y="241"/>
                      <a:pt x="1824" y="180"/>
                      <a:pt x="1581" y="150"/>
                    </a:cubicBezTo>
                    <a:cubicBezTo>
                      <a:pt x="1459" y="119"/>
                      <a:pt x="1337" y="119"/>
                      <a:pt x="1277" y="89"/>
                    </a:cubicBezTo>
                    <a:cubicBezTo>
                      <a:pt x="1142" y="22"/>
                      <a:pt x="1017" y="1"/>
                      <a:pt x="8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69"/>
              <p:cNvSpPr/>
              <p:nvPr/>
            </p:nvSpPr>
            <p:spPr>
              <a:xfrm>
                <a:off x="4032575" y="6356175"/>
                <a:ext cx="145925" cy="251550"/>
              </a:xfrm>
              <a:custGeom>
                <a:avLst/>
                <a:gdLst/>
                <a:ahLst/>
                <a:cxnLst/>
                <a:rect l="l" t="t" r="r" b="b"/>
                <a:pathLst>
                  <a:path w="5837" h="10062" extrusionOk="0">
                    <a:moveTo>
                      <a:pt x="4190" y="2756"/>
                    </a:moveTo>
                    <a:cubicBezTo>
                      <a:pt x="4201" y="2756"/>
                      <a:pt x="4213" y="2758"/>
                      <a:pt x="4226" y="2762"/>
                    </a:cubicBezTo>
                    <a:cubicBezTo>
                      <a:pt x="4287" y="2823"/>
                      <a:pt x="4347" y="2884"/>
                      <a:pt x="4287" y="3006"/>
                    </a:cubicBezTo>
                    <a:cubicBezTo>
                      <a:pt x="4226" y="3279"/>
                      <a:pt x="4104" y="3492"/>
                      <a:pt x="4043" y="3765"/>
                    </a:cubicBezTo>
                    <a:cubicBezTo>
                      <a:pt x="3952" y="3978"/>
                      <a:pt x="3891" y="4221"/>
                      <a:pt x="3770" y="4434"/>
                    </a:cubicBezTo>
                    <a:cubicBezTo>
                      <a:pt x="3679" y="4586"/>
                      <a:pt x="3618" y="4799"/>
                      <a:pt x="3588" y="4951"/>
                    </a:cubicBezTo>
                    <a:cubicBezTo>
                      <a:pt x="3496" y="5194"/>
                      <a:pt x="3375" y="5437"/>
                      <a:pt x="3284" y="5711"/>
                    </a:cubicBezTo>
                    <a:cubicBezTo>
                      <a:pt x="3162" y="6015"/>
                      <a:pt x="3010" y="6258"/>
                      <a:pt x="2888" y="6531"/>
                    </a:cubicBezTo>
                    <a:cubicBezTo>
                      <a:pt x="2866" y="6600"/>
                      <a:pt x="2877" y="6634"/>
                      <a:pt x="2923" y="6634"/>
                    </a:cubicBezTo>
                    <a:cubicBezTo>
                      <a:pt x="2938" y="6634"/>
                      <a:pt x="2957" y="6630"/>
                      <a:pt x="2980" y="6623"/>
                    </a:cubicBezTo>
                    <a:cubicBezTo>
                      <a:pt x="3040" y="6562"/>
                      <a:pt x="3162" y="6562"/>
                      <a:pt x="3192" y="6501"/>
                    </a:cubicBezTo>
                    <a:cubicBezTo>
                      <a:pt x="3314" y="6349"/>
                      <a:pt x="3466" y="6319"/>
                      <a:pt x="3588" y="6227"/>
                    </a:cubicBezTo>
                    <a:cubicBezTo>
                      <a:pt x="3770" y="6076"/>
                      <a:pt x="3983" y="5984"/>
                      <a:pt x="4226" y="5802"/>
                    </a:cubicBezTo>
                    <a:cubicBezTo>
                      <a:pt x="4261" y="5784"/>
                      <a:pt x="4306" y="5767"/>
                      <a:pt x="4350" y="5767"/>
                    </a:cubicBezTo>
                    <a:cubicBezTo>
                      <a:pt x="4382" y="5767"/>
                      <a:pt x="4413" y="5776"/>
                      <a:pt x="4439" y="5802"/>
                    </a:cubicBezTo>
                    <a:cubicBezTo>
                      <a:pt x="4499" y="5893"/>
                      <a:pt x="4499" y="5954"/>
                      <a:pt x="4408" y="6045"/>
                    </a:cubicBezTo>
                    <a:cubicBezTo>
                      <a:pt x="4195" y="6258"/>
                      <a:pt x="3891" y="6410"/>
                      <a:pt x="3618" y="6623"/>
                    </a:cubicBezTo>
                    <a:cubicBezTo>
                      <a:pt x="3527" y="6653"/>
                      <a:pt x="3436" y="6683"/>
                      <a:pt x="3344" y="6775"/>
                    </a:cubicBezTo>
                    <a:cubicBezTo>
                      <a:pt x="3162" y="6927"/>
                      <a:pt x="2919" y="6987"/>
                      <a:pt x="2706" y="7048"/>
                    </a:cubicBezTo>
                    <a:lnTo>
                      <a:pt x="2615" y="7109"/>
                    </a:lnTo>
                    <a:cubicBezTo>
                      <a:pt x="2432" y="7443"/>
                      <a:pt x="2311" y="7838"/>
                      <a:pt x="2129" y="8142"/>
                    </a:cubicBezTo>
                    <a:lnTo>
                      <a:pt x="2129" y="8264"/>
                    </a:lnTo>
                    <a:cubicBezTo>
                      <a:pt x="2311" y="8112"/>
                      <a:pt x="2554" y="8051"/>
                      <a:pt x="2706" y="8021"/>
                    </a:cubicBezTo>
                    <a:cubicBezTo>
                      <a:pt x="2858" y="7960"/>
                      <a:pt x="3040" y="7899"/>
                      <a:pt x="3162" y="7747"/>
                    </a:cubicBezTo>
                    <a:cubicBezTo>
                      <a:pt x="3180" y="7712"/>
                      <a:pt x="3208" y="7697"/>
                      <a:pt x="3241" y="7697"/>
                    </a:cubicBezTo>
                    <a:cubicBezTo>
                      <a:pt x="3264" y="7697"/>
                      <a:pt x="3289" y="7704"/>
                      <a:pt x="3314" y="7717"/>
                    </a:cubicBezTo>
                    <a:cubicBezTo>
                      <a:pt x="3375" y="7747"/>
                      <a:pt x="3405" y="7808"/>
                      <a:pt x="3405" y="7899"/>
                    </a:cubicBezTo>
                    <a:cubicBezTo>
                      <a:pt x="3405" y="8112"/>
                      <a:pt x="3223" y="8142"/>
                      <a:pt x="3101" y="8203"/>
                    </a:cubicBezTo>
                    <a:cubicBezTo>
                      <a:pt x="2767" y="8416"/>
                      <a:pt x="2402" y="8568"/>
                      <a:pt x="2007" y="8720"/>
                    </a:cubicBezTo>
                    <a:cubicBezTo>
                      <a:pt x="1946" y="8720"/>
                      <a:pt x="1855" y="8750"/>
                      <a:pt x="1825" y="8811"/>
                    </a:cubicBezTo>
                    <a:cubicBezTo>
                      <a:pt x="1789" y="8847"/>
                      <a:pt x="1753" y="8859"/>
                      <a:pt x="1723" y="8859"/>
                    </a:cubicBezTo>
                    <a:cubicBezTo>
                      <a:pt x="1676" y="8859"/>
                      <a:pt x="1642" y="8830"/>
                      <a:pt x="1642" y="8811"/>
                    </a:cubicBezTo>
                    <a:cubicBezTo>
                      <a:pt x="1581" y="8720"/>
                      <a:pt x="1521" y="8750"/>
                      <a:pt x="1429" y="8720"/>
                    </a:cubicBezTo>
                    <a:cubicBezTo>
                      <a:pt x="1277" y="8629"/>
                      <a:pt x="1247" y="8507"/>
                      <a:pt x="1217" y="8355"/>
                    </a:cubicBezTo>
                    <a:cubicBezTo>
                      <a:pt x="1186" y="7990"/>
                      <a:pt x="1125" y="7656"/>
                      <a:pt x="1095" y="7291"/>
                    </a:cubicBezTo>
                    <a:cubicBezTo>
                      <a:pt x="1065" y="7109"/>
                      <a:pt x="973" y="6896"/>
                      <a:pt x="913" y="6683"/>
                    </a:cubicBezTo>
                    <a:cubicBezTo>
                      <a:pt x="913" y="6653"/>
                      <a:pt x="882" y="6623"/>
                      <a:pt x="821" y="6592"/>
                    </a:cubicBezTo>
                    <a:cubicBezTo>
                      <a:pt x="791" y="6531"/>
                      <a:pt x="791" y="6501"/>
                      <a:pt x="791" y="6471"/>
                    </a:cubicBezTo>
                    <a:cubicBezTo>
                      <a:pt x="821" y="6440"/>
                      <a:pt x="821" y="6349"/>
                      <a:pt x="913" y="6349"/>
                    </a:cubicBezTo>
                    <a:cubicBezTo>
                      <a:pt x="973" y="6349"/>
                      <a:pt x="1095" y="6379"/>
                      <a:pt x="1125" y="6471"/>
                    </a:cubicBezTo>
                    <a:cubicBezTo>
                      <a:pt x="1247" y="6683"/>
                      <a:pt x="1277" y="6957"/>
                      <a:pt x="1369" y="7231"/>
                    </a:cubicBezTo>
                    <a:cubicBezTo>
                      <a:pt x="1429" y="7565"/>
                      <a:pt x="1490" y="7899"/>
                      <a:pt x="1521" y="8264"/>
                    </a:cubicBezTo>
                    <a:cubicBezTo>
                      <a:pt x="1551" y="8294"/>
                      <a:pt x="1551" y="8325"/>
                      <a:pt x="1581" y="8325"/>
                    </a:cubicBezTo>
                    <a:cubicBezTo>
                      <a:pt x="1604" y="8317"/>
                      <a:pt x="1629" y="8315"/>
                      <a:pt x="1654" y="8315"/>
                    </a:cubicBezTo>
                    <a:cubicBezTo>
                      <a:pt x="1678" y="8315"/>
                      <a:pt x="1703" y="8317"/>
                      <a:pt x="1726" y="8317"/>
                    </a:cubicBezTo>
                    <a:cubicBezTo>
                      <a:pt x="1771" y="8317"/>
                      <a:pt x="1809" y="8310"/>
                      <a:pt x="1825" y="8264"/>
                    </a:cubicBezTo>
                    <a:cubicBezTo>
                      <a:pt x="1885" y="8051"/>
                      <a:pt x="2007" y="7838"/>
                      <a:pt x="2098" y="7656"/>
                    </a:cubicBezTo>
                    <a:cubicBezTo>
                      <a:pt x="2159" y="7443"/>
                      <a:pt x="2250" y="7261"/>
                      <a:pt x="2341" y="7079"/>
                    </a:cubicBezTo>
                    <a:cubicBezTo>
                      <a:pt x="2463" y="6896"/>
                      <a:pt x="2402" y="6775"/>
                      <a:pt x="2341" y="6623"/>
                    </a:cubicBezTo>
                    <a:cubicBezTo>
                      <a:pt x="2341" y="6623"/>
                      <a:pt x="2311" y="6592"/>
                      <a:pt x="2311" y="6531"/>
                    </a:cubicBezTo>
                    <a:cubicBezTo>
                      <a:pt x="2372" y="6136"/>
                      <a:pt x="2250" y="5741"/>
                      <a:pt x="2189" y="5316"/>
                    </a:cubicBezTo>
                    <a:cubicBezTo>
                      <a:pt x="2159" y="5103"/>
                      <a:pt x="2189" y="4829"/>
                      <a:pt x="2098" y="4617"/>
                    </a:cubicBezTo>
                    <a:lnTo>
                      <a:pt x="2098" y="4404"/>
                    </a:lnTo>
                    <a:cubicBezTo>
                      <a:pt x="2098" y="4343"/>
                      <a:pt x="2159" y="4343"/>
                      <a:pt x="2189" y="4313"/>
                    </a:cubicBezTo>
                    <a:cubicBezTo>
                      <a:pt x="2218" y="4294"/>
                      <a:pt x="2240" y="4287"/>
                      <a:pt x="2259" y="4287"/>
                    </a:cubicBezTo>
                    <a:cubicBezTo>
                      <a:pt x="2302" y="4287"/>
                      <a:pt x="2330" y="4322"/>
                      <a:pt x="2372" y="4343"/>
                    </a:cubicBezTo>
                    <a:cubicBezTo>
                      <a:pt x="2402" y="4404"/>
                      <a:pt x="2432" y="4465"/>
                      <a:pt x="2432" y="4525"/>
                    </a:cubicBezTo>
                    <a:cubicBezTo>
                      <a:pt x="2432" y="4677"/>
                      <a:pt x="2463" y="4799"/>
                      <a:pt x="2463" y="4951"/>
                    </a:cubicBezTo>
                    <a:cubicBezTo>
                      <a:pt x="2463" y="5133"/>
                      <a:pt x="2554" y="5346"/>
                      <a:pt x="2584" y="5559"/>
                    </a:cubicBezTo>
                    <a:cubicBezTo>
                      <a:pt x="2615" y="5741"/>
                      <a:pt x="2615" y="5924"/>
                      <a:pt x="2615" y="6106"/>
                    </a:cubicBezTo>
                    <a:lnTo>
                      <a:pt x="2615" y="6379"/>
                    </a:lnTo>
                    <a:cubicBezTo>
                      <a:pt x="2767" y="6167"/>
                      <a:pt x="2858" y="5893"/>
                      <a:pt x="2949" y="5650"/>
                    </a:cubicBezTo>
                    <a:cubicBezTo>
                      <a:pt x="3192" y="5285"/>
                      <a:pt x="3314" y="4829"/>
                      <a:pt x="3496" y="4434"/>
                    </a:cubicBezTo>
                    <a:cubicBezTo>
                      <a:pt x="3588" y="4252"/>
                      <a:pt x="3648" y="4069"/>
                      <a:pt x="3679" y="3887"/>
                    </a:cubicBezTo>
                    <a:cubicBezTo>
                      <a:pt x="3679" y="3796"/>
                      <a:pt x="3739" y="3735"/>
                      <a:pt x="3770" y="3644"/>
                    </a:cubicBezTo>
                    <a:cubicBezTo>
                      <a:pt x="3891" y="3370"/>
                      <a:pt x="3922" y="3127"/>
                      <a:pt x="4043" y="2884"/>
                    </a:cubicBezTo>
                    <a:cubicBezTo>
                      <a:pt x="4070" y="2831"/>
                      <a:pt x="4119" y="2756"/>
                      <a:pt x="4190" y="2756"/>
                    </a:cubicBezTo>
                    <a:close/>
                    <a:moveTo>
                      <a:pt x="4976" y="1"/>
                    </a:moveTo>
                    <a:cubicBezTo>
                      <a:pt x="4865" y="1"/>
                      <a:pt x="4756" y="40"/>
                      <a:pt x="4651" y="118"/>
                    </a:cubicBezTo>
                    <a:cubicBezTo>
                      <a:pt x="2736" y="1516"/>
                      <a:pt x="639" y="5012"/>
                      <a:pt x="92" y="7261"/>
                    </a:cubicBezTo>
                    <a:cubicBezTo>
                      <a:pt x="31" y="7504"/>
                      <a:pt x="1" y="7717"/>
                      <a:pt x="31" y="7899"/>
                    </a:cubicBezTo>
                    <a:cubicBezTo>
                      <a:pt x="31" y="8446"/>
                      <a:pt x="92" y="8750"/>
                      <a:pt x="214" y="9024"/>
                    </a:cubicBezTo>
                    <a:cubicBezTo>
                      <a:pt x="457" y="9419"/>
                      <a:pt x="730" y="9814"/>
                      <a:pt x="1217" y="9966"/>
                    </a:cubicBezTo>
                    <a:cubicBezTo>
                      <a:pt x="1380" y="10031"/>
                      <a:pt x="1542" y="10062"/>
                      <a:pt x="1710" y="10062"/>
                    </a:cubicBezTo>
                    <a:cubicBezTo>
                      <a:pt x="1855" y="10062"/>
                      <a:pt x="2004" y="10039"/>
                      <a:pt x="2159" y="9997"/>
                    </a:cubicBezTo>
                    <a:cubicBezTo>
                      <a:pt x="5046" y="9358"/>
                      <a:pt x="5837" y="4009"/>
                      <a:pt x="5746" y="1759"/>
                    </a:cubicBezTo>
                    <a:cubicBezTo>
                      <a:pt x="5746" y="1516"/>
                      <a:pt x="5746" y="1273"/>
                      <a:pt x="5685" y="999"/>
                    </a:cubicBezTo>
                    <a:cubicBezTo>
                      <a:pt x="5654" y="726"/>
                      <a:pt x="5624" y="422"/>
                      <a:pt x="5411" y="209"/>
                    </a:cubicBezTo>
                    <a:cubicBezTo>
                      <a:pt x="5272" y="70"/>
                      <a:pt x="5123" y="1"/>
                      <a:pt x="49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69"/>
              <p:cNvSpPr/>
              <p:nvPr/>
            </p:nvSpPr>
            <p:spPr>
              <a:xfrm>
                <a:off x="4147325" y="6869425"/>
                <a:ext cx="128700" cy="125975"/>
              </a:xfrm>
              <a:custGeom>
                <a:avLst/>
                <a:gdLst/>
                <a:ahLst/>
                <a:cxnLst/>
                <a:rect l="l" t="t" r="r" b="b"/>
                <a:pathLst>
                  <a:path w="5148" h="5039" extrusionOk="0">
                    <a:moveTo>
                      <a:pt x="4465" y="1"/>
                    </a:moveTo>
                    <a:cubicBezTo>
                      <a:pt x="3992" y="1"/>
                      <a:pt x="3292" y="408"/>
                      <a:pt x="2584" y="865"/>
                    </a:cubicBezTo>
                    <a:cubicBezTo>
                      <a:pt x="1520" y="1564"/>
                      <a:pt x="1" y="2476"/>
                      <a:pt x="61" y="3935"/>
                    </a:cubicBezTo>
                    <a:cubicBezTo>
                      <a:pt x="78" y="4726"/>
                      <a:pt x="420" y="5039"/>
                      <a:pt x="917" y="5039"/>
                    </a:cubicBezTo>
                    <a:cubicBezTo>
                      <a:pt x="2293" y="5039"/>
                      <a:pt x="4860" y="2646"/>
                      <a:pt x="5016" y="1351"/>
                    </a:cubicBezTo>
                    <a:cubicBezTo>
                      <a:pt x="5148" y="354"/>
                      <a:pt x="4905" y="1"/>
                      <a:pt x="44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69"/>
              <p:cNvSpPr/>
              <p:nvPr/>
            </p:nvSpPr>
            <p:spPr>
              <a:xfrm>
                <a:off x="3961150" y="7096325"/>
                <a:ext cx="177850" cy="117000"/>
              </a:xfrm>
              <a:custGeom>
                <a:avLst/>
                <a:gdLst/>
                <a:ahLst/>
                <a:cxnLst/>
                <a:rect l="l" t="t" r="r" b="b"/>
                <a:pathLst>
                  <a:path w="7114" h="4680" extrusionOk="0">
                    <a:moveTo>
                      <a:pt x="4920" y="1"/>
                    </a:moveTo>
                    <a:cubicBezTo>
                      <a:pt x="4877" y="1"/>
                      <a:pt x="4855" y="44"/>
                      <a:pt x="4834" y="87"/>
                    </a:cubicBezTo>
                    <a:cubicBezTo>
                      <a:pt x="4712" y="239"/>
                      <a:pt x="4651" y="391"/>
                      <a:pt x="4530" y="482"/>
                    </a:cubicBezTo>
                    <a:cubicBezTo>
                      <a:pt x="4438" y="573"/>
                      <a:pt x="4378" y="695"/>
                      <a:pt x="4286" y="786"/>
                    </a:cubicBezTo>
                    <a:cubicBezTo>
                      <a:pt x="4195" y="999"/>
                      <a:pt x="4074" y="1151"/>
                      <a:pt x="3922" y="1303"/>
                    </a:cubicBezTo>
                    <a:cubicBezTo>
                      <a:pt x="3678" y="1515"/>
                      <a:pt x="3496" y="1759"/>
                      <a:pt x="3344" y="2002"/>
                    </a:cubicBezTo>
                    <a:cubicBezTo>
                      <a:pt x="3314" y="2063"/>
                      <a:pt x="3344" y="2154"/>
                      <a:pt x="3283" y="2215"/>
                    </a:cubicBezTo>
                    <a:cubicBezTo>
                      <a:pt x="3131" y="2245"/>
                      <a:pt x="3010" y="2367"/>
                      <a:pt x="2858" y="2397"/>
                    </a:cubicBezTo>
                    <a:cubicBezTo>
                      <a:pt x="2615" y="2458"/>
                      <a:pt x="2432" y="2579"/>
                      <a:pt x="2250" y="2670"/>
                    </a:cubicBezTo>
                    <a:cubicBezTo>
                      <a:pt x="1946" y="2731"/>
                      <a:pt x="1642" y="2883"/>
                      <a:pt x="1338" y="2974"/>
                    </a:cubicBezTo>
                    <a:cubicBezTo>
                      <a:pt x="1216" y="3005"/>
                      <a:pt x="1156" y="2974"/>
                      <a:pt x="1064" y="3035"/>
                    </a:cubicBezTo>
                    <a:cubicBezTo>
                      <a:pt x="1064" y="3050"/>
                      <a:pt x="1057" y="3058"/>
                      <a:pt x="1045" y="3058"/>
                    </a:cubicBezTo>
                    <a:cubicBezTo>
                      <a:pt x="1034" y="3058"/>
                      <a:pt x="1019" y="3050"/>
                      <a:pt x="1004" y="3035"/>
                    </a:cubicBezTo>
                    <a:cubicBezTo>
                      <a:pt x="943" y="3005"/>
                      <a:pt x="1004" y="3005"/>
                      <a:pt x="1034" y="2974"/>
                    </a:cubicBezTo>
                    <a:cubicBezTo>
                      <a:pt x="1216" y="2701"/>
                      <a:pt x="1490" y="2519"/>
                      <a:pt x="1672" y="2245"/>
                    </a:cubicBezTo>
                    <a:cubicBezTo>
                      <a:pt x="1916" y="2002"/>
                      <a:pt x="2128" y="1789"/>
                      <a:pt x="2250" y="1455"/>
                    </a:cubicBezTo>
                    <a:cubicBezTo>
                      <a:pt x="2280" y="1333"/>
                      <a:pt x="2250" y="1303"/>
                      <a:pt x="2128" y="1303"/>
                    </a:cubicBezTo>
                    <a:cubicBezTo>
                      <a:pt x="2114" y="1289"/>
                      <a:pt x="2098" y="1283"/>
                      <a:pt x="2082" y="1283"/>
                    </a:cubicBezTo>
                    <a:cubicBezTo>
                      <a:pt x="2028" y="1283"/>
                      <a:pt x="1969" y="1347"/>
                      <a:pt x="1946" y="1394"/>
                    </a:cubicBezTo>
                    <a:cubicBezTo>
                      <a:pt x="1764" y="1759"/>
                      <a:pt x="1520" y="2002"/>
                      <a:pt x="1247" y="2275"/>
                    </a:cubicBezTo>
                    <a:cubicBezTo>
                      <a:pt x="1064" y="2519"/>
                      <a:pt x="852" y="2670"/>
                      <a:pt x="700" y="2974"/>
                    </a:cubicBezTo>
                    <a:cubicBezTo>
                      <a:pt x="609" y="3126"/>
                      <a:pt x="487" y="3218"/>
                      <a:pt x="274" y="3218"/>
                    </a:cubicBezTo>
                    <a:cubicBezTo>
                      <a:pt x="183" y="3218"/>
                      <a:pt x="153" y="3309"/>
                      <a:pt x="92" y="3309"/>
                    </a:cubicBezTo>
                    <a:cubicBezTo>
                      <a:pt x="31" y="3339"/>
                      <a:pt x="1" y="3430"/>
                      <a:pt x="31" y="3461"/>
                    </a:cubicBezTo>
                    <a:cubicBezTo>
                      <a:pt x="31" y="3522"/>
                      <a:pt x="122" y="3522"/>
                      <a:pt x="183" y="3522"/>
                    </a:cubicBezTo>
                    <a:cubicBezTo>
                      <a:pt x="233" y="3515"/>
                      <a:pt x="281" y="3512"/>
                      <a:pt x="327" y="3512"/>
                    </a:cubicBezTo>
                    <a:cubicBezTo>
                      <a:pt x="500" y="3512"/>
                      <a:pt x="640" y="3566"/>
                      <a:pt x="761" y="3734"/>
                    </a:cubicBezTo>
                    <a:cubicBezTo>
                      <a:pt x="1064" y="4069"/>
                      <a:pt x="1520" y="4190"/>
                      <a:pt x="1946" y="4373"/>
                    </a:cubicBezTo>
                    <a:cubicBezTo>
                      <a:pt x="2098" y="4433"/>
                      <a:pt x="2220" y="4433"/>
                      <a:pt x="2371" y="4525"/>
                    </a:cubicBezTo>
                    <a:cubicBezTo>
                      <a:pt x="2523" y="4585"/>
                      <a:pt x="2675" y="4677"/>
                      <a:pt x="2858" y="4677"/>
                    </a:cubicBezTo>
                    <a:cubicBezTo>
                      <a:pt x="2878" y="4677"/>
                      <a:pt x="2902" y="4680"/>
                      <a:pt x="2925" y="4680"/>
                    </a:cubicBezTo>
                    <a:cubicBezTo>
                      <a:pt x="2973" y="4680"/>
                      <a:pt x="3020" y="4666"/>
                      <a:pt x="3040" y="4585"/>
                    </a:cubicBezTo>
                    <a:cubicBezTo>
                      <a:pt x="3040" y="4494"/>
                      <a:pt x="3040" y="4373"/>
                      <a:pt x="2919" y="4342"/>
                    </a:cubicBezTo>
                    <a:cubicBezTo>
                      <a:pt x="2827" y="4281"/>
                      <a:pt x="2736" y="4251"/>
                      <a:pt x="2615" y="4221"/>
                    </a:cubicBezTo>
                    <a:cubicBezTo>
                      <a:pt x="2432" y="4190"/>
                      <a:pt x="2250" y="4099"/>
                      <a:pt x="2068" y="4038"/>
                    </a:cubicBezTo>
                    <a:cubicBezTo>
                      <a:pt x="1824" y="3917"/>
                      <a:pt x="1612" y="3826"/>
                      <a:pt x="1368" y="3734"/>
                    </a:cubicBezTo>
                    <a:cubicBezTo>
                      <a:pt x="1216" y="3643"/>
                      <a:pt x="1064" y="3522"/>
                      <a:pt x="882" y="3370"/>
                    </a:cubicBezTo>
                    <a:cubicBezTo>
                      <a:pt x="1095" y="3370"/>
                      <a:pt x="1338" y="3309"/>
                      <a:pt x="1520" y="3218"/>
                    </a:cubicBezTo>
                    <a:cubicBezTo>
                      <a:pt x="1672" y="3157"/>
                      <a:pt x="1855" y="3157"/>
                      <a:pt x="2068" y="3066"/>
                    </a:cubicBezTo>
                    <a:cubicBezTo>
                      <a:pt x="2463" y="2914"/>
                      <a:pt x="2858" y="2731"/>
                      <a:pt x="3283" y="2549"/>
                    </a:cubicBezTo>
                    <a:cubicBezTo>
                      <a:pt x="3314" y="2549"/>
                      <a:pt x="3314" y="2549"/>
                      <a:pt x="3344" y="2579"/>
                    </a:cubicBezTo>
                    <a:cubicBezTo>
                      <a:pt x="3527" y="2731"/>
                      <a:pt x="3770" y="2822"/>
                      <a:pt x="3982" y="2883"/>
                    </a:cubicBezTo>
                    <a:cubicBezTo>
                      <a:pt x="4256" y="3005"/>
                      <a:pt x="4530" y="2974"/>
                      <a:pt x="4834" y="3005"/>
                    </a:cubicBezTo>
                    <a:cubicBezTo>
                      <a:pt x="5016" y="3035"/>
                      <a:pt x="5229" y="3035"/>
                      <a:pt x="5411" y="3126"/>
                    </a:cubicBezTo>
                    <a:cubicBezTo>
                      <a:pt x="5431" y="3130"/>
                      <a:pt x="5452" y="3132"/>
                      <a:pt x="5472" y="3132"/>
                    </a:cubicBezTo>
                    <a:cubicBezTo>
                      <a:pt x="5602" y="3132"/>
                      <a:pt x="5719" y="3053"/>
                      <a:pt x="5745" y="2974"/>
                    </a:cubicBezTo>
                    <a:cubicBezTo>
                      <a:pt x="5776" y="2853"/>
                      <a:pt x="5745" y="2762"/>
                      <a:pt x="5624" y="2731"/>
                    </a:cubicBezTo>
                    <a:cubicBezTo>
                      <a:pt x="5533" y="2701"/>
                      <a:pt x="5381" y="2701"/>
                      <a:pt x="5259" y="2670"/>
                    </a:cubicBezTo>
                    <a:cubicBezTo>
                      <a:pt x="5016" y="2579"/>
                      <a:pt x="4773" y="2610"/>
                      <a:pt x="4499" y="2579"/>
                    </a:cubicBezTo>
                    <a:cubicBezTo>
                      <a:pt x="4226" y="2549"/>
                      <a:pt x="4043" y="2427"/>
                      <a:pt x="3770" y="2397"/>
                    </a:cubicBezTo>
                    <a:cubicBezTo>
                      <a:pt x="3861" y="2275"/>
                      <a:pt x="3952" y="2275"/>
                      <a:pt x="4104" y="2215"/>
                    </a:cubicBezTo>
                    <a:cubicBezTo>
                      <a:pt x="4408" y="2002"/>
                      <a:pt x="4682" y="1850"/>
                      <a:pt x="4986" y="1698"/>
                    </a:cubicBezTo>
                    <a:cubicBezTo>
                      <a:pt x="5198" y="1607"/>
                      <a:pt x="5441" y="1455"/>
                      <a:pt x="5654" y="1333"/>
                    </a:cubicBezTo>
                    <a:cubicBezTo>
                      <a:pt x="5897" y="1211"/>
                      <a:pt x="6080" y="1060"/>
                      <a:pt x="6323" y="938"/>
                    </a:cubicBezTo>
                    <a:cubicBezTo>
                      <a:pt x="6566" y="786"/>
                      <a:pt x="6809" y="604"/>
                      <a:pt x="7022" y="391"/>
                    </a:cubicBezTo>
                    <a:cubicBezTo>
                      <a:pt x="7083" y="300"/>
                      <a:pt x="7113" y="239"/>
                      <a:pt x="7083" y="148"/>
                    </a:cubicBezTo>
                    <a:cubicBezTo>
                      <a:pt x="7022" y="87"/>
                      <a:pt x="6961" y="87"/>
                      <a:pt x="6870" y="87"/>
                    </a:cubicBezTo>
                    <a:cubicBezTo>
                      <a:pt x="6809" y="87"/>
                      <a:pt x="6718" y="148"/>
                      <a:pt x="6627" y="148"/>
                    </a:cubicBezTo>
                    <a:cubicBezTo>
                      <a:pt x="6505" y="148"/>
                      <a:pt x="6414" y="178"/>
                      <a:pt x="6475" y="300"/>
                    </a:cubicBezTo>
                    <a:cubicBezTo>
                      <a:pt x="6505" y="482"/>
                      <a:pt x="6353" y="482"/>
                      <a:pt x="6262" y="573"/>
                    </a:cubicBezTo>
                    <a:cubicBezTo>
                      <a:pt x="6049" y="725"/>
                      <a:pt x="5806" y="847"/>
                      <a:pt x="5593" y="999"/>
                    </a:cubicBezTo>
                    <a:cubicBezTo>
                      <a:pt x="5411" y="1060"/>
                      <a:pt x="5259" y="1181"/>
                      <a:pt x="5107" y="1242"/>
                    </a:cubicBezTo>
                    <a:cubicBezTo>
                      <a:pt x="4834" y="1394"/>
                      <a:pt x="4560" y="1607"/>
                      <a:pt x="4256" y="1698"/>
                    </a:cubicBezTo>
                    <a:cubicBezTo>
                      <a:pt x="4104" y="1759"/>
                      <a:pt x="4043" y="1850"/>
                      <a:pt x="3891" y="1850"/>
                    </a:cubicBezTo>
                    <a:cubicBezTo>
                      <a:pt x="3891" y="1789"/>
                      <a:pt x="3922" y="1759"/>
                      <a:pt x="3952" y="1698"/>
                    </a:cubicBezTo>
                    <a:cubicBezTo>
                      <a:pt x="4074" y="1607"/>
                      <a:pt x="4134" y="1485"/>
                      <a:pt x="4256" y="1333"/>
                    </a:cubicBezTo>
                    <a:cubicBezTo>
                      <a:pt x="4408" y="1151"/>
                      <a:pt x="4530" y="938"/>
                      <a:pt x="4682" y="756"/>
                    </a:cubicBezTo>
                    <a:cubicBezTo>
                      <a:pt x="4803" y="573"/>
                      <a:pt x="4894" y="421"/>
                      <a:pt x="5016" y="239"/>
                    </a:cubicBezTo>
                    <a:cubicBezTo>
                      <a:pt x="5107" y="117"/>
                      <a:pt x="5016" y="87"/>
                      <a:pt x="4986" y="26"/>
                    </a:cubicBezTo>
                    <a:cubicBezTo>
                      <a:pt x="4959" y="8"/>
                      <a:pt x="4937" y="1"/>
                      <a:pt x="49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69"/>
              <p:cNvSpPr/>
              <p:nvPr/>
            </p:nvSpPr>
            <p:spPr>
              <a:xfrm>
                <a:off x="3978625" y="6678750"/>
                <a:ext cx="209750" cy="265575"/>
              </a:xfrm>
              <a:custGeom>
                <a:avLst/>
                <a:gdLst/>
                <a:ahLst/>
                <a:cxnLst/>
                <a:rect l="l" t="t" r="r" b="b"/>
                <a:pathLst>
                  <a:path w="8390" h="10623" extrusionOk="0">
                    <a:moveTo>
                      <a:pt x="7225" y="0"/>
                    </a:moveTo>
                    <a:cubicBezTo>
                      <a:pt x="7201" y="0"/>
                      <a:pt x="7174" y="4"/>
                      <a:pt x="7144" y="12"/>
                    </a:cubicBezTo>
                    <a:cubicBezTo>
                      <a:pt x="7022" y="42"/>
                      <a:pt x="6992" y="133"/>
                      <a:pt x="7053" y="255"/>
                    </a:cubicBezTo>
                    <a:cubicBezTo>
                      <a:pt x="7083" y="285"/>
                      <a:pt x="7083" y="315"/>
                      <a:pt x="7053" y="407"/>
                    </a:cubicBezTo>
                    <a:cubicBezTo>
                      <a:pt x="6931" y="619"/>
                      <a:pt x="6809" y="893"/>
                      <a:pt x="6718" y="1167"/>
                    </a:cubicBezTo>
                    <a:cubicBezTo>
                      <a:pt x="6597" y="1470"/>
                      <a:pt x="6414" y="1774"/>
                      <a:pt x="6293" y="2078"/>
                    </a:cubicBezTo>
                    <a:lnTo>
                      <a:pt x="5958" y="2747"/>
                    </a:lnTo>
                    <a:cubicBezTo>
                      <a:pt x="5897" y="2899"/>
                      <a:pt x="5837" y="3051"/>
                      <a:pt x="5746" y="3203"/>
                    </a:cubicBezTo>
                    <a:cubicBezTo>
                      <a:pt x="5624" y="3416"/>
                      <a:pt x="5533" y="3598"/>
                      <a:pt x="5442" y="3750"/>
                    </a:cubicBezTo>
                    <a:cubicBezTo>
                      <a:pt x="5290" y="3963"/>
                      <a:pt x="5168" y="4206"/>
                      <a:pt x="5016" y="4419"/>
                    </a:cubicBezTo>
                    <a:cubicBezTo>
                      <a:pt x="4864" y="4662"/>
                      <a:pt x="4712" y="4936"/>
                      <a:pt x="4530" y="5148"/>
                    </a:cubicBezTo>
                    <a:lnTo>
                      <a:pt x="4530" y="5179"/>
                    </a:lnTo>
                    <a:cubicBezTo>
                      <a:pt x="4469" y="5179"/>
                      <a:pt x="4469" y="5148"/>
                      <a:pt x="4469" y="5148"/>
                    </a:cubicBezTo>
                    <a:lnTo>
                      <a:pt x="4530" y="5148"/>
                    </a:lnTo>
                    <a:cubicBezTo>
                      <a:pt x="4469" y="5027"/>
                      <a:pt x="4469" y="4875"/>
                      <a:pt x="4469" y="4844"/>
                    </a:cubicBezTo>
                    <a:cubicBezTo>
                      <a:pt x="4621" y="4571"/>
                      <a:pt x="4621" y="4267"/>
                      <a:pt x="4742" y="3963"/>
                    </a:cubicBezTo>
                    <a:cubicBezTo>
                      <a:pt x="4834" y="3720"/>
                      <a:pt x="4864" y="3477"/>
                      <a:pt x="4925" y="3203"/>
                    </a:cubicBezTo>
                    <a:cubicBezTo>
                      <a:pt x="5016" y="2960"/>
                      <a:pt x="5077" y="2656"/>
                      <a:pt x="5168" y="2352"/>
                    </a:cubicBezTo>
                    <a:cubicBezTo>
                      <a:pt x="5198" y="2230"/>
                      <a:pt x="5229" y="2078"/>
                      <a:pt x="5290" y="1957"/>
                    </a:cubicBezTo>
                    <a:cubicBezTo>
                      <a:pt x="5350" y="1805"/>
                      <a:pt x="5442" y="1653"/>
                      <a:pt x="5381" y="1470"/>
                    </a:cubicBezTo>
                    <a:cubicBezTo>
                      <a:pt x="5381" y="1379"/>
                      <a:pt x="5381" y="1319"/>
                      <a:pt x="5320" y="1319"/>
                    </a:cubicBezTo>
                    <a:cubicBezTo>
                      <a:pt x="5229" y="1319"/>
                      <a:pt x="5168" y="1349"/>
                      <a:pt x="5168" y="1440"/>
                    </a:cubicBezTo>
                    <a:cubicBezTo>
                      <a:pt x="5138" y="1653"/>
                      <a:pt x="5016" y="1835"/>
                      <a:pt x="4986" y="2078"/>
                    </a:cubicBezTo>
                    <a:cubicBezTo>
                      <a:pt x="4925" y="2109"/>
                      <a:pt x="4925" y="2200"/>
                      <a:pt x="4894" y="2261"/>
                    </a:cubicBezTo>
                    <a:cubicBezTo>
                      <a:pt x="4773" y="2443"/>
                      <a:pt x="4773" y="2686"/>
                      <a:pt x="4712" y="2869"/>
                    </a:cubicBezTo>
                    <a:cubicBezTo>
                      <a:pt x="4621" y="3021"/>
                      <a:pt x="4621" y="3173"/>
                      <a:pt x="4590" y="3294"/>
                    </a:cubicBezTo>
                    <a:cubicBezTo>
                      <a:pt x="4530" y="3477"/>
                      <a:pt x="4438" y="3659"/>
                      <a:pt x="4408" y="3872"/>
                    </a:cubicBezTo>
                    <a:cubicBezTo>
                      <a:pt x="4317" y="4206"/>
                      <a:pt x="4226" y="4540"/>
                      <a:pt x="4104" y="4875"/>
                    </a:cubicBezTo>
                    <a:cubicBezTo>
                      <a:pt x="4013" y="5179"/>
                      <a:pt x="3861" y="5543"/>
                      <a:pt x="3922" y="5878"/>
                    </a:cubicBezTo>
                    <a:cubicBezTo>
                      <a:pt x="3922" y="5908"/>
                      <a:pt x="3922" y="5939"/>
                      <a:pt x="3861" y="5999"/>
                    </a:cubicBezTo>
                    <a:cubicBezTo>
                      <a:pt x="3709" y="6091"/>
                      <a:pt x="3648" y="6303"/>
                      <a:pt x="3527" y="6455"/>
                    </a:cubicBezTo>
                    <a:lnTo>
                      <a:pt x="2949" y="7246"/>
                    </a:lnTo>
                    <a:cubicBezTo>
                      <a:pt x="2767" y="7458"/>
                      <a:pt x="2615" y="7732"/>
                      <a:pt x="2402" y="7975"/>
                    </a:cubicBezTo>
                    <a:cubicBezTo>
                      <a:pt x="2250" y="8127"/>
                      <a:pt x="2098" y="8309"/>
                      <a:pt x="1946" y="8492"/>
                    </a:cubicBezTo>
                    <a:cubicBezTo>
                      <a:pt x="1794" y="8674"/>
                      <a:pt x="1642" y="8796"/>
                      <a:pt x="1521" y="8978"/>
                    </a:cubicBezTo>
                    <a:cubicBezTo>
                      <a:pt x="1457" y="9083"/>
                      <a:pt x="1409" y="9116"/>
                      <a:pt x="1335" y="9116"/>
                    </a:cubicBezTo>
                    <a:cubicBezTo>
                      <a:pt x="1302" y="9116"/>
                      <a:pt x="1264" y="9109"/>
                      <a:pt x="1217" y="9100"/>
                    </a:cubicBezTo>
                    <a:cubicBezTo>
                      <a:pt x="1247" y="9069"/>
                      <a:pt x="1277" y="9039"/>
                      <a:pt x="1277" y="8978"/>
                    </a:cubicBezTo>
                    <a:lnTo>
                      <a:pt x="1399" y="8644"/>
                    </a:lnTo>
                    <a:cubicBezTo>
                      <a:pt x="1581" y="8309"/>
                      <a:pt x="1672" y="7914"/>
                      <a:pt x="1824" y="7580"/>
                    </a:cubicBezTo>
                    <a:cubicBezTo>
                      <a:pt x="1855" y="7458"/>
                      <a:pt x="1885" y="7306"/>
                      <a:pt x="1946" y="7215"/>
                    </a:cubicBezTo>
                    <a:cubicBezTo>
                      <a:pt x="2007" y="6972"/>
                      <a:pt x="2098" y="6790"/>
                      <a:pt x="2159" y="6547"/>
                    </a:cubicBezTo>
                    <a:lnTo>
                      <a:pt x="2280" y="6091"/>
                    </a:lnTo>
                    <a:cubicBezTo>
                      <a:pt x="2311" y="5908"/>
                      <a:pt x="2341" y="5756"/>
                      <a:pt x="2402" y="5574"/>
                    </a:cubicBezTo>
                    <a:cubicBezTo>
                      <a:pt x="2432" y="5300"/>
                      <a:pt x="2463" y="5088"/>
                      <a:pt x="2432" y="4844"/>
                    </a:cubicBezTo>
                    <a:cubicBezTo>
                      <a:pt x="2432" y="4784"/>
                      <a:pt x="2402" y="4723"/>
                      <a:pt x="2311" y="4723"/>
                    </a:cubicBezTo>
                    <a:cubicBezTo>
                      <a:pt x="2189" y="4723"/>
                      <a:pt x="2159" y="4814"/>
                      <a:pt x="2159" y="4936"/>
                    </a:cubicBezTo>
                    <a:cubicBezTo>
                      <a:pt x="2159" y="4996"/>
                      <a:pt x="2189" y="5118"/>
                      <a:pt x="2159" y="5179"/>
                    </a:cubicBezTo>
                    <a:cubicBezTo>
                      <a:pt x="2037" y="5422"/>
                      <a:pt x="2098" y="5695"/>
                      <a:pt x="2007" y="5908"/>
                    </a:cubicBezTo>
                    <a:cubicBezTo>
                      <a:pt x="1946" y="6060"/>
                      <a:pt x="1976" y="6212"/>
                      <a:pt x="1885" y="6334"/>
                    </a:cubicBezTo>
                    <a:cubicBezTo>
                      <a:pt x="1794" y="6547"/>
                      <a:pt x="1703" y="6790"/>
                      <a:pt x="1642" y="7002"/>
                    </a:cubicBezTo>
                    <a:cubicBezTo>
                      <a:pt x="1551" y="7154"/>
                      <a:pt x="1521" y="7367"/>
                      <a:pt x="1429" y="7519"/>
                    </a:cubicBezTo>
                    <a:cubicBezTo>
                      <a:pt x="1369" y="7702"/>
                      <a:pt x="1277" y="7914"/>
                      <a:pt x="1217" y="8127"/>
                    </a:cubicBezTo>
                    <a:cubicBezTo>
                      <a:pt x="1095" y="8431"/>
                      <a:pt x="973" y="8674"/>
                      <a:pt x="882" y="8978"/>
                    </a:cubicBezTo>
                    <a:cubicBezTo>
                      <a:pt x="821" y="9100"/>
                      <a:pt x="791" y="9252"/>
                      <a:pt x="913" y="9373"/>
                    </a:cubicBezTo>
                    <a:cubicBezTo>
                      <a:pt x="1034" y="9495"/>
                      <a:pt x="1034" y="9556"/>
                      <a:pt x="913" y="9677"/>
                    </a:cubicBezTo>
                    <a:cubicBezTo>
                      <a:pt x="913" y="9708"/>
                      <a:pt x="882" y="9708"/>
                      <a:pt x="821" y="9738"/>
                    </a:cubicBezTo>
                    <a:cubicBezTo>
                      <a:pt x="609" y="9951"/>
                      <a:pt x="426" y="10194"/>
                      <a:pt x="153" y="10407"/>
                    </a:cubicBezTo>
                    <a:cubicBezTo>
                      <a:pt x="31" y="10437"/>
                      <a:pt x="1" y="10498"/>
                      <a:pt x="62" y="10589"/>
                    </a:cubicBezTo>
                    <a:cubicBezTo>
                      <a:pt x="96" y="10612"/>
                      <a:pt x="127" y="10622"/>
                      <a:pt x="156" y="10622"/>
                    </a:cubicBezTo>
                    <a:cubicBezTo>
                      <a:pt x="204" y="10622"/>
                      <a:pt x="248" y="10596"/>
                      <a:pt x="305" y="10559"/>
                    </a:cubicBezTo>
                    <a:cubicBezTo>
                      <a:pt x="335" y="10468"/>
                      <a:pt x="426" y="10437"/>
                      <a:pt x="457" y="10407"/>
                    </a:cubicBezTo>
                    <a:cubicBezTo>
                      <a:pt x="730" y="10255"/>
                      <a:pt x="882" y="10012"/>
                      <a:pt x="1065" y="9829"/>
                    </a:cubicBezTo>
                    <a:cubicBezTo>
                      <a:pt x="1217" y="9677"/>
                      <a:pt x="1277" y="9495"/>
                      <a:pt x="1551" y="9495"/>
                    </a:cubicBezTo>
                    <a:cubicBezTo>
                      <a:pt x="1581" y="9495"/>
                      <a:pt x="1703" y="9434"/>
                      <a:pt x="1794" y="9404"/>
                    </a:cubicBezTo>
                    <a:cubicBezTo>
                      <a:pt x="2128" y="9252"/>
                      <a:pt x="2432" y="9130"/>
                      <a:pt x="2767" y="8978"/>
                    </a:cubicBezTo>
                    <a:cubicBezTo>
                      <a:pt x="3101" y="8826"/>
                      <a:pt x="3466" y="8674"/>
                      <a:pt x="3770" y="8492"/>
                    </a:cubicBezTo>
                    <a:cubicBezTo>
                      <a:pt x="4104" y="8279"/>
                      <a:pt x="4438" y="8036"/>
                      <a:pt x="4712" y="7762"/>
                    </a:cubicBezTo>
                    <a:cubicBezTo>
                      <a:pt x="4834" y="7610"/>
                      <a:pt x="4894" y="7519"/>
                      <a:pt x="4864" y="7306"/>
                    </a:cubicBezTo>
                    <a:cubicBezTo>
                      <a:pt x="4839" y="7180"/>
                      <a:pt x="4750" y="7116"/>
                      <a:pt x="4651" y="7116"/>
                    </a:cubicBezTo>
                    <a:cubicBezTo>
                      <a:pt x="4631" y="7116"/>
                      <a:pt x="4611" y="7119"/>
                      <a:pt x="4590" y="7124"/>
                    </a:cubicBezTo>
                    <a:cubicBezTo>
                      <a:pt x="4469" y="7154"/>
                      <a:pt x="4469" y="7276"/>
                      <a:pt x="4438" y="7398"/>
                    </a:cubicBezTo>
                    <a:cubicBezTo>
                      <a:pt x="4438" y="7458"/>
                      <a:pt x="4469" y="7519"/>
                      <a:pt x="4408" y="7550"/>
                    </a:cubicBezTo>
                    <a:cubicBezTo>
                      <a:pt x="4256" y="7580"/>
                      <a:pt x="4135" y="7732"/>
                      <a:pt x="4013" y="7823"/>
                    </a:cubicBezTo>
                    <a:cubicBezTo>
                      <a:pt x="3709" y="8006"/>
                      <a:pt x="3466" y="8188"/>
                      <a:pt x="3162" y="8340"/>
                    </a:cubicBezTo>
                    <a:cubicBezTo>
                      <a:pt x="2767" y="8492"/>
                      <a:pt x="2432" y="8735"/>
                      <a:pt x="2037" y="8826"/>
                    </a:cubicBezTo>
                    <a:cubicBezTo>
                      <a:pt x="2016" y="8869"/>
                      <a:pt x="1994" y="8912"/>
                      <a:pt x="1973" y="8912"/>
                    </a:cubicBezTo>
                    <a:cubicBezTo>
                      <a:pt x="1964" y="8912"/>
                      <a:pt x="1955" y="8905"/>
                      <a:pt x="1946" y="8887"/>
                    </a:cubicBezTo>
                    <a:cubicBezTo>
                      <a:pt x="1946" y="8826"/>
                      <a:pt x="1976" y="8796"/>
                      <a:pt x="2007" y="8765"/>
                    </a:cubicBezTo>
                    <a:cubicBezTo>
                      <a:pt x="2098" y="8644"/>
                      <a:pt x="2189" y="8583"/>
                      <a:pt x="2280" y="8461"/>
                    </a:cubicBezTo>
                    <a:cubicBezTo>
                      <a:pt x="2402" y="8279"/>
                      <a:pt x="2584" y="8127"/>
                      <a:pt x="2706" y="7914"/>
                    </a:cubicBezTo>
                    <a:cubicBezTo>
                      <a:pt x="2858" y="7702"/>
                      <a:pt x="3040" y="7519"/>
                      <a:pt x="3192" y="7306"/>
                    </a:cubicBezTo>
                    <a:cubicBezTo>
                      <a:pt x="3344" y="7094"/>
                      <a:pt x="3496" y="6911"/>
                      <a:pt x="3648" y="6668"/>
                    </a:cubicBezTo>
                    <a:lnTo>
                      <a:pt x="3983" y="6212"/>
                    </a:lnTo>
                    <a:cubicBezTo>
                      <a:pt x="4013" y="6151"/>
                      <a:pt x="4074" y="5999"/>
                      <a:pt x="4165" y="5999"/>
                    </a:cubicBezTo>
                    <a:cubicBezTo>
                      <a:pt x="4287" y="5999"/>
                      <a:pt x="4378" y="5939"/>
                      <a:pt x="4469" y="5908"/>
                    </a:cubicBezTo>
                    <a:cubicBezTo>
                      <a:pt x="4742" y="5847"/>
                      <a:pt x="4925" y="5726"/>
                      <a:pt x="5168" y="5574"/>
                    </a:cubicBezTo>
                    <a:cubicBezTo>
                      <a:pt x="5442" y="5422"/>
                      <a:pt x="5685" y="5240"/>
                      <a:pt x="5928" y="5027"/>
                    </a:cubicBezTo>
                    <a:cubicBezTo>
                      <a:pt x="6049" y="4966"/>
                      <a:pt x="6110" y="4844"/>
                      <a:pt x="6232" y="4784"/>
                    </a:cubicBezTo>
                    <a:cubicBezTo>
                      <a:pt x="6414" y="4632"/>
                      <a:pt x="6597" y="4510"/>
                      <a:pt x="6749" y="4358"/>
                    </a:cubicBezTo>
                    <a:cubicBezTo>
                      <a:pt x="7022" y="4115"/>
                      <a:pt x="7326" y="3933"/>
                      <a:pt x="7569" y="3659"/>
                    </a:cubicBezTo>
                    <a:cubicBezTo>
                      <a:pt x="7600" y="3629"/>
                      <a:pt x="7630" y="3537"/>
                      <a:pt x="7721" y="3507"/>
                    </a:cubicBezTo>
                    <a:cubicBezTo>
                      <a:pt x="7934" y="3355"/>
                      <a:pt x="8116" y="3142"/>
                      <a:pt x="8329" y="2899"/>
                    </a:cubicBezTo>
                    <a:cubicBezTo>
                      <a:pt x="8390" y="2808"/>
                      <a:pt x="8390" y="2686"/>
                      <a:pt x="8360" y="2595"/>
                    </a:cubicBezTo>
                    <a:cubicBezTo>
                      <a:pt x="8333" y="2516"/>
                      <a:pt x="8261" y="2437"/>
                      <a:pt x="8164" y="2437"/>
                    </a:cubicBezTo>
                    <a:cubicBezTo>
                      <a:pt x="8148" y="2437"/>
                      <a:pt x="8133" y="2439"/>
                      <a:pt x="8116" y="2443"/>
                    </a:cubicBezTo>
                    <a:cubicBezTo>
                      <a:pt x="8025" y="2504"/>
                      <a:pt x="8025" y="2565"/>
                      <a:pt x="8025" y="2656"/>
                    </a:cubicBezTo>
                    <a:cubicBezTo>
                      <a:pt x="8025" y="2717"/>
                      <a:pt x="7964" y="2747"/>
                      <a:pt x="7934" y="2808"/>
                    </a:cubicBezTo>
                    <a:cubicBezTo>
                      <a:pt x="7782" y="2960"/>
                      <a:pt x="7630" y="3051"/>
                      <a:pt x="7508" y="3173"/>
                    </a:cubicBezTo>
                    <a:cubicBezTo>
                      <a:pt x="7326" y="3416"/>
                      <a:pt x="7113" y="3598"/>
                      <a:pt x="6870" y="3781"/>
                    </a:cubicBezTo>
                    <a:cubicBezTo>
                      <a:pt x="6688" y="3963"/>
                      <a:pt x="6445" y="4115"/>
                      <a:pt x="6262" y="4267"/>
                    </a:cubicBezTo>
                    <a:cubicBezTo>
                      <a:pt x="5897" y="4571"/>
                      <a:pt x="5472" y="4936"/>
                      <a:pt x="5046" y="5179"/>
                    </a:cubicBezTo>
                    <a:cubicBezTo>
                      <a:pt x="4925" y="5270"/>
                      <a:pt x="4864" y="5392"/>
                      <a:pt x="4712" y="5392"/>
                    </a:cubicBezTo>
                    <a:cubicBezTo>
                      <a:pt x="4682" y="5270"/>
                      <a:pt x="4773" y="5240"/>
                      <a:pt x="4834" y="5148"/>
                    </a:cubicBezTo>
                    <a:cubicBezTo>
                      <a:pt x="4925" y="4996"/>
                      <a:pt x="5046" y="4814"/>
                      <a:pt x="5168" y="4662"/>
                    </a:cubicBezTo>
                    <a:cubicBezTo>
                      <a:pt x="5320" y="4419"/>
                      <a:pt x="5472" y="4236"/>
                      <a:pt x="5594" y="4024"/>
                    </a:cubicBezTo>
                    <a:cubicBezTo>
                      <a:pt x="5746" y="3781"/>
                      <a:pt x="5837" y="3568"/>
                      <a:pt x="5989" y="3294"/>
                    </a:cubicBezTo>
                    <a:cubicBezTo>
                      <a:pt x="6110" y="3142"/>
                      <a:pt x="6232" y="2960"/>
                      <a:pt x="6293" y="2747"/>
                    </a:cubicBezTo>
                    <a:cubicBezTo>
                      <a:pt x="6414" y="2443"/>
                      <a:pt x="6597" y="2200"/>
                      <a:pt x="6718" y="1896"/>
                    </a:cubicBezTo>
                    <a:cubicBezTo>
                      <a:pt x="6809" y="1653"/>
                      <a:pt x="6901" y="1470"/>
                      <a:pt x="7022" y="1227"/>
                    </a:cubicBezTo>
                    <a:cubicBezTo>
                      <a:pt x="7174" y="984"/>
                      <a:pt x="7296" y="680"/>
                      <a:pt x="7417" y="376"/>
                    </a:cubicBezTo>
                    <a:cubicBezTo>
                      <a:pt x="7448" y="255"/>
                      <a:pt x="7478" y="163"/>
                      <a:pt x="7417" y="103"/>
                    </a:cubicBezTo>
                    <a:cubicBezTo>
                      <a:pt x="7349" y="34"/>
                      <a:pt x="7298" y="0"/>
                      <a:pt x="7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69"/>
              <p:cNvSpPr/>
              <p:nvPr/>
            </p:nvSpPr>
            <p:spPr>
              <a:xfrm>
                <a:off x="2967225" y="7012500"/>
                <a:ext cx="278125" cy="97400"/>
              </a:xfrm>
              <a:custGeom>
                <a:avLst/>
                <a:gdLst/>
                <a:ahLst/>
                <a:cxnLst/>
                <a:rect l="l" t="t" r="r" b="b"/>
                <a:pathLst>
                  <a:path w="11125" h="3896" extrusionOk="0">
                    <a:moveTo>
                      <a:pt x="5006" y="0"/>
                    </a:moveTo>
                    <a:cubicBezTo>
                      <a:pt x="4954" y="0"/>
                      <a:pt x="4898" y="18"/>
                      <a:pt x="4863" y="36"/>
                    </a:cubicBezTo>
                    <a:cubicBezTo>
                      <a:pt x="4803" y="127"/>
                      <a:pt x="4742" y="188"/>
                      <a:pt x="4863" y="279"/>
                    </a:cubicBezTo>
                    <a:cubicBezTo>
                      <a:pt x="4955" y="340"/>
                      <a:pt x="5015" y="491"/>
                      <a:pt x="5167" y="583"/>
                    </a:cubicBezTo>
                    <a:cubicBezTo>
                      <a:pt x="5228" y="613"/>
                      <a:pt x="5319" y="674"/>
                      <a:pt x="5380" y="765"/>
                    </a:cubicBezTo>
                    <a:cubicBezTo>
                      <a:pt x="5532" y="917"/>
                      <a:pt x="5684" y="1099"/>
                      <a:pt x="5866" y="1251"/>
                    </a:cubicBezTo>
                    <a:cubicBezTo>
                      <a:pt x="6018" y="1403"/>
                      <a:pt x="6140" y="1555"/>
                      <a:pt x="6262" y="1707"/>
                    </a:cubicBezTo>
                    <a:cubicBezTo>
                      <a:pt x="6444" y="1950"/>
                      <a:pt x="6566" y="2163"/>
                      <a:pt x="6687" y="2437"/>
                    </a:cubicBezTo>
                    <a:cubicBezTo>
                      <a:pt x="6687" y="2528"/>
                      <a:pt x="6717" y="2558"/>
                      <a:pt x="6717" y="2619"/>
                    </a:cubicBezTo>
                    <a:lnTo>
                      <a:pt x="6383" y="2619"/>
                    </a:lnTo>
                    <a:cubicBezTo>
                      <a:pt x="6110" y="2619"/>
                      <a:pt x="5836" y="2558"/>
                      <a:pt x="5562" y="2528"/>
                    </a:cubicBezTo>
                    <a:cubicBezTo>
                      <a:pt x="5380" y="2528"/>
                      <a:pt x="5228" y="2437"/>
                      <a:pt x="5046" y="2437"/>
                    </a:cubicBezTo>
                    <a:cubicBezTo>
                      <a:pt x="4924" y="2437"/>
                      <a:pt x="4803" y="2437"/>
                      <a:pt x="4742" y="2406"/>
                    </a:cubicBezTo>
                    <a:cubicBezTo>
                      <a:pt x="4559" y="2376"/>
                      <a:pt x="4316" y="2285"/>
                      <a:pt x="4103" y="2285"/>
                    </a:cubicBezTo>
                    <a:cubicBezTo>
                      <a:pt x="3982" y="2285"/>
                      <a:pt x="3891" y="2224"/>
                      <a:pt x="3860" y="2133"/>
                    </a:cubicBezTo>
                    <a:cubicBezTo>
                      <a:pt x="3739" y="1859"/>
                      <a:pt x="3556" y="1647"/>
                      <a:pt x="3374" y="1403"/>
                    </a:cubicBezTo>
                    <a:cubicBezTo>
                      <a:pt x="3192" y="1221"/>
                      <a:pt x="3040" y="1069"/>
                      <a:pt x="2888" y="826"/>
                    </a:cubicBezTo>
                    <a:cubicBezTo>
                      <a:pt x="2827" y="765"/>
                      <a:pt x="2796" y="765"/>
                      <a:pt x="2888" y="674"/>
                    </a:cubicBezTo>
                    <a:cubicBezTo>
                      <a:pt x="2948" y="613"/>
                      <a:pt x="2918" y="552"/>
                      <a:pt x="2888" y="461"/>
                    </a:cubicBezTo>
                    <a:cubicBezTo>
                      <a:pt x="2827" y="431"/>
                      <a:pt x="2766" y="431"/>
                      <a:pt x="2675" y="431"/>
                    </a:cubicBezTo>
                    <a:cubicBezTo>
                      <a:pt x="2462" y="461"/>
                      <a:pt x="2341" y="704"/>
                      <a:pt x="2492" y="917"/>
                    </a:cubicBezTo>
                    <a:cubicBezTo>
                      <a:pt x="2614" y="1069"/>
                      <a:pt x="2736" y="1221"/>
                      <a:pt x="2888" y="1373"/>
                    </a:cubicBezTo>
                    <a:cubicBezTo>
                      <a:pt x="3100" y="1616"/>
                      <a:pt x="3283" y="1829"/>
                      <a:pt x="3496" y="2102"/>
                    </a:cubicBezTo>
                    <a:cubicBezTo>
                      <a:pt x="3435" y="2102"/>
                      <a:pt x="3404" y="2102"/>
                      <a:pt x="3344" y="1920"/>
                    </a:cubicBezTo>
                    <a:cubicBezTo>
                      <a:pt x="3040" y="1829"/>
                      <a:pt x="2736" y="1799"/>
                      <a:pt x="2462" y="1677"/>
                    </a:cubicBezTo>
                    <a:cubicBezTo>
                      <a:pt x="2310" y="1616"/>
                      <a:pt x="2128" y="1555"/>
                      <a:pt x="1915" y="1464"/>
                    </a:cubicBezTo>
                    <a:cubicBezTo>
                      <a:pt x="1824" y="1373"/>
                      <a:pt x="1702" y="1343"/>
                      <a:pt x="1581" y="1312"/>
                    </a:cubicBezTo>
                    <a:cubicBezTo>
                      <a:pt x="1398" y="1251"/>
                      <a:pt x="1246" y="1191"/>
                      <a:pt x="1094" y="1099"/>
                    </a:cubicBezTo>
                    <a:cubicBezTo>
                      <a:pt x="942" y="1069"/>
                      <a:pt x="821" y="1008"/>
                      <a:pt x="669" y="947"/>
                    </a:cubicBezTo>
                    <a:cubicBezTo>
                      <a:pt x="486" y="887"/>
                      <a:pt x="304" y="795"/>
                      <a:pt x="152" y="643"/>
                    </a:cubicBezTo>
                    <a:cubicBezTo>
                      <a:pt x="116" y="608"/>
                      <a:pt x="91" y="593"/>
                      <a:pt x="70" y="593"/>
                    </a:cubicBezTo>
                    <a:cubicBezTo>
                      <a:pt x="56" y="593"/>
                      <a:pt x="43" y="600"/>
                      <a:pt x="30" y="613"/>
                    </a:cubicBezTo>
                    <a:cubicBezTo>
                      <a:pt x="0" y="704"/>
                      <a:pt x="0" y="887"/>
                      <a:pt x="61" y="917"/>
                    </a:cubicBezTo>
                    <a:cubicBezTo>
                      <a:pt x="213" y="1008"/>
                      <a:pt x="334" y="1099"/>
                      <a:pt x="486" y="1160"/>
                    </a:cubicBezTo>
                    <a:cubicBezTo>
                      <a:pt x="760" y="1251"/>
                      <a:pt x="1003" y="1343"/>
                      <a:pt x="1277" y="1464"/>
                    </a:cubicBezTo>
                    <a:cubicBezTo>
                      <a:pt x="1550" y="1525"/>
                      <a:pt x="1824" y="1647"/>
                      <a:pt x="2067" y="1768"/>
                    </a:cubicBezTo>
                    <a:cubicBezTo>
                      <a:pt x="2341" y="1859"/>
                      <a:pt x="2644" y="1950"/>
                      <a:pt x="2948" y="2072"/>
                    </a:cubicBezTo>
                    <a:cubicBezTo>
                      <a:pt x="3131" y="2102"/>
                      <a:pt x="3344" y="2133"/>
                      <a:pt x="3526" y="2224"/>
                    </a:cubicBezTo>
                    <a:cubicBezTo>
                      <a:pt x="3526" y="2285"/>
                      <a:pt x="3496" y="2315"/>
                      <a:pt x="3435" y="2315"/>
                    </a:cubicBezTo>
                    <a:cubicBezTo>
                      <a:pt x="3252" y="2406"/>
                      <a:pt x="3070" y="2467"/>
                      <a:pt x="2827" y="2558"/>
                    </a:cubicBezTo>
                    <a:cubicBezTo>
                      <a:pt x="2766" y="2589"/>
                      <a:pt x="2644" y="2589"/>
                      <a:pt x="2584" y="2619"/>
                    </a:cubicBezTo>
                    <a:cubicBezTo>
                      <a:pt x="2371" y="2710"/>
                      <a:pt x="2158" y="2741"/>
                      <a:pt x="1976" y="2771"/>
                    </a:cubicBezTo>
                    <a:cubicBezTo>
                      <a:pt x="1702" y="2832"/>
                      <a:pt x="1459" y="2893"/>
                      <a:pt x="1246" y="2893"/>
                    </a:cubicBezTo>
                    <a:cubicBezTo>
                      <a:pt x="1155" y="2893"/>
                      <a:pt x="1125" y="2984"/>
                      <a:pt x="1125" y="3045"/>
                    </a:cubicBezTo>
                    <a:cubicBezTo>
                      <a:pt x="1125" y="3075"/>
                      <a:pt x="1125" y="3166"/>
                      <a:pt x="1216" y="3166"/>
                    </a:cubicBezTo>
                    <a:cubicBezTo>
                      <a:pt x="1277" y="3166"/>
                      <a:pt x="1364" y="3180"/>
                      <a:pt x="1452" y="3180"/>
                    </a:cubicBezTo>
                    <a:cubicBezTo>
                      <a:pt x="1496" y="3180"/>
                      <a:pt x="1540" y="3176"/>
                      <a:pt x="1581" y="3166"/>
                    </a:cubicBezTo>
                    <a:cubicBezTo>
                      <a:pt x="1824" y="3075"/>
                      <a:pt x="2037" y="3045"/>
                      <a:pt x="2280" y="3014"/>
                    </a:cubicBezTo>
                    <a:cubicBezTo>
                      <a:pt x="2644" y="2984"/>
                      <a:pt x="2979" y="2862"/>
                      <a:pt x="3344" y="2741"/>
                    </a:cubicBezTo>
                    <a:cubicBezTo>
                      <a:pt x="3526" y="2710"/>
                      <a:pt x="3708" y="2619"/>
                      <a:pt x="3830" y="2406"/>
                    </a:cubicBezTo>
                    <a:cubicBezTo>
                      <a:pt x="3847" y="2356"/>
                      <a:pt x="3882" y="2334"/>
                      <a:pt x="3920" y="2334"/>
                    </a:cubicBezTo>
                    <a:cubicBezTo>
                      <a:pt x="3951" y="2334"/>
                      <a:pt x="3985" y="2349"/>
                      <a:pt x="4012" y="2376"/>
                    </a:cubicBezTo>
                    <a:cubicBezTo>
                      <a:pt x="4134" y="2437"/>
                      <a:pt x="4255" y="2467"/>
                      <a:pt x="4347" y="2467"/>
                    </a:cubicBezTo>
                    <a:cubicBezTo>
                      <a:pt x="4620" y="2528"/>
                      <a:pt x="4924" y="2589"/>
                      <a:pt x="5198" y="2619"/>
                    </a:cubicBezTo>
                    <a:cubicBezTo>
                      <a:pt x="5532" y="2710"/>
                      <a:pt x="5836" y="2741"/>
                      <a:pt x="6170" y="2771"/>
                    </a:cubicBezTo>
                    <a:cubicBezTo>
                      <a:pt x="6322" y="2832"/>
                      <a:pt x="6474" y="2862"/>
                      <a:pt x="6687" y="2862"/>
                    </a:cubicBezTo>
                    <a:cubicBezTo>
                      <a:pt x="6687" y="2923"/>
                      <a:pt x="6596" y="2984"/>
                      <a:pt x="6566" y="3014"/>
                    </a:cubicBezTo>
                    <a:cubicBezTo>
                      <a:pt x="6262" y="3227"/>
                      <a:pt x="5866" y="3318"/>
                      <a:pt x="5532" y="3379"/>
                    </a:cubicBezTo>
                    <a:cubicBezTo>
                      <a:pt x="5502" y="3409"/>
                      <a:pt x="5464" y="3409"/>
                      <a:pt x="5426" y="3409"/>
                    </a:cubicBezTo>
                    <a:cubicBezTo>
                      <a:pt x="5388" y="3409"/>
                      <a:pt x="5350" y="3409"/>
                      <a:pt x="5319" y="3440"/>
                    </a:cubicBezTo>
                    <a:cubicBezTo>
                      <a:pt x="5167" y="3501"/>
                      <a:pt x="5015" y="3531"/>
                      <a:pt x="4863" y="3531"/>
                    </a:cubicBezTo>
                    <a:cubicBezTo>
                      <a:pt x="4711" y="3531"/>
                      <a:pt x="4559" y="3622"/>
                      <a:pt x="4347" y="3622"/>
                    </a:cubicBezTo>
                    <a:cubicBezTo>
                      <a:pt x="4286" y="3622"/>
                      <a:pt x="4255" y="3683"/>
                      <a:pt x="4255" y="3774"/>
                    </a:cubicBezTo>
                    <a:cubicBezTo>
                      <a:pt x="4286" y="3896"/>
                      <a:pt x="4316" y="3896"/>
                      <a:pt x="4407" y="3896"/>
                    </a:cubicBezTo>
                    <a:cubicBezTo>
                      <a:pt x="4559" y="3835"/>
                      <a:pt x="4711" y="3835"/>
                      <a:pt x="4863" y="3805"/>
                    </a:cubicBezTo>
                    <a:cubicBezTo>
                      <a:pt x="5167" y="3774"/>
                      <a:pt x="5410" y="3683"/>
                      <a:pt x="5714" y="3653"/>
                    </a:cubicBezTo>
                    <a:cubicBezTo>
                      <a:pt x="6018" y="3622"/>
                      <a:pt x="6322" y="3501"/>
                      <a:pt x="6596" y="3379"/>
                    </a:cubicBezTo>
                    <a:cubicBezTo>
                      <a:pt x="6717" y="3349"/>
                      <a:pt x="6869" y="3288"/>
                      <a:pt x="6930" y="3136"/>
                    </a:cubicBezTo>
                    <a:cubicBezTo>
                      <a:pt x="6986" y="3053"/>
                      <a:pt x="7016" y="2919"/>
                      <a:pt x="7159" y="2919"/>
                    </a:cubicBezTo>
                    <a:cubicBezTo>
                      <a:pt x="7173" y="2919"/>
                      <a:pt x="7188" y="2920"/>
                      <a:pt x="7204" y="2923"/>
                    </a:cubicBezTo>
                    <a:cubicBezTo>
                      <a:pt x="7325" y="2954"/>
                      <a:pt x="7432" y="2954"/>
                      <a:pt x="7534" y="2954"/>
                    </a:cubicBezTo>
                    <a:cubicBezTo>
                      <a:pt x="7637" y="2954"/>
                      <a:pt x="7736" y="2954"/>
                      <a:pt x="7842" y="2984"/>
                    </a:cubicBezTo>
                    <a:cubicBezTo>
                      <a:pt x="8207" y="3045"/>
                      <a:pt x="8572" y="3014"/>
                      <a:pt x="8906" y="3045"/>
                    </a:cubicBezTo>
                    <a:cubicBezTo>
                      <a:pt x="9180" y="3060"/>
                      <a:pt x="9461" y="3068"/>
                      <a:pt x="9742" y="3068"/>
                    </a:cubicBezTo>
                    <a:cubicBezTo>
                      <a:pt x="10023" y="3068"/>
                      <a:pt x="10304" y="3060"/>
                      <a:pt x="10578" y="3045"/>
                    </a:cubicBezTo>
                    <a:cubicBezTo>
                      <a:pt x="10730" y="3014"/>
                      <a:pt x="10882" y="2984"/>
                      <a:pt x="11034" y="2893"/>
                    </a:cubicBezTo>
                    <a:cubicBezTo>
                      <a:pt x="11125" y="2862"/>
                      <a:pt x="11125" y="2771"/>
                      <a:pt x="11125" y="2710"/>
                    </a:cubicBezTo>
                    <a:cubicBezTo>
                      <a:pt x="11125" y="2589"/>
                      <a:pt x="11094" y="2558"/>
                      <a:pt x="11003" y="2528"/>
                    </a:cubicBezTo>
                    <a:cubicBezTo>
                      <a:pt x="10994" y="2509"/>
                      <a:pt x="10979" y="2502"/>
                      <a:pt x="10961" y="2502"/>
                    </a:cubicBezTo>
                    <a:cubicBezTo>
                      <a:pt x="10922" y="2502"/>
                      <a:pt x="10872" y="2537"/>
                      <a:pt x="10851" y="2558"/>
                    </a:cubicBezTo>
                    <a:cubicBezTo>
                      <a:pt x="10821" y="2589"/>
                      <a:pt x="10730" y="2619"/>
                      <a:pt x="10669" y="2619"/>
                    </a:cubicBezTo>
                    <a:cubicBezTo>
                      <a:pt x="10274" y="2619"/>
                      <a:pt x="9939" y="2680"/>
                      <a:pt x="9575" y="2680"/>
                    </a:cubicBezTo>
                    <a:cubicBezTo>
                      <a:pt x="8724" y="2619"/>
                      <a:pt x="7933" y="2680"/>
                      <a:pt x="7143" y="2589"/>
                    </a:cubicBezTo>
                    <a:cubicBezTo>
                      <a:pt x="7082" y="2589"/>
                      <a:pt x="7052" y="2589"/>
                      <a:pt x="7052" y="2558"/>
                    </a:cubicBezTo>
                    <a:cubicBezTo>
                      <a:pt x="7052" y="2376"/>
                      <a:pt x="6900" y="2224"/>
                      <a:pt x="6869" y="2011"/>
                    </a:cubicBezTo>
                    <a:cubicBezTo>
                      <a:pt x="6839" y="1859"/>
                      <a:pt x="6717" y="1707"/>
                      <a:pt x="6626" y="1616"/>
                    </a:cubicBezTo>
                    <a:cubicBezTo>
                      <a:pt x="6535" y="1495"/>
                      <a:pt x="6414" y="1373"/>
                      <a:pt x="6322" y="1251"/>
                    </a:cubicBezTo>
                    <a:cubicBezTo>
                      <a:pt x="6110" y="1008"/>
                      <a:pt x="5836" y="765"/>
                      <a:pt x="5623" y="491"/>
                    </a:cubicBezTo>
                    <a:cubicBezTo>
                      <a:pt x="5471" y="340"/>
                      <a:pt x="5258" y="248"/>
                      <a:pt x="5107" y="36"/>
                    </a:cubicBezTo>
                    <a:cubicBezTo>
                      <a:pt x="5081" y="10"/>
                      <a:pt x="5044" y="0"/>
                      <a:pt x="50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69"/>
              <p:cNvSpPr/>
              <p:nvPr/>
            </p:nvSpPr>
            <p:spPr>
              <a:xfrm>
                <a:off x="3048525" y="6789525"/>
                <a:ext cx="261425" cy="152275"/>
              </a:xfrm>
              <a:custGeom>
                <a:avLst/>
                <a:gdLst/>
                <a:ahLst/>
                <a:cxnLst/>
                <a:rect l="l" t="t" r="r" b="b"/>
                <a:pathLst>
                  <a:path w="10457" h="6091" extrusionOk="0">
                    <a:moveTo>
                      <a:pt x="143" y="0"/>
                    </a:moveTo>
                    <a:cubicBezTo>
                      <a:pt x="120" y="0"/>
                      <a:pt x="95" y="7"/>
                      <a:pt x="61" y="18"/>
                    </a:cubicBezTo>
                    <a:cubicBezTo>
                      <a:pt x="0" y="79"/>
                      <a:pt x="0" y="140"/>
                      <a:pt x="31" y="170"/>
                    </a:cubicBezTo>
                    <a:cubicBezTo>
                      <a:pt x="122" y="292"/>
                      <a:pt x="183" y="413"/>
                      <a:pt x="304" y="474"/>
                    </a:cubicBezTo>
                    <a:cubicBezTo>
                      <a:pt x="426" y="596"/>
                      <a:pt x="517" y="687"/>
                      <a:pt x="639" y="748"/>
                    </a:cubicBezTo>
                    <a:lnTo>
                      <a:pt x="1216" y="1204"/>
                    </a:lnTo>
                    <a:lnTo>
                      <a:pt x="2250" y="1903"/>
                    </a:lnTo>
                    <a:lnTo>
                      <a:pt x="2918" y="2359"/>
                    </a:lnTo>
                    <a:cubicBezTo>
                      <a:pt x="3162" y="2450"/>
                      <a:pt x="3344" y="2571"/>
                      <a:pt x="3526" y="2723"/>
                    </a:cubicBezTo>
                    <a:cubicBezTo>
                      <a:pt x="3678" y="2845"/>
                      <a:pt x="3800" y="2906"/>
                      <a:pt x="3952" y="2997"/>
                    </a:cubicBezTo>
                    <a:cubicBezTo>
                      <a:pt x="3952" y="2997"/>
                      <a:pt x="3982" y="2997"/>
                      <a:pt x="3982" y="3027"/>
                    </a:cubicBezTo>
                    <a:cubicBezTo>
                      <a:pt x="3982" y="3058"/>
                      <a:pt x="3982" y="3058"/>
                      <a:pt x="3952" y="3058"/>
                    </a:cubicBezTo>
                    <a:cubicBezTo>
                      <a:pt x="3769" y="3119"/>
                      <a:pt x="3526" y="3149"/>
                      <a:pt x="3314" y="3149"/>
                    </a:cubicBezTo>
                    <a:lnTo>
                      <a:pt x="2462" y="3149"/>
                    </a:lnTo>
                    <a:cubicBezTo>
                      <a:pt x="2341" y="3149"/>
                      <a:pt x="2280" y="3149"/>
                      <a:pt x="2280" y="3271"/>
                    </a:cubicBezTo>
                    <a:cubicBezTo>
                      <a:pt x="2280" y="3392"/>
                      <a:pt x="2310" y="3423"/>
                      <a:pt x="2432" y="3423"/>
                    </a:cubicBezTo>
                    <a:cubicBezTo>
                      <a:pt x="2604" y="3433"/>
                      <a:pt x="2780" y="3436"/>
                      <a:pt x="2957" y="3436"/>
                    </a:cubicBezTo>
                    <a:cubicBezTo>
                      <a:pt x="3310" y="3436"/>
                      <a:pt x="3668" y="3423"/>
                      <a:pt x="4013" y="3423"/>
                    </a:cubicBezTo>
                    <a:cubicBezTo>
                      <a:pt x="4073" y="3423"/>
                      <a:pt x="4165" y="3423"/>
                      <a:pt x="4225" y="3331"/>
                    </a:cubicBezTo>
                    <a:cubicBezTo>
                      <a:pt x="4258" y="3266"/>
                      <a:pt x="4308" y="3236"/>
                      <a:pt x="4366" y="3236"/>
                    </a:cubicBezTo>
                    <a:cubicBezTo>
                      <a:pt x="4416" y="3236"/>
                      <a:pt x="4473" y="3259"/>
                      <a:pt x="4529" y="3301"/>
                    </a:cubicBezTo>
                    <a:cubicBezTo>
                      <a:pt x="4742" y="3453"/>
                      <a:pt x="5016" y="3605"/>
                      <a:pt x="5289" y="3727"/>
                    </a:cubicBezTo>
                    <a:cubicBezTo>
                      <a:pt x="5441" y="3787"/>
                      <a:pt x="5532" y="3909"/>
                      <a:pt x="5684" y="3939"/>
                    </a:cubicBezTo>
                    <a:cubicBezTo>
                      <a:pt x="5988" y="4061"/>
                      <a:pt x="6262" y="4243"/>
                      <a:pt x="6566" y="4365"/>
                    </a:cubicBezTo>
                    <a:cubicBezTo>
                      <a:pt x="6657" y="4395"/>
                      <a:pt x="6748" y="4486"/>
                      <a:pt x="6870" y="4578"/>
                    </a:cubicBezTo>
                    <a:cubicBezTo>
                      <a:pt x="6837" y="4569"/>
                      <a:pt x="6811" y="4566"/>
                      <a:pt x="6789" y="4566"/>
                    </a:cubicBezTo>
                    <a:cubicBezTo>
                      <a:pt x="6730" y="4566"/>
                      <a:pt x="6702" y="4594"/>
                      <a:pt x="6657" y="4638"/>
                    </a:cubicBezTo>
                    <a:cubicBezTo>
                      <a:pt x="6383" y="4699"/>
                      <a:pt x="6080" y="4730"/>
                      <a:pt x="5806" y="4790"/>
                    </a:cubicBezTo>
                    <a:cubicBezTo>
                      <a:pt x="5560" y="4815"/>
                      <a:pt x="5294" y="4859"/>
                      <a:pt x="5025" y="4859"/>
                    </a:cubicBezTo>
                    <a:cubicBezTo>
                      <a:pt x="4961" y="4859"/>
                      <a:pt x="4897" y="4857"/>
                      <a:pt x="4833" y="4851"/>
                    </a:cubicBezTo>
                    <a:lnTo>
                      <a:pt x="4590" y="4851"/>
                    </a:lnTo>
                    <a:cubicBezTo>
                      <a:pt x="4529" y="4851"/>
                      <a:pt x="4469" y="4851"/>
                      <a:pt x="4469" y="4942"/>
                    </a:cubicBezTo>
                    <a:cubicBezTo>
                      <a:pt x="4469" y="4973"/>
                      <a:pt x="4469" y="5034"/>
                      <a:pt x="4560" y="5034"/>
                    </a:cubicBezTo>
                    <a:cubicBezTo>
                      <a:pt x="4621" y="5094"/>
                      <a:pt x="4681" y="5094"/>
                      <a:pt x="4742" y="5094"/>
                    </a:cubicBezTo>
                    <a:cubicBezTo>
                      <a:pt x="5289" y="5094"/>
                      <a:pt x="5836" y="5094"/>
                      <a:pt x="6383" y="4942"/>
                    </a:cubicBezTo>
                    <a:cubicBezTo>
                      <a:pt x="6657" y="4851"/>
                      <a:pt x="6900" y="4821"/>
                      <a:pt x="7174" y="4699"/>
                    </a:cubicBezTo>
                    <a:cubicBezTo>
                      <a:pt x="7219" y="4684"/>
                      <a:pt x="7257" y="4676"/>
                      <a:pt x="7288" y="4676"/>
                    </a:cubicBezTo>
                    <a:cubicBezTo>
                      <a:pt x="7318" y="4676"/>
                      <a:pt x="7341" y="4684"/>
                      <a:pt x="7356" y="4699"/>
                    </a:cubicBezTo>
                    <a:cubicBezTo>
                      <a:pt x="7721" y="4882"/>
                      <a:pt x="8055" y="4973"/>
                      <a:pt x="8390" y="5155"/>
                    </a:cubicBezTo>
                    <a:cubicBezTo>
                      <a:pt x="8572" y="5277"/>
                      <a:pt x="8815" y="5307"/>
                      <a:pt x="8998" y="5429"/>
                    </a:cubicBezTo>
                    <a:cubicBezTo>
                      <a:pt x="9271" y="5581"/>
                      <a:pt x="9545" y="5702"/>
                      <a:pt x="9788" y="5763"/>
                    </a:cubicBezTo>
                    <a:cubicBezTo>
                      <a:pt x="9849" y="5763"/>
                      <a:pt x="9879" y="5793"/>
                      <a:pt x="9879" y="5854"/>
                    </a:cubicBezTo>
                    <a:cubicBezTo>
                      <a:pt x="9921" y="6002"/>
                      <a:pt x="9963" y="6091"/>
                      <a:pt x="10056" y="6091"/>
                    </a:cubicBezTo>
                    <a:cubicBezTo>
                      <a:pt x="10097" y="6091"/>
                      <a:pt x="10148" y="6074"/>
                      <a:pt x="10213" y="6037"/>
                    </a:cubicBezTo>
                    <a:cubicBezTo>
                      <a:pt x="10305" y="6006"/>
                      <a:pt x="10456" y="5945"/>
                      <a:pt x="10396" y="5793"/>
                    </a:cubicBezTo>
                    <a:cubicBezTo>
                      <a:pt x="10365" y="5702"/>
                      <a:pt x="10335" y="5611"/>
                      <a:pt x="10213" y="5581"/>
                    </a:cubicBezTo>
                    <a:cubicBezTo>
                      <a:pt x="10092" y="5550"/>
                      <a:pt x="10031" y="5459"/>
                      <a:pt x="9909" y="5429"/>
                    </a:cubicBezTo>
                    <a:cubicBezTo>
                      <a:pt x="9636" y="5307"/>
                      <a:pt x="9423" y="5246"/>
                      <a:pt x="9149" y="5125"/>
                    </a:cubicBezTo>
                    <a:cubicBezTo>
                      <a:pt x="8937" y="5003"/>
                      <a:pt x="8694" y="4942"/>
                      <a:pt x="8481" y="4821"/>
                    </a:cubicBezTo>
                    <a:lnTo>
                      <a:pt x="7660" y="4486"/>
                    </a:lnTo>
                    <a:cubicBezTo>
                      <a:pt x="7630" y="4486"/>
                      <a:pt x="7630" y="4426"/>
                      <a:pt x="7660" y="4395"/>
                    </a:cubicBezTo>
                    <a:cubicBezTo>
                      <a:pt x="7751" y="4243"/>
                      <a:pt x="7751" y="4091"/>
                      <a:pt x="7660" y="3939"/>
                    </a:cubicBezTo>
                    <a:cubicBezTo>
                      <a:pt x="7447" y="3575"/>
                      <a:pt x="7204" y="3149"/>
                      <a:pt x="6991" y="2754"/>
                    </a:cubicBezTo>
                    <a:cubicBezTo>
                      <a:pt x="6900" y="2693"/>
                      <a:pt x="6839" y="2602"/>
                      <a:pt x="6809" y="2511"/>
                    </a:cubicBezTo>
                    <a:cubicBezTo>
                      <a:pt x="6718" y="2359"/>
                      <a:pt x="6596" y="2207"/>
                      <a:pt x="6505" y="2055"/>
                    </a:cubicBezTo>
                    <a:cubicBezTo>
                      <a:pt x="6414" y="1964"/>
                      <a:pt x="6292" y="1903"/>
                      <a:pt x="6140" y="1903"/>
                    </a:cubicBezTo>
                    <a:cubicBezTo>
                      <a:pt x="6049" y="1903"/>
                      <a:pt x="5988" y="1964"/>
                      <a:pt x="5988" y="2055"/>
                    </a:cubicBezTo>
                    <a:cubicBezTo>
                      <a:pt x="5988" y="2116"/>
                      <a:pt x="5958" y="2237"/>
                      <a:pt x="6110" y="2237"/>
                    </a:cubicBezTo>
                    <a:cubicBezTo>
                      <a:pt x="6140" y="2237"/>
                      <a:pt x="6201" y="2237"/>
                      <a:pt x="6231" y="2268"/>
                    </a:cubicBezTo>
                    <a:cubicBezTo>
                      <a:pt x="6383" y="2541"/>
                      <a:pt x="6566" y="2754"/>
                      <a:pt x="6718" y="3027"/>
                    </a:cubicBezTo>
                    <a:cubicBezTo>
                      <a:pt x="6900" y="3331"/>
                      <a:pt x="7052" y="3635"/>
                      <a:pt x="7265" y="3939"/>
                    </a:cubicBezTo>
                    <a:cubicBezTo>
                      <a:pt x="7295" y="4030"/>
                      <a:pt x="7417" y="4122"/>
                      <a:pt x="7326" y="4243"/>
                    </a:cubicBezTo>
                    <a:cubicBezTo>
                      <a:pt x="7305" y="4274"/>
                      <a:pt x="7278" y="4284"/>
                      <a:pt x="7247" y="4284"/>
                    </a:cubicBezTo>
                    <a:cubicBezTo>
                      <a:pt x="7184" y="4284"/>
                      <a:pt x="7103" y="4243"/>
                      <a:pt x="7022" y="4243"/>
                    </a:cubicBezTo>
                    <a:cubicBezTo>
                      <a:pt x="6991" y="4243"/>
                      <a:pt x="6961" y="4213"/>
                      <a:pt x="6961" y="4213"/>
                    </a:cubicBezTo>
                    <a:cubicBezTo>
                      <a:pt x="6809" y="4152"/>
                      <a:pt x="6596" y="4061"/>
                      <a:pt x="6444" y="3970"/>
                    </a:cubicBezTo>
                    <a:cubicBezTo>
                      <a:pt x="6201" y="3848"/>
                      <a:pt x="5928" y="3727"/>
                      <a:pt x="5654" y="3575"/>
                    </a:cubicBezTo>
                    <a:cubicBezTo>
                      <a:pt x="5472" y="3453"/>
                      <a:pt x="5228" y="3392"/>
                      <a:pt x="5016" y="3271"/>
                    </a:cubicBezTo>
                    <a:cubicBezTo>
                      <a:pt x="4773" y="3179"/>
                      <a:pt x="4621" y="3027"/>
                      <a:pt x="4408" y="2967"/>
                    </a:cubicBezTo>
                    <a:cubicBezTo>
                      <a:pt x="4286" y="2936"/>
                      <a:pt x="4225" y="2815"/>
                      <a:pt x="4225" y="2663"/>
                    </a:cubicBezTo>
                    <a:cubicBezTo>
                      <a:pt x="4225" y="2420"/>
                      <a:pt x="4134" y="2207"/>
                      <a:pt x="4013" y="2024"/>
                    </a:cubicBezTo>
                    <a:cubicBezTo>
                      <a:pt x="3921" y="1751"/>
                      <a:pt x="3769" y="1477"/>
                      <a:pt x="3617" y="1204"/>
                    </a:cubicBezTo>
                    <a:cubicBezTo>
                      <a:pt x="3617" y="1173"/>
                      <a:pt x="3587" y="1173"/>
                      <a:pt x="3617" y="1143"/>
                    </a:cubicBezTo>
                    <a:cubicBezTo>
                      <a:pt x="3678" y="1052"/>
                      <a:pt x="3648" y="991"/>
                      <a:pt x="3587" y="961"/>
                    </a:cubicBezTo>
                    <a:cubicBezTo>
                      <a:pt x="3537" y="927"/>
                      <a:pt x="3478" y="903"/>
                      <a:pt x="3420" y="903"/>
                    </a:cubicBezTo>
                    <a:cubicBezTo>
                      <a:pt x="3372" y="903"/>
                      <a:pt x="3324" y="919"/>
                      <a:pt x="3283" y="961"/>
                    </a:cubicBezTo>
                    <a:cubicBezTo>
                      <a:pt x="3192" y="991"/>
                      <a:pt x="3162" y="1052"/>
                      <a:pt x="3192" y="1143"/>
                    </a:cubicBezTo>
                    <a:cubicBezTo>
                      <a:pt x="3283" y="1416"/>
                      <a:pt x="3374" y="1629"/>
                      <a:pt x="3496" y="1872"/>
                    </a:cubicBezTo>
                    <a:cubicBezTo>
                      <a:pt x="3617" y="2055"/>
                      <a:pt x="3769" y="2237"/>
                      <a:pt x="3800" y="2480"/>
                    </a:cubicBezTo>
                    <a:lnTo>
                      <a:pt x="3800" y="2541"/>
                    </a:lnTo>
                    <a:cubicBezTo>
                      <a:pt x="3769" y="2541"/>
                      <a:pt x="3769" y="2511"/>
                      <a:pt x="3800" y="2480"/>
                    </a:cubicBezTo>
                    <a:cubicBezTo>
                      <a:pt x="3716" y="2480"/>
                      <a:pt x="3661" y="2480"/>
                      <a:pt x="3665" y="2510"/>
                    </a:cubicBezTo>
                    <a:lnTo>
                      <a:pt x="3665" y="2510"/>
                    </a:lnTo>
                    <a:cubicBezTo>
                      <a:pt x="3573" y="2401"/>
                      <a:pt x="3443" y="2345"/>
                      <a:pt x="3314" y="2268"/>
                    </a:cubicBezTo>
                    <a:cubicBezTo>
                      <a:pt x="2949" y="2055"/>
                      <a:pt x="2614" y="1812"/>
                      <a:pt x="2280" y="1629"/>
                    </a:cubicBezTo>
                    <a:cubicBezTo>
                      <a:pt x="2006" y="1477"/>
                      <a:pt x="1733" y="1295"/>
                      <a:pt x="1520" y="1082"/>
                    </a:cubicBezTo>
                    <a:cubicBezTo>
                      <a:pt x="1186" y="839"/>
                      <a:pt x="821" y="596"/>
                      <a:pt x="517" y="322"/>
                    </a:cubicBezTo>
                    <a:cubicBezTo>
                      <a:pt x="456" y="231"/>
                      <a:pt x="335" y="140"/>
                      <a:pt x="274" y="79"/>
                    </a:cubicBezTo>
                    <a:cubicBezTo>
                      <a:pt x="216" y="21"/>
                      <a:pt x="183" y="0"/>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69"/>
              <p:cNvSpPr/>
              <p:nvPr/>
            </p:nvSpPr>
            <p:spPr>
              <a:xfrm>
                <a:off x="3075875" y="6497550"/>
                <a:ext cx="115525" cy="232700"/>
              </a:xfrm>
              <a:custGeom>
                <a:avLst/>
                <a:gdLst/>
                <a:ahLst/>
                <a:cxnLst/>
                <a:rect l="l" t="t" r="r" b="b"/>
                <a:pathLst>
                  <a:path w="4621" h="9308" extrusionOk="0">
                    <a:moveTo>
                      <a:pt x="1205" y="0"/>
                    </a:moveTo>
                    <a:cubicBezTo>
                      <a:pt x="1153" y="0"/>
                      <a:pt x="1103" y="18"/>
                      <a:pt x="1064" y="56"/>
                    </a:cubicBezTo>
                    <a:cubicBezTo>
                      <a:pt x="1004" y="117"/>
                      <a:pt x="1004" y="208"/>
                      <a:pt x="1064" y="329"/>
                    </a:cubicBezTo>
                    <a:cubicBezTo>
                      <a:pt x="1125" y="360"/>
                      <a:pt x="1216" y="360"/>
                      <a:pt x="1216" y="421"/>
                    </a:cubicBezTo>
                    <a:cubicBezTo>
                      <a:pt x="1308" y="724"/>
                      <a:pt x="1429" y="1028"/>
                      <a:pt x="1460" y="1332"/>
                    </a:cubicBezTo>
                    <a:cubicBezTo>
                      <a:pt x="1490" y="1606"/>
                      <a:pt x="1612" y="1879"/>
                      <a:pt x="1642" y="2183"/>
                    </a:cubicBezTo>
                    <a:cubicBezTo>
                      <a:pt x="1672" y="2487"/>
                      <a:pt x="1824" y="2761"/>
                      <a:pt x="1885" y="3065"/>
                    </a:cubicBezTo>
                    <a:cubicBezTo>
                      <a:pt x="1885" y="3126"/>
                      <a:pt x="1885" y="3217"/>
                      <a:pt x="1916" y="3278"/>
                    </a:cubicBezTo>
                    <a:cubicBezTo>
                      <a:pt x="1976" y="3430"/>
                      <a:pt x="2037" y="3582"/>
                      <a:pt x="2037" y="3764"/>
                    </a:cubicBezTo>
                    <a:cubicBezTo>
                      <a:pt x="1733" y="3673"/>
                      <a:pt x="1520" y="3430"/>
                      <a:pt x="1368" y="3186"/>
                    </a:cubicBezTo>
                    <a:cubicBezTo>
                      <a:pt x="1034" y="2943"/>
                      <a:pt x="669" y="2670"/>
                      <a:pt x="305" y="2396"/>
                    </a:cubicBezTo>
                    <a:cubicBezTo>
                      <a:pt x="274" y="2366"/>
                      <a:pt x="236" y="2351"/>
                      <a:pt x="198" y="2351"/>
                    </a:cubicBezTo>
                    <a:cubicBezTo>
                      <a:pt x="160" y="2351"/>
                      <a:pt x="122" y="2366"/>
                      <a:pt x="92" y="2396"/>
                    </a:cubicBezTo>
                    <a:cubicBezTo>
                      <a:pt x="1" y="2487"/>
                      <a:pt x="61" y="2548"/>
                      <a:pt x="122" y="2639"/>
                    </a:cubicBezTo>
                    <a:cubicBezTo>
                      <a:pt x="153" y="2670"/>
                      <a:pt x="213" y="2670"/>
                      <a:pt x="244" y="2700"/>
                    </a:cubicBezTo>
                    <a:cubicBezTo>
                      <a:pt x="609" y="3004"/>
                      <a:pt x="1034" y="3308"/>
                      <a:pt x="1399" y="3673"/>
                    </a:cubicBezTo>
                    <a:cubicBezTo>
                      <a:pt x="1672" y="3916"/>
                      <a:pt x="1946" y="4159"/>
                      <a:pt x="2280" y="4250"/>
                    </a:cubicBezTo>
                    <a:cubicBezTo>
                      <a:pt x="2311" y="4250"/>
                      <a:pt x="2311" y="4311"/>
                      <a:pt x="2311" y="4342"/>
                    </a:cubicBezTo>
                    <a:cubicBezTo>
                      <a:pt x="2311" y="4463"/>
                      <a:pt x="2371" y="4524"/>
                      <a:pt x="2402" y="4615"/>
                    </a:cubicBezTo>
                    <a:cubicBezTo>
                      <a:pt x="2523" y="4949"/>
                      <a:pt x="2615" y="5284"/>
                      <a:pt x="2767" y="5649"/>
                    </a:cubicBezTo>
                    <a:cubicBezTo>
                      <a:pt x="2858" y="5770"/>
                      <a:pt x="2858" y="5983"/>
                      <a:pt x="2919" y="6135"/>
                    </a:cubicBezTo>
                    <a:cubicBezTo>
                      <a:pt x="2979" y="6196"/>
                      <a:pt x="3010" y="6287"/>
                      <a:pt x="3040" y="6408"/>
                    </a:cubicBezTo>
                    <a:cubicBezTo>
                      <a:pt x="3101" y="6712"/>
                      <a:pt x="3223" y="6956"/>
                      <a:pt x="3314" y="7229"/>
                    </a:cubicBezTo>
                    <a:cubicBezTo>
                      <a:pt x="3344" y="7260"/>
                      <a:pt x="3375" y="7260"/>
                      <a:pt x="3344" y="7320"/>
                    </a:cubicBezTo>
                    <a:cubicBezTo>
                      <a:pt x="3314" y="7320"/>
                      <a:pt x="3283" y="7320"/>
                      <a:pt x="3223" y="7260"/>
                    </a:cubicBezTo>
                    <a:cubicBezTo>
                      <a:pt x="2919" y="6956"/>
                      <a:pt x="2615" y="6712"/>
                      <a:pt x="2311" y="6439"/>
                    </a:cubicBezTo>
                    <a:cubicBezTo>
                      <a:pt x="2250" y="6408"/>
                      <a:pt x="2159" y="6348"/>
                      <a:pt x="2098" y="6287"/>
                    </a:cubicBezTo>
                    <a:cubicBezTo>
                      <a:pt x="1885" y="6013"/>
                      <a:pt x="1642" y="5801"/>
                      <a:pt x="1338" y="5588"/>
                    </a:cubicBezTo>
                    <a:cubicBezTo>
                      <a:pt x="1304" y="5571"/>
                      <a:pt x="1277" y="5563"/>
                      <a:pt x="1256" y="5563"/>
                    </a:cubicBezTo>
                    <a:cubicBezTo>
                      <a:pt x="1199" y="5563"/>
                      <a:pt x="1178" y="5613"/>
                      <a:pt x="1156" y="5679"/>
                    </a:cubicBezTo>
                    <a:cubicBezTo>
                      <a:pt x="1095" y="5801"/>
                      <a:pt x="1186" y="5861"/>
                      <a:pt x="1247" y="5952"/>
                    </a:cubicBezTo>
                    <a:cubicBezTo>
                      <a:pt x="1520" y="6165"/>
                      <a:pt x="1794" y="6348"/>
                      <a:pt x="2007" y="6621"/>
                    </a:cubicBezTo>
                    <a:cubicBezTo>
                      <a:pt x="2159" y="6773"/>
                      <a:pt x="2311" y="6956"/>
                      <a:pt x="2463" y="7077"/>
                    </a:cubicBezTo>
                    <a:cubicBezTo>
                      <a:pt x="2706" y="7229"/>
                      <a:pt x="2888" y="7411"/>
                      <a:pt x="3071" y="7563"/>
                    </a:cubicBezTo>
                    <a:cubicBezTo>
                      <a:pt x="3192" y="7685"/>
                      <a:pt x="3283" y="7776"/>
                      <a:pt x="3375" y="7837"/>
                    </a:cubicBezTo>
                    <a:cubicBezTo>
                      <a:pt x="3395" y="7847"/>
                      <a:pt x="3418" y="7847"/>
                      <a:pt x="3441" y="7847"/>
                    </a:cubicBezTo>
                    <a:lnTo>
                      <a:pt x="3441" y="7847"/>
                    </a:lnTo>
                    <a:cubicBezTo>
                      <a:pt x="3486" y="7847"/>
                      <a:pt x="3527" y="7847"/>
                      <a:pt x="3527" y="7928"/>
                    </a:cubicBezTo>
                    <a:cubicBezTo>
                      <a:pt x="3587" y="8080"/>
                      <a:pt x="3648" y="8171"/>
                      <a:pt x="3679" y="8293"/>
                    </a:cubicBezTo>
                    <a:cubicBezTo>
                      <a:pt x="3800" y="8597"/>
                      <a:pt x="3922" y="8931"/>
                      <a:pt x="4165" y="9235"/>
                    </a:cubicBezTo>
                    <a:cubicBezTo>
                      <a:pt x="4187" y="9280"/>
                      <a:pt x="4209" y="9308"/>
                      <a:pt x="4232" y="9308"/>
                    </a:cubicBezTo>
                    <a:cubicBezTo>
                      <a:pt x="4240" y="9308"/>
                      <a:pt x="4248" y="9304"/>
                      <a:pt x="4256" y="9296"/>
                    </a:cubicBezTo>
                    <a:cubicBezTo>
                      <a:pt x="4317" y="9235"/>
                      <a:pt x="4378" y="9235"/>
                      <a:pt x="4347" y="9174"/>
                    </a:cubicBezTo>
                    <a:cubicBezTo>
                      <a:pt x="4256" y="8931"/>
                      <a:pt x="4195" y="8718"/>
                      <a:pt x="4074" y="8536"/>
                    </a:cubicBezTo>
                    <a:cubicBezTo>
                      <a:pt x="3922" y="8293"/>
                      <a:pt x="3922" y="8019"/>
                      <a:pt x="3770" y="7807"/>
                    </a:cubicBezTo>
                    <a:lnTo>
                      <a:pt x="3770" y="7776"/>
                    </a:lnTo>
                    <a:cubicBezTo>
                      <a:pt x="3861" y="7685"/>
                      <a:pt x="3891" y="7563"/>
                      <a:pt x="3922" y="7472"/>
                    </a:cubicBezTo>
                    <a:cubicBezTo>
                      <a:pt x="4104" y="7168"/>
                      <a:pt x="4165" y="6804"/>
                      <a:pt x="4226" y="6469"/>
                    </a:cubicBezTo>
                    <a:cubicBezTo>
                      <a:pt x="4226" y="6408"/>
                      <a:pt x="4226" y="6287"/>
                      <a:pt x="4256" y="6196"/>
                    </a:cubicBezTo>
                    <a:cubicBezTo>
                      <a:pt x="4317" y="5983"/>
                      <a:pt x="4408" y="5740"/>
                      <a:pt x="4408" y="5527"/>
                    </a:cubicBezTo>
                    <a:cubicBezTo>
                      <a:pt x="4408" y="5253"/>
                      <a:pt x="4499" y="5041"/>
                      <a:pt x="4560" y="4797"/>
                    </a:cubicBezTo>
                    <a:cubicBezTo>
                      <a:pt x="4621" y="4645"/>
                      <a:pt x="4560" y="4524"/>
                      <a:pt x="4499" y="4494"/>
                    </a:cubicBezTo>
                    <a:cubicBezTo>
                      <a:pt x="4473" y="4488"/>
                      <a:pt x="4448" y="4486"/>
                      <a:pt x="4424" y="4486"/>
                    </a:cubicBezTo>
                    <a:cubicBezTo>
                      <a:pt x="4308" y="4486"/>
                      <a:pt x="4220" y="4545"/>
                      <a:pt x="4195" y="4645"/>
                    </a:cubicBezTo>
                    <a:cubicBezTo>
                      <a:pt x="4165" y="4828"/>
                      <a:pt x="4074" y="4980"/>
                      <a:pt x="4074" y="5132"/>
                    </a:cubicBezTo>
                    <a:cubicBezTo>
                      <a:pt x="4043" y="5527"/>
                      <a:pt x="3891" y="5892"/>
                      <a:pt x="3861" y="6287"/>
                    </a:cubicBezTo>
                    <a:cubicBezTo>
                      <a:pt x="3861" y="6560"/>
                      <a:pt x="3739" y="6773"/>
                      <a:pt x="3709" y="7016"/>
                    </a:cubicBezTo>
                    <a:cubicBezTo>
                      <a:pt x="3709" y="7077"/>
                      <a:pt x="3709" y="7199"/>
                      <a:pt x="3557" y="7229"/>
                    </a:cubicBezTo>
                    <a:cubicBezTo>
                      <a:pt x="3496" y="7108"/>
                      <a:pt x="3496" y="7016"/>
                      <a:pt x="3435" y="6895"/>
                    </a:cubicBezTo>
                    <a:cubicBezTo>
                      <a:pt x="3314" y="6743"/>
                      <a:pt x="3344" y="6591"/>
                      <a:pt x="3283" y="6439"/>
                    </a:cubicBezTo>
                    <a:cubicBezTo>
                      <a:pt x="3192" y="6287"/>
                      <a:pt x="3131" y="6135"/>
                      <a:pt x="3101" y="5983"/>
                    </a:cubicBezTo>
                    <a:cubicBezTo>
                      <a:pt x="3040" y="5801"/>
                      <a:pt x="2979" y="5588"/>
                      <a:pt x="2888" y="5405"/>
                    </a:cubicBezTo>
                    <a:cubicBezTo>
                      <a:pt x="2736" y="5041"/>
                      <a:pt x="2645" y="4615"/>
                      <a:pt x="2493" y="4220"/>
                    </a:cubicBezTo>
                    <a:cubicBezTo>
                      <a:pt x="2493" y="4190"/>
                      <a:pt x="2493" y="4190"/>
                      <a:pt x="2523" y="4159"/>
                    </a:cubicBezTo>
                    <a:cubicBezTo>
                      <a:pt x="2827" y="3886"/>
                      <a:pt x="2949" y="3521"/>
                      <a:pt x="3040" y="3156"/>
                    </a:cubicBezTo>
                    <a:cubicBezTo>
                      <a:pt x="3131" y="2974"/>
                      <a:pt x="3192" y="2791"/>
                      <a:pt x="3253" y="2609"/>
                    </a:cubicBezTo>
                    <a:cubicBezTo>
                      <a:pt x="3314" y="2366"/>
                      <a:pt x="3405" y="2183"/>
                      <a:pt x="3435" y="1940"/>
                    </a:cubicBezTo>
                    <a:cubicBezTo>
                      <a:pt x="3496" y="1697"/>
                      <a:pt x="3587" y="1424"/>
                      <a:pt x="3709" y="1180"/>
                    </a:cubicBezTo>
                    <a:cubicBezTo>
                      <a:pt x="3739" y="1120"/>
                      <a:pt x="3739" y="1028"/>
                      <a:pt x="3709" y="968"/>
                    </a:cubicBezTo>
                    <a:cubicBezTo>
                      <a:pt x="3618" y="876"/>
                      <a:pt x="3557" y="876"/>
                      <a:pt x="3466" y="876"/>
                    </a:cubicBezTo>
                    <a:cubicBezTo>
                      <a:pt x="3344" y="937"/>
                      <a:pt x="3283" y="968"/>
                      <a:pt x="3283" y="1089"/>
                    </a:cubicBezTo>
                    <a:cubicBezTo>
                      <a:pt x="3253" y="1241"/>
                      <a:pt x="3192" y="1332"/>
                      <a:pt x="3162" y="1454"/>
                    </a:cubicBezTo>
                    <a:cubicBezTo>
                      <a:pt x="3040" y="1697"/>
                      <a:pt x="3040" y="1879"/>
                      <a:pt x="2979" y="2092"/>
                    </a:cubicBezTo>
                    <a:cubicBezTo>
                      <a:pt x="2949" y="2305"/>
                      <a:pt x="2888" y="2518"/>
                      <a:pt x="2827" y="2700"/>
                    </a:cubicBezTo>
                    <a:cubicBezTo>
                      <a:pt x="2736" y="2974"/>
                      <a:pt x="2675" y="3247"/>
                      <a:pt x="2554" y="3521"/>
                    </a:cubicBezTo>
                    <a:cubicBezTo>
                      <a:pt x="2523" y="3612"/>
                      <a:pt x="2493" y="3734"/>
                      <a:pt x="2371" y="3825"/>
                    </a:cubicBezTo>
                    <a:cubicBezTo>
                      <a:pt x="2371" y="3673"/>
                      <a:pt x="2250" y="3551"/>
                      <a:pt x="2250" y="3399"/>
                    </a:cubicBezTo>
                    <a:cubicBezTo>
                      <a:pt x="2220" y="3126"/>
                      <a:pt x="2128" y="2913"/>
                      <a:pt x="2068" y="2670"/>
                    </a:cubicBezTo>
                    <a:cubicBezTo>
                      <a:pt x="1976" y="2396"/>
                      <a:pt x="1946" y="2153"/>
                      <a:pt x="1885" y="1879"/>
                    </a:cubicBezTo>
                    <a:cubicBezTo>
                      <a:pt x="1794" y="1606"/>
                      <a:pt x="1672" y="1302"/>
                      <a:pt x="1642" y="998"/>
                    </a:cubicBezTo>
                    <a:cubicBezTo>
                      <a:pt x="1581" y="724"/>
                      <a:pt x="1520" y="481"/>
                      <a:pt x="1460" y="208"/>
                    </a:cubicBezTo>
                    <a:cubicBezTo>
                      <a:pt x="1439" y="83"/>
                      <a:pt x="1318" y="0"/>
                      <a:pt x="12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69"/>
              <p:cNvSpPr/>
              <p:nvPr/>
            </p:nvSpPr>
            <p:spPr>
              <a:xfrm>
                <a:off x="2872975" y="6810950"/>
                <a:ext cx="161125" cy="104225"/>
              </a:xfrm>
              <a:custGeom>
                <a:avLst/>
                <a:gdLst/>
                <a:ahLst/>
                <a:cxnLst/>
                <a:rect l="l" t="t" r="r" b="b"/>
                <a:pathLst>
                  <a:path w="6445" h="4169" extrusionOk="0">
                    <a:moveTo>
                      <a:pt x="125" y="1"/>
                    </a:moveTo>
                    <a:cubicBezTo>
                      <a:pt x="105" y="1"/>
                      <a:pt x="85" y="5"/>
                      <a:pt x="62" y="12"/>
                    </a:cubicBezTo>
                    <a:cubicBezTo>
                      <a:pt x="31" y="43"/>
                      <a:pt x="1" y="134"/>
                      <a:pt x="31" y="164"/>
                    </a:cubicBezTo>
                    <a:cubicBezTo>
                      <a:pt x="123" y="255"/>
                      <a:pt x="123" y="316"/>
                      <a:pt x="183" y="407"/>
                    </a:cubicBezTo>
                    <a:cubicBezTo>
                      <a:pt x="457" y="711"/>
                      <a:pt x="791" y="955"/>
                      <a:pt x="1126" y="1198"/>
                    </a:cubicBezTo>
                    <a:cubicBezTo>
                      <a:pt x="1430" y="1380"/>
                      <a:pt x="1703" y="1623"/>
                      <a:pt x="2007" y="1806"/>
                    </a:cubicBezTo>
                    <a:cubicBezTo>
                      <a:pt x="1825" y="1806"/>
                      <a:pt x="1656" y="1819"/>
                      <a:pt x="1491" y="1819"/>
                    </a:cubicBezTo>
                    <a:cubicBezTo>
                      <a:pt x="1409" y="1819"/>
                      <a:pt x="1328" y="1816"/>
                      <a:pt x="1247" y="1806"/>
                    </a:cubicBezTo>
                    <a:cubicBezTo>
                      <a:pt x="1095" y="1806"/>
                      <a:pt x="943" y="1806"/>
                      <a:pt x="791" y="1745"/>
                    </a:cubicBezTo>
                    <a:cubicBezTo>
                      <a:pt x="779" y="1741"/>
                      <a:pt x="767" y="1739"/>
                      <a:pt x="756" y="1739"/>
                    </a:cubicBezTo>
                    <a:cubicBezTo>
                      <a:pt x="685" y="1739"/>
                      <a:pt x="639" y="1814"/>
                      <a:pt x="639" y="1866"/>
                    </a:cubicBezTo>
                    <a:cubicBezTo>
                      <a:pt x="639" y="1958"/>
                      <a:pt x="670" y="2018"/>
                      <a:pt x="791" y="2018"/>
                    </a:cubicBezTo>
                    <a:cubicBezTo>
                      <a:pt x="1247" y="2049"/>
                      <a:pt x="1734" y="2049"/>
                      <a:pt x="2189" y="2049"/>
                    </a:cubicBezTo>
                    <a:cubicBezTo>
                      <a:pt x="2242" y="2049"/>
                      <a:pt x="2294" y="2069"/>
                      <a:pt x="2346" y="2069"/>
                    </a:cubicBezTo>
                    <a:cubicBezTo>
                      <a:pt x="2385" y="2069"/>
                      <a:pt x="2424" y="2058"/>
                      <a:pt x="2463" y="2018"/>
                    </a:cubicBezTo>
                    <a:cubicBezTo>
                      <a:pt x="2463" y="2018"/>
                      <a:pt x="2493" y="2049"/>
                      <a:pt x="2524" y="2049"/>
                    </a:cubicBezTo>
                    <a:cubicBezTo>
                      <a:pt x="2737" y="2140"/>
                      <a:pt x="2889" y="2292"/>
                      <a:pt x="3071" y="2414"/>
                    </a:cubicBezTo>
                    <a:cubicBezTo>
                      <a:pt x="3405" y="2596"/>
                      <a:pt x="3740" y="2809"/>
                      <a:pt x="4104" y="3021"/>
                    </a:cubicBezTo>
                    <a:lnTo>
                      <a:pt x="4165" y="3082"/>
                    </a:lnTo>
                    <a:cubicBezTo>
                      <a:pt x="4135" y="3113"/>
                      <a:pt x="4135" y="3173"/>
                      <a:pt x="4104" y="3173"/>
                    </a:cubicBezTo>
                    <a:cubicBezTo>
                      <a:pt x="3983" y="3173"/>
                      <a:pt x="3861" y="3234"/>
                      <a:pt x="3740" y="3234"/>
                    </a:cubicBezTo>
                    <a:cubicBezTo>
                      <a:pt x="3496" y="3234"/>
                      <a:pt x="3273" y="3156"/>
                      <a:pt x="3006" y="3156"/>
                    </a:cubicBezTo>
                    <a:cubicBezTo>
                      <a:pt x="2940" y="3156"/>
                      <a:pt x="2870" y="3161"/>
                      <a:pt x="2797" y="3173"/>
                    </a:cubicBezTo>
                    <a:lnTo>
                      <a:pt x="2767" y="3173"/>
                    </a:lnTo>
                    <a:cubicBezTo>
                      <a:pt x="2728" y="3145"/>
                      <a:pt x="2699" y="3134"/>
                      <a:pt x="2675" y="3134"/>
                    </a:cubicBezTo>
                    <a:cubicBezTo>
                      <a:pt x="2623" y="3134"/>
                      <a:pt x="2596" y="3183"/>
                      <a:pt x="2554" y="3204"/>
                    </a:cubicBezTo>
                    <a:cubicBezTo>
                      <a:pt x="2463" y="3234"/>
                      <a:pt x="2463" y="3325"/>
                      <a:pt x="2493" y="3356"/>
                    </a:cubicBezTo>
                    <a:cubicBezTo>
                      <a:pt x="2493" y="3417"/>
                      <a:pt x="2585" y="3477"/>
                      <a:pt x="2645" y="3477"/>
                    </a:cubicBezTo>
                    <a:cubicBezTo>
                      <a:pt x="2919" y="3508"/>
                      <a:pt x="3193" y="3477"/>
                      <a:pt x="3466" y="3538"/>
                    </a:cubicBezTo>
                    <a:cubicBezTo>
                      <a:pt x="3530" y="3562"/>
                      <a:pt x="3597" y="3572"/>
                      <a:pt x="3665" y="3572"/>
                    </a:cubicBezTo>
                    <a:cubicBezTo>
                      <a:pt x="3854" y="3572"/>
                      <a:pt x="4055" y="3500"/>
                      <a:pt x="4256" y="3477"/>
                    </a:cubicBezTo>
                    <a:cubicBezTo>
                      <a:pt x="4287" y="3477"/>
                      <a:pt x="4287" y="3477"/>
                      <a:pt x="4317" y="3417"/>
                    </a:cubicBezTo>
                    <a:cubicBezTo>
                      <a:pt x="4388" y="3364"/>
                      <a:pt x="4458" y="3331"/>
                      <a:pt x="4529" y="3331"/>
                    </a:cubicBezTo>
                    <a:cubicBezTo>
                      <a:pt x="4580" y="3331"/>
                      <a:pt x="4631" y="3348"/>
                      <a:pt x="4682" y="3386"/>
                    </a:cubicBezTo>
                    <a:cubicBezTo>
                      <a:pt x="4834" y="3538"/>
                      <a:pt x="5016" y="3629"/>
                      <a:pt x="5168" y="3690"/>
                    </a:cubicBezTo>
                    <a:cubicBezTo>
                      <a:pt x="5472" y="3842"/>
                      <a:pt x="5776" y="4055"/>
                      <a:pt x="6111" y="4146"/>
                    </a:cubicBezTo>
                    <a:cubicBezTo>
                      <a:pt x="6156" y="4161"/>
                      <a:pt x="6202" y="4169"/>
                      <a:pt x="6247" y="4169"/>
                    </a:cubicBezTo>
                    <a:cubicBezTo>
                      <a:pt x="6293" y="4169"/>
                      <a:pt x="6338" y="4161"/>
                      <a:pt x="6384" y="4146"/>
                    </a:cubicBezTo>
                    <a:cubicBezTo>
                      <a:pt x="6445" y="4116"/>
                      <a:pt x="6445" y="3994"/>
                      <a:pt x="6414" y="3933"/>
                    </a:cubicBezTo>
                    <a:cubicBezTo>
                      <a:pt x="6389" y="3857"/>
                      <a:pt x="6213" y="3737"/>
                      <a:pt x="6103" y="3737"/>
                    </a:cubicBezTo>
                    <a:cubicBezTo>
                      <a:pt x="6083" y="3737"/>
                      <a:pt x="6064" y="3741"/>
                      <a:pt x="6050" y="3751"/>
                    </a:cubicBezTo>
                    <a:cubicBezTo>
                      <a:pt x="6004" y="3766"/>
                      <a:pt x="5974" y="3774"/>
                      <a:pt x="5943" y="3774"/>
                    </a:cubicBezTo>
                    <a:cubicBezTo>
                      <a:pt x="5913" y="3774"/>
                      <a:pt x="5883" y="3766"/>
                      <a:pt x="5837" y="3751"/>
                    </a:cubicBezTo>
                    <a:lnTo>
                      <a:pt x="5381" y="3508"/>
                    </a:lnTo>
                    <a:cubicBezTo>
                      <a:pt x="5168" y="3386"/>
                      <a:pt x="4955" y="3295"/>
                      <a:pt x="4743" y="3173"/>
                    </a:cubicBezTo>
                    <a:cubicBezTo>
                      <a:pt x="4621" y="3113"/>
                      <a:pt x="4530" y="3052"/>
                      <a:pt x="4530" y="2900"/>
                    </a:cubicBezTo>
                    <a:cubicBezTo>
                      <a:pt x="4469" y="2535"/>
                      <a:pt x="4317" y="2231"/>
                      <a:pt x="4165" y="1927"/>
                    </a:cubicBezTo>
                    <a:cubicBezTo>
                      <a:pt x="4135" y="1806"/>
                      <a:pt x="4013" y="1684"/>
                      <a:pt x="4074" y="1532"/>
                    </a:cubicBezTo>
                    <a:cubicBezTo>
                      <a:pt x="4074" y="1369"/>
                      <a:pt x="3976" y="1254"/>
                      <a:pt x="3846" y="1254"/>
                    </a:cubicBezTo>
                    <a:cubicBezTo>
                      <a:pt x="3831" y="1254"/>
                      <a:pt x="3816" y="1255"/>
                      <a:pt x="3800" y="1259"/>
                    </a:cubicBezTo>
                    <a:cubicBezTo>
                      <a:pt x="3679" y="1259"/>
                      <a:pt x="3557" y="1411"/>
                      <a:pt x="3618" y="1502"/>
                    </a:cubicBezTo>
                    <a:cubicBezTo>
                      <a:pt x="3709" y="1775"/>
                      <a:pt x="3831" y="2018"/>
                      <a:pt x="3952" y="2322"/>
                    </a:cubicBezTo>
                    <a:cubicBezTo>
                      <a:pt x="3983" y="2444"/>
                      <a:pt x="4013" y="2535"/>
                      <a:pt x="4074" y="2596"/>
                    </a:cubicBezTo>
                    <a:cubicBezTo>
                      <a:pt x="4104" y="2626"/>
                      <a:pt x="4104" y="2718"/>
                      <a:pt x="4074" y="2748"/>
                    </a:cubicBezTo>
                    <a:cubicBezTo>
                      <a:pt x="4044" y="2763"/>
                      <a:pt x="4021" y="2771"/>
                      <a:pt x="4002" y="2771"/>
                    </a:cubicBezTo>
                    <a:cubicBezTo>
                      <a:pt x="3983" y="2771"/>
                      <a:pt x="3968" y="2763"/>
                      <a:pt x="3952" y="2748"/>
                    </a:cubicBezTo>
                    <a:cubicBezTo>
                      <a:pt x="3800" y="2596"/>
                      <a:pt x="3527" y="2535"/>
                      <a:pt x="3344" y="2383"/>
                    </a:cubicBezTo>
                    <a:cubicBezTo>
                      <a:pt x="3162" y="2262"/>
                      <a:pt x="3010" y="2170"/>
                      <a:pt x="2797" y="2079"/>
                    </a:cubicBezTo>
                    <a:cubicBezTo>
                      <a:pt x="2645" y="1988"/>
                      <a:pt x="2493" y="1866"/>
                      <a:pt x="2554" y="1654"/>
                    </a:cubicBezTo>
                    <a:cubicBezTo>
                      <a:pt x="2585" y="1471"/>
                      <a:pt x="2493" y="1228"/>
                      <a:pt x="2433" y="1046"/>
                    </a:cubicBezTo>
                    <a:cubicBezTo>
                      <a:pt x="2311" y="803"/>
                      <a:pt x="2159" y="590"/>
                      <a:pt x="2129" y="316"/>
                    </a:cubicBezTo>
                    <a:cubicBezTo>
                      <a:pt x="2098" y="255"/>
                      <a:pt x="2037" y="195"/>
                      <a:pt x="2007" y="134"/>
                    </a:cubicBezTo>
                    <a:cubicBezTo>
                      <a:pt x="1977" y="73"/>
                      <a:pt x="1939" y="43"/>
                      <a:pt x="1893" y="43"/>
                    </a:cubicBezTo>
                    <a:cubicBezTo>
                      <a:pt x="1848" y="43"/>
                      <a:pt x="1794" y="73"/>
                      <a:pt x="1734" y="134"/>
                    </a:cubicBezTo>
                    <a:cubicBezTo>
                      <a:pt x="1673" y="195"/>
                      <a:pt x="1794" y="286"/>
                      <a:pt x="1794" y="347"/>
                    </a:cubicBezTo>
                    <a:cubicBezTo>
                      <a:pt x="1825" y="620"/>
                      <a:pt x="2007" y="894"/>
                      <a:pt x="2098" y="1167"/>
                    </a:cubicBezTo>
                    <a:cubicBezTo>
                      <a:pt x="2129" y="1319"/>
                      <a:pt x="2220" y="1411"/>
                      <a:pt x="2189" y="1623"/>
                    </a:cubicBezTo>
                    <a:cubicBezTo>
                      <a:pt x="2098" y="1532"/>
                      <a:pt x="1977" y="1380"/>
                      <a:pt x="1825" y="1350"/>
                    </a:cubicBezTo>
                    <a:cubicBezTo>
                      <a:pt x="1703" y="1319"/>
                      <a:pt x="1642" y="1167"/>
                      <a:pt x="1521" y="1107"/>
                    </a:cubicBezTo>
                    <a:cubicBezTo>
                      <a:pt x="1369" y="1076"/>
                      <a:pt x="1217" y="1015"/>
                      <a:pt x="1126" y="894"/>
                    </a:cubicBezTo>
                    <a:cubicBezTo>
                      <a:pt x="1034" y="772"/>
                      <a:pt x="913" y="742"/>
                      <a:pt x="822" y="651"/>
                    </a:cubicBezTo>
                    <a:cubicBezTo>
                      <a:pt x="609" y="499"/>
                      <a:pt x="427" y="316"/>
                      <a:pt x="275" y="104"/>
                    </a:cubicBezTo>
                    <a:cubicBezTo>
                      <a:pt x="229" y="35"/>
                      <a:pt x="183" y="1"/>
                      <a:pt x="1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69"/>
              <p:cNvSpPr/>
              <p:nvPr/>
            </p:nvSpPr>
            <p:spPr>
              <a:xfrm>
                <a:off x="4052350" y="6424275"/>
                <a:ext cx="94250" cy="152575"/>
              </a:xfrm>
              <a:custGeom>
                <a:avLst/>
                <a:gdLst/>
                <a:ahLst/>
                <a:cxnLst/>
                <a:rect l="l" t="t" r="r" b="b"/>
                <a:pathLst>
                  <a:path w="3770" h="6103" extrusionOk="0">
                    <a:moveTo>
                      <a:pt x="3431" y="0"/>
                    </a:moveTo>
                    <a:cubicBezTo>
                      <a:pt x="3374" y="0"/>
                      <a:pt x="3308" y="55"/>
                      <a:pt x="3283" y="130"/>
                    </a:cubicBezTo>
                    <a:cubicBezTo>
                      <a:pt x="3161" y="403"/>
                      <a:pt x="3131" y="646"/>
                      <a:pt x="3009" y="889"/>
                    </a:cubicBezTo>
                    <a:cubicBezTo>
                      <a:pt x="2979" y="950"/>
                      <a:pt x="2948" y="1041"/>
                      <a:pt x="2948" y="1102"/>
                    </a:cubicBezTo>
                    <a:cubicBezTo>
                      <a:pt x="2888" y="1315"/>
                      <a:pt x="2827" y="1528"/>
                      <a:pt x="2736" y="1680"/>
                    </a:cubicBezTo>
                    <a:cubicBezTo>
                      <a:pt x="2523" y="2105"/>
                      <a:pt x="2432" y="2531"/>
                      <a:pt x="2219" y="2896"/>
                    </a:cubicBezTo>
                    <a:cubicBezTo>
                      <a:pt x="2097" y="3139"/>
                      <a:pt x="2037" y="3382"/>
                      <a:pt x="1885" y="3625"/>
                    </a:cubicBezTo>
                    <a:lnTo>
                      <a:pt x="1885" y="3352"/>
                    </a:lnTo>
                    <a:cubicBezTo>
                      <a:pt x="1885" y="3169"/>
                      <a:pt x="1885" y="2987"/>
                      <a:pt x="1824" y="2774"/>
                    </a:cubicBezTo>
                    <a:cubicBezTo>
                      <a:pt x="1793" y="2592"/>
                      <a:pt x="1763" y="2409"/>
                      <a:pt x="1733" y="2166"/>
                    </a:cubicBezTo>
                    <a:cubicBezTo>
                      <a:pt x="1733" y="2044"/>
                      <a:pt x="1672" y="1923"/>
                      <a:pt x="1672" y="1771"/>
                    </a:cubicBezTo>
                    <a:cubicBezTo>
                      <a:pt x="1672" y="1680"/>
                      <a:pt x="1641" y="1619"/>
                      <a:pt x="1611" y="1558"/>
                    </a:cubicBezTo>
                    <a:cubicBezTo>
                      <a:pt x="1590" y="1537"/>
                      <a:pt x="1538" y="1515"/>
                      <a:pt x="1498" y="1515"/>
                    </a:cubicBezTo>
                    <a:cubicBezTo>
                      <a:pt x="1482" y="1515"/>
                      <a:pt x="1468" y="1519"/>
                      <a:pt x="1459" y="1528"/>
                    </a:cubicBezTo>
                    <a:cubicBezTo>
                      <a:pt x="1368" y="1528"/>
                      <a:pt x="1338" y="1558"/>
                      <a:pt x="1338" y="1649"/>
                    </a:cubicBezTo>
                    <a:cubicBezTo>
                      <a:pt x="1338" y="1741"/>
                      <a:pt x="1307" y="1801"/>
                      <a:pt x="1338" y="1832"/>
                    </a:cubicBezTo>
                    <a:cubicBezTo>
                      <a:pt x="1459" y="2075"/>
                      <a:pt x="1429" y="2348"/>
                      <a:pt x="1459" y="2561"/>
                    </a:cubicBezTo>
                    <a:cubicBezTo>
                      <a:pt x="1489" y="2956"/>
                      <a:pt x="1611" y="3352"/>
                      <a:pt x="1581" y="3777"/>
                    </a:cubicBezTo>
                    <a:cubicBezTo>
                      <a:pt x="1581" y="3807"/>
                      <a:pt x="1611" y="3807"/>
                      <a:pt x="1611" y="3868"/>
                    </a:cubicBezTo>
                    <a:cubicBezTo>
                      <a:pt x="1611" y="4020"/>
                      <a:pt x="1733" y="4111"/>
                      <a:pt x="1611" y="4324"/>
                    </a:cubicBezTo>
                    <a:cubicBezTo>
                      <a:pt x="1489" y="4476"/>
                      <a:pt x="1429" y="4689"/>
                      <a:pt x="1338" y="4871"/>
                    </a:cubicBezTo>
                    <a:cubicBezTo>
                      <a:pt x="1277" y="5084"/>
                      <a:pt x="1155" y="5297"/>
                      <a:pt x="1064" y="5479"/>
                    </a:cubicBezTo>
                    <a:cubicBezTo>
                      <a:pt x="1044" y="5560"/>
                      <a:pt x="983" y="5574"/>
                      <a:pt x="927" y="5574"/>
                    </a:cubicBezTo>
                    <a:cubicBezTo>
                      <a:pt x="898" y="5574"/>
                      <a:pt x="871" y="5570"/>
                      <a:pt x="851" y="5570"/>
                    </a:cubicBezTo>
                    <a:cubicBezTo>
                      <a:pt x="760" y="5570"/>
                      <a:pt x="760" y="5540"/>
                      <a:pt x="760" y="5479"/>
                    </a:cubicBezTo>
                    <a:cubicBezTo>
                      <a:pt x="730" y="5145"/>
                      <a:pt x="699" y="4810"/>
                      <a:pt x="608" y="4476"/>
                    </a:cubicBezTo>
                    <a:cubicBezTo>
                      <a:pt x="547" y="4203"/>
                      <a:pt x="547" y="3929"/>
                      <a:pt x="395" y="3716"/>
                    </a:cubicBezTo>
                    <a:cubicBezTo>
                      <a:pt x="365" y="3625"/>
                      <a:pt x="243" y="3595"/>
                      <a:pt x="152" y="3595"/>
                    </a:cubicBezTo>
                    <a:cubicBezTo>
                      <a:pt x="91" y="3595"/>
                      <a:pt x="91" y="3655"/>
                      <a:pt x="61" y="3716"/>
                    </a:cubicBezTo>
                    <a:cubicBezTo>
                      <a:pt x="0" y="3747"/>
                      <a:pt x="61" y="3777"/>
                      <a:pt x="91" y="3807"/>
                    </a:cubicBezTo>
                    <a:cubicBezTo>
                      <a:pt x="122" y="3838"/>
                      <a:pt x="152" y="3899"/>
                      <a:pt x="152" y="3929"/>
                    </a:cubicBezTo>
                    <a:cubicBezTo>
                      <a:pt x="243" y="4111"/>
                      <a:pt x="304" y="4324"/>
                      <a:pt x="365" y="4537"/>
                    </a:cubicBezTo>
                    <a:cubicBezTo>
                      <a:pt x="395" y="4902"/>
                      <a:pt x="426" y="5266"/>
                      <a:pt x="456" y="5601"/>
                    </a:cubicBezTo>
                    <a:cubicBezTo>
                      <a:pt x="517" y="5753"/>
                      <a:pt x="547" y="5874"/>
                      <a:pt x="699" y="5935"/>
                    </a:cubicBezTo>
                    <a:cubicBezTo>
                      <a:pt x="760" y="5966"/>
                      <a:pt x="851" y="5935"/>
                      <a:pt x="882" y="6057"/>
                    </a:cubicBezTo>
                    <a:cubicBezTo>
                      <a:pt x="897" y="6087"/>
                      <a:pt x="927" y="6102"/>
                      <a:pt x="961" y="6102"/>
                    </a:cubicBezTo>
                    <a:cubicBezTo>
                      <a:pt x="996" y="6102"/>
                      <a:pt x="1034" y="6087"/>
                      <a:pt x="1064" y="6057"/>
                    </a:cubicBezTo>
                    <a:cubicBezTo>
                      <a:pt x="1094" y="6026"/>
                      <a:pt x="1186" y="5966"/>
                      <a:pt x="1277" y="5935"/>
                    </a:cubicBezTo>
                    <a:cubicBezTo>
                      <a:pt x="1641" y="5783"/>
                      <a:pt x="1976" y="5631"/>
                      <a:pt x="2371" y="5449"/>
                    </a:cubicBezTo>
                    <a:cubicBezTo>
                      <a:pt x="2493" y="5358"/>
                      <a:pt x="2645" y="5327"/>
                      <a:pt x="2675" y="5145"/>
                    </a:cubicBezTo>
                    <a:cubicBezTo>
                      <a:pt x="2675" y="5084"/>
                      <a:pt x="2645" y="4993"/>
                      <a:pt x="2553" y="4962"/>
                    </a:cubicBezTo>
                    <a:cubicBezTo>
                      <a:pt x="2540" y="4935"/>
                      <a:pt x="2514" y="4920"/>
                      <a:pt x="2487" y="4920"/>
                    </a:cubicBezTo>
                    <a:cubicBezTo>
                      <a:pt x="2453" y="4920"/>
                      <a:pt x="2418" y="4943"/>
                      <a:pt x="2401" y="4993"/>
                    </a:cubicBezTo>
                    <a:cubicBezTo>
                      <a:pt x="2280" y="5145"/>
                      <a:pt x="2097" y="5175"/>
                      <a:pt x="1945" y="5266"/>
                    </a:cubicBezTo>
                    <a:cubicBezTo>
                      <a:pt x="1763" y="5327"/>
                      <a:pt x="1520" y="5358"/>
                      <a:pt x="1338" y="5540"/>
                    </a:cubicBezTo>
                    <a:cubicBezTo>
                      <a:pt x="1338" y="5449"/>
                      <a:pt x="1338" y="5449"/>
                      <a:pt x="1368" y="5358"/>
                    </a:cubicBezTo>
                    <a:cubicBezTo>
                      <a:pt x="1611" y="5023"/>
                      <a:pt x="1733" y="4689"/>
                      <a:pt x="1885" y="4355"/>
                    </a:cubicBezTo>
                    <a:cubicBezTo>
                      <a:pt x="1885" y="4294"/>
                      <a:pt x="1915" y="4263"/>
                      <a:pt x="1945" y="4263"/>
                    </a:cubicBezTo>
                    <a:cubicBezTo>
                      <a:pt x="2189" y="4233"/>
                      <a:pt x="2401" y="4142"/>
                      <a:pt x="2584" y="3990"/>
                    </a:cubicBezTo>
                    <a:cubicBezTo>
                      <a:pt x="2675" y="3959"/>
                      <a:pt x="2797" y="3929"/>
                      <a:pt x="2857" y="3838"/>
                    </a:cubicBezTo>
                    <a:cubicBezTo>
                      <a:pt x="3131" y="3655"/>
                      <a:pt x="3435" y="3534"/>
                      <a:pt x="3648" y="3291"/>
                    </a:cubicBezTo>
                    <a:cubicBezTo>
                      <a:pt x="3739" y="3200"/>
                      <a:pt x="3769" y="3139"/>
                      <a:pt x="3708" y="3048"/>
                    </a:cubicBezTo>
                    <a:cubicBezTo>
                      <a:pt x="3663" y="3017"/>
                      <a:pt x="3625" y="3002"/>
                      <a:pt x="3587" y="3002"/>
                    </a:cubicBezTo>
                    <a:cubicBezTo>
                      <a:pt x="3549" y="3002"/>
                      <a:pt x="3511" y="3017"/>
                      <a:pt x="3465" y="3048"/>
                    </a:cubicBezTo>
                    <a:cubicBezTo>
                      <a:pt x="3283" y="3200"/>
                      <a:pt x="3040" y="3321"/>
                      <a:pt x="2827" y="3473"/>
                    </a:cubicBezTo>
                    <a:cubicBezTo>
                      <a:pt x="2705" y="3595"/>
                      <a:pt x="2553" y="3625"/>
                      <a:pt x="2432" y="3747"/>
                    </a:cubicBezTo>
                    <a:cubicBezTo>
                      <a:pt x="2401" y="3807"/>
                      <a:pt x="2280" y="3807"/>
                      <a:pt x="2219" y="3838"/>
                    </a:cubicBezTo>
                    <a:cubicBezTo>
                      <a:pt x="2192" y="3856"/>
                      <a:pt x="2171" y="3863"/>
                      <a:pt x="2155" y="3863"/>
                    </a:cubicBezTo>
                    <a:cubicBezTo>
                      <a:pt x="2115" y="3863"/>
                      <a:pt x="2106" y="3820"/>
                      <a:pt x="2128" y="3777"/>
                    </a:cubicBezTo>
                    <a:cubicBezTo>
                      <a:pt x="2249" y="3503"/>
                      <a:pt x="2401" y="3230"/>
                      <a:pt x="2523" y="2926"/>
                    </a:cubicBezTo>
                    <a:cubicBezTo>
                      <a:pt x="2584" y="2683"/>
                      <a:pt x="2736" y="2440"/>
                      <a:pt x="2827" y="2166"/>
                    </a:cubicBezTo>
                    <a:cubicBezTo>
                      <a:pt x="2857" y="1984"/>
                      <a:pt x="2948" y="1832"/>
                      <a:pt x="3009" y="1680"/>
                    </a:cubicBezTo>
                    <a:cubicBezTo>
                      <a:pt x="3131" y="1467"/>
                      <a:pt x="3192" y="1224"/>
                      <a:pt x="3283" y="1011"/>
                    </a:cubicBezTo>
                    <a:cubicBezTo>
                      <a:pt x="3344" y="737"/>
                      <a:pt x="3465" y="494"/>
                      <a:pt x="3556" y="251"/>
                    </a:cubicBezTo>
                    <a:cubicBezTo>
                      <a:pt x="3587" y="99"/>
                      <a:pt x="3496" y="38"/>
                      <a:pt x="3465" y="8"/>
                    </a:cubicBezTo>
                    <a:cubicBezTo>
                      <a:pt x="3454" y="3"/>
                      <a:pt x="3443" y="0"/>
                      <a:pt x="34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69"/>
              <p:cNvSpPr/>
              <p:nvPr/>
            </p:nvSpPr>
            <p:spPr>
              <a:xfrm>
                <a:off x="4089575" y="6807450"/>
                <a:ext cx="2300" cy="775"/>
              </a:xfrm>
              <a:custGeom>
                <a:avLst/>
                <a:gdLst/>
                <a:ahLst/>
                <a:cxnLst/>
                <a:rect l="l" t="t" r="r" b="b"/>
                <a:pathLst>
                  <a:path w="92" h="31" extrusionOk="0">
                    <a:moveTo>
                      <a:pt x="0" y="0"/>
                    </a:moveTo>
                    <a:cubicBezTo>
                      <a:pt x="0" y="0"/>
                      <a:pt x="0" y="31"/>
                      <a:pt x="31" y="31"/>
                    </a:cubicBezTo>
                    <a:cubicBezTo>
                      <a:pt x="92" y="31"/>
                      <a:pt x="92" y="31"/>
                      <a:pt x="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69"/>
              <p:cNvSpPr/>
              <p:nvPr/>
            </p:nvSpPr>
            <p:spPr>
              <a:xfrm>
                <a:off x="3142750" y="6851525"/>
                <a:ext cx="1550" cy="1550"/>
              </a:xfrm>
              <a:custGeom>
                <a:avLst/>
                <a:gdLst/>
                <a:ahLst/>
                <a:cxnLst/>
                <a:rect l="l" t="t" r="r" b="b"/>
                <a:pathLst>
                  <a:path w="62" h="62" extrusionOk="0">
                    <a:moveTo>
                      <a:pt x="31" y="0"/>
                    </a:moveTo>
                    <a:cubicBezTo>
                      <a:pt x="0" y="31"/>
                      <a:pt x="0" y="61"/>
                      <a:pt x="31" y="61"/>
                    </a:cubicBezTo>
                    <a:cubicBezTo>
                      <a:pt x="61" y="31"/>
                      <a:pt x="31" y="31"/>
                      <a:pt x="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69"/>
              <p:cNvSpPr/>
              <p:nvPr/>
            </p:nvSpPr>
            <p:spPr>
              <a:xfrm>
                <a:off x="3097925" y="6165775"/>
                <a:ext cx="988625" cy="1154625"/>
              </a:xfrm>
              <a:custGeom>
                <a:avLst/>
                <a:gdLst/>
                <a:ahLst/>
                <a:cxnLst/>
                <a:rect l="l" t="t" r="r" b="b"/>
                <a:pathLst>
                  <a:path w="39545" h="46185" extrusionOk="0">
                    <a:moveTo>
                      <a:pt x="5039" y="1"/>
                    </a:moveTo>
                    <a:cubicBezTo>
                      <a:pt x="3381" y="1"/>
                      <a:pt x="1736" y="60"/>
                      <a:pt x="122" y="226"/>
                    </a:cubicBezTo>
                    <a:cubicBezTo>
                      <a:pt x="0" y="895"/>
                      <a:pt x="182" y="1503"/>
                      <a:pt x="395" y="2232"/>
                    </a:cubicBezTo>
                    <a:lnTo>
                      <a:pt x="608" y="3266"/>
                    </a:lnTo>
                    <a:cubicBezTo>
                      <a:pt x="760" y="3874"/>
                      <a:pt x="882" y="4482"/>
                      <a:pt x="1064" y="5090"/>
                    </a:cubicBezTo>
                    <a:cubicBezTo>
                      <a:pt x="1186" y="5394"/>
                      <a:pt x="1186" y="5394"/>
                      <a:pt x="1489" y="5394"/>
                    </a:cubicBezTo>
                    <a:lnTo>
                      <a:pt x="1672" y="5394"/>
                    </a:lnTo>
                    <a:cubicBezTo>
                      <a:pt x="2736" y="5424"/>
                      <a:pt x="3830" y="5424"/>
                      <a:pt x="4894" y="5485"/>
                    </a:cubicBezTo>
                    <a:lnTo>
                      <a:pt x="5015" y="5485"/>
                    </a:lnTo>
                    <a:cubicBezTo>
                      <a:pt x="5076" y="5485"/>
                      <a:pt x="5076" y="5545"/>
                      <a:pt x="5076" y="5576"/>
                    </a:cubicBezTo>
                    <a:cubicBezTo>
                      <a:pt x="5137" y="5880"/>
                      <a:pt x="5167" y="6153"/>
                      <a:pt x="5198" y="6457"/>
                    </a:cubicBezTo>
                    <a:cubicBezTo>
                      <a:pt x="5259" y="6701"/>
                      <a:pt x="5259" y="7004"/>
                      <a:pt x="5289" y="7308"/>
                    </a:cubicBezTo>
                    <a:cubicBezTo>
                      <a:pt x="6049" y="14421"/>
                      <a:pt x="8359" y="36032"/>
                      <a:pt x="8724" y="39771"/>
                    </a:cubicBezTo>
                    <a:cubicBezTo>
                      <a:pt x="8845" y="41139"/>
                      <a:pt x="8359" y="44634"/>
                      <a:pt x="9544" y="45576"/>
                    </a:cubicBezTo>
                    <a:cubicBezTo>
                      <a:pt x="9781" y="45782"/>
                      <a:pt x="10276" y="45852"/>
                      <a:pt x="10863" y="45852"/>
                    </a:cubicBezTo>
                    <a:cubicBezTo>
                      <a:pt x="12008" y="45852"/>
                      <a:pt x="13501" y="45586"/>
                      <a:pt x="14104" y="45546"/>
                    </a:cubicBezTo>
                    <a:cubicBezTo>
                      <a:pt x="14438" y="45546"/>
                      <a:pt x="14772" y="45576"/>
                      <a:pt x="15107" y="45576"/>
                    </a:cubicBezTo>
                    <a:cubicBezTo>
                      <a:pt x="20031" y="45759"/>
                      <a:pt x="24925" y="45576"/>
                      <a:pt x="29788" y="46124"/>
                    </a:cubicBezTo>
                    <a:cubicBezTo>
                      <a:pt x="30274" y="46184"/>
                      <a:pt x="30821" y="46154"/>
                      <a:pt x="31308" y="46184"/>
                    </a:cubicBezTo>
                    <a:cubicBezTo>
                      <a:pt x="31581" y="46184"/>
                      <a:pt x="31581" y="46184"/>
                      <a:pt x="31581" y="45911"/>
                    </a:cubicBezTo>
                    <a:cubicBezTo>
                      <a:pt x="31520" y="39011"/>
                      <a:pt x="34104" y="12932"/>
                      <a:pt x="35259" y="7521"/>
                    </a:cubicBezTo>
                    <a:cubicBezTo>
                      <a:pt x="35320" y="7217"/>
                      <a:pt x="35320" y="6852"/>
                      <a:pt x="35320" y="6549"/>
                    </a:cubicBezTo>
                    <a:cubicBezTo>
                      <a:pt x="35320" y="6457"/>
                      <a:pt x="35320" y="6397"/>
                      <a:pt x="35472" y="6397"/>
                    </a:cubicBezTo>
                    <a:cubicBezTo>
                      <a:pt x="36019" y="6397"/>
                      <a:pt x="36505" y="6457"/>
                      <a:pt x="37052" y="6457"/>
                    </a:cubicBezTo>
                    <a:lnTo>
                      <a:pt x="37752" y="6457"/>
                    </a:lnTo>
                    <a:cubicBezTo>
                      <a:pt x="37964" y="6457"/>
                      <a:pt x="38116" y="6336"/>
                      <a:pt x="38147" y="6153"/>
                    </a:cubicBezTo>
                    <a:cubicBezTo>
                      <a:pt x="38268" y="5454"/>
                      <a:pt x="38451" y="4816"/>
                      <a:pt x="38603" y="4178"/>
                    </a:cubicBezTo>
                    <a:cubicBezTo>
                      <a:pt x="38724" y="3722"/>
                      <a:pt x="38846" y="3266"/>
                      <a:pt x="38937" y="2749"/>
                    </a:cubicBezTo>
                    <a:cubicBezTo>
                      <a:pt x="39028" y="2445"/>
                      <a:pt x="39059" y="2111"/>
                      <a:pt x="39211" y="1807"/>
                    </a:cubicBezTo>
                    <a:cubicBezTo>
                      <a:pt x="39302" y="1624"/>
                      <a:pt x="39332" y="1472"/>
                      <a:pt x="39363" y="1290"/>
                    </a:cubicBezTo>
                    <a:cubicBezTo>
                      <a:pt x="39363" y="1199"/>
                      <a:pt x="39393" y="1077"/>
                      <a:pt x="39454" y="1017"/>
                    </a:cubicBezTo>
                    <a:cubicBezTo>
                      <a:pt x="39515" y="865"/>
                      <a:pt x="39545" y="773"/>
                      <a:pt x="39454" y="682"/>
                    </a:cubicBezTo>
                    <a:cubicBezTo>
                      <a:pt x="39363" y="561"/>
                      <a:pt x="39211" y="530"/>
                      <a:pt x="39059" y="530"/>
                    </a:cubicBezTo>
                    <a:cubicBezTo>
                      <a:pt x="38907" y="530"/>
                      <a:pt x="38755" y="530"/>
                      <a:pt x="38603" y="561"/>
                    </a:cubicBezTo>
                    <a:cubicBezTo>
                      <a:pt x="38412" y="583"/>
                      <a:pt x="38213" y="589"/>
                      <a:pt x="38010" y="589"/>
                    </a:cubicBezTo>
                    <a:cubicBezTo>
                      <a:pt x="37788" y="589"/>
                      <a:pt x="37561" y="582"/>
                      <a:pt x="37337" y="582"/>
                    </a:cubicBezTo>
                    <a:cubicBezTo>
                      <a:pt x="37211" y="582"/>
                      <a:pt x="37085" y="584"/>
                      <a:pt x="36961" y="591"/>
                    </a:cubicBezTo>
                    <a:cubicBezTo>
                      <a:pt x="36823" y="604"/>
                      <a:pt x="36690" y="611"/>
                      <a:pt x="36559" y="611"/>
                    </a:cubicBezTo>
                    <a:cubicBezTo>
                      <a:pt x="36375" y="611"/>
                      <a:pt x="36197" y="596"/>
                      <a:pt x="36019" y="561"/>
                    </a:cubicBezTo>
                    <a:cubicBezTo>
                      <a:pt x="35969" y="536"/>
                      <a:pt x="35922" y="527"/>
                      <a:pt x="35875" y="527"/>
                    </a:cubicBezTo>
                    <a:cubicBezTo>
                      <a:pt x="35751" y="527"/>
                      <a:pt x="35635" y="591"/>
                      <a:pt x="35502" y="591"/>
                    </a:cubicBezTo>
                    <a:cubicBezTo>
                      <a:pt x="35290" y="591"/>
                      <a:pt x="35107" y="530"/>
                      <a:pt x="34925" y="530"/>
                    </a:cubicBezTo>
                    <a:cubicBezTo>
                      <a:pt x="31916" y="530"/>
                      <a:pt x="28876" y="469"/>
                      <a:pt x="25867" y="439"/>
                    </a:cubicBezTo>
                    <a:cubicBezTo>
                      <a:pt x="22736" y="409"/>
                      <a:pt x="19605" y="378"/>
                      <a:pt x="16444" y="378"/>
                    </a:cubicBezTo>
                    <a:cubicBezTo>
                      <a:pt x="12718" y="315"/>
                      <a:pt x="8845" y="1"/>
                      <a:pt x="50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69"/>
              <p:cNvSpPr/>
              <p:nvPr/>
            </p:nvSpPr>
            <p:spPr>
              <a:xfrm>
                <a:off x="3098675" y="6163500"/>
                <a:ext cx="987875" cy="163725"/>
              </a:xfrm>
              <a:custGeom>
                <a:avLst/>
                <a:gdLst/>
                <a:ahLst/>
                <a:cxnLst/>
                <a:rect l="l" t="t" r="r" b="b"/>
                <a:pathLst>
                  <a:path w="39515" h="6549" extrusionOk="0">
                    <a:moveTo>
                      <a:pt x="5041" y="0"/>
                    </a:moveTo>
                    <a:cubicBezTo>
                      <a:pt x="3382" y="0"/>
                      <a:pt x="1736" y="60"/>
                      <a:pt x="122" y="226"/>
                    </a:cubicBezTo>
                    <a:cubicBezTo>
                      <a:pt x="0" y="895"/>
                      <a:pt x="213" y="1563"/>
                      <a:pt x="396" y="2232"/>
                    </a:cubicBezTo>
                    <a:lnTo>
                      <a:pt x="608" y="3266"/>
                    </a:lnTo>
                    <a:cubicBezTo>
                      <a:pt x="760" y="3874"/>
                      <a:pt x="882" y="4481"/>
                      <a:pt x="1064" y="5089"/>
                    </a:cubicBezTo>
                    <a:cubicBezTo>
                      <a:pt x="1156" y="5393"/>
                      <a:pt x="1156" y="5393"/>
                      <a:pt x="1490" y="5393"/>
                    </a:cubicBezTo>
                    <a:lnTo>
                      <a:pt x="1672" y="5393"/>
                    </a:lnTo>
                    <a:cubicBezTo>
                      <a:pt x="2736" y="5424"/>
                      <a:pt x="3861" y="5393"/>
                      <a:pt x="4925" y="5515"/>
                    </a:cubicBezTo>
                    <a:cubicBezTo>
                      <a:pt x="4864" y="5545"/>
                      <a:pt x="4985" y="5576"/>
                      <a:pt x="5016" y="5576"/>
                    </a:cubicBezTo>
                    <a:cubicBezTo>
                      <a:pt x="10639" y="5636"/>
                      <a:pt x="35351" y="6457"/>
                      <a:pt x="35503" y="6488"/>
                    </a:cubicBezTo>
                    <a:cubicBezTo>
                      <a:pt x="36019" y="6548"/>
                      <a:pt x="36536" y="6548"/>
                      <a:pt x="37053" y="6548"/>
                    </a:cubicBezTo>
                    <a:lnTo>
                      <a:pt x="37782" y="6548"/>
                    </a:lnTo>
                    <a:cubicBezTo>
                      <a:pt x="37995" y="6548"/>
                      <a:pt x="38117" y="6427"/>
                      <a:pt x="38147" y="6244"/>
                    </a:cubicBezTo>
                    <a:cubicBezTo>
                      <a:pt x="38269" y="5576"/>
                      <a:pt x="38451" y="4937"/>
                      <a:pt x="38603" y="4269"/>
                    </a:cubicBezTo>
                    <a:cubicBezTo>
                      <a:pt x="38725" y="3752"/>
                      <a:pt x="38877" y="3296"/>
                      <a:pt x="38968" y="2840"/>
                    </a:cubicBezTo>
                    <a:cubicBezTo>
                      <a:pt x="39029" y="2506"/>
                      <a:pt x="39059" y="2202"/>
                      <a:pt x="39211" y="1898"/>
                    </a:cubicBezTo>
                    <a:cubicBezTo>
                      <a:pt x="39302" y="1746"/>
                      <a:pt x="39333" y="1563"/>
                      <a:pt x="39363" y="1351"/>
                    </a:cubicBezTo>
                    <a:cubicBezTo>
                      <a:pt x="39363" y="1290"/>
                      <a:pt x="39424" y="1168"/>
                      <a:pt x="39454" y="1108"/>
                    </a:cubicBezTo>
                    <a:cubicBezTo>
                      <a:pt x="39485" y="986"/>
                      <a:pt x="39515" y="864"/>
                      <a:pt x="39454" y="743"/>
                    </a:cubicBezTo>
                    <a:cubicBezTo>
                      <a:pt x="39333" y="652"/>
                      <a:pt x="39181" y="591"/>
                      <a:pt x="39059" y="591"/>
                    </a:cubicBezTo>
                    <a:cubicBezTo>
                      <a:pt x="38907" y="591"/>
                      <a:pt x="38755" y="652"/>
                      <a:pt x="38603" y="652"/>
                    </a:cubicBezTo>
                    <a:cubicBezTo>
                      <a:pt x="38412" y="674"/>
                      <a:pt x="38213" y="680"/>
                      <a:pt x="38012" y="680"/>
                    </a:cubicBezTo>
                    <a:cubicBezTo>
                      <a:pt x="37791" y="680"/>
                      <a:pt x="37569" y="673"/>
                      <a:pt x="37351" y="673"/>
                    </a:cubicBezTo>
                    <a:cubicBezTo>
                      <a:pt x="37229" y="673"/>
                      <a:pt x="37109" y="675"/>
                      <a:pt x="36992" y="682"/>
                    </a:cubicBezTo>
                    <a:cubicBezTo>
                      <a:pt x="36840" y="682"/>
                      <a:pt x="36688" y="690"/>
                      <a:pt x="36529" y="690"/>
                    </a:cubicBezTo>
                    <a:cubicBezTo>
                      <a:pt x="36369" y="690"/>
                      <a:pt x="36202" y="682"/>
                      <a:pt x="36019" y="652"/>
                    </a:cubicBezTo>
                    <a:cubicBezTo>
                      <a:pt x="35974" y="636"/>
                      <a:pt x="35930" y="631"/>
                      <a:pt x="35887" y="631"/>
                    </a:cubicBezTo>
                    <a:cubicBezTo>
                      <a:pt x="35759" y="631"/>
                      <a:pt x="35639" y="682"/>
                      <a:pt x="35503" y="682"/>
                    </a:cubicBezTo>
                    <a:cubicBezTo>
                      <a:pt x="35320" y="682"/>
                      <a:pt x="35108" y="591"/>
                      <a:pt x="34925" y="591"/>
                    </a:cubicBezTo>
                    <a:cubicBezTo>
                      <a:pt x="31916" y="591"/>
                      <a:pt x="28876" y="560"/>
                      <a:pt x="25898" y="530"/>
                    </a:cubicBezTo>
                    <a:cubicBezTo>
                      <a:pt x="22736" y="500"/>
                      <a:pt x="19606" y="408"/>
                      <a:pt x="16475" y="378"/>
                    </a:cubicBezTo>
                    <a:cubicBezTo>
                      <a:pt x="12728" y="315"/>
                      <a:pt x="8848" y="0"/>
                      <a:pt x="50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69"/>
              <p:cNvSpPr/>
              <p:nvPr/>
            </p:nvSpPr>
            <p:spPr>
              <a:xfrm>
                <a:off x="3440900" y="6121750"/>
                <a:ext cx="311300" cy="56900"/>
              </a:xfrm>
              <a:custGeom>
                <a:avLst/>
                <a:gdLst/>
                <a:ahLst/>
                <a:cxnLst/>
                <a:rect l="l" t="t" r="r" b="b"/>
                <a:pathLst>
                  <a:path w="12452" h="2276" extrusionOk="0">
                    <a:moveTo>
                      <a:pt x="1729" y="0"/>
                    </a:moveTo>
                    <a:cubicBezTo>
                      <a:pt x="1379" y="0"/>
                      <a:pt x="1028" y="18"/>
                      <a:pt x="681" y="18"/>
                    </a:cubicBezTo>
                    <a:cubicBezTo>
                      <a:pt x="572" y="18"/>
                      <a:pt x="463" y="16"/>
                      <a:pt x="354" y="12"/>
                    </a:cubicBezTo>
                    <a:cubicBezTo>
                      <a:pt x="329" y="4"/>
                      <a:pt x="305" y="1"/>
                      <a:pt x="281" y="1"/>
                    </a:cubicBezTo>
                    <a:cubicBezTo>
                      <a:pt x="109" y="1"/>
                      <a:pt x="0" y="185"/>
                      <a:pt x="81" y="346"/>
                    </a:cubicBezTo>
                    <a:cubicBezTo>
                      <a:pt x="202" y="619"/>
                      <a:pt x="202" y="863"/>
                      <a:pt x="202" y="1136"/>
                    </a:cubicBezTo>
                    <a:cubicBezTo>
                      <a:pt x="202" y="1471"/>
                      <a:pt x="233" y="1774"/>
                      <a:pt x="445" y="2048"/>
                    </a:cubicBezTo>
                    <a:cubicBezTo>
                      <a:pt x="604" y="2055"/>
                      <a:pt x="764" y="2057"/>
                      <a:pt x="924" y="2057"/>
                    </a:cubicBezTo>
                    <a:cubicBezTo>
                      <a:pt x="1210" y="2057"/>
                      <a:pt x="1498" y="2050"/>
                      <a:pt x="1781" y="2050"/>
                    </a:cubicBezTo>
                    <a:cubicBezTo>
                      <a:pt x="2040" y="2050"/>
                      <a:pt x="2296" y="2056"/>
                      <a:pt x="2543" y="2078"/>
                    </a:cubicBezTo>
                    <a:cubicBezTo>
                      <a:pt x="2767" y="2114"/>
                      <a:pt x="2996" y="2122"/>
                      <a:pt x="3225" y="2122"/>
                    </a:cubicBezTo>
                    <a:cubicBezTo>
                      <a:pt x="3412" y="2122"/>
                      <a:pt x="3599" y="2117"/>
                      <a:pt x="3785" y="2117"/>
                    </a:cubicBezTo>
                    <a:cubicBezTo>
                      <a:pt x="3960" y="2117"/>
                      <a:pt x="4134" y="2121"/>
                      <a:pt x="4306" y="2139"/>
                    </a:cubicBezTo>
                    <a:cubicBezTo>
                      <a:pt x="4655" y="2154"/>
                      <a:pt x="5020" y="2154"/>
                      <a:pt x="5392" y="2154"/>
                    </a:cubicBezTo>
                    <a:cubicBezTo>
                      <a:pt x="5765" y="2154"/>
                      <a:pt x="6145" y="2154"/>
                      <a:pt x="6525" y="2170"/>
                    </a:cubicBezTo>
                    <a:cubicBezTo>
                      <a:pt x="6788" y="2170"/>
                      <a:pt x="7065" y="2156"/>
                      <a:pt x="7328" y="2156"/>
                    </a:cubicBezTo>
                    <a:cubicBezTo>
                      <a:pt x="7460" y="2156"/>
                      <a:pt x="7588" y="2160"/>
                      <a:pt x="7710" y="2170"/>
                    </a:cubicBezTo>
                    <a:cubicBezTo>
                      <a:pt x="7980" y="2192"/>
                      <a:pt x="8253" y="2198"/>
                      <a:pt x="8528" y="2198"/>
                    </a:cubicBezTo>
                    <a:cubicBezTo>
                      <a:pt x="8828" y="2198"/>
                      <a:pt x="9130" y="2191"/>
                      <a:pt x="9429" y="2191"/>
                    </a:cubicBezTo>
                    <a:cubicBezTo>
                      <a:pt x="9597" y="2191"/>
                      <a:pt x="9764" y="2193"/>
                      <a:pt x="9929" y="2200"/>
                    </a:cubicBezTo>
                    <a:lnTo>
                      <a:pt x="11236" y="2200"/>
                    </a:lnTo>
                    <a:cubicBezTo>
                      <a:pt x="11327" y="2200"/>
                      <a:pt x="11388" y="2200"/>
                      <a:pt x="11479" y="2230"/>
                    </a:cubicBezTo>
                    <a:cubicBezTo>
                      <a:pt x="11510" y="2261"/>
                      <a:pt x="11555" y="2276"/>
                      <a:pt x="11605" y="2276"/>
                    </a:cubicBezTo>
                    <a:cubicBezTo>
                      <a:pt x="11654" y="2276"/>
                      <a:pt x="11707" y="2261"/>
                      <a:pt x="11753" y="2230"/>
                    </a:cubicBezTo>
                    <a:cubicBezTo>
                      <a:pt x="11905" y="2170"/>
                      <a:pt x="11996" y="2170"/>
                      <a:pt x="12148" y="2170"/>
                    </a:cubicBezTo>
                    <a:cubicBezTo>
                      <a:pt x="12209" y="2078"/>
                      <a:pt x="12209" y="2018"/>
                      <a:pt x="12209" y="1926"/>
                    </a:cubicBezTo>
                    <a:cubicBezTo>
                      <a:pt x="12300" y="1562"/>
                      <a:pt x="12421" y="1167"/>
                      <a:pt x="12421" y="802"/>
                    </a:cubicBezTo>
                    <a:cubicBezTo>
                      <a:pt x="12452" y="650"/>
                      <a:pt x="12421" y="467"/>
                      <a:pt x="12269" y="346"/>
                    </a:cubicBezTo>
                    <a:cubicBezTo>
                      <a:pt x="12057" y="194"/>
                      <a:pt x="11783" y="164"/>
                      <a:pt x="11540" y="103"/>
                    </a:cubicBezTo>
                    <a:cubicBezTo>
                      <a:pt x="11236" y="72"/>
                      <a:pt x="10947" y="65"/>
                      <a:pt x="10658" y="65"/>
                    </a:cubicBezTo>
                    <a:cubicBezTo>
                      <a:pt x="10370" y="65"/>
                      <a:pt x="10081" y="72"/>
                      <a:pt x="9777" y="72"/>
                    </a:cubicBezTo>
                    <a:cubicBezTo>
                      <a:pt x="9154" y="51"/>
                      <a:pt x="8515" y="29"/>
                      <a:pt x="7883" y="29"/>
                    </a:cubicBezTo>
                    <a:cubicBezTo>
                      <a:pt x="7621" y="29"/>
                      <a:pt x="7360" y="33"/>
                      <a:pt x="7102" y="42"/>
                    </a:cubicBezTo>
                    <a:cubicBezTo>
                      <a:pt x="6991" y="52"/>
                      <a:pt x="6879" y="55"/>
                      <a:pt x="6767" y="55"/>
                    </a:cubicBezTo>
                    <a:cubicBezTo>
                      <a:pt x="6542" y="55"/>
                      <a:pt x="6312" y="42"/>
                      <a:pt x="6069" y="42"/>
                    </a:cubicBezTo>
                    <a:cubicBezTo>
                      <a:pt x="5856" y="12"/>
                      <a:pt x="5582" y="12"/>
                      <a:pt x="5309" y="12"/>
                    </a:cubicBezTo>
                    <a:cubicBezTo>
                      <a:pt x="5157" y="12"/>
                      <a:pt x="5005" y="42"/>
                      <a:pt x="4853" y="42"/>
                    </a:cubicBezTo>
                    <a:cubicBezTo>
                      <a:pt x="4326" y="42"/>
                      <a:pt x="3799" y="69"/>
                      <a:pt x="3272" y="69"/>
                    </a:cubicBezTo>
                    <a:cubicBezTo>
                      <a:pt x="3009" y="69"/>
                      <a:pt x="2745" y="62"/>
                      <a:pt x="2482" y="42"/>
                    </a:cubicBezTo>
                    <a:cubicBezTo>
                      <a:pt x="2234" y="10"/>
                      <a:pt x="1982" y="0"/>
                      <a:pt x="17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69"/>
              <p:cNvSpPr/>
              <p:nvPr/>
            </p:nvSpPr>
            <p:spPr>
              <a:xfrm>
                <a:off x="3819825" y="7156225"/>
                <a:ext cx="200625" cy="156575"/>
              </a:xfrm>
              <a:custGeom>
                <a:avLst/>
                <a:gdLst/>
                <a:ahLst/>
                <a:cxnLst/>
                <a:rect l="l" t="t" r="r" b="b"/>
                <a:pathLst>
                  <a:path w="8025" h="6263" extrusionOk="0">
                    <a:moveTo>
                      <a:pt x="3617" y="1"/>
                    </a:moveTo>
                    <a:cubicBezTo>
                      <a:pt x="1945" y="1"/>
                      <a:pt x="1064" y="2037"/>
                      <a:pt x="334" y="4013"/>
                    </a:cubicBezTo>
                    <a:lnTo>
                      <a:pt x="0" y="4621"/>
                    </a:lnTo>
                    <a:cubicBezTo>
                      <a:pt x="912" y="5168"/>
                      <a:pt x="1824" y="5624"/>
                      <a:pt x="2705" y="5958"/>
                    </a:cubicBezTo>
                    <a:cubicBezTo>
                      <a:pt x="3161" y="6110"/>
                      <a:pt x="3587" y="6262"/>
                      <a:pt x="3951" y="6262"/>
                    </a:cubicBezTo>
                    <a:cubicBezTo>
                      <a:pt x="4803" y="6232"/>
                      <a:pt x="5350" y="5442"/>
                      <a:pt x="5897" y="4621"/>
                    </a:cubicBezTo>
                    <a:cubicBezTo>
                      <a:pt x="6596" y="3557"/>
                      <a:pt x="7295" y="2493"/>
                      <a:pt x="8024" y="1430"/>
                    </a:cubicBezTo>
                    <a:cubicBezTo>
                      <a:pt x="7113" y="1095"/>
                      <a:pt x="6170" y="761"/>
                      <a:pt x="5258" y="426"/>
                    </a:cubicBezTo>
                    <a:cubicBezTo>
                      <a:pt x="4681" y="183"/>
                      <a:pt x="4134" y="1"/>
                      <a:pt x="3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69"/>
              <p:cNvSpPr/>
              <p:nvPr/>
            </p:nvSpPr>
            <p:spPr>
              <a:xfrm>
                <a:off x="3806200" y="7145800"/>
                <a:ext cx="224875" cy="174300"/>
              </a:xfrm>
              <a:custGeom>
                <a:avLst/>
                <a:gdLst/>
                <a:ahLst/>
                <a:cxnLst/>
                <a:rect l="l" t="t" r="r" b="b"/>
                <a:pathLst>
                  <a:path w="8995" h="6972" extrusionOk="0">
                    <a:moveTo>
                      <a:pt x="4135" y="744"/>
                    </a:moveTo>
                    <a:cubicBezTo>
                      <a:pt x="4650" y="744"/>
                      <a:pt x="5172" y="960"/>
                      <a:pt x="5651" y="1147"/>
                    </a:cubicBezTo>
                    <a:cubicBezTo>
                      <a:pt x="6409" y="1425"/>
                      <a:pt x="7187" y="1703"/>
                      <a:pt x="7951" y="1980"/>
                    </a:cubicBezTo>
                    <a:lnTo>
                      <a:pt x="7951" y="1980"/>
                    </a:lnTo>
                    <a:cubicBezTo>
                      <a:pt x="7539" y="2617"/>
                      <a:pt x="7127" y="3239"/>
                      <a:pt x="6715" y="3883"/>
                    </a:cubicBezTo>
                    <a:cubicBezTo>
                      <a:pt x="6259" y="4552"/>
                      <a:pt x="5864" y="5281"/>
                      <a:pt x="5256" y="5859"/>
                    </a:cubicBezTo>
                    <a:cubicBezTo>
                      <a:pt x="4972" y="6144"/>
                      <a:pt x="4675" y="6247"/>
                      <a:pt x="4365" y="6247"/>
                    </a:cubicBezTo>
                    <a:cubicBezTo>
                      <a:pt x="3982" y="6247"/>
                      <a:pt x="3580" y="6088"/>
                      <a:pt x="3159" y="5920"/>
                    </a:cubicBezTo>
                    <a:cubicBezTo>
                      <a:pt x="2375" y="5612"/>
                      <a:pt x="1617" y="5201"/>
                      <a:pt x="885" y="4782"/>
                    </a:cubicBezTo>
                    <a:lnTo>
                      <a:pt x="885" y="4782"/>
                    </a:lnTo>
                    <a:cubicBezTo>
                      <a:pt x="1035" y="4781"/>
                      <a:pt x="1184" y="4701"/>
                      <a:pt x="1244" y="4521"/>
                    </a:cubicBezTo>
                    <a:cubicBezTo>
                      <a:pt x="1487" y="3792"/>
                      <a:pt x="1791" y="3062"/>
                      <a:pt x="2156" y="2394"/>
                    </a:cubicBezTo>
                    <a:cubicBezTo>
                      <a:pt x="2460" y="1816"/>
                      <a:pt x="2855" y="1208"/>
                      <a:pt x="3433" y="904"/>
                    </a:cubicBezTo>
                    <a:cubicBezTo>
                      <a:pt x="3662" y="789"/>
                      <a:pt x="3898" y="744"/>
                      <a:pt x="4135" y="744"/>
                    </a:cubicBezTo>
                    <a:close/>
                    <a:moveTo>
                      <a:pt x="4103" y="1"/>
                    </a:moveTo>
                    <a:cubicBezTo>
                      <a:pt x="3754" y="1"/>
                      <a:pt x="3408" y="76"/>
                      <a:pt x="3068" y="266"/>
                    </a:cubicBezTo>
                    <a:cubicBezTo>
                      <a:pt x="1609" y="1026"/>
                      <a:pt x="1031" y="2910"/>
                      <a:pt x="515" y="4278"/>
                    </a:cubicBezTo>
                    <a:cubicBezTo>
                      <a:pt x="473" y="4420"/>
                      <a:pt x="498" y="4537"/>
                      <a:pt x="559" y="4622"/>
                    </a:cubicBezTo>
                    <a:lnTo>
                      <a:pt x="559" y="4622"/>
                    </a:lnTo>
                    <a:cubicBezTo>
                      <a:pt x="539" y="4619"/>
                      <a:pt x="520" y="4617"/>
                      <a:pt x="501" y="4617"/>
                    </a:cubicBezTo>
                    <a:cubicBezTo>
                      <a:pt x="183" y="4617"/>
                      <a:pt x="1" y="5082"/>
                      <a:pt x="332" y="5312"/>
                    </a:cubicBezTo>
                    <a:cubicBezTo>
                      <a:pt x="1183" y="5798"/>
                      <a:pt x="2095" y="6254"/>
                      <a:pt x="3068" y="6649"/>
                    </a:cubicBezTo>
                    <a:cubicBezTo>
                      <a:pt x="3504" y="6834"/>
                      <a:pt x="3949" y="6972"/>
                      <a:pt x="4389" y="6972"/>
                    </a:cubicBezTo>
                    <a:cubicBezTo>
                      <a:pt x="4745" y="6972"/>
                      <a:pt x="5098" y="6881"/>
                      <a:pt x="5439" y="6649"/>
                    </a:cubicBezTo>
                    <a:cubicBezTo>
                      <a:pt x="6138" y="6163"/>
                      <a:pt x="6594" y="5342"/>
                      <a:pt x="7050" y="4673"/>
                    </a:cubicBezTo>
                    <a:cubicBezTo>
                      <a:pt x="7658" y="3761"/>
                      <a:pt x="8235" y="2880"/>
                      <a:pt x="8843" y="1968"/>
                    </a:cubicBezTo>
                    <a:cubicBezTo>
                      <a:pt x="8995" y="1755"/>
                      <a:pt x="8843" y="1512"/>
                      <a:pt x="8600" y="1451"/>
                    </a:cubicBezTo>
                    <a:cubicBezTo>
                      <a:pt x="7536" y="1056"/>
                      <a:pt x="6472" y="631"/>
                      <a:pt x="5408" y="266"/>
                    </a:cubicBezTo>
                    <a:cubicBezTo>
                      <a:pt x="4972" y="115"/>
                      <a:pt x="4535" y="1"/>
                      <a:pt x="41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69"/>
              <p:cNvSpPr/>
              <p:nvPr/>
            </p:nvSpPr>
            <p:spPr>
              <a:xfrm>
                <a:off x="3844900" y="7202600"/>
                <a:ext cx="145150" cy="70850"/>
              </a:xfrm>
              <a:custGeom>
                <a:avLst/>
                <a:gdLst/>
                <a:ahLst/>
                <a:cxnLst/>
                <a:rect l="l" t="t" r="r" b="b"/>
                <a:pathLst>
                  <a:path w="5806" h="2834" extrusionOk="0">
                    <a:moveTo>
                      <a:pt x="5714" y="0"/>
                    </a:moveTo>
                    <a:cubicBezTo>
                      <a:pt x="5228" y="91"/>
                      <a:pt x="4742" y="304"/>
                      <a:pt x="4286" y="486"/>
                    </a:cubicBezTo>
                    <a:cubicBezTo>
                      <a:pt x="3800" y="699"/>
                      <a:pt x="3283" y="942"/>
                      <a:pt x="2796" y="1185"/>
                    </a:cubicBezTo>
                    <a:cubicBezTo>
                      <a:pt x="2341" y="1459"/>
                      <a:pt x="1885" y="1702"/>
                      <a:pt x="1429" y="2006"/>
                    </a:cubicBezTo>
                    <a:cubicBezTo>
                      <a:pt x="1246" y="2158"/>
                      <a:pt x="1003" y="2280"/>
                      <a:pt x="790" y="2401"/>
                    </a:cubicBezTo>
                    <a:cubicBezTo>
                      <a:pt x="547" y="2523"/>
                      <a:pt x="304" y="2523"/>
                      <a:pt x="61" y="2614"/>
                    </a:cubicBezTo>
                    <a:cubicBezTo>
                      <a:pt x="0" y="2644"/>
                      <a:pt x="0" y="2766"/>
                      <a:pt x="91" y="2827"/>
                    </a:cubicBezTo>
                    <a:cubicBezTo>
                      <a:pt x="123" y="2831"/>
                      <a:pt x="155" y="2834"/>
                      <a:pt x="188" y="2834"/>
                    </a:cubicBezTo>
                    <a:cubicBezTo>
                      <a:pt x="589" y="2834"/>
                      <a:pt x="1028" y="2505"/>
                      <a:pt x="1337" y="2280"/>
                    </a:cubicBezTo>
                    <a:cubicBezTo>
                      <a:pt x="1793" y="1976"/>
                      <a:pt x="2280" y="1672"/>
                      <a:pt x="2705" y="1398"/>
                    </a:cubicBezTo>
                    <a:cubicBezTo>
                      <a:pt x="3161" y="1125"/>
                      <a:pt x="3678" y="882"/>
                      <a:pt x="4195" y="638"/>
                    </a:cubicBezTo>
                    <a:cubicBezTo>
                      <a:pt x="4468" y="547"/>
                      <a:pt x="4772" y="426"/>
                      <a:pt x="5046" y="304"/>
                    </a:cubicBezTo>
                    <a:cubicBezTo>
                      <a:pt x="5259" y="213"/>
                      <a:pt x="5532" y="152"/>
                      <a:pt x="5775" y="30"/>
                    </a:cubicBezTo>
                    <a:cubicBezTo>
                      <a:pt x="5806" y="30"/>
                      <a:pt x="5775" y="0"/>
                      <a:pt x="57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69"/>
              <p:cNvSpPr/>
              <p:nvPr/>
            </p:nvSpPr>
            <p:spPr>
              <a:xfrm>
                <a:off x="3930000" y="7183025"/>
                <a:ext cx="7250" cy="46375"/>
              </a:xfrm>
              <a:custGeom>
                <a:avLst/>
                <a:gdLst/>
                <a:ahLst/>
                <a:cxnLst/>
                <a:rect l="l" t="t" r="r" b="b"/>
                <a:pathLst>
                  <a:path w="290" h="1855" extrusionOk="0">
                    <a:moveTo>
                      <a:pt x="270" y="0"/>
                    </a:moveTo>
                    <a:cubicBezTo>
                      <a:pt x="259" y="0"/>
                      <a:pt x="244" y="8"/>
                      <a:pt x="244" y="23"/>
                    </a:cubicBezTo>
                    <a:cubicBezTo>
                      <a:pt x="244" y="114"/>
                      <a:pt x="183" y="175"/>
                      <a:pt x="183" y="266"/>
                    </a:cubicBezTo>
                    <a:cubicBezTo>
                      <a:pt x="183" y="327"/>
                      <a:pt x="183" y="418"/>
                      <a:pt x="152" y="449"/>
                    </a:cubicBezTo>
                    <a:cubicBezTo>
                      <a:pt x="152" y="601"/>
                      <a:pt x="122" y="753"/>
                      <a:pt x="122" y="905"/>
                    </a:cubicBezTo>
                    <a:cubicBezTo>
                      <a:pt x="92" y="1209"/>
                      <a:pt x="31" y="1482"/>
                      <a:pt x="0" y="1786"/>
                    </a:cubicBezTo>
                    <a:cubicBezTo>
                      <a:pt x="0" y="1832"/>
                      <a:pt x="46" y="1855"/>
                      <a:pt x="92" y="1855"/>
                    </a:cubicBezTo>
                    <a:cubicBezTo>
                      <a:pt x="137" y="1855"/>
                      <a:pt x="183" y="1832"/>
                      <a:pt x="183" y="1786"/>
                    </a:cubicBezTo>
                    <a:cubicBezTo>
                      <a:pt x="183" y="1482"/>
                      <a:pt x="244" y="1209"/>
                      <a:pt x="244" y="905"/>
                    </a:cubicBezTo>
                    <a:cubicBezTo>
                      <a:pt x="244" y="753"/>
                      <a:pt x="274" y="631"/>
                      <a:pt x="274" y="479"/>
                    </a:cubicBezTo>
                    <a:lnTo>
                      <a:pt x="274" y="297"/>
                    </a:lnTo>
                    <a:lnTo>
                      <a:pt x="274" y="175"/>
                    </a:lnTo>
                    <a:lnTo>
                      <a:pt x="274" y="23"/>
                    </a:lnTo>
                    <a:cubicBezTo>
                      <a:pt x="289" y="8"/>
                      <a:pt x="282" y="0"/>
                      <a:pt x="2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69"/>
              <p:cNvSpPr/>
              <p:nvPr/>
            </p:nvSpPr>
            <p:spPr>
              <a:xfrm>
                <a:off x="3933900" y="7228275"/>
                <a:ext cx="28800" cy="26775"/>
              </a:xfrm>
              <a:custGeom>
                <a:avLst/>
                <a:gdLst/>
                <a:ahLst/>
                <a:cxnLst/>
                <a:rect l="l" t="t" r="r" b="b"/>
                <a:pathLst>
                  <a:path w="1152" h="1071" extrusionOk="0">
                    <a:moveTo>
                      <a:pt x="64" y="0"/>
                    </a:moveTo>
                    <a:cubicBezTo>
                      <a:pt x="20" y="0"/>
                      <a:pt x="1" y="76"/>
                      <a:pt x="27" y="128"/>
                    </a:cubicBezTo>
                    <a:cubicBezTo>
                      <a:pt x="240" y="280"/>
                      <a:pt x="422" y="371"/>
                      <a:pt x="574" y="523"/>
                    </a:cubicBezTo>
                    <a:lnTo>
                      <a:pt x="847" y="797"/>
                    </a:lnTo>
                    <a:cubicBezTo>
                      <a:pt x="878" y="827"/>
                      <a:pt x="908" y="918"/>
                      <a:pt x="939" y="949"/>
                    </a:cubicBezTo>
                    <a:cubicBezTo>
                      <a:pt x="999" y="979"/>
                      <a:pt x="1030" y="1070"/>
                      <a:pt x="1091" y="1070"/>
                    </a:cubicBezTo>
                    <a:cubicBezTo>
                      <a:pt x="1151" y="1070"/>
                      <a:pt x="1151" y="1070"/>
                      <a:pt x="1151" y="1040"/>
                    </a:cubicBezTo>
                    <a:cubicBezTo>
                      <a:pt x="1151" y="949"/>
                      <a:pt x="1091" y="918"/>
                      <a:pt x="1060" y="827"/>
                    </a:cubicBezTo>
                    <a:cubicBezTo>
                      <a:pt x="1030" y="797"/>
                      <a:pt x="999" y="736"/>
                      <a:pt x="908" y="675"/>
                    </a:cubicBezTo>
                    <a:cubicBezTo>
                      <a:pt x="847" y="584"/>
                      <a:pt x="726" y="493"/>
                      <a:pt x="635" y="432"/>
                    </a:cubicBezTo>
                    <a:cubicBezTo>
                      <a:pt x="452" y="280"/>
                      <a:pt x="270" y="128"/>
                      <a:pt x="88" y="7"/>
                    </a:cubicBezTo>
                    <a:cubicBezTo>
                      <a:pt x="79" y="2"/>
                      <a:pt x="72"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69"/>
              <p:cNvSpPr/>
              <p:nvPr/>
            </p:nvSpPr>
            <p:spPr>
              <a:xfrm>
                <a:off x="3910250" y="7199925"/>
                <a:ext cx="4575" cy="42650"/>
              </a:xfrm>
              <a:custGeom>
                <a:avLst/>
                <a:gdLst/>
                <a:ahLst/>
                <a:cxnLst/>
                <a:rect l="l" t="t" r="r" b="b"/>
                <a:pathLst>
                  <a:path w="183" h="1706" extrusionOk="0">
                    <a:moveTo>
                      <a:pt x="38" y="1"/>
                    </a:moveTo>
                    <a:cubicBezTo>
                      <a:pt x="15" y="1"/>
                      <a:pt x="0" y="16"/>
                      <a:pt x="0" y="46"/>
                    </a:cubicBezTo>
                    <a:lnTo>
                      <a:pt x="0" y="867"/>
                    </a:lnTo>
                    <a:lnTo>
                      <a:pt x="0" y="1292"/>
                    </a:lnTo>
                    <a:cubicBezTo>
                      <a:pt x="0" y="1414"/>
                      <a:pt x="0" y="1566"/>
                      <a:pt x="30" y="1657"/>
                    </a:cubicBezTo>
                    <a:cubicBezTo>
                      <a:pt x="30" y="1676"/>
                      <a:pt x="75" y="1705"/>
                      <a:pt x="111" y="1705"/>
                    </a:cubicBezTo>
                    <a:cubicBezTo>
                      <a:pt x="133" y="1705"/>
                      <a:pt x="152" y="1693"/>
                      <a:pt x="152" y="1657"/>
                    </a:cubicBezTo>
                    <a:cubicBezTo>
                      <a:pt x="182" y="1566"/>
                      <a:pt x="152" y="1414"/>
                      <a:pt x="152" y="1292"/>
                    </a:cubicBezTo>
                    <a:lnTo>
                      <a:pt x="152" y="867"/>
                    </a:lnTo>
                    <a:cubicBezTo>
                      <a:pt x="152" y="593"/>
                      <a:pt x="122" y="289"/>
                      <a:pt x="122" y="46"/>
                    </a:cubicBezTo>
                    <a:cubicBezTo>
                      <a:pt x="91" y="16"/>
                      <a:pt x="61" y="1"/>
                      <a:pt x="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69"/>
              <p:cNvSpPr/>
              <p:nvPr/>
            </p:nvSpPr>
            <p:spPr>
              <a:xfrm>
                <a:off x="3913450" y="7241225"/>
                <a:ext cx="26875" cy="23650"/>
              </a:xfrm>
              <a:custGeom>
                <a:avLst/>
                <a:gdLst/>
                <a:ahLst/>
                <a:cxnLst/>
                <a:rect l="l" t="t" r="r" b="b"/>
                <a:pathLst>
                  <a:path w="1075" h="946" extrusionOk="0">
                    <a:moveTo>
                      <a:pt x="103" y="0"/>
                    </a:moveTo>
                    <a:cubicBezTo>
                      <a:pt x="67" y="0"/>
                      <a:pt x="0" y="100"/>
                      <a:pt x="54" y="127"/>
                    </a:cubicBezTo>
                    <a:cubicBezTo>
                      <a:pt x="206" y="279"/>
                      <a:pt x="358" y="400"/>
                      <a:pt x="480" y="552"/>
                    </a:cubicBezTo>
                    <a:cubicBezTo>
                      <a:pt x="541" y="613"/>
                      <a:pt x="632" y="674"/>
                      <a:pt x="693" y="735"/>
                    </a:cubicBezTo>
                    <a:cubicBezTo>
                      <a:pt x="784" y="826"/>
                      <a:pt x="845" y="887"/>
                      <a:pt x="936" y="917"/>
                    </a:cubicBezTo>
                    <a:cubicBezTo>
                      <a:pt x="949" y="937"/>
                      <a:pt x="964" y="945"/>
                      <a:pt x="978" y="945"/>
                    </a:cubicBezTo>
                    <a:cubicBezTo>
                      <a:pt x="1029" y="945"/>
                      <a:pt x="1075" y="837"/>
                      <a:pt x="1027" y="765"/>
                    </a:cubicBezTo>
                    <a:cubicBezTo>
                      <a:pt x="966" y="704"/>
                      <a:pt x="875" y="674"/>
                      <a:pt x="814" y="583"/>
                    </a:cubicBezTo>
                    <a:cubicBezTo>
                      <a:pt x="723" y="522"/>
                      <a:pt x="662" y="461"/>
                      <a:pt x="571" y="400"/>
                    </a:cubicBezTo>
                    <a:cubicBezTo>
                      <a:pt x="419" y="279"/>
                      <a:pt x="298" y="127"/>
                      <a:pt x="115" y="5"/>
                    </a:cubicBezTo>
                    <a:cubicBezTo>
                      <a:pt x="112" y="2"/>
                      <a:pt x="108" y="0"/>
                      <a:pt x="1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69"/>
              <p:cNvSpPr/>
              <p:nvPr/>
            </p:nvSpPr>
            <p:spPr>
              <a:xfrm>
                <a:off x="3879075" y="7212925"/>
                <a:ext cx="6100" cy="45025"/>
              </a:xfrm>
              <a:custGeom>
                <a:avLst/>
                <a:gdLst/>
                <a:ahLst/>
                <a:cxnLst/>
                <a:rect l="l" t="t" r="r" b="b"/>
                <a:pathLst>
                  <a:path w="244" h="1801" extrusionOk="0">
                    <a:moveTo>
                      <a:pt x="192" y="1"/>
                    </a:moveTo>
                    <a:cubicBezTo>
                      <a:pt x="171" y="1"/>
                      <a:pt x="153" y="16"/>
                      <a:pt x="153" y="43"/>
                    </a:cubicBezTo>
                    <a:cubicBezTo>
                      <a:pt x="92" y="317"/>
                      <a:pt x="92" y="621"/>
                      <a:pt x="62" y="894"/>
                    </a:cubicBezTo>
                    <a:cubicBezTo>
                      <a:pt x="31" y="1137"/>
                      <a:pt x="1" y="1441"/>
                      <a:pt x="1" y="1715"/>
                    </a:cubicBezTo>
                    <a:cubicBezTo>
                      <a:pt x="1" y="1768"/>
                      <a:pt x="52" y="1800"/>
                      <a:pt x="95" y="1800"/>
                    </a:cubicBezTo>
                    <a:cubicBezTo>
                      <a:pt x="126" y="1800"/>
                      <a:pt x="153" y="1783"/>
                      <a:pt x="153" y="1745"/>
                    </a:cubicBezTo>
                    <a:cubicBezTo>
                      <a:pt x="183" y="1502"/>
                      <a:pt x="183" y="1198"/>
                      <a:pt x="214" y="924"/>
                    </a:cubicBezTo>
                    <a:cubicBezTo>
                      <a:pt x="214" y="651"/>
                      <a:pt x="244" y="347"/>
                      <a:pt x="244" y="73"/>
                    </a:cubicBezTo>
                    <a:cubicBezTo>
                      <a:pt x="244" y="23"/>
                      <a:pt x="216" y="1"/>
                      <a:pt x="1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69"/>
              <p:cNvSpPr/>
              <p:nvPr/>
            </p:nvSpPr>
            <p:spPr>
              <a:xfrm>
                <a:off x="3884650" y="7263250"/>
                <a:ext cx="33550" cy="21750"/>
              </a:xfrm>
              <a:custGeom>
                <a:avLst/>
                <a:gdLst/>
                <a:ahLst/>
                <a:cxnLst/>
                <a:rect l="l" t="t" r="r" b="b"/>
                <a:pathLst>
                  <a:path w="1342" h="870" extrusionOk="0">
                    <a:moveTo>
                      <a:pt x="122" y="1"/>
                    </a:moveTo>
                    <a:cubicBezTo>
                      <a:pt x="64" y="1"/>
                      <a:pt x="1" y="100"/>
                      <a:pt x="82" y="127"/>
                    </a:cubicBezTo>
                    <a:cubicBezTo>
                      <a:pt x="416" y="401"/>
                      <a:pt x="781" y="614"/>
                      <a:pt x="1146" y="857"/>
                    </a:cubicBezTo>
                    <a:cubicBezTo>
                      <a:pt x="1159" y="865"/>
                      <a:pt x="1172" y="869"/>
                      <a:pt x="1185" y="869"/>
                    </a:cubicBezTo>
                    <a:cubicBezTo>
                      <a:pt x="1266" y="869"/>
                      <a:pt x="1341" y="731"/>
                      <a:pt x="1237" y="705"/>
                    </a:cubicBezTo>
                    <a:cubicBezTo>
                      <a:pt x="872" y="462"/>
                      <a:pt x="507" y="249"/>
                      <a:pt x="143" y="6"/>
                    </a:cubicBezTo>
                    <a:cubicBezTo>
                      <a:pt x="136" y="2"/>
                      <a:pt x="129"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69"/>
              <p:cNvSpPr/>
              <p:nvPr/>
            </p:nvSpPr>
            <p:spPr>
              <a:xfrm>
                <a:off x="3594125" y="7243625"/>
                <a:ext cx="214325" cy="113375"/>
              </a:xfrm>
              <a:custGeom>
                <a:avLst/>
                <a:gdLst/>
                <a:ahLst/>
                <a:cxnLst/>
                <a:rect l="l" t="t" r="r" b="b"/>
                <a:pathLst>
                  <a:path w="8573" h="4535" extrusionOk="0">
                    <a:moveTo>
                      <a:pt x="5062" y="1"/>
                    </a:moveTo>
                    <a:cubicBezTo>
                      <a:pt x="4378" y="1"/>
                      <a:pt x="3698" y="392"/>
                      <a:pt x="3040" y="760"/>
                    </a:cubicBezTo>
                    <a:cubicBezTo>
                      <a:pt x="2007" y="1338"/>
                      <a:pt x="1004" y="1946"/>
                      <a:pt x="0" y="2493"/>
                    </a:cubicBezTo>
                    <a:cubicBezTo>
                      <a:pt x="760" y="2949"/>
                      <a:pt x="1551" y="3374"/>
                      <a:pt x="2311" y="3830"/>
                    </a:cubicBezTo>
                    <a:cubicBezTo>
                      <a:pt x="2767" y="4104"/>
                      <a:pt x="3222" y="4377"/>
                      <a:pt x="3709" y="4469"/>
                    </a:cubicBezTo>
                    <a:cubicBezTo>
                      <a:pt x="3899" y="4513"/>
                      <a:pt x="4089" y="4534"/>
                      <a:pt x="4278" y="4534"/>
                    </a:cubicBezTo>
                    <a:cubicBezTo>
                      <a:pt x="5623" y="4534"/>
                      <a:pt x="6913" y="3468"/>
                      <a:pt x="8086" y="2402"/>
                    </a:cubicBezTo>
                    <a:lnTo>
                      <a:pt x="8572" y="2037"/>
                    </a:lnTo>
                    <a:cubicBezTo>
                      <a:pt x="7903" y="1459"/>
                      <a:pt x="7174" y="973"/>
                      <a:pt x="6444" y="517"/>
                    </a:cubicBezTo>
                    <a:cubicBezTo>
                      <a:pt x="6110" y="304"/>
                      <a:pt x="5776" y="122"/>
                      <a:pt x="5381" y="31"/>
                    </a:cubicBezTo>
                    <a:cubicBezTo>
                      <a:pt x="5274" y="10"/>
                      <a:pt x="5168" y="1"/>
                      <a:pt x="50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69"/>
              <p:cNvSpPr/>
              <p:nvPr/>
            </p:nvSpPr>
            <p:spPr>
              <a:xfrm>
                <a:off x="3584250" y="7234325"/>
                <a:ext cx="236350" cy="127900"/>
              </a:xfrm>
              <a:custGeom>
                <a:avLst/>
                <a:gdLst/>
                <a:ahLst/>
                <a:cxnLst/>
                <a:rect l="l" t="t" r="r" b="b"/>
                <a:pathLst>
                  <a:path w="9454" h="5116" extrusionOk="0">
                    <a:moveTo>
                      <a:pt x="5340" y="688"/>
                    </a:moveTo>
                    <a:cubicBezTo>
                      <a:pt x="5850" y="688"/>
                      <a:pt x="6306" y="909"/>
                      <a:pt x="6809" y="1193"/>
                    </a:cubicBezTo>
                    <a:cubicBezTo>
                      <a:pt x="7410" y="1575"/>
                      <a:pt x="8011" y="2007"/>
                      <a:pt x="8567" y="2465"/>
                    </a:cubicBezTo>
                    <a:lnTo>
                      <a:pt x="8567" y="2465"/>
                    </a:lnTo>
                    <a:cubicBezTo>
                      <a:pt x="8531" y="2452"/>
                      <a:pt x="8492" y="2445"/>
                      <a:pt x="8453" y="2445"/>
                    </a:cubicBezTo>
                    <a:cubicBezTo>
                      <a:pt x="8380" y="2445"/>
                      <a:pt x="8305" y="2470"/>
                      <a:pt x="8238" y="2531"/>
                    </a:cubicBezTo>
                    <a:cubicBezTo>
                      <a:pt x="7277" y="3401"/>
                      <a:pt x="6079" y="4598"/>
                      <a:pt x="4702" y="4598"/>
                    </a:cubicBezTo>
                    <a:cubicBezTo>
                      <a:pt x="4685" y="4598"/>
                      <a:pt x="4668" y="4598"/>
                      <a:pt x="4651" y="4597"/>
                    </a:cubicBezTo>
                    <a:cubicBezTo>
                      <a:pt x="3891" y="4597"/>
                      <a:pt x="3192" y="4141"/>
                      <a:pt x="2554" y="3746"/>
                    </a:cubicBezTo>
                    <a:cubicBezTo>
                      <a:pt x="2019" y="3468"/>
                      <a:pt x="1503" y="3153"/>
                      <a:pt x="1004" y="2844"/>
                    </a:cubicBezTo>
                    <a:lnTo>
                      <a:pt x="1004" y="2844"/>
                    </a:lnTo>
                    <a:lnTo>
                      <a:pt x="2706" y="1862"/>
                    </a:lnTo>
                    <a:cubicBezTo>
                      <a:pt x="3344" y="1467"/>
                      <a:pt x="3982" y="1011"/>
                      <a:pt x="4712" y="798"/>
                    </a:cubicBezTo>
                    <a:cubicBezTo>
                      <a:pt x="4933" y="721"/>
                      <a:pt x="5141" y="688"/>
                      <a:pt x="5340" y="688"/>
                    </a:cubicBezTo>
                    <a:close/>
                    <a:moveTo>
                      <a:pt x="5386" y="1"/>
                    </a:moveTo>
                    <a:cubicBezTo>
                      <a:pt x="5256" y="1"/>
                      <a:pt x="5123" y="13"/>
                      <a:pt x="4985" y="38"/>
                    </a:cubicBezTo>
                    <a:cubicBezTo>
                      <a:pt x="4195" y="190"/>
                      <a:pt x="3465" y="676"/>
                      <a:pt x="2736" y="1041"/>
                    </a:cubicBezTo>
                    <a:cubicBezTo>
                      <a:pt x="1885" y="1558"/>
                      <a:pt x="1064" y="2044"/>
                      <a:pt x="183" y="2500"/>
                    </a:cubicBezTo>
                    <a:cubicBezTo>
                      <a:pt x="0" y="2622"/>
                      <a:pt x="0" y="2926"/>
                      <a:pt x="183" y="3017"/>
                    </a:cubicBezTo>
                    <a:lnTo>
                      <a:pt x="2584" y="4385"/>
                    </a:lnTo>
                    <a:cubicBezTo>
                      <a:pt x="3226" y="4764"/>
                      <a:pt x="3897" y="5116"/>
                      <a:pt x="4650" y="5116"/>
                    </a:cubicBezTo>
                    <a:cubicBezTo>
                      <a:pt x="4680" y="5116"/>
                      <a:pt x="4711" y="5115"/>
                      <a:pt x="4742" y="5114"/>
                    </a:cubicBezTo>
                    <a:cubicBezTo>
                      <a:pt x="6292" y="5053"/>
                      <a:pt x="7599" y="3868"/>
                      <a:pt x="8663" y="2865"/>
                    </a:cubicBezTo>
                    <a:cubicBezTo>
                      <a:pt x="8786" y="2809"/>
                      <a:pt x="8802" y="2711"/>
                      <a:pt x="8758" y="2624"/>
                    </a:cubicBezTo>
                    <a:lnTo>
                      <a:pt x="8758" y="2624"/>
                    </a:lnTo>
                    <a:cubicBezTo>
                      <a:pt x="8818" y="2671"/>
                      <a:pt x="8883" y="2691"/>
                      <a:pt x="8948" y="2691"/>
                    </a:cubicBezTo>
                    <a:cubicBezTo>
                      <a:pt x="9210" y="2691"/>
                      <a:pt x="9453" y="2360"/>
                      <a:pt x="9210" y="2166"/>
                    </a:cubicBezTo>
                    <a:cubicBezTo>
                      <a:pt x="8542" y="1619"/>
                      <a:pt x="7873" y="1102"/>
                      <a:pt x="7143" y="646"/>
                    </a:cubicBezTo>
                    <a:cubicBezTo>
                      <a:pt x="6587" y="292"/>
                      <a:pt x="6030" y="1"/>
                      <a:pt x="5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69"/>
              <p:cNvSpPr/>
              <p:nvPr/>
            </p:nvSpPr>
            <p:spPr>
              <a:xfrm>
                <a:off x="3626800" y="7285350"/>
                <a:ext cx="158075" cy="20850"/>
              </a:xfrm>
              <a:custGeom>
                <a:avLst/>
                <a:gdLst/>
                <a:ahLst/>
                <a:cxnLst/>
                <a:rect l="l" t="t" r="r" b="b"/>
                <a:pathLst>
                  <a:path w="6323" h="834" extrusionOk="0">
                    <a:moveTo>
                      <a:pt x="5857" y="0"/>
                    </a:moveTo>
                    <a:cubicBezTo>
                      <a:pt x="5535" y="0"/>
                      <a:pt x="5162" y="100"/>
                      <a:pt x="4864" y="186"/>
                    </a:cubicBezTo>
                    <a:cubicBezTo>
                      <a:pt x="4347" y="307"/>
                      <a:pt x="3800" y="398"/>
                      <a:pt x="3283" y="490"/>
                    </a:cubicBezTo>
                    <a:cubicBezTo>
                      <a:pt x="2736" y="550"/>
                      <a:pt x="2159" y="641"/>
                      <a:pt x="1642" y="672"/>
                    </a:cubicBezTo>
                    <a:cubicBezTo>
                      <a:pt x="1127" y="702"/>
                      <a:pt x="551" y="672"/>
                      <a:pt x="5" y="762"/>
                    </a:cubicBezTo>
                    <a:lnTo>
                      <a:pt x="5" y="762"/>
                    </a:lnTo>
                    <a:cubicBezTo>
                      <a:pt x="3" y="758"/>
                      <a:pt x="2" y="755"/>
                      <a:pt x="1" y="755"/>
                    </a:cubicBezTo>
                    <a:cubicBezTo>
                      <a:pt x="1" y="755"/>
                      <a:pt x="1" y="757"/>
                      <a:pt x="1" y="763"/>
                    </a:cubicBezTo>
                    <a:cubicBezTo>
                      <a:pt x="2" y="763"/>
                      <a:pt x="4" y="763"/>
                      <a:pt x="5" y="762"/>
                    </a:cubicBezTo>
                    <a:lnTo>
                      <a:pt x="5" y="762"/>
                    </a:lnTo>
                    <a:cubicBezTo>
                      <a:pt x="12" y="774"/>
                      <a:pt x="27" y="793"/>
                      <a:pt x="61" y="793"/>
                    </a:cubicBezTo>
                    <a:cubicBezTo>
                      <a:pt x="223" y="824"/>
                      <a:pt x="396" y="834"/>
                      <a:pt x="571" y="834"/>
                    </a:cubicBezTo>
                    <a:cubicBezTo>
                      <a:pt x="923" y="834"/>
                      <a:pt x="1287" y="793"/>
                      <a:pt x="1611" y="793"/>
                    </a:cubicBezTo>
                    <a:cubicBezTo>
                      <a:pt x="2098" y="763"/>
                      <a:pt x="2584" y="733"/>
                      <a:pt x="3101" y="641"/>
                    </a:cubicBezTo>
                    <a:cubicBezTo>
                      <a:pt x="3587" y="550"/>
                      <a:pt x="4104" y="490"/>
                      <a:pt x="4621" y="368"/>
                    </a:cubicBezTo>
                    <a:cubicBezTo>
                      <a:pt x="4833" y="338"/>
                      <a:pt x="5107" y="277"/>
                      <a:pt x="5381" y="216"/>
                    </a:cubicBezTo>
                    <a:cubicBezTo>
                      <a:pt x="5482" y="206"/>
                      <a:pt x="5576" y="202"/>
                      <a:pt x="5668" y="202"/>
                    </a:cubicBezTo>
                    <a:cubicBezTo>
                      <a:pt x="5850" y="202"/>
                      <a:pt x="6019" y="216"/>
                      <a:pt x="6201" y="216"/>
                    </a:cubicBezTo>
                    <a:cubicBezTo>
                      <a:pt x="6292" y="216"/>
                      <a:pt x="6323" y="94"/>
                      <a:pt x="6232" y="64"/>
                    </a:cubicBezTo>
                    <a:cubicBezTo>
                      <a:pt x="6122" y="18"/>
                      <a:pt x="5994" y="0"/>
                      <a:pt x="58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69"/>
              <p:cNvSpPr/>
              <p:nvPr/>
            </p:nvSpPr>
            <p:spPr>
              <a:xfrm>
                <a:off x="3668600" y="7298550"/>
                <a:ext cx="21350" cy="32050"/>
              </a:xfrm>
              <a:custGeom>
                <a:avLst/>
                <a:gdLst/>
                <a:ahLst/>
                <a:cxnLst/>
                <a:rect l="l" t="t" r="r" b="b"/>
                <a:pathLst>
                  <a:path w="854" h="1282" extrusionOk="0">
                    <a:moveTo>
                      <a:pt x="732" y="1"/>
                    </a:moveTo>
                    <a:cubicBezTo>
                      <a:pt x="701" y="1"/>
                      <a:pt x="667" y="15"/>
                      <a:pt x="639" y="53"/>
                    </a:cubicBezTo>
                    <a:cubicBezTo>
                      <a:pt x="547" y="235"/>
                      <a:pt x="426" y="448"/>
                      <a:pt x="304" y="661"/>
                    </a:cubicBezTo>
                    <a:cubicBezTo>
                      <a:pt x="274" y="752"/>
                      <a:pt x="183" y="843"/>
                      <a:pt x="152" y="965"/>
                    </a:cubicBezTo>
                    <a:cubicBezTo>
                      <a:pt x="122" y="995"/>
                      <a:pt x="122" y="1025"/>
                      <a:pt x="91" y="1117"/>
                    </a:cubicBezTo>
                    <a:cubicBezTo>
                      <a:pt x="91" y="1147"/>
                      <a:pt x="31" y="1147"/>
                      <a:pt x="31" y="1177"/>
                    </a:cubicBezTo>
                    <a:cubicBezTo>
                      <a:pt x="31" y="1208"/>
                      <a:pt x="31" y="1208"/>
                      <a:pt x="0" y="1269"/>
                    </a:cubicBezTo>
                    <a:cubicBezTo>
                      <a:pt x="0" y="1269"/>
                      <a:pt x="41" y="1282"/>
                      <a:pt x="68" y="1282"/>
                    </a:cubicBezTo>
                    <a:cubicBezTo>
                      <a:pt x="81" y="1282"/>
                      <a:pt x="91" y="1279"/>
                      <a:pt x="91" y="1269"/>
                    </a:cubicBezTo>
                    <a:cubicBezTo>
                      <a:pt x="91" y="1208"/>
                      <a:pt x="122" y="1208"/>
                      <a:pt x="122" y="1208"/>
                    </a:cubicBezTo>
                    <a:cubicBezTo>
                      <a:pt x="152" y="1177"/>
                      <a:pt x="152" y="1177"/>
                      <a:pt x="152" y="1147"/>
                    </a:cubicBezTo>
                    <a:cubicBezTo>
                      <a:pt x="183" y="1117"/>
                      <a:pt x="243" y="1056"/>
                      <a:pt x="243" y="995"/>
                    </a:cubicBezTo>
                    <a:cubicBezTo>
                      <a:pt x="304" y="873"/>
                      <a:pt x="335" y="813"/>
                      <a:pt x="426" y="691"/>
                    </a:cubicBezTo>
                    <a:cubicBezTo>
                      <a:pt x="547" y="509"/>
                      <a:pt x="639" y="296"/>
                      <a:pt x="791" y="113"/>
                    </a:cubicBezTo>
                    <a:cubicBezTo>
                      <a:pt x="853" y="72"/>
                      <a:pt x="801" y="1"/>
                      <a:pt x="7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69"/>
              <p:cNvSpPr/>
              <p:nvPr/>
            </p:nvSpPr>
            <p:spPr>
              <a:xfrm>
                <a:off x="3667075" y="7273925"/>
                <a:ext cx="20425" cy="25350"/>
              </a:xfrm>
              <a:custGeom>
                <a:avLst/>
                <a:gdLst/>
                <a:ahLst/>
                <a:cxnLst/>
                <a:rect l="l" t="t" r="r" b="b"/>
                <a:pathLst>
                  <a:path w="817" h="1014" extrusionOk="0">
                    <a:moveTo>
                      <a:pt x="84" y="0"/>
                    </a:moveTo>
                    <a:cubicBezTo>
                      <a:pt x="77" y="0"/>
                      <a:pt x="69" y="2"/>
                      <a:pt x="61" y="4"/>
                    </a:cubicBezTo>
                    <a:cubicBezTo>
                      <a:pt x="0" y="35"/>
                      <a:pt x="61" y="156"/>
                      <a:pt x="92" y="217"/>
                    </a:cubicBezTo>
                    <a:cubicBezTo>
                      <a:pt x="183" y="369"/>
                      <a:pt x="304" y="491"/>
                      <a:pt x="365" y="643"/>
                    </a:cubicBezTo>
                    <a:cubicBezTo>
                      <a:pt x="487" y="795"/>
                      <a:pt x="608" y="916"/>
                      <a:pt x="760" y="1007"/>
                    </a:cubicBezTo>
                    <a:cubicBezTo>
                      <a:pt x="760" y="1012"/>
                      <a:pt x="762" y="1013"/>
                      <a:pt x="764" y="1013"/>
                    </a:cubicBezTo>
                    <a:cubicBezTo>
                      <a:pt x="776" y="1013"/>
                      <a:pt x="817" y="942"/>
                      <a:pt x="791" y="916"/>
                    </a:cubicBezTo>
                    <a:cubicBezTo>
                      <a:pt x="578" y="673"/>
                      <a:pt x="365" y="460"/>
                      <a:pt x="213" y="156"/>
                    </a:cubicBezTo>
                    <a:cubicBezTo>
                      <a:pt x="186" y="129"/>
                      <a:pt x="158" y="0"/>
                      <a:pt x="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69"/>
              <p:cNvSpPr/>
              <p:nvPr/>
            </p:nvSpPr>
            <p:spPr>
              <a:xfrm>
                <a:off x="3699000" y="7293450"/>
                <a:ext cx="14450" cy="31050"/>
              </a:xfrm>
              <a:custGeom>
                <a:avLst/>
                <a:gdLst/>
                <a:ahLst/>
                <a:cxnLst/>
                <a:rect l="l" t="t" r="r" b="b"/>
                <a:pathLst>
                  <a:path w="578" h="1242" extrusionOk="0">
                    <a:moveTo>
                      <a:pt x="529" y="1"/>
                    </a:moveTo>
                    <a:cubicBezTo>
                      <a:pt x="522" y="1"/>
                      <a:pt x="517" y="5"/>
                      <a:pt x="517" y="14"/>
                    </a:cubicBezTo>
                    <a:cubicBezTo>
                      <a:pt x="426" y="105"/>
                      <a:pt x="395" y="196"/>
                      <a:pt x="334" y="287"/>
                    </a:cubicBezTo>
                    <a:cubicBezTo>
                      <a:pt x="304" y="409"/>
                      <a:pt x="274" y="469"/>
                      <a:pt x="243" y="591"/>
                    </a:cubicBezTo>
                    <a:cubicBezTo>
                      <a:pt x="152" y="773"/>
                      <a:pt x="91" y="956"/>
                      <a:pt x="0" y="1199"/>
                    </a:cubicBezTo>
                    <a:cubicBezTo>
                      <a:pt x="0" y="1220"/>
                      <a:pt x="46" y="1242"/>
                      <a:pt x="72" y="1242"/>
                    </a:cubicBezTo>
                    <a:cubicBezTo>
                      <a:pt x="83" y="1242"/>
                      <a:pt x="91" y="1238"/>
                      <a:pt x="91" y="1229"/>
                    </a:cubicBezTo>
                    <a:cubicBezTo>
                      <a:pt x="152" y="1047"/>
                      <a:pt x="274" y="865"/>
                      <a:pt x="365" y="652"/>
                    </a:cubicBezTo>
                    <a:cubicBezTo>
                      <a:pt x="395" y="561"/>
                      <a:pt x="426" y="469"/>
                      <a:pt x="456" y="348"/>
                    </a:cubicBezTo>
                    <a:cubicBezTo>
                      <a:pt x="517" y="287"/>
                      <a:pt x="578" y="166"/>
                      <a:pt x="578" y="44"/>
                    </a:cubicBezTo>
                    <a:cubicBezTo>
                      <a:pt x="578" y="22"/>
                      <a:pt x="547" y="1"/>
                      <a:pt x="5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69"/>
              <p:cNvSpPr/>
              <p:nvPr/>
            </p:nvSpPr>
            <p:spPr>
              <a:xfrm>
                <a:off x="3691850" y="7272300"/>
                <a:ext cx="18425" cy="21700"/>
              </a:xfrm>
              <a:custGeom>
                <a:avLst/>
                <a:gdLst/>
                <a:ahLst/>
                <a:cxnLst/>
                <a:rect l="l" t="t" r="r" b="b"/>
                <a:pathLst>
                  <a:path w="737" h="868" extrusionOk="0">
                    <a:moveTo>
                      <a:pt x="89" y="0"/>
                    </a:moveTo>
                    <a:cubicBezTo>
                      <a:pt x="47" y="0"/>
                      <a:pt x="1" y="57"/>
                      <a:pt x="43" y="100"/>
                    </a:cubicBezTo>
                    <a:cubicBezTo>
                      <a:pt x="73" y="191"/>
                      <a:pt x="134" y="221"/>
                      <a:pt x="195" y="282"/>
                    </a:cubicBezTo>
                    <a:cubicBezTo>
                      <a:pt x="225" y="373"/>
                      <a:pt x="286" y="404"/>
                      <a:pt x="347" y="495"/>
                    </a:cubicBezTo>
                    <a:cubicBezTo>
                      <a:pt x="438" y="586"/>
                      <a:pt x="529" y="708"/>
                      <a:pt x="651" y="860"/>
                    </a:cubicBezTo>
                    <a:cubicBezTo>
                      <a:pt x="657" y="865"/>
                      <a:pt x="664" y="868"/>
                      <a:pt x="671" y="868"/>
                    </a:cubicBezTo>
                    <a:cubicBezTo>
                      <a:pt x="701" y="868"/>
                      <a:pt x="736" y="823"/>
                      <a:pt x="712" y="799"/>
                    </a:cubicBezTo>
                    <a:cubicBezTo>
                      <a:pt x="651" y="677"/>
                      <a:pt x="529" y="525"/>
                      <a:pt x="438" y="404"/>
                    </a:cubicBezTo>
                    <a:cubicBezTo>
                      <a:pt x="408" y="343"/>
                      <a:pt x="377" y="282"/>
                      <a:pt x="286" y="221"/>
                    </a:cubicBezTo>
                    <a:cubicBezTo>
                      <a:pt x="256" y="130"/>
                      <a:pt x="225" y="69"/>
                      <a:pt x="134" y="39"/>
                    </a:cubicBezTo>
                    <a:cubicBezTo>
                      <a:pt x="125" y="11"/>
                      <a:pt x="107" y="0"/>
                      <a:pt x="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69"/>
              <p:cNvSpPr/>
              <p:nvPr/>
            </p:nvSpPr>
            <p:spPr>
              <a:xfrm>
                <a:off x="3728300" y="7290125"/>
                <a:ext cx="19900" cy="31650"/>
              </a:xfrm>
              <a:custGeom>
                <a:avLst/>
                <a:gdLst/>
                <a:ahLst/>
                <a:cxnLst/>
                <a:rect l="l" t="t" r="r" b="b"/>
                <a:pathLst>
                  <a:path w="796" h="1266" extrusionOk="0">
                    <a:moveTo>
                      <a:pt x="707" y="0"/>
                    </a:moveTo>
                    <a:cubicBezTo>
                      <a:pt x="688" y="0"/>
                      <a:pt x="669" y="8"/>
                      <a:pt x="652" y="25"/>
                    </a:cubicBezTo>
                    <a:cubicBezTo>
                      <a:pt x="561" y="238"/>
                      <a:pt x="439" y="420"/>
                      <a:pt x="348" y="602"/>
                    </a:cubicBezTo>
                    <a:cubicBezTo>
                      <a:pt x="257" y="785"/>
                      <a:pt x="166" y="998"/>
                      <a:pt x="44" y="1180"/>
                    </a:cubicBezTo>
                    <a:cubicBezTo>
                      <a:pt x="1" y="1223"/>
                      <a:pt x="19" y="1266"/>
                      <a:pt x="54" y="1266"/>
                    </a:cubicBezTo>
                    <a:cubicBezTo>
                      <a:pt x="69" y="1266"/>
                      <a:pt x="87" y="1259"/>
                      <a:pt x="105" y="1241"/>
                    </a:cubicBezTo>
                    <a:lnTo>
                      <a:pt x="439" y="694"/>
                    </a:lnTo>
                    <a:lnTo>
                      <a:pt x="773" y="116"/>
                    </a:lnTo>
                    <a:cubicBezTo>
                      <a:pt x="795" y="50"/>
                      <a:pt x="754"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69"/>
              <p:cNvSpPr/>
              <p:nvPr/>
            </p:nvSpPr>
            <p:spPr>
              <a:xfrm>
                <a:off x="3720275" y="7263575"/>
                <a:ext cx="25425" cy="22075"/>
              </a:xfrm>
              <a:custGeom>
                <a:avLst/>
                <a:gdLst/>
                <a:ahLst/>
                <a:cxnLst/>
                <a:rect l="l" t="t" r="r" b="b"/>
                <a:pathLst>
                  <a:path w="1017" h="883" extrusionOk="0">
                    <a:moveTo>
                      <a:pt x="91" y="0"/>
                    </a:moveTo>
                    <a:cubicBezTo>
                      <a:pt x="69" y="0"/>
                      <a:pt x="46" y="8"/>
                      <a:pt x="31" y="23"/>
                    </a:cubicBezTo>
                    <a:cubicBezTo>
                      <a:pt x="0" y="84"/>
                      <a:pt x="0" y="114"/>
                      <a:pt x="31" y="145"/>
                    </a:cubicBezTo>
                    <a:cubicBezTo>
                      <a:pt x="304" y="388"/>
                      <a:pt x="578" y="631"/>
                      <a:pt x="882" y="874"/>
                    </a:cubicBezTo>
                    <a:cubicBezTo>
                      <a:pt x="893" y="880"/>
                      <a:pt x="905" y="882"/>
                      <a:pt x="917" y="882"/>
                    </a:cubicBezTo>
                    <a:cubicBezTo>
                      <a:pt x="970" y="882"/>
                      <a:pt x="1017" y="833"/>
                      <a:pt x="942" y="783"/>
                    </a:cubicBezTo>
                    <a:cubicBezTo>
                      <a:pt x="669" y="540"/>
                      <a:pt x="426" y="297"/>
                      <a:pt x="152" y="23"/>
                    </a:cubicBezTo>
                    <a:cubicBezTo>
                      <a:pt x="137" y="8"/>
                      <a:pt x="114" y="0"/>
                      <a:pt x="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69"/>
              <p:cNvSpPr/>
              <p:nvPr/>
            </p:nvSpPr>
            <p:spPr>
              <a:xfrm>
                <a:off x="3683025" y="7085575"/>
                <a:ext cx="120850" cy="200625"/>
              </a:xfrm>
              <a:custGeom>
                <a:avLst/>
                <a:gdLst/>
                <a:ahLst/>
                <a:cxnLst/>
                <a:rect l="l" t="t" r="r" b="b"/>
                <a:pathLst>
                  <a:path w="4834" h="8025" extrusionOk="0">
                    <a:moveTo>
                      <a:pt x="730" y="0"/>
                    </a:moveTo>
                    <a:cubicBezTo>
                      <a:pt x="548" y="882"/>
                      <a:pt x="396" y="1763"/>
                      <a:pt x="183" y="2645"/>
                    </a:cubicBezTo>
                    <a:cubicBezTo>
                      <a:pt x="122" y="3161"/>
                      <a:pt x="1" y="3708"/>
                      <a:pt x="31" y="4195"/>
                    </a:cubicBezTo>
                    <a:cubicBezTo>
                      <a:pt x="183" y="5836"/>
                      <a:pt x="1855" y="6809"/>
                      <a:pt x="3436" y="7690"/>
                    </a:cubicBezTo>
                    <a:lnTo>
                      <a:pt x="3922" y="8025"/>
                    </a:lnTo>
                    <a:cubicBezTo>
                      <a:pt x="4226" y="7204"/>
                      <a:pt x="4499" y="6353"/>
                      <a:pt x="4682" y="5502"/>
                    </a:cubicBezTo>
                    <a:cubicBezTo>
                      <a:pt x="4743" y="5107"/>
                      <a:pt x="4834" y="4711"/>
                      <a:pt x="4803" y="4347"/>
                    </a:cubicBezTo>
                    <a:cubicBezTo>
                      <a:pt x="4682" y="3496"/>
                      <a:pt x="3983" y="2888"/>
                      <a:pt x="3344" y="2341"/>
                    </a:cubicBezTo>
                    <a:cubicBezTo>
                      <a:pt x="2463" y="1581"/>
                      <a:pt x="1612" y="760"/>
                      <a:pt x="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69"/>
              <p:cNvSpPr/>
              <p:nvPr/>
            </p:nvSpPr>
            <p:spPr>
              <a:xfrm>
                <a:off x="3673150" y="7077975"/>
                <a:ext cx="139075" cy="214750"/>
              </a:xfrm>
              <a:custGeom>
                <a:avLst/>
                <a:gdLst/>
                <a:ahLst/>
                <a:cxnLst/>
                <a:rect l="l" t="t" r="r" b="b"/>
                <a:pathLst>
                  <a:path w="5563" h="8590" extrusionOk="0">
                    <a:moveTo>
                      <a:pt x="1354" y="916"/>
                    </a:moveTo>
                    <a:lnTo>
                      <a:pt x="1354" y="916"/>
                    </a:lnTo>
                    <a:cubicBezTo>
                      <a:pt x="1854" y="1360"/>
                      <a:pt x="2350" y="1790"/>
                      <a:pt x="2827" y="2219"/>
                    </a:cubicBezTo>
                    <a:cubicBezTo>
                      <a:pt x="3375" y="2705"/>
                      <a:pt x="3982" y="3161"/>
                      <a:pt x="4438" y="3739"/>
                    </a:cubicBezTo>
                    <a:cubicBezTo>
                      <a:pt x="4955" y="4408"/>
                      <a:pt x="4925" y="5076"/>
                      <a:pt x="4742" y="5867"/>
                    </a:cubicBezTo>
                    <a:cubicBezTo>
                      <a:pt x="4561" y="6538"/>
                      <a:pt x="4359" y="7210"/>
                      <a:pt x="4115" y="7864"/>
                    </a:cubicBezTo>
                    <a:lnTo>
                      <a:pt x="4115" y="7864"/>
                    </a:lnTo>
                    <a:cubicBezTo>
                      <a:pt x="4097" y="7798"/>
                      <a:pt x="4055" y="7736"/>
                      <a:pt x="3982" y="7690"/>
                    </a:cubicBezTo>
                    <a:cubicBezTo>
                      <a:pt x="2858" y="7082"/>
                      <a:pt x="1551" y="6353"/>
                      <a:pt x="973" y="5167"/>
                    </a:cubicBezTo>
                    <a:cubicBezTo>
                      <a:pt x="609" y="4499"/>
                      <a:pt x="791" y="3739"/>
                      <a:pt x="943" y="3009"/>
                    </a:cubicBezTo>
                    <a:cubicBezTo>
                      <a:pt x="1089" y="2302"/>
                      <a:pt x="1216" y="1615"/>
                      <a:pt x="1354" y="916"/>
                    </a:cubicBezTo>
                    <a:close/>
                    <a:moveTo>
                      <a:pt x="1081" y="0"/>
                    </a:moveTo>
                    <a:cubicBezTo>
                      <a:pt x="950" y="0"/>
                      <a:pt x="816" y="77"/>
                      <a:pt x="761" y="243"/>
                    </a:cubicBezTo>
                    <a:cubicBezTo>
                      <a:pt x="578" y="1186"/>
                      <a:pt x="365" y="2189"/>
                      <a:pt x="213" y="3131"/>
                    </a:cubicBezTo>
                    <a:cubicBezTo>
                      <a:pt x="61" y="3891"/>
                      <a:pt x="1" y="4681"/>
                      <a:pt x="305" y="5411"/>
                    </a:cubicBezTo>
                    <a:cubicBezTo>
                      <a:pt x="913" y="6748"/>
                      <a:pt x="2372" y="7538"/>
                      <a:pt x="3587" y="8207"/>
                    </a:cubicBezTo>
                    <a:cubicBezTo>
                      <a:pt x="3662" y="8250"/>
                      <a:pt x="3733" y="8268"/>
                      <a:pt x="3798" y="8268"/>
                    </a:cubicBezTo>
                    <a:cubicBezTo>
                      <a:pt x="3868" y="8268"/>
                      <a:pt x="3930" y="8247"/>
                      <a:pt x="3981" y="8211"/>
                    </a:cubicBezTo>
                    <a:lnTo>
                      <a:pt x="3981" y="8211"/>
                    </a:lnTo>
                    <a:cubicBezTo>
                      <a:pt x="3894" y="8443"/>
                      <a:pt x="4070" y="8590"/>
                      <a:pt x="4260" y="8590"/>
                    </a:cubicBezTo>
                    <a:cubicBezTo>
                      <a:pt x="4391" y="8590"/>
                      <a:pt x="4529" y="8520"/>
                      <a:pt x="4590" y="8359"/>
                    </a:cubicBezTo>
                    <a:cubicBezTo>
                      <a:pt x="4925" y="7538"/>
                      <a:pt x="5168" y="6657"/>
                      <a:pt x="5381" y="5775"/>
                    </a:cubicBezTo>
                    <a:cubicBezTo>
                      <a:pt x="5533" y="5015"/>
                      <a:pt x="5563" y="4316"/>
                      <a:pt x="5107" y="3617"/>
                    </a:cubicBezTo>
                    <a:cubicBezTo>
                      <a:pt x="4682" y="2979"/>
                      <a:pt x="4043" y="2493"/>
                      <a:pt x="3466" y="1976"/>
                    </a:cubicBezTo>
                    <a:cubicBezTo>
                      <a:pt x="2736" y="1338"/>
                      <a:pt x="2037" y="730"/>
                      <a:pt x="1308" y="91"/>
                    </a:cubicBezTo>
                    <a:cubicBezTo>
                      <a:pt x="1248" y="32"/>
                      <a:pt x="1166" y="0"/>
                      <a:pt x="10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69"/>
              <p:cNvSpPr/>
              <p:nvPr/>
            </p:nvSpPr>
            <p:spPr>
              <a:xfrm>
                <a:off x="3712675" y="7117675"/>
                <a:ext cx="67650" cy="143850"/>
              </a:xfrm>
              <a:custGeom>
                <a:avLst/>
                <a:gdLst/>
                <a:ahLst/>
                <a:cxnLst/>
                <a:rect l="l" t="t" r="r" b="b"/>
                <a:pathLst>
                  <a:path w="2706" h="5754" extrusionOk="0">
                    <a:moveTo>
                      <a:pt x="31" y="0"/>
                    </a:moveTo>
                    <a:cubicBezTo>
                      <a:pt x="15" y="0"/>
                      <a:pt x="0" y="8"/>
                      <a:pt x="0" y="23"/>
                    </a:cubicBezTo>
                    <a:cubicBezTo>
                      <a:pt x="61" y="509"/>
                      <a:pt x="304" y="996"/>
                      <a:pt x="487" y="1452"/>
                    </a:cubicBezTo>
                    <a:cubicBezTo>
                      <a:pt x="669" y="1938"/>
                      <a:pt x="912" y="2455"/>
                      <a:pt x="1125" y="2941"/>
                    </a:cubicBezTo>
                    <a:cubicBezTo>
                      <a:pt x="1368" y="3397"/>
                      <a:pt x="1642" y="3853"/>
                      <a:pt x="1885" y="4309"/>
                    </a:cubicBezTo>
                    <a:cubicBezTo>
                      <a:pt x="2006" y="4522"/>
                      <a:pt x="2158" y="4765"/>
                      <a:pt x="2280" y="4978"/>
                    </a:cubicBezTo>
                    <a:cubicBezTo>
                      <a:pt x="2401" y="5221"/>
                      <a:pt x="2432" y="5494"/>
                      <a:pt x="2493" y="5707"/>
                    </a:cubicBezTo>
                    <a:cubicBezTo>
                      <a:pt x="2504" y="5741"/>
                      <a:pt x="2527" y="5754"/>
                      <a:pt x="2553" y="5754"/>
                    </a:cubicBezTo>
                    <a:cubicBezTo>
                      <a:pt x="2596" y="5754"/>
                      <a:pt x="2645" y="5715"/>
                      <a:pt x="2645" y="5677"/>
                    </a:cubicBezTo>
                    <a:cubicBezTo>
                      <a:pt x="2705" y="5251"/>
                      <a:pt x="2341" y="4765"/>
                      <a:pt x="2128" y="4431"/>
                    </a:cubicBezTo>
                    <a:cubicBezTo>
                      <a:pt x="1854" y="3975"/>
                      <a:pt x="1550" y="3488"/>
                      <a:pt x="1338" y="3032"/>
                    </a:cubicBezTo>
                    <a:cubicBezTo>
                      <a:pt x="1064" y="2516"/>
                      <a:pt x="821" y="2060"/>
                      <a:pt x="639" y="1573"/>
                    </a:cubicBezTo>
                    <a:cubicBezTo>
                      <a:pt x="517" y="1300"/>
                      <a:pt x="426" y="1057"/>
                      <a:pt x="335" y="783"/>
                    </a:cubicBezTo>
                    <a:cubicBezTo>
                      <a:pt x="274" y="540"/>
                      <a:pt x="183" y="297"/>
                      <a:pt x="61" y="23"/>
                    </a:cubicBezTo>
                    <a:cubicBezTo>
                      <a:pt x="61" y="8"/>
                      <a:pt x="46" y="0"/>
                      <a:pt x="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69"/>
              <p:cNvSpPr/>
              <p:nvPr/>
            </p:nvSpPr>
            <p:spPr>
              <a:xfrm>
                <a:off x="3702025" y="7165350"/>
                <a:ext cx="37800" cy="10000"/>
              </a:xfrm>
              <a:custGeom>
                <a:avLst/>
                <a:gdLst/>
                <a:ahLst/>
                <a:cxnLst/>
                <a:rect l="l" t="t" r="r" b="b"/>
                <a:pathLst>
                  <a:path w="1512" h="400" extrusionOk="0">
                    <a:moveTo>
                      <a:pt x="92" y="1"/>
                    </a:moveTo>
                    <a:cubicBezTo>
                      <a:pt x="1" y="1"/>
                      <a:pt x="1" y="61"/>
                      <a:pt x="31" y="92"/>
                    </a:cubicBezTo>
                    <a:cubicBezTo>
                      <a:pt x="92" y="92"/>
                      <a:pt x="122" y="122"/>
                      <a:pt x="183" y="122"/>
                    </a:cubicBezTo>
                    <a:cubicBezTo>
                      <a:pt x="244" y="122"/>
                      <a:pt x="305" y="153"/>
                      <a:pt x="335" y="153"/>
                    </a:cubicBezTo>
                    <a:cubicBezTo>
                      <a:pt x="457" y="183"/>
                      <a:pt x="578" y="183"/>
                      <a:pt x="700" y="244"/>
                    </a:cubicBezTo>
                    <a:cubicBezTo>
                      <a:pt x="913" y="274"/>
                      <a:pt x="1156" y="335"/>
                      <a:pt x="1368" y="396"/>
                    </a:cubicBezTo>
                    <a:cubicBezTo>
                      <a:pt x="1378" y="398"/>
                      <a:pt x="1387" y="399"/>
                      <a:pt x="1395" y="399"/>
                    </a:cubicBezTo>
                    <a:cubicBezTo>
                      <a:pt x="1494" y="399"/>
                      <a:pt x="1511" y="244"/>
                      <a:pt x="1399" y="244"/>
                    </a:cubicBezTo>
                    <a:lnTo>
                      <a:pt x="730" y="122"/>
                    </a:lnTo>
                    <a:cubicBezTo>
                      <a:pt x="609" y="92"/>
                      <a:pt x="487" y="92"/>
                      <a:pt x="396" y="31"/>
                    </a:cubicBezTo>
                    <a:cubicBezTo>
                      <a:pt x="335" y="31"/>
                      <a:pt x="274" y="1"/>
                      <a:pt x="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69"/>
              <p:cNvSpPr/>
              <p:nvPr/>
            </p:nvSpPr>
            <p:spPr>
              <a:xfrm>
                <a:off x="3737625" y="7146350"/>
                <a:ext cx="18375" cy="25975"/>
              </a:xfrm>
              <a:custGeom>
                <a:avLst/>
                <a:gdLst/>
                <a:ahLst/>
                <a:cxnLst/>
                <a:rect l="l" t="t" r="r" b="b"/>
                <a:pathLst>
                  <a:path w="735" h="1039" extrusionOk="0">
                    <a:moveTo>
                      <a:pt x="704" y="1"/>
                    </a:moveTo>
                    <a:cubicBezTo>
                      <a:pt x="674" y="1"/>
                      <a:pt x="644" y="62"/>
                      <a:pt x="583" y="92"/>
                    </a:cubicBezTo>
                    <a:lnTo>
                      <a:pt x="492" y="214"/>
                    </a:lnTo>
                    <a:cubicBezTo>
                      <a:pt x="400" y="274"/>
                      <a:pt x="340" y="366"/>
                      <a:pt x="279" y="457"/>
                    </a:cubicBezTo>
                    <a:cubicBezTo>
                      <a:pt x="188" y="609"/>
                      <a:pt x="96" y="821"/>
                      <a:pt x="36" y="1004"/>
                    </a:cubicBezTo>
                    <a:cubicBezTo>
                      <a:pt x="1" y="1021"/>
                      <a:pt x="16" y="1039"/>
                      <a:pt x="36" y="1039"/>
                    </a:cubicBezTo>
                    <a:cubicBezTo>
                      <a:pt x="50" y="1039"/>
                      <a:pt x="66" y="1030"/>
                      <a:pt x="66" y="1004"/>
                    </a:cubicBezTo>
                    <a:cubicBezTo>
                      <a:pt x="127" y="852"/>
                      <a:pt x="248" y="669"/>
                      <a:pt x="370" y="518"/>
                    </a:cubicBezTo>
                    <a:cubicBezTo>
                      <a:pt x="400" y="426"/>
                      <a:pt x="492" y="366"/>
                      <a:pt x="552" y="274"/>
                    </a:cubicBezTo>
                    <a:lnTo>
                      <a:pt x="674" y="153"/>
                    </a:lnTo>
                    <a:cubicBezTo>
                      <a:pt x="704" y="122"/>
                      <a:pt x="735" y="92"/>
                      <a:pt x="735" y="62"/>
                    </a:cubicBezTo>
                    <a:cubicBezTo>
                      <a:pt x="735" y="62"/>
                      <a:pt x="735" y="1"/>
                      <a:pt x="7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69"/>
              <p:cNvSpPr/>
              <p:nvPr/>
            </p:nvSpPr>
            <p:spPr>
              <a:xfrm>
                <a:off x="3717225" y="7191200"/>
                <a:ext cx="34225" cy="6425"/>
              </a:xfrm>
              <a:custGeom>
                <a:avLst/>
                <a:gdLst/>
                <a:ahLst/>
                <a:cxnLst/>
                <a:rect l="l" t="t" r="r" b="b"/>
                <a:pathLst>
                  <a:path w="1369" h="257" extrusionOk="0">
                    <a:moveTo>
                      <a:pt x="92" y="0"/>
                    </a:moveTo>
                    <a:cubicBezTo>
                      <a:pt x="1" y="0"/>
                      <a:pt x="1" y="91"/>
                      <a:pt x="92" y="122"/>
                    </a:cubicBezTo>
                    <a:cubicBezTo>
                      <a:pt x="305" y="152"/>
                      <a:pt x="487" y="152"/>
                      <a:pt x="730" y="182"/>
                    </a:cubicBezTo>
                    <a:cubicBezTo>
                      <a:pt x="852" y="182"/>
                      <a:pt x="943" y="243"/>
                      <a:pt x="1034" y="243"/>
                    </a:cubicBezTo>
                    <a:cubicBezTo>
                      <a:pt x="1115" y="243"/>
                      <a:pt x="1169" y="257"/>
                      <a:pt x="1232" y="257"/>
                    </a:cubicBezTo>
                    <a:cubicBezTo>
                      <a:pt x="1264" y="257"/>
                      <a:pt x="1297" y="253"/>
                      <a:pt x="1338" y="243"/>
                    </a:cubicBezTo>
                    <a:cubicBezTo>
                      <a:pt x="1368" y="243"/>
                      <a:pt x="1368" y="152"/>
                      <a:pt x="1338" y="122"/>
                    </a:cubicBezTo>
                    <a:cubicBezTo>
                      <a:pt x="1247" y="91"/>
                      <a:pt x="1156" y="91"/>
                      <a:pt x="1034" y="91"/>
                    </a:cubicBezTo>
                    <a:cubicBezTo>
                      <a:pt x="912" y="91"/>
                      <a:pt x="791" y="91"/>
                      <a:pt x="730" y="31"/>
                    </a:cubicBezTo>
                    <a:cubicBezTo>
                      <a:pt x="487" y="31"/>
                      <a:pt x="305" y="0"/>
                      <a:pt x="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69"/>
              <p:cNvSpPr/>
              <p:nvPr/>
            </p:nvSpPr>
            <p:spPr>
              <a:xfrm>
                <a:off x="3748375" y="7169525"/>
                <a:ext cx="16750" cy="23100"/>
              </a:xfrm>
              <a:custGeom>
                <a:avLst/>
                <a:gdLst/>
                <a:ahLst/>
                <a:cxnLst/>
                <a:rect l="l" t="t" r="r" b="b"/>
                <a:pathLst>
                  <a:path w="670" h="924" extrusionOk="0">
                    <a:moveTo>
                      <a:pt x="597" y="1"/>
                    </a:moveTo>
                    <a:cubicBezTo>
                      <a:pt x="578" y="1"/>
                      <a:pt x="563" y="16"/>
                      <a:pt x="548" y="46"/>
                    </a:cubicBezTo>
                    <a:cubicBezTo>
                      <a:pt x="518" y="107"/>
                      <a:pt x="457" y="198"/>
                      <a:pt x="396" y="259"/>
                    </a:cubicBezTo>
                    <a:cubicBezTo>
                      <a:pt x="366" y="350"/>
                      <a:pt x="305" y="381"/>
                      <a:pt x="274" y="442"/>
                    </a:cubicBezTo>
                    <a:cubicBezTo>
                      <a:pt x="214" y="594"/>
                      <a:pt x="122" y="715"/>
                      <a:pt x="1" y="867"/>
                    </a:cubicBezTo>
                    <a:cubicBezTo>
                      <a:pt x="1" y="888"/>
                      <a:pt x="44" y="924"/>
                      <a:pt x="81" y="924"/>
                    </a:cubicBezTo>
                    <a:cubicBezTo>
                      <a:pt x="98" y="924"/>
                      <a:pt x="113" y="916"/>
                      <a:pt x="122" y="898"/>
                    </a:cubicBezTo>
                    <a:cubicBezTo>
                      <a:pt x="214" y="806"/>
                      <a:pt x="305" y="654"/>
                      <a:pt x="396" y="533"/>
                    </a:cubicBezTo>
                    <a:cubicBezTo>
                      <a:pt x="426" y="442"/>
                      <a:pt x="457" y="411"/>
                      <a:pt x="518" y="350"/>
                    </a:cubicBezTo>
                    <a:cubicBezTo>
                      <a:pt x="548" y="259"/>
                      <a:pt x="609" y="229"/>
                      <a:pt x="670" y="138"/>
                    </a:cubicBezTo>
                    <a:lnTo>
                      <a:pt x="670" y="46"/>
                    </a:lnTo>
                    <a:cubicBezTo>
                      <a:pt x="639" y="16"/>
                      <a:pt x="616" y="1"/>
                      <a:pt x="5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69"/>
              <p:cNvSpPr/>
              <p:nvPr/>
            </p:nvSpPr>
            <p:spPr>
              <a:xfrm>
                <a:off x="3728625" y="7217775"/>
                <a:ext cx="36500" cy="9925"/>
              </a:xfrm>
              <a:custGeom>
                <a:avLst/>
                <a:gdLst/>
                <a:ahLst/>
                <a:cxnLst/>
                <a:rect l="l" t="t" r="r" b="b"/>
                <a:pathLst>
                  <a:path w="1460" h="397" extrusionOk="0">
                    <a:moveTo>
                      <a:pt x="122" y="1"/>
                    </a:moveTo>
                    <a:cubicBezTo>
                      <a:pt x="31" y="1"/>
                      <a:pt x="1" y="123"/>
                      <a:pt x="92" y="123"/>
                    </a:cubicBezTo>
                    <a:cubicBezTo>
                      <a:pt x="304" y="153"/>
                      <a:pt x="487" y="183"/>
                      <a:pt x="730" y="275"/>
                    </a:cubicBezTo>
                    <a:cubicBezTo>
                      <a:pt x="943" y="305"/>
                      <a:pt x="1156" y="396"/>
                      <a:pt x="1368" y="396"/>
                    </a:cubicBezTo>
                    <a:cubicBezTo>
                      <a:pt x="1460" y="396"/>
                      <a:pt x="1460" y="275"/>
                      <a:pt x="1399" y="244"/>
                    </a:cubicBezTo>
                    <a:cubicBezTo>
                      <a:pt x="1216" y="153"/>
                      <a:pt x="1004" y="153"/>
                      <a:pt x="760" y="123"/>
                    </a:cubicBezTo>
                    <a:cubicBezTo>
                      <a:pt x="548" y="92"/>
                      <a:pt x="335" y="3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69"/>
              <p:cNvSpPr/>
              <p:nvPr/>
            </p:nvSpPr>
            <p:spPr>
              <a:xfrm>
                <a:off x="3767850" y="7193550"/>
                <a:ext cx="15775" cy="29025"/>
              </a:xfrm>
              <a:custGeom>
                <a:avLst/>
                <a:gdLst/>
                <a:ahLst/>
                <a:cxnLst/>
                <a:rect l="l" t="t" r="r" b="b"/>
                <a:pathLst>
                  <a:path w="631" h="1161" extrusionOk="0">
                    <a:moveTo>
                      <a:pt x="518" y="1"/>
                    </a:moveTo>
                    <a:cubicBezTo>
                      <a:pt x="488" y="1"/>
                      <a:pt x="458" y="18"/>
                      <a:pt x="438" y="58"/>
                    </a:cubicBezTo>
                    <a:cubicBezTo>
                      <a:pt x="286" y="392"/>
                      <a:pt x="194" y="757"/>
                      <a:pt x="43" y="1061"/>
                    </a:cubicBezTo>
                    <a:cubicBezTo>
                      <a:pt x="0" y="1103"/>
                      <a:pt x="46" y="1161"/>
                      <a:pt x="88" y="1161"/>
                    </a:cubicBezTo>
                    <a:cubicBezTo>
                      <a:pt x="107" y="1161"/>
                      <a:pt x="124" y="1150"/>
                      <a:pt x="134" y="1122"/>
                    </a:cubicBezTo>
                    <a:cubicBezTo>
                      <a:pt x="286" y="788"/>
                      <a:pt x="438" y="484"/>
                      <a:pt x="590" y="149"/>
                    </a:cubicBezTo>
                    <a:cubicBezTo>
                      <a:pt x="630" y="68"/>
                      <a:pt x="576" y="1"/>
                      <a:pt x="5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69"/>
              <p:cNvSpPr/>
              <p:nvPr/>
            </p:nvSpPr>
            <p:spPr>
              <a:xfrm>
                <a:off x="3755225" y="7229175"/>
                <a:ext cx="38025" cy="8400"/>
              </a:xfrm>
              <a:custGeom>
                <a:avLst/>
                <a:gdLst/>
                <a:ahLst/>
                <a:cxnLst/>
                <a:rect l="l" t="t" r="r" b="b"/>
                <a:pathLst>
                  <a:path w="1521" h="336" extrusionOk="0">
                    <a:moveTo>
                      <a:pt x="152" y="1"/>
                    </a:moveTo>
                    <a:cubicBezTo>
                      <a:pt x="31" y="1"/>
                      <a:pt x="0" y="153"/>
                      <a:pt x="92" y="153"/>
                    </a:cubicBezTo>
                    <a:cubicBezTo>
                      <a:pt x="304" y="183"/>
                      <a:pt x="487" y="244"/>
                      <a:pt x="730" y="274"/>
                    </a:cubicBezTo>
                    <a:cubicBezTo>
                      <a:pt x="851" y="274"/>
                      <a:pt x="943" y="305"/>
                      <a:pt x="1034" y="305"/>
                    </a:cubicBezTo>
                    <a:cubicBezTo>
                      <a:pt x="1155" y="305"/>
                      <a:pt x="1247" y="335"/>
                      <a:pt x="1368" y="335"/>
                    </a:cubicBezTo>
                    <a:cubicBezTo>
                      <a:pt x="1490" y="335"/>
                      <a:pt x="1520" y="183"/>
                      <a:pt x="1399" y="153"/>
                    </a:cubicBezTo>
                    <a:cubicBezTo>
                      <a:pt x="1307" y="122"/>
                      <a:pt x="1186" y="122"/>
                      <a:pt x="1095" y="122"/>
                    </a:cubicBezTo>
                    <a:cubicBezTo>
                      <a:pt x="1003" y="122"/>
                      <a:pt x="882" y="92"/>
                      <a:pt x="791" y="92"/>
                    </a:cubicBezTo>
                    <a:cubicBezTo>
                      <a:pt x="578" y="31"/>
                      <a:pt x="396" y="31"/>
                      <a:pt x="1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69"/>
              <p:cNvSpPr/>
              <p:nvPr/>
            </p:nvSpPr>
            <p:spPr>
              <a:xfrm>
                <a:off x="3790175" y="7190625"/>
                <a:ext cx="6100" cy="38875"/>
              </a:xfrm>
              <a:custGeom>
                <a:avLst/>
                <a:gdLst/>
                <a:ahLst/>
                <a:cxnLst/>
                <a:rect l="l" t="t" r="r" b="b"/>
                <a:pathLst>
                  <a:path w="244" h="1555" extrusionOk="0">
                    <a:moveTo>
                      <a:pt x="122" y="0"/>
                    </a:moveTo>
                    <a:cubicBezTo>
                      <a:pt x="61" y="0"/>
                      <a:pt x="1" y="38"/>
                      <a:pt x="1" y="114"/>
                    </a:cubicBezTo>
                    <a:cubicBezTo>
                      <a:pt x="61" y="570"/>
                      <a:pt x="61" y="1026"/>
                      <a:pt x="92" y="1513"/>
                    </a:cubicBezTo>
                    <a:cubicBezTo>
                      <a:pt x="78" y="1540"/>
                      <a:pt x="101" y="1555"/>
                      <a:pt x="134" y="1555"/>
                    </a:cubicBezTo>
                    <a:cubicBezTo>
                      <a:pt x="173" y="1555"/>
                      <a:pt x="227" y="1532"/>
                      <a:pt x="244" y="1482"/>
                    </a:cubicBezTo>
                    <a:lnTo>
                      <a:pt x="244" y="114"/>
                    </a:lnTo>
                    <a:cubicBezTo>
                      <a:pt x="244" y="38"/>
                      <a:pt x="183" y="0"/>
                      <a:pt x="1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69"/>
              <p:cNvSpPr/>
              <p:nvPr/>
            </p:nvSpPr>
            <p:spPr>
              <a:xfrm>
                <a:off x="3697475" y="7159075"/>
                <a:ext cx="208225" cy="201750"/>
              </a:xfrm>
              <a:custGeom>
                <a:avLst/>
                <a:gdLst/>
                <a:ahLst/>
                <a:cxnLst/>
                <a:rect l="l" t="t" r="r" b="b"/>
                <a:pathLst>
                  <a:path w="8329" h="8070" extrusionOk="0">
                    <a:moveTo>
                      <a:pt x="4694" y="0"/>
                    </a:moveTo>
                    <a:cubicBezTo>
                      <a:pt x="4444" y="0"/>
                      <a:pt x="4201" y="60"/>
                      <a:pt x="3982" y="191"/>
                    </a:cubicBezTo>
                    <a:cubicBezTo>
                      <a:pt x="3070" y="677"/>
                      <a:pt x="2736" y="2106"/>
                      <a:pt x="1824" y="2531"/>
                    </a:cubicBezTo>
                    <a:cubicBezTo>
                      <a:pt x="1490" y="2683"/>
                      <a:pt x="1095" y="2683"/>
                      <a:pt x="760" y="2896"/>
                    </a:cubicBezTo>
                    <a:cubicBezTo>
                      <a:pt x="61" y="3291"/>
                      <a:pt x="0" y="4446"/>
                      <a:pt x="426" y="5054"/>
                    </a:cubicBezTo>
                    <a:cubicBezTo>
                      <a:pt x="517" y="5206"/>
                      <a:pt x="639" y="5358"/>
                      <a:pt x="791" y="5419"/>
                    </a:cubicBezTo>
                    <a:cubicBezTo>
                      <a:pt x="1216" y="5784"/>
                      <a:pt x="1520" y="6270"/>
                      <a:pt x="1702" y="6848"/>
                    </a:cubicBezTo>
                    <a:cubicBezTo>
                      <a:pt x="1794" y="7060"/>
                      <a:pt x="1854" y="7243"/>
                      <a:pt x="1976" y="7395"/>
                    </a:cubicBezTo>
                    <a:cubicBezTo>
                      <a:pt x="2205" y="7784"/>
                      <a:pt x="2607" y="8070"/>
                      <a:pt x="3038" y="8070"/>
                    </a:cubicBezTo>
                    <a:cubicBezTo>
                      <a:pt x="3179" y="8070"/>
                      <a:pt x="3323" y="8040"/>
                      <a:pt x="3465" y="7972"/>
                    </a:cubicBezTo>
                    <a:cubicBezTo>
                      <a:pt x="3709" y="7851"/>
                      <a:pt x="3921" y="7638"/>
                      <a:pt x="4165" y="7607"/>
                    </a:cubicBezTo>
                    <a:cubicBezTo>
                      <a:pt x="4214" y="7593"/>
                      <a:pt x="4260" y="7587"/>
                      <a:pt x="4304" y="7587"/>
                    </a:cubicBezTo>
                    <a:cubicBezTo>
                      <a:pt x="4448" y="7587"/>
                      <a:pt x="4565" y="7652"/>
                      <a:pt x="4681" y="7699"/>
                    </a:cubicBezTo>
                    <a:cubicBezTo>
                      <a:pt x="4963" y="7796"/>
                      <a:pt x="5269" y="7851"/>
                      <a:pt x="5578" y="7851"/>
                    </a:cubicBezTo>
                    <a:cubicBezTo>
                      <a:pt x="6135" y="7851"/>
                      <a:pt x="6705" y="7673"/>
                      <a:pt x="7174" y="7243"/>
                    </a:cubicBezTo>
                    <a:cubicBezTo>
                      <a:pt x="7903" y="6635"/>
                      <a:pt x="8329" y="5419"/>
                      <a:pt x="7934" y="4598"/>
                    </a:cubicBezTo>
                    <a:cubicBezTo>
                      <a:pt x="7751" y="4203"/>
                      <a:pt x="7447" y="3899"/>
                      <a:pt x="7204" y="3595"/>
                    </a:cubicBezTo>
                    <a:cubicBezTo>
                      <a:pt x="6718" y="2957"/>
                      <a:pt x="6991" y="2440"/>
                      <a:pt x="6839" y="1711"/>
                    </a:cubicBezTo>
                    <a:cubicBezTo>
                      <a:pt x="6748" y="1619"/>
                      <a:pt x="6718" y="1528"/>
                      <a:pt x="6687" y="1407"/>
                    </a:cubicBezTo>
                    <a:cubicBezTo>
                      <a:pt x="6341" y="598"/>
                      <a:pt x="5485" y="0"/>
                      <a:pt x="46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69"/>
              <p:cNvSpPr/>
              <p:nvPr/>
            </p:nvSpPr>
            <p:spPr>
              <a:xfrm>
                <a:off x="3771175" y="7240325"/>
                <a:ext cx="69950" cy="71200"/>
              </a:xfrm>
              <a:custGeom>
                <a:avLst/>
                <a:gdLst/>
                <a:ahLst/>
                <a:cxnLst/>
                <a:rect l="l" t="t" r="r" b="b"/>
                <a:pathLst>
                  <a:path w="2798" h="2848" extrusionOk="0">
                    <a:moveTo>
                      <a:pt x="1408" y="1"/>
                    </a:moveTo>
                    <a:cubicBezTo>
                      <a:pt x="1174" y="1"/>
                      <a:pt x="937" y="82"/>
                      <a:pt x="730" y="254"/>
                    </a:cubicBezTo>
                    <a:cubicBezTo>
                      <a:pt x="153" y="649"/>
                      <a:pt x="1" y="1561"/>
                      <a:pt x="396" y="2230"/>
                    </a:cubicBezTo>
                    <a:cubicBezTo>
                      <a:pt x="623" y="2627"/>
                      <a:pt x="991" y="2848"/>
                      <a:pt x="1376" y="2848"/>
                    </a:cubicBezTo>
                    <a:cubicBezTo>
                      <a:pt x="1610" y="2848"/>
                      <a:pt x="1850" y="2767"/>
                      <a:pt x="2068" y="2594"/>
                    </a:cubicBezTo>
                    <a:cubicBezTo>
                      <a:pt x="2645" y="2169"/>
                      <a:pt x="2797" y="1257"/>
                      <a:pt x="2402" y="619"/>
                    </a:cubicBezTo>
                    <a:cubicBezTo>
                      <a:pt x="2175" y="221"/>
                      <a:pt x="1795" y="1"/>
                      <a:pt x="1408" y="1"/>
                    </a:cubicBezTo>
                    <a:close/>
                  </a:path>
                </a:pathLst>
              </a:custGeom>
              <a:solidFill>
                <a:srgbClr val="FFFFFF"/>
              </a:solidFill>
              <a:ln w="6850"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69"/>
              <p:cNvSpPr/>
              <p:nvPr/>
            </p:nvSpPr>
            <p:spPr>
              <a:xfrm>
                <a:off x="3804625" y="7197450"/>
                <a:ext cx="2300" cy="22250"/>
              </a:xfrm>
              <a:custGeom>
                <a:avLst/>
                <a:gdLst/>
                <a:ahLst/>
                <a:cxnLst/>
                <a:rect l="l" t="t" r="r" b="b"/>
                <a:pathLst>
                  <a:path w="92" h="890" extrusionOk="0">
                    <a:moveTo>
                      <a:pt x="61" y="1"/>
                    </a:moveTo>
                    <a:cubicBezTo>
                      <a:pt x="46" y="1"/>
                      <a:pt x="30" y="8"/>
                      <a:pt x="30" y="24"/>
                    </a:cubicBezTo>
                    <a:cubicBezTo>
                      <a:pt x="0" y="176"/>
                      <a:pt x="0" y="297"/>
                      <a:pt x="0" y="449"/>
                    </a:cubicBezTo>
                    <a:lnTo>
                      <a:pt x="0" y="844"/>
                    </a:lnTo>
                    <a:cubicBezTo>
                      <a:pt x="0" y="875"/>
                      <a:pt x="23" y="890"/>
                      <a:pt x="46" y="890"/>
                    </a:cubicBezTo>
                    <a:cubicBezTo>
                      <a:pt x="68" y="890"/>
                      <a:pt x="91" y="875"/>
                      <a:pt x="91" y="844"/>
                    </a:cubicBezTo>
                    <a:lnTo>
                      <a:pt x="91" y="449"/>
                    </a:lnTo>
                    <a:lnTo>
                      <a:pt x="91" y="24"/>
                    </a:lnTo>
                    <a:cubicBezTo>
                      <a:pt x="91" y="8"/>
                      <a:pt x="76" y="1"/>
                      <a:pt x="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69"/>
              <p:cNvSpPr/>
              <p:nvPr/>
            </p:nvSpPr>
            <p:spPr>
              <a:xfrm>
                <a:off x="3817250" y="7198675"/>
                <a:ext cx="10175" cy="20550"/>
              </a:xfrm>
              <a:custGeom>
                <a:avLst/>
                <a:gdLst/>
                <a:ahLst/>
                <a:cxnLst/>
                <a:rect l="l" t="t" r="r" b="b"/>
                <a:pathLst>
                  <a:path w="407" h="822" extrusionOk="0">
                    <a:moveTo>
                      <a:pt x="382" y="0"/>
                    </a:moveTo>
                    <a:cubicBezTo>
                      <a:pt x="372" y="0"/>
                      <a:pt x="359" y="10"/>
                      <a:pt x="346" y="35"/>
                    </a:cubicBezTo>
                    <a:cubicBezTo>
                      <a:pt x="255" y="309"/>
                      <a:pt x="133" y="552"/>
                      <a:pt x="42" y="765"/>
                    </a:cubicBezTo>
                    <a:cubicBezTo>
                      <a:pt x="0" y="786"/>
                      <a:pt x="16" y="821"/>
                      <a:pt x="40" y="821"/>
                    </a:cubicBezTo>
                    <a:cubicBezTo>
                      <a:pt x="51" y="821"/>
                      <a:pt x="63" y="814"/>
                      <a:pt x="73" y="795"/>
                    </a:cubicBezTo>
                    <a:cubicBezTo>
                      <a:pt x="225" y="583"/>
                      <a:pt x="346" y="309"/>
                      <a:pt x="407" y="35"/>
                    </a:cubicBezTo>
                    <a:cubicBezTo>
                      <a:pt x="407" y="18"/>
                      <a:pt x="397" y="0"/>
                      <a:pt x="3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69"/>
              <p:cNvSpPr/>
              <p:nvPr/>
            </p:nvSpPr>
            <p:spPr>
              <a:xfrm>
                <a:off x="3851600" y="7293650"/>
                <a:ext cx="10800" cy="10800"/>
              </a:xfrm>
              <a:custGeom>
                <a:avLst/>
                <a:gdLst/>
                <a:ahLst/>
                <a:cxnLst/>
                <a:rect l="l" t="t" r="r" b="b"/>
                <a:pathLst>
                  <a:path w="432" h="432" extrusionOk="0">
                    <a:moveTo>
                      <a:pt x="23" y="1"/>
                    </a:moveTo>
                    <a:cubicBezTo>
                      <a:pt x="6" y="1"/>
                      <a:pt x="1" y="18"/>
                      <a:pt x="36" y="36"/>
                    </a:cubicBezTo>
                    <a:lnTo>
                      <a:pt x="218" y="249"/>
                    </a:lnTo>
                    <a:lnTo>
                      <a:pt x="279" y="309"/>
                    </a:lnTo>
                    <a:lnTo>
                      <a:pt x="401" y="431"/>
                    </a:lnTo>
                    <a:lnTo>
                      <a:pt x="431" y="431"/>
                    </a:lnTo>
                    <a:lnTo>
                      <a:pt x="431" y="401"/>
                    </a:lnTo>
                    <a:lnTo>
                      <a:pt x="370" y="309"/>
                    </a:lnTo>
                    <a:cubicBezTo>
                      <a:pt x="340" y="279"/>
                      <a:pt x="279" y="249"/>
                      <a:pt x="249" y="249"/>
                    </a:cubicBezTo>
                    <a:lnTo>
                      <a:pt x="66" y="36"/>
                    </a:lnTo>
                    <a:cubicBezTo>
                      <a:pt x="54" y="10"/>
                      <a:pt x="35" y="1"/>
                      <a:pt x="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69"/>
              <p:cNvSpPr/>
              <p:nvPr/>
            </p:nvSpPr>
            <p:spPr>
              <a:xfrm>
                <a:off x="3850975" y="7283125"/>
                <a:ext cx="9900" cy="3825"/>
              </a:xfrm>
              <a:custGeom>
                <a:avLst/>
                <a:gdLst/>
                <a:ahLst/>
                <a:cxnLst/>
                <a:rect l="l" t="t" r="r" b="b"/>
                <a:pathLst>
                  <a:path w="396" h="153" extrusionOk="0">
                    <a:moveTo>
                      <a:pt x="21" y="35"/>
                    </a:moveTo>
                    <a:cubicBezTo>
                      <a:pt x="7" y="35"/>
                      <a:pt x="21" y="62"/>
                      <a:pt x="61" y="62"/>
                    </a:cubicBezTo>
                    <a:cubicBezTo>
                      <a:pt x="41" y="42"/>
                      <a:pt x="27" y="35"/>
                      <a:pt x="21" y="35"/>
                    </a:cubicBezTo>
                    <a:close/>
                    <a:moveTo>
                      <a:pt x="0" y="1"/>
                    </a:moveTo>
                    <a:cubicBezTo>
                      <a:pt x="91" y="62"/>
                      <a:pt x="91" y="62"/>
                      <a:pt x="61" y="62"/>
                    </a:cubicBezTo>
                    <a:cubicBezTo>
                      <a:pt x="91" y="62"/>
                      <a:pt x="91" y="62"/>
                      <a:pt x="91" y="92"/>
                    </a:cubicBezTo>
                    <a:lnTo>
                      <a:pt x="122" y="92"/>
                    </a:lnTo>
                    <a:cubicBezTo>
                      <a:pt x="152" y="92"/>
                      <a:pt x="213" y="123"/>
                      <a:pt x="213" y="123"/>
                    </a:cubicBezTo>
                    <a:lnTo>
                      <a:pt x="274" y="153"/>
                    </a:lnTo>
                    <a:lnTo>
                      <a:pt x="335" y="153"/>
                    </a:lnTo>
                    <a:cubicBezTo>
                      <a:pt x="395" y="153"/>
                      <a:pt x="395" y="123"/>
                      <a:pt x="335" y="92"/>
                    </a:cubicBezTo>
                    <a:lnTo>
                      <a:pt x="274" y="92"/>
                    </a:lnTo>
                    <a:cubicBezTo>
                      <a:pt x="243" y="92"/>
                      <a:pt x="213" y="92"/>
                      <a:pt x="152" y="31"/>
                    </a:cubicBezTo>
                    <a:cubicBezTo>
                      <a:pt x="122" y="31"/>
                      <a:pt x="91" y="31"/>
                      <a:pt x="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69"/>
              <p:cNvSpPr/>
              <p:nvPr/>
            </p:nvSpPr>
            <p:spPr>
              <a:xfrm>
                <a:off x="3777250" y="7319875"/>
                <a:ext cx="7625" cy="18300"/>
              </a:xfrm>
              <a:custGeom>
                <a:avLst/>
                <a:gdLst/>
                <a:ahLst/>
                <a:cxnLst/>
                <a:rect l="l" t="t" r="r" b="b"/>
                <a:pathLst>
                  <a:path w="305" h="732" extrusionOk="0">
                    <a:moveTo>
                      <a:pt x="241" y="0"/>
                    </a:moveTo>
                    <a:cubicBezTo>
                      <a:pt x="219" y="0"/>
                      <a:pt x="196" y="8"/>
                      <a:pt x="183" y="20"/>
                    </a:cubicBezTo>
                    <a:cubicBezTo>
                      <a:pt x="153" y="51"/>
                      <a:pt x="153" y="142"/>
                      <a:pt x="153" y="172"/>
                    </a:cubicBezTo>
                    <a:cubicBezTo>
                      <a:pt x="153" y="203"/>
                      <a:pt x="122" y="294"/>
                      <a:pt x="122" y="324"/>
                    </a:cubicBezTo>
                    <a:lnTo>
                      <a:pt x="1" y="659"/>
                    </a:lnTo>
                    <a:cubicBezTo>
                      <a:pt x="1" y="703"/>
                      <a:pt x="17" y="731"/>
                      <a:pt x="38" y="731"/>
                    </a:cubicBezTo>
                    <a:cubicBezTo>
                      <a:pt x="45" y="731"/>
                      <a:pt x="54" y="728"/>
                      <a:pt x="62" y="719"/>
                    </a:cubicBezTo>
                    <a:lnTo>
                      <a:pt x="183" y="355"/>
                    </a:lnTo>
                    <a:cubicBezTo>
                      <a:pt x="183" y="324"/>
                      <a:pt x="214" y="264"/>
                      <a:pt x="214" y="203"/>
                    </a:cubicBezTo>
                    <a:cubicBezTo>
                      <a:pt x="244" y="172"/>
                      <a:pt x="244" y="112"/>
                      <a:pt x="305" y="51"/>
                    </a:cubicBezTo>
                    <a:cubicBezTo>
                      <a:pt x="305" y="15"/>
                      <a:pt x="274" y="0"/>
                      <a:pt x="2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69"/>
              <p:cNvSpPr/>
              <p:nvPr/>
            </p:nvSpPr>
            <p:spPr>
              <a:xfrm>
                <a:off x="3765850" y="7311950"/>
                <a:ext cx="15700" cy="22875"/>
              </a:xfrm>
              <a:custGeom>
                <a:avLst/>
                <a:gdLst/>
                <a:ahLst/>
                <a:cxnLst/>
                <a:rect l="l" t="t" r="r" b="b"/>
                <a:pathLst>
                  <a:path w="628" h="915" extrusionOk="0">
                    <a:moveTo>
                      <a:pt x="582" y="0"/>
                    </a:moveTo>
                    <a:cubicBezTo>
                      <a:pt x="564" y="0"/>
                      <a:pt x="541" y="10"/>
                      <a:pt x="518" y="33"/>
                    </a:cubicBezTo>
                    <a:cubicBezTo>
                      <a:pt x="457" y="185"/>
                      <a:pt x="366" y="307"/>
                      <a:pt x="244" y="459"/>
                    </a:cubicBezTo>
                    <a:cubicBezTo>
                      <a:pt x="214" y="520"/>
                      <a:pt x="183" y="611"/>
                      <a:pt x="153" y="641"/>
                    </a:cubicBezTo>
                    <a:cubicBezTo>
                      <a:pt x="123" y="672"/>
                      <a:pt x="123" y="733"/>
                      <a:pt x="62" y="763"/>
                    </a:cubicBezTo>
                    <a:cubicBezTo>
                      <a:pt x="62" y="793"/>
                      <a:pt x="31" y="793"/>
                      <a:pt x="31" y="824"/>
                    </a:cubicBezTo>
                    <a:cubicBezTo>
                      <a:pt x="31" y="884"/>
                      <a:pt x="31" y="884"/>
                      <a:pt x="1" y="915"/>
                    </a:cubicBezTo>
                    <a:cubicBezTo>
                      <a:pt x="16" y="900"/>
                      <a:pt x="31" y="900"/>
                      <a:pt x="43" y="900"/>
                    </a:cubicBezTo>
                    <a:cubicBezTo>
                      <a:pt x="54" y="900"/>
                      <a:pt x="62" y="900"/>
                      <a:pt x="62" y="884"/>
                    </a:cubicBezTo>
                    <a:lnTo>
                      <a:pt x="123" y="824"/>
                    </a:lnTo>
                    <a:lnTo>
                      <a:pt x="153" y="793"/>
                    </a:lnTo>
                    <a:cubicBezTo>
                      <a:pt x="183" y="763"/>
                      <a:pt x="183" y="733"/>
                      <a:pt x="214" y="672"/>
                    </a:cubicBezTo>
                    <a:cubicBezTo>
                      <a:pt x="244" y="611"/>
                      <a:pt x="305" y="520"/>
                      <a:pt x="335" y="489"/>
                    </a:cubicBezTo>
                    <a:cubicBezTo>
                      <a:pt x="396" y="337"/>
                      <a:pt x="518" y="216"/>
                      <a:pt x="609" y="64"/>
                    </a:cubicBezTo>
                    <a:cubicBezTo>
                      <a:pt x="628" y="26"/>
                      <a:pt x="612" y="0"/>
                      <a:pt x="5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69"/>
              <p:cNvSpPr/>
              <p:nvPr/>
            </p:nvSpPr>
            <p:spPr>
              <a:xfrm>
                <a:off x="3747625" y="7264150"/>
                <a:ext cx="15225" cy="3050"/>
              </a:xfrm>
              <a:custGeom>
                <a:avLst/>
                <a:gdLst/>
                <a:ahLst/>
                <a:cxnLst/>
                <a:rect l="l" t="t" r="r" b="b"/>
                <a:pathLst>
                  <a:path w="609" h="122" extrusionOk="0">
                    <a:moveTo>
                      <a:pt x="31" y="0"/>
                    </a:moveTo>
                    <a:cubicBezTo>
                      <a:pt x="0" y="91"/>
                      <a:pt x="0" y="122"/>
                      <a:pt x="31" y="122"/>
                    </a:cubicBezTo>
                    <a:lnTo>
                      <a:pt x="548" y="122"/>
                    </a:lnTo>
                    <a:cubicBezTo>
                      <a:pt x="608" y="122"/>
                      <a:pt x="608" y="0"/>
                      <a:pt x="5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69"/>
              <p:cNvSpPr/>
              <p:nvPr/>
            </p:nvSpPr>
            <p:spPr>
              <a:xfrm>
                <a:off x="3751425" y="7251100"/>
                <a:ext cx="15125" cy="7875"/>
              </a:xfrm>
              <a:custGeom>
                <a:avLst/>
                <a:gdLst/>
                <a:ahLst/>
                <a:cxnLst/>
                <a:rect l="l" t="t" r="r" b="b"/>
                <a:pathLst>
                  <a:path w="605" h="315" extrusionOk="0">
                    <a:moveTo>
                      <a:pt x="6" y="1"/>
                    </a:moveTo>
                    <a:cubicBezTo>
                      <a:pt x="0" y="1"/>
                      <a:pt x="0" y="18"/>
                      <a:pt x="0" y="36"/>
                    </a:cubicBezTo>
                    <a:cubicBezTo>
                      <a:pt x="31" y="66"/>
                      <a:pt x="31" y="66"/>
                      <a:pt x="92" y="66"/>
                    </a:cubicBezTo>
                    <a:cubicBezTo>
                      <a:pt x="122" y="66"/>
                      <a:pt x="122" y="127"/>
                      <a:pt x="152" y="127"/>
                    </a:cubicBezTo>
                    <a:cubicBezTo>
                      <a:pt x="183" y="157"/>
                      <a:pt x="244" y="157"/>
                      <a:pt x="274" y="188"/>
                    </a:cubicBezTo>
                    <a:cubicBezTo>
                      <a:pt x="335" y="218"/>
                      <a:pt x="426" y="279"/>
                      <a:pt x="548" y="309"/>
                    </a:cubicBezTo>
                    <a:cubicBezTo>
                      <a:pt x="551" y="313"/>
                      <a:pt x="554" y="314"/>
                      <a:pt x="558" y="314"/>
                    </a:cubicBezTo>
                    <a:cubicBezTo>
                      <a:pt x="584" y="314"/>
                      <a:pt x="605" y="218"/>
                      <a:pt x="578" y="218"/>
                    </a:cubicBezTo>
                    <a:cubicBezTo>
                      <a:pt x="487" y="188"/>
                      <a:pt x="396" y="157"/>
                      <a:pt x="304" y="127"/>
                    </a:cubicBezTo>
                    <a:cubicBezTo>
                      <a:pt x="274" y="127"/>
                      <a:pt x="213" y="66"/>
                      <a:pt x="183" y="66"/>
                    </a:cubicBezTo>
                    <a:cubicBezTo>
                      <a:pt x="152" y="66"/>
                      <a:pt x="152" y="66"/>
                      <a:pt x="122" y="36"/>
                    </a:cubicBezTo>
                    <a:lnTo>
                      <a:pt x="31" y="36"/>
                    </a:lnTo>
                    <a:cubicBezTo>
                      <a:pt x="18" y="10"/>
                      <a:pt x="11" y="1"/>
                      <a:pt x="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69"/>
              <p:cNvSpPr/>
              <p:nvPr/>
            </p:nvSpPr>
            <p:spPr>
              <a:xfrm>
                <a:off x="3299275" y="7223050"/>
                <a:ext cx="200650" cy="147900"/>
              </a:xfrm>
              <a:custGeom>
                <a:avLst/>
                <a:gdLst/>
                <a:ahLst/>
                <a:cxnLst/>
                <a:rect l="l" t="t" r="r" b="b"/>
                <a:pathLst>
                  <a:path w="8026" h="5916" extrusionOk="0">
                    <a:moveTo>
                      <a:pt x="4287" y="1"/>
                    </a:moveTo>
                    <a:cubicBezTo>
                      <a:pt x="3209" y="1"/>
                      <a:pt x="1929" y="402"/>
                      <a:pt x="700" y="823"/>
                    </a:cubicBezTo>
                    <a:lnTo>
                      <a:pt x="1" y="975"/>
                    </a:lnTo>
                    <a:cubicBezTo>
                      <a:pt x="183" y="2100"/>
                      <a:pt x="426" y="3133"/>
                      <a:pt x="730" y="4137"/>
                    </a:cubicBezTo>
                    <a:cubicBezTo>
                      <a:pt x="822" y="4592"/>
                      <a:pt x="1034" y="5048"/>
                      <a:pt x="1308" y="5352"/>
                    </a:cubicBezTo>
                    <a:cubicBezTo>
                      <a:pt x="1686" y="5790"/>
                      <a:pt x="2260" y="5915"/>
                      <a:pt x="2901" y="5915"/>
                    </a:cubicBezTo>
                    <a:cubicBezTo>
                      <a:pt x="3239" y="5915"/>
                      <a:pt x="3596" y="5881"/>
                      <a:pt x="3952" y="5839"/>
                    </a:cubicBezTo>
                    <a:cubicBezTo>
                      <a:pt x="5290" y="5687"/>
                      <a:pt x="6658" y="5565"/>
                      <a:pt x="8025" y="5413"/>
                    </a:cubicBezTo>
                    <a:cubicBezTo>
                      <a:pt x="7661" y="4440"/>
                      <a:pt x="7326" y="3407"/>
                      <a:pt x="6992" y="2404"/>
                    </a:cubicBezTo>
                    <a:cubicBezTo>
                      <a:pt x="6810" y="1796"/>
                      <a:pt x="6566" y="1188"/>
                      <a:pt x="6232" y="793"/>
                    </a:cubicBezTo>
                    <a:cubicBezTo>
                      <a:pt x="5757" y="215"/>
                      <a:pt x="5076" y="1"/>
                      <a:pt x="4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69"/>
              <p:cNvSpPr/>
              <p:nvPr/>
            </p:nvSpPr>
            <p:spPr>
              <a:xfrm>
                <a:off x="3287725" y="7212525"/>
                <a:ext cx="223600" cy="167325"/>
              </a:xfrm>
              <a:custGeom>
                <a:avLst/>
                <a:gdLst/>
                <a:ahLst/>
                <a:cxnLst/>
                <a:rect l="l" t="t" r="r" b="b"/>
                <a:pathLst>
                  <a:path w="8944" h="6693" extrusionOk="0">
                    <a:moveTo>
                      <a:pt x="4806" y="796"/>
                    </a:moveTo>
                    <a:cubicBezTo>
                      <a:pt x="5167" y="796"/>
                      <a:pt x="5524" y="849"/>
                      <a:pt x="5843" y="1001"/>
                    </a:cubicBezTo>
                    <a:cubicBezTo>
                      <a:pt x="6572" y="1396"/>
                      <a:pt x="6846" y="2187"/>
                      <a:pt x="7089" y="2916"/>
                    </a:cubicBezTo>
                    <a:cubicBezTo>
                      <a:pt x="7373" y="3742"/>
                      <a:pt x="7657" y="4612"/>
                      <a:pt x="7941" y="5470"/>
                    </a:cubicBezTo>
                    <a:lnTo>
                      <a:pt x="7941" y="5470"/>
                    </a:lnTo>
                    <a:cubicBezTo>
                      <a:pt x="7091" y="5562"/>
                      <a:pt x="6244" y="5637"/>
                      <a:pt x="5417" y="5713"/>
                    </a:cubicBezTo>
                    <a:cubicBezTo>
                      <a:pt x="4801" y="5779"/>
                      <a:pt x="4137" y="5893"/>
                      <a:pt x="3494" y="5893"/>
                    </a:cubicBezTo>
                    <a:cubicBezTo>
                      <a:pt x="3249" y="5893"/>
                      <a:pt x="3008" y="5876"/>
                      <a:pt x="2773" y="5834"/>
                    </a:cubicBezTo>
                    <a:cubicBezTo>
                      <a:pt x="1922" y="5682"/>
                      <a:pt x="1679" y="4892"/>
                      <a:pt x="1466" y="4132"/>
                    </a:cubicBezTo>
                    <a:cubicBezTo>
                      <a:pt x="1205" y="3233"/>
                      <a:pt x="971" y="2306"/>
                      <a:pt x="819" y="1404"/>
                    </a:cubicBezTo>
                    <a:lnTo>
                      <a:pt x="819" y="1404"/>
                    </a:lnTo>
                    <a:cubicBezTo>
                      <a:pt x="868" y="1520"/>
                      <a:pt x="969" y="1607"/>
                      <a:pt x="1109" y="1607"/>
                    </a:cubicBezTo>
                    <a:cubicBezTo>
                      <a:pt x="1154" y="1607"/>
                      <a:pt x="1202" y="1598"/>
                      <a:pt x="1253" y="1579"/>
                    </a:cubicBezTo>
                    <a:cubicBezTo>
                      <a:pt x="2044" y="1305"/>
                      <a:pt x="2895" y="1062"/>
                      <a:pt x="3746" y="910"/>
                    </a:cubicBezTo>
                    <a:cubicBezTo>
                      <a:pt x="4080" y="849"/>
                      <a:pt x="4445" y="796"/>
                      <a:pt x="4806" y="796"/>
                    </a:cubicBezTo>
                    <a:close/>
                    <a:moveTo>
                      <a:pt x="4702" y="1"/>
                    </a:moveTo>
                    <a:cubicBezTo>
                      <a:pt x="3466" y="1"/>
                      <a:pt x="2145" y="512"/>
                      <a:pt x="1071" y="849"/>
                    </a:cubicBezTo>
                    <a:cubicBezTo>
                      <a:pt x="880" y="909"/>
                      <a:pt x="793" y="1061"/>
                      <a:pt x="785" y="1214"/>
                    </a:cubicBezTo>
                    <a:lnTo>
                      <a:pt x="785" y="1214"/>
                    </a:lnTo>
                    <a:cubicBezTo>
                      <a:pt x="743" y="1063"/>
                      <a:pt x="620" y="998"/>
                      <a:pt x="486" y="998"/>
                    </a:cubicBezTo>
                    <a:cubicBezTo>
                      <a:pt x="260" y="998"/>
                      <a:pt x="1" y="1184"/>
                      <a:pt x="37" y="1457"/>
                    </a:cubicBezTo>
                    <a:cubicBezTo>
                      <a:pt x="189" y="2521"/>
                      <a:pt x="433" y="3585"/>
                      <a:pt x="767" y="4618"/>
                    </a:cubicBezTo>
                    <a:cubicBezTo>
                      <a:pt x="1040" y="5469"/>
                      <a:pt x="1375" y="6229"/>
                      <a:pt x="2256" y="6533"/>
                    </a:cubicBezTo>
                    <a:cubicBezTo>
                      <a:pt x="2605" y="6653"/>
                      <a:pt x="2967" y="6693"/>
                      <a:pt x="3335" y="6693"/>
                    </a:cubicBezTo>
                    <a:cubicBezTo>
                      <a:pt x="3897" y="6693"/>
                      <a:pt x="4471" y="6600"/>
                      <a:pt x="5022" y="6564"/>
                    </a:cubicBezTo>
                    <a:cubicBezTo>
                      <a:pt x="6177" y="6442"/>
                      <a:pt x="7332" y="6320"/>
                      <a:pt x="8487" y="6229"/>
                    </a:cubicBezTo>
                    <a:cubicBezTo>
                      <a:pt x="8700" y="6169"/>
                      <a:pt x="8943" y="5986"/>
                      <a:pt x="8852" y="5713"/>
                    </a:cubicBezTo>
                    <a:lnTo>
                      <a:pt x="7728" y="2430"/>
                    </a:lnTo>
                    <a:cubicBezTo>
                      <a:pt x="7424" y="1609"/>
                      <a:pt x="7089" y="788"/>
                      <a:pt x="6269" y="363"/>
                    </a:cubicBezTo>
                    <a:cubicBezTo>
                      <a:pt x="5783" y="101"/>
                      <a:pt x="5251" y="1"/>
                      <a:pt x="47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69"/>
              <p:cNvSpPr/>
              <p:nvPr/>
            </p:nvSpPr>
            <p:spPr>
              <a:xfrm>
                <a:off x="3315375" y="7266225"/>
                <a:ext cx="154900" cy="73925"/>
              </a:xfrm>
              <a:custGeom>
                <a:avLst/>
                <a:gdLst/>
                <a:ahLst/>
                <a:cxnLst/>
                <a:rect l="l" t="t" r="r" b="b"/>
                <a:pathLst>
                  <a:path w="6196" h="2957" extrusionOk="0">
                    <a:moveTo>
                      <a:pt x="142" y="1"/>
                    </a:moveTo>
                    <a:cubicBezTo>
                      <a:pt x="80" y="1"/>
                      <a:pt x="0" y="60"/>
                      <a:pt x="26" y="160"/>
                    </a:cubicBezTo>
                    <a:cubicBezTo>
                      <a:pt x="147" y="343"/>
                      <a:pt x="390" y="464"/>
                      <a:pt x="573" y="555"/>
                    </a:cubicBezTo>
                    <a:cubicBezTo>
                      <a:pt x="786" y="677"/>
                      <a:pt x="1029" y="768"/>
                      <a:pt x="1241" y="829"/>
                    </a:cubicBezTo>
                    <a:cubicBezTo>
                      <a:pt x="1819" y="981"/>
                      <a:pt x="2366" y="1194"/>
                      <a:pt x="2883" y="1376"/>
                    </a:cubicBezTo>
                    <a:cubicBezTo>
                      <a:pt x="3460" y="1558"/>
                      <a:pt x="3977" y="1832"/>
                      <a:pt x="4524" y="2106"/>
                    </a:cubicBezTo>
                    <a:cubicBezTo>
                      <a:pt x="4798" y="2197"/>
                      <a:pt x="5041" y="2349"/>
                      <a:pt x="5284" y="2501"/>
                    </a:cubicBezTo>
                    <a:cubicBezTo>
                      <a:pt x="5558" y="2653"/>
                      <a:pt x="5770" y="2865"/>
                      <a:pt x="6074" y="2957"/>
                    </a:cubicBezTo>
                    <a:cubicBezTo>
                      <a:pt x="6166" y="2957"/>
                      <a:pt x="6196" y="2926"/>
                      <a:pt x="6166" y="2896"/>
                    </a:cubicBezTo>
                    <a:cubicBezTo>
                      <a:pt x="5983" y="2713"/>
                      <a:pt x="5710" y="2592"/>
                      <a:pt x="5527" y="2440"/>
                    </a:cubicBezTo>
                    <a:cubicBezTo>
                      <a:pt x="5254" y="2288"/>
                      <a:pt x="5011" y="2136"/>
                      <a:pt x="4767" y="1984"/>
                    </a:cubicBezTo>
                    <a:cubicBezTo>
                      <a:pt x="4251" y="1710"/>
                      <a:pt x="3764" y="1498"/>
                      <a:pt x="3278" y="1255"/>
                    </a:cubicBezTo>
                    <a:cubicBezTo>
                      <a:pt x="2731" y="1042"/>
                      <a:pt x="2214" y="829"/>
                      <a:pt x="1637" y="677"/>
                    </a:cubicBezTo>
                    <a:cubicBezTo>
                      <a:pt x="1363" y="616"/>
                      <a:pt x="1120" y="525"/>
                      <a:pt x="877" y="403"/>
                    </a:cubicBezTo>
                    <a:cubicBezTo>
                      <a:pt x="755" y="373"/>
                      <a:pt x="664" y="312"/>
                      <a:pt x="542" y="221"/>
                    </a:cubicBezTo>
                    <a:cubicBezTo>
                      <a:pt x="421" y="160"/>
                      <a:pt x="360" y="39"/>
                      <a:pt x="178" y="8"/>
                    </a:cubicBezTo>
                    <a:cubicBezTo>
                      <a:pt x="167" y="3"/>
                      <a:pt x="155" y="1"/>
                      <a:pt x="1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69"/>
              <p:cNvSpPr/>
              <p:nvPr/>
            </p:nvSpPr>
            <p:spPr>
              <a:xfrm>
                <a:off x="3408500" y="7282175"/>
                <a:ext cx="42800" cy="28600"/>
              </a:xfrm>
              <a:custGeom>
                <a:avLst/>
                <a:gdLst/>
                <a:ahLst/>
                <a:cxnLst/>
                <a:rect l="l" t="t" r="r" b="b"/>
                <a:pathLst>
                  <a:path w="1712" h="1144" extrusionOk="0">
                    <a:moveTo>
                      <a:pt x="1668" y="0"/>
                    </a:moveTo>
                    <a:cubicBezTo>
                      <a:pt x="1662" y="0"/>
                      <a:pt x="1656" y="3"/>
                      <a:pt x="1650" y="9"/>
                    </a:cubicBezTo>
                    <a:cubicBezTo>
                      <a:pt x="1590" y="9"/>
                      <a:pt x="1590" y="39"/>
                      <a:pt x="1559" y="39"/>
                    </a:cubicBezTo>
                    <a:cubicBezTo>
                      <a:pt x="1529" y="39"/>
                      <a:pt x="1498" y="100"/>
                      <a:pt x="1438" y="130"/>
                    </a:cubicBezTo>
                    <a:cubicBezTo>
                      <a:pt x="1377" y="161"/>
                      <a:pt x="1286" y="191"/>
                      <a:pt x="1255" y="252"/>
                    </a:cubicBezTo>
                    <a:cubicBezTo>
                      <a:pt x="1134" y="313"/>
                      <a:pt x="982" y="404"/>
                      <a:pt x="890" y="465"/>
                    </a:cubicBezTo>
                    <a:cubicBezTo>
                      <a:pt x="617" y="617"/>
                      <a:pt x="343" y="799"/>
                      <a:pt x="70" y="951"/>
                    </a:cubicBezTo>
                    <a:cubicBezTo>
                      <a:pt x="0" y="1020"/>
                      <a:pt x="37" y="1143"/>
                      <a:pt x="112" y="1143"/>
                    </a:cubicBezTo>
                    <a:cubicBezTo>
                      <a:pt x="136" y="1143"/>
                      <a:pt x="163" y="1132"/>
                      <a:pt x="191" y="1103"/>
                    </a:cubicBezTo>
                    <a:cubicBezTo>
                      <a:pt x="465" y="920"/>
                      <a:pt x="678" y="738"/>
                      <a:pt x="951" y="586"/>
                    </a:cubicBezTo>
                    <a:cubicBezTo>
                      <a:pt x="1073" y="495"/>
                      <a:pt x="1194" y="404"/>
                      <a:pt x="1346" y="313"/>
                    </a:cubicBezTo>
                    <a:cubicBezTo>
                      <a:pt x="1407" y="282"/>
                      <a:pt x="1438" y="221"/>
                      <a:pt x="1529" y="191"/>
                    </a:cubicBezTo>
                    <a:cubicBezTo>
                      <a:pt x="1559" y="161"/>
                      <a:pt x="1590" y="161"/>
                      <a:pt x="1650" y="130"/>
                    </a:cubicBezTo>
                    <a:lnTo>
                      <a:pt x="1711" y="39"/>
                    </a:lnTo>
                    <a:cubicBezTo>
                      <a:pt x="1711" y="39"/>
                      <a:pt x="1692" y="0"/>
                      <a:pt x="16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69"/>
              <p:cNvSpPr/>
              <p:nvPr/>
            </p:nvSpPr>
            <p:spPr>
              <a:xfrm>
                <a:off x="3406425" y="7312025"/>
                <a:ext cx="6875" cy="39325"/>
              </a:xfrm>
              <a:custGeom>
                <a:avLst/>
                <a:gdLst/>
                <a:ahLst/>
                <a:cxnLst/>
                <a:rect l="l" t="t" r="r" b="b"/>
                <a:pathLst>
                  <a:path w="275" h="1573" extrusionOk="0">
                    <a:moveTo>
                      <a:pt x="244" y="0"/>
                    </a:moveTo>
                    <a:cubicBezTo>
                      <a:pt x="244" y="0"/>
                      <a:pt x="122" y="0"/>
                      <a:pt x="122" y="61"/>
                    </a:cubicBezTo>
                    <a:cubicBezTo>
                      <a:pt x="122" y="304"/>
                      <a:pt x="153" y="578"/>
                      <a:pt x="122" y="790"/>
                    </a:cubicBezTo>
                    <a:cubicBezTo>
                      <a:pt x="122" y="942"/>
                      <a:pt x="92" y="1064"/>
                      <a:pt x="92" y="1185"/>
                    </a:cubicBezTo>
                    <a:cubicBezTo>
                      <a:pt x="92" y="1246"/>
                      <a:pt x="62" y="1337"/>
                      <a:pt x="62" y="1368"/>
                    </a:cubicBezTo>
                    <a:cubicBezTo>
                      <a:pt x="62" y="1429"/>
                      <a:pt x="1" y="1520"/>
                      <a:pt x="62" y="1550"/>
                    </a:cubicBezTo>
                    <a:cubicBezTo>
                      <a:pt x="77" y="1565"/>
                      <a:pt x="92" y="1573"/>
                      <a:pt x="103" y="1573"/>
                    </a:cubicBezTo>
                    <a:cubicBezTo>
                      <a:pt x="115" y="1573"/>
                      <a:pt x="122" y="1565"/>
                      <a:pt x="122" y="1550"/>
                    </a:cubicBezTo>
                    <a:cubicBezTo>
                      <a:pt x="214" y="1520"/>
                      <a:pt x="214" y="1429"/>
                      <a:pt x="214" y="1368"/>
                    </a:cubicBezTo>
                    <a:cubicBezTo>
                      <a:pt x="214" y="1277"/>
                      <a:pt x="244" y="1246"/>
                      <a:pt x="244" y="1185"/>
                    </a:cubicBezTo>
                    <a:cubicBezTo>
                      <a:pt x="274" y="1033"/>
                      <a:pt x="274" y="912"/>
                      <a:pt x="274" y="760"/>
                    </a:cubicBezTo>
                    <a:cubicBezTo>
                      <a:pt x="274" y="486"/>
                      <a:pt x="274" y="274"/>
                      <a:pt x="2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69"/>
              <p:cNvSpPr/>
              <p:nvPr/>
            </p:nvSpPr>
            <p:spPr>
              <a:xfrm>
                <a:off x="3382975" y="7272750"/>
                <a:ext cx="36975" cy="31075"/>
              </a:xfrm>
              <a:custGeom>
                <a:avLst/>
                <a:gdLst/>
                <a:ahLst/>
                <a:cxnLst/>
                <a:rect l="l" t="t" r="r" b="b"/>
                <a:pathLst>
                  <a:path w="1479" h="1243" extrusionOk="0">
                    <a:moveTo>
                      <a:pt x="1394" y="0"/>
                    </a:moveTo>
                    <a:cubicBezTo>
                      <a:pt x="1382" y="0"/>
                      <a:pt x="1372" y="6"/>
                      <a:pt x="1364" y="21"/>
                    </a:cubicBezTo>
                    <a:lnTo>
                      <a:pt x="696" y="568"/>
                    </a:lnTo>
                    <a:cubicBezTo>
                      <a:pt x="574" y="659"/>
                      <a:pt x="452" y="781"/>
                      <a:pt x="331" y="842"/>
                    </a:cubicBezTo>
                    <a:cubicBezTo>
                      <a:pt x="240" y="933"/>
                      <a:pt x="118" y="1024"/>
                      <a:pt x="27" y="1145"/>
                    </a:cubicBezTo>
                    <a:cubicBezTo>
                      <a:pt x="1" y="1172"/>
                      <a:pt x="65" y="1243"/>
                      <a:pt x="102" y="1243"/>
                    </a:cubicBezTo>
                    <a:cubicBezTo>
                      <a:pt x="108" y="1243"/>
                      <a:pt x="114" y="1241"/>
                      <a:pt x="118" y="1237"/>
                    </a:cubicBezTo>
                    <a:cubicBezTo>
                      <a:pt x="240" y="1145"/>
                      <a:pt x="331" y="1085"/>
                      <a:pt x="452" y="963"/>
                    </a:cubicBezTo>
                    <a:cubicBezTo>
                      <a:pt x="574" y="842"/>
                      <a:pt x="696" y="781"/>
                      <a:pt x="787" y="659"/>
                    </a:cubicBezTo>
                    <a:cubicBezTo>
                      <a:pt x="1030" y="477"/>
                      <a:pt x="1243" y="264"/>
                      <a:pt x="1455" y="82"/>
                    </a:cubicBezTo>
                    <a:cubicBezTo>
                      <a:pt x="1479" y="59"/>
                      <a:pt x="1432" y="0"/>
                      <a:pt x="1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69"/>
              <p:cNvSpPr/>
              <p:nvPr/>
            </p:nvSpPr>
            <p:spPr>
              <a:xfrm>
                <a:off x="3382875" y="7304925"/>
                <a:ext cx="6100" cy="34475"/>
              </a:xfrm>
              <a:custGeom>
                <a:avLst/>
                <a:gdLst/>
                <a:ahLst/>
                <a:cxnLst/>
                <a:rect l="l" t="t" r="r" b="b"/>
                <a:pathLst>
                  <a:path w="244" h="1379" extrusionOk="0">
                    <a:moveTo>
                      <a:pt x="187" y="1"/>
                    </a:moveTo>
                    <a:cubicBezTo>
                      <a:pt x="144" y="1"/>
                      <a:pt x="92" y="30"/>
                      <a:pt x="92" y="102"/>
                    </a:cubicBezTo>
                    <a:cubicBezTo>
                      <a:pt x="92" y="284"/>
                      <a:pt x="31" y="497"/>
                      <a:pt x="31" y="710"/>
                    </a:cubicBezTo>
                    <a:lnTo>
                      <a:pt x="31" y="1014"/>
                    </a:lnTo>
                    <a:cubicBezTo>
                      <a:pt x="31" y="1105"/>
                      <a:pt x="0" y="1226"/>
                      <a:pt x="31" y="1287"/>
                    </a:cubicBezTo>
                    <a:cubicBezTo>
                      <a:pt x="31" y="1348"/>
                      <a:pt x="69" y="1378"/>
                      <a:pt x="114" y="1378"/>
                    </a:cubicBezTo>
                    <a:cubicBezTo>
                      <a:pt x="160" y="1378"/>
                      <a:pt x="213" y="1348"/>
                      <a:pt x="244" y="1287"/>
                    </a:cubicBezTo>
                    <a:lnTo>
                      <a:pt x="244" y="1014"/>
                    </a:lnTo>
                    <a:lnTo>
                      <a:pt x="244" y="710"/>
                    </a:lnTo>
                    <a:lnTo>
                      <a:pt x="244" y="41"/>
                    </a:lnTo>
                    <a:cubicBezTo>
                      <a:pt x="244" y="16"/>
                      <a:pt x="218" y="1"/>
                      <a:pt x="1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69"/>
              <p:cNvSpPr/>
              <p:nvPr/>
            </p:nvSpPr>
            <p:spPr>
              <a:xfrm>
                <a:off x="3349675" y="7258675"/>
                <a:ext cx="42800" cy="29925"/>
              </a:xfrm>
              <a:custGeom>
                <a:avLst/>
                <a:gdLst/>
                <a:ahLst/>
                <a:cxnLst/>
                <a:rect l="l" t="t" r="r" b="b"/>
                <a:pathLst>
                  <a:path w="1712" h="1197" extrusionOk="0">
                    <a:moveTo>
                      <a:pt x="1598" y="0"/>
                    </a:moveTo>
                    <a:cubicBezTo>
                      <a:pt x="1589" y="0"/>
                      <a:pt x="1580" y="2"/>
                      <a:pt x="1572" y="6"/>
                    </a:cubicBezTo>
                    <a:cubicBezTo>
                      <a:pt x="1298" y="158"/>
                      <a:pt x="1055" y="341"/>
                      <a:pt x="812" y="493"/>
                    </a:cubicBezTo>
                    <a:cubicBezTo>
                      <a:pt x="569" y="645"/>
                      <a:pt x="295" y="797"/>
                      <a:pt x="82" y="1040"/>
                    </a:cubicBezTo>
                    <a:cubicBezTo>
                      <a:pt x="1" y="1094"/>
                      <a:pt x="65" y="1197"/>
                      <a:pt x="166" y="1197"/>
                    </a:cubicBezTo>
                    <a:cubicBezTo>
                      <a:pt x="178" y="1197"/>
                      <a:pt x="191" y="1195"/>
                      <a:pt x="204" y="1192"/>
                    </a:cubicBezTo>
                    <a:cubicBezTo>
                      <a:pt x="447" y="1040"/>
                      <a:pt x="690" y="827"/>
                      <a:pt x="903" y="645"/>
                    </a:cubicBezTo>
                    <a:cubicBezTo>
                      <a:pt x="1146" y="462"/>
                      <a:pt x="1420" y="310"/>
                      <a:pt x="1632" y="128"/>
                    </a:cubicBezTo>
                    <a:cubicBezTo>
                      <a:pt x="1711" y="75"/>
                      <a:pt x="1654" y="0"/>
                      <a:pt x="15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69"/>
              <p:cNvSpPr/>
              <p:nvPr/>
            </p:nvSpPr>
            <p:spPr>
              <a:xfrm>
                <a:off x="3347450" y="7295650"/>
                <a:ext cx="8500" cy="38650"/>
              </a:xfrm>
              <a:custGeom>
                <a:avLst/>
                <a:gdLst/>
                <a:ahLst/>
                <a:cxnLst/>
                <a:rect l="l" t="t" r="r" b="b"/>
                <a:pathLst>
                  <a:path w="340" h="1546" extrusionOk="0">
                    <a:moveTo>
                      <a:pt x="96" y="1"/>
                    </a:moveTo>
                    <a:cubicBezTo>
                      <a:pt x="54" y="1"/>
                      <a:pt x="0" y="39"/>
                      <a:pt x="19" y="78"/>
                    </a:cubicBezTo>
                    <a:lnTo>
                      <a:pt x="141" y="1445"/>
                    </a:lnTo>
                    <a:cubicBezTo>
                      <a:pt x="141" y="1514"/>
                      <a:pt x="184" y="1545"/>
                      <a:pt x="229" y="1545"/>
                    </a:cubicBezTo>
                    <a:cubicBezTo>
                      <a:pt x="283" y="1545"/>
                      <a:pt x="340" y="1498"/>
                      <a:pt x="323" y="1415"/>
                    </a:cubicBezTo>
                    <a:cubicBezTo>
                      <a:pt x="232" y="959"/>
                      <a:pt x="202" y="503"/>
                      <a:pt x="141" y="47"/>
                    </a:cubicBezTo>
                    <a:cubicBezTo>
                      <a:pt x="141" y="14"/>
                      <a:pt x="120" y="1"/>
                      <a:pt x="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69"/>
              <p:cNvSpPr/>
              <p:nvPr/>
            </p:nvSpPr>
            <p:spPr>
              <a:xfrm>
                <a:off x="3117675" y="7081775"/>
                <a:ext cx="155050" cy="171000"/>
              </a:xfrm>
              <a:custGeom>
                <a:avLst/>
                <a:gdLst/>
                <a:ahLst/>
                <a:cxnLst/>
                <a:rect l="l" t="t" r="r" b="b"/>
                <a:pathLst>
                  <a:path w="6202" h="6840" extrusionOk="0">
                    <a:moveTo>
                      <a:pt x="0" y="0"/>
                    </a:moveTo>
                    <a:lnTo>
                      <a:pt x="0" y="0"/>
                    </a:lnTo>
                    <a:cubicBezTo>
                      <a:pt x="152" y="973"/>
                      <a:pt x="304" y="1885"/>
                      <a:pt x="456" y="2827"/>
                    </a:cubicBezTo>
                    <a:cubicBezTo>
                      <a:pt x="548" y="3404"/>
                      <a:pt x="669" y="3952"/>
                      <a:pt x="882" y="4468"/>
                    </a:cubicBezTo>
                    <a:cubicBezTo>
                      <a:pt x="1642" y="6018"/>
                      <a:pt x="3648" y="6383"/>
                      <a:pt x="5563" y="6657"/>
                    </a:cubicBezTo>
                    <a:lnTo>
                      <a:pt x="6171" y="6839"/>
                    </a:lnTo>
                    <a:cubicBezTo>
                      <a:pt x="6201" y="5897"/>
                      <a:pt x="6140" y="4955"/>
                      <a:pt x="6019" y="4043"/>
                    </a:cubicBezTo>
                    <a:cubicBezTo>
                      <a:pt x="5928" y="3617"/>
                      <a:pt x="5867" y="3161"/>
                      <a:pt x="5684" y="2827"/>
                    </a:cubicBezTo>
                    <a:cubicBezTo>
                      <a:pt x="5289" y="2037"/>
                      <a:pt x="4377" y="1672"/>
                      <a:pt x="3496" y="1338"/>
                    </a:cubicBezTo>
                    <a:cubicBezTo>
                      <a:pt x="2341" y="882"/>
                      <a:pt x="1186" y="456"/>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69"/>
              <p:cNvSpPr/>
              <p:nvPr/>
            </p:nvSpPr>
            <p:spPr>
              <a:xfrm>
                <a:off x="3108650" y="7073750"/>
                <a:ext cx="171675" cy="186225"/>
              </a:xfrm>
              <a:custGeom>
                <a:avLst/>
                <a:gdLst/>
                <a:ahLst/>
                <a:cxnLst/>
                <a:rect l="l" t="t" r="r" b="b"/>
                <a:pathLst>
                  <a:path w="6867" h="7449" extrusionOk="0">
                    <a:moveTo>
                      <a:pt x="797" y="888"/>
                    </a:moveTo>
                    <a:cubicBezTo>
                      <a:pt x="1483" y="1146"/>
                      <a:pt x="2183" y="1393"/>
                      <a:pt x="2884" y="1659"/>
                    </a:cubicBezTo>
                    <a:cubicBezTo>
                      <a:pt x="3614" y="1932"/>
                      <a:pt x="4374" y="2145"/>
                      <a:pt x="5012" y="2570"/>
                    </a:cubicBezTo>
                    <a:cubicBezTo>
                      <a:pt x="5741" y="3026"/>
                      <a:pt x="5924" y="3665"/>
                      <a:pt x="6045" y="4485"/>
                    </a:cubicBezTo>
                    <a:cubicBezTo>
                      <a:pt x="6125" y="5224"/>
                      <a:pt x="6181" y="6008"/>
                      <a:pt x="6194" y="6779"/>
                    </a:cubicBezTo>
                    <a:lnTo>
                      <a:pt x="6194" y="6779"/>
                    </a:lnTo>
                    <a:cubicBezTo>
                      <a:pt x="6157" y="6710"/>
                      <a:pt x="6089" y="6658"/>
                      <a:pt x="5985" y="6643"/>
                    </a:cubicBezTo>
                    <a:cubicBezTo>
                      <a:pt x="4678" y="6461"/>
                      <a:pt x="3067" y="6248"/>
                      <a:pt x="2033" y="5306"/>
                    </a:cubicBezTo>
                    <a:cubicBezTo>
                      <a:pt x="1425" y="4729"/>
                      <a:pt x="1273" y="3969"/>
                      <a:pt x="1182" y="3178"/>
                    </a:cubicBezTo>
                    <a:cubicBezTo>
                      <a:pt x="1063" y="2419"/>
                      <a:pt x="945" y="1641"/>
                      <a:pt x="797" y="888"/>
                    </a:cubicBezTo>
                    <a:close/>
                    <a:moveTo>
                      <a:pt x="354" y="1"/>
                    </a:moveTo>
                    <a:cubicBezTo>
                      <a:pt x="137" y="1"/>
                      <a:pt x="0" y="257"/>
                      <a:pt x="27" y="443"/>
                    </a:cubicBezTo>
                    <a:cubicBezTo>
                      <a:pt x="209" y="1507"/>
                      <a:pt x="361" y="2570"/>
                      <a:pt x="574" y="3634"/>
                    </a:cubicBezTo>
                    <a:cubicBezTo>
                      <a:pt x="726" y="4425"/>
                      <a:pt x="969" y="5245"/>
                      <a:pt x="1577" y="5792"/>
                    </a:cubicBezTo>
                    <a:cubicBezTo>
                      <a:pt x="2702" y="6856"/>
                      <a:pt x="4404" y="7099"/>
                      <a:pt x="5833" y="7312"/>
                    </a:cubicBezTo>
                    <a:cubicBezTo>
                      <a:pt x="5850" y="7315"/>
                      <a:pt x="5867" y="7316"/>
                      <a:pt x="5883" y="7316"/>
                    </a:cubicBezTo>
                    <a:cubicBezTo>
                      <a:pt x="6032" y="7316"/>
                      <a:pt x="6145" y="7210"/>
                      <a:pt x="6197" y="7082"/>
                    </a:cubicBezTo>
                    <a:lnTo>
                      <a:pt x="6197" y="7082"/>
                    </a:lnTo>
                    <a:cubicBezTo>
                      <a:pt x="6197" y="7098"/>
                      <a:pt x="6197" y="7114"/>
                      <a:pt x="6197" y="7130"/>
                    </a:cubicBezTo>
                    <a:cubicBezTo>
                      <a:pt x="6197" y="7343"/>
                      <a:pt x="6365" y="7449"/>
                      <a:pt x="6532" y="7449"/>
                    </a:cubicBezTo>
                    <a:cubicBezTo>
                      <a:pt x="6699" y="7449"/>
                      <a:pt x="6866" y="7343"/>
                      <a:pt x="6866" y="7130"/>
                    </a:cubicBezTo>
                    <a:cubicBezTo>
                      <a:pt x="6866" y="6188"/>
                      <a:pt x="6836" y="5184"/>
                      <a:pt x="6684" y="4242"/>
                    </a:cubicBezTo>
                    <a:cubicBezTo>
                      <a:pt x="6562" y="3422"/>
                      <a:pt x="6289" y="2692"/>
                      <a:pt x="5620" y="2145"/>
                    </a:cubicBezTo>
                    <a:cubicBezTo>
                      <a:pt x="4982" y="1659"/>
                      <a:pt x="4130" y="1385"/>
                      <a:pt x="3371" y="1142"/>
                    </a:cubicBezTo>
                    <a:cubicBezTo>
                      <a:pt x="2398" y="747"/>
                      <a:pt x="1395" y="382"/>
                      <a:pt x="453" y="17"/>
                    </a:cubicBezTo>
                    <a:cubicBezTo>
                      <a:pt x="418" y="6"/>
                      <a:pt x="386" y="1"/>
                      <a:pt x="3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69"/>
              <p:cNvSpPr/>
              <p:nvPr/>
            </p:nvSpPr>
            <p:spPr>
              <a:xfrm>
                <a:off x="3140475" y="7109450"/>
                <a:ext cx="121400" cy="119600"/>
              </a:xfrm>
              <a:custGeom>
                <a:avLst/>
                <a:gdLst/>
                <a:ahLst/>
                <a:cxnLst/>
                <a:rect l="l" t="t" r="r" b="b"/>
                <a:pathLst>
                  <a:path w="4856" h="4784" extrusionOk="0">
                    <a:moveTo>
                      <a:pt x="47" y="0"/>
                    </a:moveTo>
                    <a:cubicBezTo>
                      <a:pt x="23" y="0"/>
                      <a:pt x="0" y="30"/>
                      <a:pt x="0" y="48"/>
                    </a:cubicBezTo>
                    <a:cubicBezTo>
                      <a:pt x="122" y="261"/>
                      <a:pt x="304" y="474"/>
                      <a:pt x="456" y="656"/>
                    </a:cubicBezTo>
                    <a:cubicBezTo>
                      <a:pt x="669" y="869"/>
                      <a:pt x="851" y="1112"/>
                      <a:pt x="1034" y="1294"/>
                    </a:cubicBezTo>
                    <a:cubicBezTo>
                      <a:pt x="1429" y="1720"/>
                      <a:pt x="1824" y="2145"/>
                      <a:pt x="2250" y="2510"/>
                    </a:cubicBezTo>
                    <a:cubicBezTo>
                      <a:pt x="2645" y="2905"/>
                      <a:pt x="3040" y="3240"/>
                      <a:pt x="3465" y="3574"/>
                    </a:cubicBezTo>
                    <a:lnTo>
                      <a:pt x="4164" y="4152"/>
                    </a:lnTo>
                    <a:cubicBezTo>
                      <a:pt x="4347" y="4334"/>
                      <a:pt x="4468" y="4608"/>
                      <a:pt x="4681" y="4760"/>
                    </a:cubicBezTo>
                    <a:cubicBezTo>
                      <a:pt x="4707" y="4776"/>
                      <a:pt x="4732" y="4784"/>
                      <a:pt x="4755" y="4784"/>
                    </a:cubicBezTo>
                    <a:cubicBezTo>
                      <a:pt x="4814" y="4784"/>
                      <a:pt x="4855" y="4734"/>
                      <a:pt x="4833" y="4668"/>
                    </a:cubicBezTo>
                    <a:cubicBezTo>
                      <a:pt x="4772" y="4456"/>
                      <a:pt x="4560" y="4273"/>
                      <a:pt x="4408" y="4091"/>
                    </a:cubicBezTo>
                    <a:cubicBezTo>
                      <a:pt x="4225" y="3908"/>
                      <a:pt x="4043" y="3756"/>
                      <a:pt x="3861" y="3604"/>
                    </a:cubicBezTo>
                    <a:cubicBezTo>
                      <a:pt x="3405" y="3240"/>
                      <a:pt x="2949" y="2875"/>
                      <a:pt x="2493" y="2510"/>
                    </a:cubicBezTo>
                    <a:cubicBezTo>
                      <a:pt x="2067" y="2115"/>
                      <a:pt x="1642" y="1750"/>
                      <a:pt x="1277" y="1325"/>
                    </a:cubicBezTo>
                    <a:cubicBezTo>
                      <a:pt x="1064" y="1142"/>
                      <a:pt x="882" y="930"/>
                      <a:pt x="699" y="717"/>
                    </a:cubicBezTo>
                    <a:cubicBezTo>
                      <a:pt x="517" y="504"/>
                      <a:pt x="304" y="231"/>
                      <a:pt x="91" y="48"/>
                    </a:cubicBezTo>
                    <a:cubicBezTo>
                      <a:pt x="80" y="12"/>
                      <a:pt x="63" y="0"/>
                      <a:pt x="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69"/>
              <p:cNvSpPr/>
              <p:nvPr/>
            </p:nvSpPr>
            <p:spPr>
              <a:xfrm>
                <a:off x="3148075" y="7153950"/>
                <a:ext cx="39525" cy="9150"/>
              </a:xfrm>
              <a:custGeom>
                <a:avLst/>
                <a:gdLst/>
                <a:ahLst/>
                <a:cxnLst/>
                <a:rect l="l" t="t" r="r" b="b"/>
                <a:pathLst>
                  <a:path w="1581" h="366" extrusionOk="0">
                    <a:moveTo>
                      <a:pt x="1429" y="1"/>
                    </a:moveTo>
                    <a:cubicBezTo>
                      <a:pt x="1186" y="62"/>
                      <a:pt x="973" y="92"/>
                      <a:pt x="699" y="122"/>
                    </a:cubicBezTo>
                    <a:cubicBezTo>
                      <a:pt x="578" y="153"/>
                      <a:pt x="456" y="153"/>
                      <a:pt x="365" y="214"/>
                    </a:cubicBezTo>
                    <a:cubicBezTo>
                      <a:pt x="304" y="214"/>
                      <a:pt x="243" y="214"/>
                      <a:pt x="213" y="244"/>
                    </a:cubicBezTo>
                    <a:lnTo>
                      <a:pt x="122" y="244"/>
                    </a:lnTo>
                    <a:cubicBezTo>
                      <a:pt x="91" y="244"/>
                      <a:pt x="61" y="274"/>
                      <a:pt x="0" y="274"/>
                    </a:cubicBezTo>
                    <a:cubicBezTo>
                      <a:pt x="0" y="305"/>
                      <a:pt x="0" y="365"/>
                      <a:pt x="61" y="365"/>
                    </a:cubicBezTo>
                    <a:lnTo>
                      <a:pt x="213" y="365"/>
                    </a:lnTo>
                    <a:cubicBezTo>
                      <a:pt x="274" y="365"/>
                      <a:pt x="304" y="365"/>
                      <a:pt x="395" y="305"/>
                    </a:cubicBezTo>
                    <a:cubicBezTo>
                      <a:pt x="517" y="305"/>
                      <a:pt x="608" y="274"/>
                      <a:pt x="730" y="274"/>
                    </a:cubicBezTo>
                    <a:cubicBezTo>
                      <a:pt x="973" y="244"/>
                      <a:pt x="1216" y="214"/>
                      <a:pt x="1459" y="214"/>
                    </a:cubicBezTo>
                    <a:cubicBezTo>
                      <a:pt x="1581" y="214"/>
                      <a:pt x="1581" y="1"/>
                      <a:pt x="14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69"/>
              <p:cNvSpPr/>
              <p:nvPr/>
            </p:nvSpPr>
            <p:spPr>
              <a:xfrm>
                <a:off x="3182275" y="7122050"/>
                <a:ext cx="11400" cy="32875"/>
              </a:xfrm>
              <a:custGeom>
                <a:avLst/>
                <a:gdLst/>
                <a:ahLst/>
                <a:cxnLst/>
                <a:rect l="l" t="t" r="r" b="b"/>
                <a:pathLst>
                  <a:path w="456" h="1315" extrusionOk="0">
                    <a:moveTo>
                      <a:pt x="365" y="0"/>
                    </a:moveTo>
                    <a:cubicBezTo>
                      <a:pt x="274" y="31"/>
                      <a:pt x="243" y="182"/>
                      <a:pt x="182" y="274"/>
                    </a:cubicBezTo>
                    <a:lnTo>
                      <a:pt x="91" y="608"/>
                    </a:lnTo>
                    <a:cubicBezTo>
                      <a:pt x="61" y="790"/>
                      <a:pt x="0" y="1034"/>
                      <a:pt x="0" y="1246"/>
                    </a:cubicBezTo>
                    <a:cubicBezTo>
                      <a:pt x="46" y="1292"/>
                      <a:pt x="99" y="1315"/>
                      <a:pt x="141" y="1315"/>
                    </a:cubicBezTo>
                    <a:cubicBezTo>
                      <a:pt x="182" y="1315"/>
                      <a:pt x="213" y="1292"/>
                      <a:pt x="213" y="1246"/>
                    </a:cubicBezTo>
                    <a:cubicBezTo>
                      <a:pt x="243" y="1064"/>
                      <a:pt x="243" y="821"/>
                      <a:pt x="304" y="638"/>
                    </a:cubicBezTo>
                    <a:cubicBezTo>
                      <a:pt x="365" y="517"/>
                      <a:pt x="365" y="456"/>
                      <a:pt x="395" y="334"/>
                    </a:cubicBezTo>
                    <a:cubicBezTo>
                      <a:pt x="395" y="304"/>
                      <a:pt x="426" y="213"/>
                      <a:pt x="426" y="182"/>
                    </a:cubicBezTo>
                    <a:cubicBezTo>
                      <a:pt x="456" y="152"/>
                      <a:pt x="456" y="61"/>
                      <a:pt x="426" y="31"/>
                    </a:cubicBezTo>
                    <a:cubicBezTo>
                      <a:pt x="426" y="31"/>
                      <a:pt x="395" y="0"/>
                      <a:pt x="3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69"/>
              <p:cNvSpPr/>
              <p:nvPr/>
            </p:nvSpPr>
            <p:spPr>
              <a:xfrm>
                <a:off x="3173150" y="7172200"/>
                <a:ext cx="34225" cy="11425"/>
              </a:xfrm>
              <a:custGeom>
                <a:avLst/>
                <a:gdLst/>
                <a:ahLst/>
                <a:cxnLst/>
                <a:rect l="l" t="t" r="r" b="b"/>
                <a:pathLst>
                  <a:path w="1369" h="457" extrusionOk="0">
                    <a:moveTo>
                      <a:pt x="1277" y="0"/>
                    </a:moveTo>
                    <a:cubicBezTo>
                      <a:pt x="1186" y="0"/>
                      <a:pt x="1064" y="31"/>
                      <a:pt x="973" y="91"/>
                    </a:cubicBezTo>
                    <a:lnTo>
                      <a:pt x="639" y="183"/>
                    </a:lnTo>
                    <a:cubicBezTo>
                      <a:pt x="426" y="274"/>
                      <a:pt x="213" y="335"/>
                      <a:pt x="0" y="395"/>
                    </a:cubicBezTo>
                    <a:cubicBezTo>
                      <a:pt x="0" y="395"/>
                      <a:pt x="31" y="456"/>
                      <a:pt x="61" y="456"/>
                    </a:cubicBezTo>
                    <a:cubicBezTo>
                      <a:pt x="304" y="426"/>
                      <a:pt x="517" y="335"/>
                      <a:pt x="730" y="304"/>
                    </a:cubicBezTo>
                    <a:cubicBezTo>
                      <a:pt x="821" y="274"/>
                      <a:pt x="943" y="274"/>
                      <a:pt x="1034" y="243"/>
                    </a:cubicBezTo>
                    <a:cubicBezTo>
                      <a:pt x="1125" y="183"/>
                      <a:pt x="1246" y="183"/>
                      <a:pt x="1338" y="122"/>
                    </a:cubicBezTo>
                    <a:cubicBezTo>
                      <a:pt x="1368" y="91"/>
                      <a:pt x="1368" y="0"/>
                      <a:pt x="1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69"/>
              <p:cNvSpPr/>
              <p:nvPr/>
            </p:nvSpPr>
            <p:spPr>
              <a:xfrm>
                <a:off x="3204625" y="7142900"/>
                <a:ext cx="9575" cy="27650"/>
              </a:xfrm>
              <a:custGeom>
                <a:avLst/>
                <a:gdLst/>
                <a:ahLst/>
                <a:cxnLst/>
                <a:rect l="l" t="t" r="r" b="b"/>
                <a:pathLst>
                  <a:path w="383" h="1106" extrusionOk="0">
                    <a:moveTo>
                      <a:pt x="305" y="1"/>
                    </a:moveTo>
                    <a:cubicBezTo>
                      <a:pt x="275" y="1"/>
                      <a:pt x="244" y="25"/>
                      <a:pt x="231" y="78"/>
                    </a:cubicBezTo>
                    <a:cubicBezTo>
                      <a:pt x="170" y="139"/>
                      <a:pt x="170" y="230"/>
                      <a:pt x="170" y="291"/>
                    </a:cubicBezTo>
                    <a:cubicBezTo>
                      <a:pt x="170" y="382"/>
                      <a:pt x="139" y="443"/>
                      <a:pt x="139" y="534"/>
                    </a:cubicBezTo>
                    <a:cubicBezTo>
                      <a:pt x="109" y="686"/>
                      <a:pt x="79" y="868"/>
                      <a:pt x="18" y="1020"/>
                    </a:cubicBezTo>
                    <a:cubicBezTo>
                      <a:pt x="0" y="1073"/>
                      <a:pt x="34" y="1106"/>
                      <a:pt x="65" y="1106"/>
                    </a:cubicBezTo>
                    <a:cubicBezTo>
                      <a:pt x="88" y="1106"/>
                      <a:pt x="109" y="1089"/>
                      <a:pt x="109" y="1051"/>
                    </a:cubicBezTo>
                    <a:cubicBezTo>
                      <a:pt x="139" y="899"/>
                      <a:pt x="170" y="716"/>
                      <a:pt x="231" y="564"/>
                    </a:cubicBezTo>
                    <a:cubicBezTo>
                      <a:pt x="261" y="504"/>
                      <a:pt x="261" y="412"/>
                      <a:pt x="291" y="352"/>
                    </a:cubicBezTo>
                    <a:cubicBezTo>
                      <a:pt x="322" y="260"/>
                      <a:pt x="322" y="200"/>
                      <a:pt x="383" y="108"/>
                    </a:cubicBezTo>
                    <a:cubicBezTo>
                      <a:pt x="383" y="40"/>
                      <a:pt x="344" y="1"/>
                      <a:pt x="3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69"/>
              <p:cNvSpPr/>
              <p:nvPr/>
            </p:nvSpPr>
            <p:spPr>
              <a:xfrm>
                <a:off x="3195425" y="7195750"/>
                <a:ext cx="38525" cy="10025"/>
              </a:xfrm>
              <a:custGeom>
                <a:avLst/>
                <a:gdLst/>
                <a:ahLst/>
                <a:cxnLst/>
                <a:rect l="l" t="t" r="r" b="b"/>
                <a:pathLst>
                  <a:path w="1541" h="401" extrusionOk="0">
                    <a:moveTo>
                      <a:pt x="1450" y="0"/>
                    </a:moveTo>
                    <a:cubicBezTo>
                      <a:pt x="1237" y="0"/>
                      <a:pt x="994" y="92"/>
                      <a:pt x="781" y="122"/>
                    </a:cubicBezTo>
                    <a:lnTo>
                      <a:pt x="82" y="244"/>
                    </a:lnTo>
                    <a:cubicBezTo>
                      <a:pt x="1" y="298"/>
                      <a:pt x="16" y="400"/>
                      <a:pt x="63" y="400"/>
                    </a:cubicBezTo>
                    <a:cubicBezTo>
                      <a:pt x="69" y="400"/>
                      <a:pt x="75" y="399"/>
                      <a:pt x="82" y="396"/>
                    </a:cubicBezTo>
                    <a:lnTo>
                      <a:pt x="781" y="274"/>
                    </a:lnTo>
                    <a:cubicBezTo>
                      <a:pt x="994" y="244"/>
                      <a:pt x="1237" y="244"/>
                      <a:pt x="1450" y="152"/>
                    </a:cubicBezTo>
                    <a:cubicBezTo>
                      <a:pt x="1541" y="122"/>
                      <a:pt x="1541" y="0"/>
                      <a:pt x="14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69"/>
              <p:cNvSpPr/>
              <p:nvPr/>
            </p:nvSpPr>
            <p:spPr>
              <a:xfrm>
                <a:off x="3233925" y="7160800"/>
                <a:ext cx="5350" cy="32125"/>
              </a:xfrm>
              <a:custGeom>
                <a:avLst/>
                <a:gdLst/>
                <a:ahLst/>
                <a:cxnLst/>
                <a:rect l="l" t="t" r="r" b="b"/>
                <a:pathLst>
                  <a:path w="214" h="1285" extrusionOk="0">
                    <a:moveTo>
                      <a:pt x="123" y="0"/>
                    </a:moveTo>
                    <a:cubicBezTo>
                      <a:pt x="77" y="0"/>
                      <a:pt x="31" y="31"/>
                      <a:pt x="31" y="91"/>
                    </a:cubicBezTo>
                    <a:cubicBezTo>
                      <a:pt x="31" y="456"/>
                      <a:pt x="1" y="851"/>
                      <a:pt x="1" y="1216"/>
                    </a:cubicBezTo>
                    <a:cubicBezTo>
                      <a:pt x="16" y="1262"/>
                      <a:pt x="54" y="1285"/>
                      <a:pt x="88" y="1285"/>
                    </a:cubicBezTo>
                    <a:cubicBezTo>
                      <a:pt x="123" y="1285"/>
                      <a:pt x="153" y="1262"/>
                      <a:pt x="153" y="1216"/>
                    </a:cubicBezTo>
                    <a:cubicBezTo>
                      <a:pt x="183" y="851"/>
                      <a:pt x="214" y="456"/>
                      <a:pt x="214" y="91"/>
                    </a:cubicBezTo>
                    <a:cubicBezTo>
                      <a:pt x="214" y="31"/>
                      <a:pt x="168"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69"/>
              <p:cNvSpPr/>
              <p:nvPr/>
            </p:nvSpPr>
            <p:spPr>
              <a:xfrm>
                <a:off x="3244575" y="7023250"/>
                <a:ext cx="127675" cy="201400"/>
              </a:xfrm>
              <a:custGeom>
                <a:avLst/>
                <a:gdLst/>
                <a:ahLst/>
                <a:cxnLst/>
                <a:rect l="l" t="t" r="r" b="b"/>
                <a:pathLst>
                  <a:path w="5107" h="8056" extrusionOk="0">
                    <a:moveTo>
                      <a:pt x="5107" y="1"/>
                    </a:moveTo>
                    <a:lnTo>
                      <a:pt x="5107" y="1"/>
                    </a:lnTo>
                    <a:cubicBezTo>
                      <a:pt x="4286" y="457"/>
                      <a:pt x="3435" y="882"/>
                      <a:pt x="2614" y="1338"/>
                    </a:cubicBezTo>
                    <a:cubicBezTo>
                      <a:pt x="2067" y="1581"/>
                      <a:pt x="1581" y="1855"/>
                      <a:pt x="1216" y="2250"/>
                    </a:cubicBezTo>
                    <a:cubicBezTo>
                      <a:pt x="0" y="3466"/>
                      <a:pt x="244" y="5502"/>
                      <a:pt x="608" y="7356"/>
                    </a:cubicBezTo>
                    <a:lnTo>
                      <a:pt x="639" y="8056"/>
                    </a:lnTo>
                    <a:cubicBezTo>
                      <a:pt x="1551" y="7752"/>
                      <a:pt x="2371" y="7417"/>
                      <a:pt x="3222" y="6992"/>
                    </a:cubicBezTo>
                    <a:cubicBezTo>
                      <a:pt x="3618" y="6809"/>
                      <a:pt x="4013" y="6597"/>
                      <a:pt x="4286" y="6293"/>
                    </a:cubicBezTo>
                    <a:cubicBezTo>
                      <a:pt x="4894" y="5654"/>
                      <a:pt x="4925" y="4682"/>
                      <a:pt x="4955" y="3770"/>
                    </a:cubicBezTo>
                    <a:cubicBezTo>
                      <a:pt x="5046" y="2493"/>
                      <a:pt x="5077" y="1247"/>
                      <a:pt x="5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69"/>
              <p:cNvSpPr/>
              <p:nvPr/>
            </p:nvSpPr>
            <p:spPr>
              <a:xfrm>
                <a:off x="3236225" y="7014600"/>
                <a:ext cx="144400" cy="218225"/>
              </a:xfrm>
              <a:custGeom>
                <a:avLst/>
                <a:gdLst/>
                <a:ahLst/>
                <a:cxnLst/>
                <a:rect l="l" t="t" r="r" b="b"/>
                <a:pathLst>
                  <a:path w="5776" h="8729" extrusionOk="0">
                    <a:moveTo>
                      <a:pt x="5081" y="927"/>
                    </a:moveTo>
                    <a:lnTo>
                      <a:pt x="4985" y="3082"/>
                    </a:lnTo>
                    <a:cubicBezTo>
                      <a:pt x="4955" y="3873"/>
                      <a:pt x="4985" y="4724"/>
                      <a:pt x="4803" y="5514"/>
                    </a:cubicBezTo>
                    <a:cubicBezTo>
                      <a:pt x="4620" y="6304"/>
                      <a:pt x="4073" y="6699"/>
                      <a:pt x="3344" y="7034"/>
                    </a:cubicBezTo>
                    <a:cubicBezTo>
                      <a:pt x="2643" y="7411"/>
                      <a:pt x="1870" y="7693"/>
                      <a:pt x="1131" y="7964"/>
                    </a:cubicBezTo>
                    <a:lnTo>
                      <a:pt x="1131" y="7964"/>
                    </a:lnTo>
                    <a:cubicBezTo>
                      <a:pt x="1213" y="7890"/>
                      <a:pt x="1266" y="7778"/>
                      <a:pt x="1246" y="7642"/>
                    </a:cubicBezTo>
                    <a:cubicBezTo>
                      <a:pt x="1003" y="6304"/>
                      <a:pt x="669" y="4632"/>
                      <a:pt x="1338" y="3386"/>
                    </a:cubicBezTo>
                    <a:cubicBezTo>
                      <a:pt x="1733" y="2687"/>
                      <a:pt x="2401" y="2322"/>
                      <a:pt x="3100" y="1988"/>
                    </a:cubicBezTo>
                    <a:cubicBezTo>
                      <a:pt x="3752" y="1602"/>
                      <a:pt x="4422" y="1274"/>
                      <a:pt x="5081" y="927"/>
                    </a:cubicBezTo>
                    <a:close/>
                    <a:moveTo>
                      <a:pt x="5434" y="0"/>
                    </a:moveTo>
                    <a:cubicBezTo>
                      <a:pt x="5383" y="0"/>
                      <a:pt x="5332" y="14"/>
                      <a:pt x="5289" y="43"/>
                    </a:cubicBezTo>
                    <a:cubicBezTo>
                      <a:pt x="4377" y="529"/>
                      <a:pt x="3435" y="985"/>
                      <a:pt x="2523" y="1532"/>
                    </a:cubicBezTo>
                    <a:cubicBezTo>
                      <a:pt x="1793" y="1897"/>
                      <a:pt x="1125" y="2383"/>
                      <a:pt x="730" y="3143"/>
                    </a:cubicBezTo>
                    <a:cubicBezTo>
                      <a:pt x="0" y="4602"/>
                      <a:pt x="365" y="6304"/>
                      <a:pt x="608" y="7824"/>
                    </a:cubicBezTo>
                    <a:cubicBezTo>
                      <a:pt x="631" y="7985"/>
                      <a:pt x="736" y="8059"/>
                      <a:pt x="855" y="8066"/>
                    </a:cubicBezTo>
                    <a:lnTo>
                      <a:pt x="855" y="8066"/>
                    </a:lnTo>
                    <a:cubicBezTo>
                      <a:pt x="854" y="8066"/>
                      <a:pt x="853" y="8067"/>
                      <a:pt x="851" y="8067"/>
                    </a:cubicBezTo>
                    <a:cubicBezTo>
                      <a:pt x="470" y="8203"/>
                      <a:pt x="601" y="8729"/>
                      <a:pt x="916" y="8729"/>
                    </a:cubicBezTo>
                    <a:cubicBezTo>
                      <a:pt x="953" y="8729"/>
                      <a:pt x="992" y="8721"/>
                      <a:pt x="1034" y="8705"/>
                    </a:cubicBezTo>
                    <a:cubicBezTo>
                      <a:pt x="1945" y="8402"/>
                      <a:pt x="2857" y="8067"/>
                      <a:pt x="3739" y="7611"/>
                    </a:cubicBezTo>
                    <a:cubicBezTo>
                      <a:pt x="4468" y="7216"/>
                      <a:pt x="5076" y="6791"/>
                      <a:pt x="5380" y="6000"/>
                    </a:cubicBezTo>
                    <a:cubicBezTo>
                      <a:pt x="5684" y="5240"/>
                      <a:pt x="5623" y="4329"/>
                      <a:pt x="5684" y="3538"/>
                    </a:cubicBezTo>
                    <a:lnTo>
                      <a:pt x="5775" y="347"/>
                    </a:lnTo>
                    <a:cubicBezTo>
                      <a:pt x="5775" y="138"/>
                      <a:pt x="5599" y="0"/>
                      <a:pt x="54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69"/>
              <p:cNvSpPr/>
              <p:nvPr/>
            </p:nvSpPr>
            <p:spPr>
              <a:xfrm>
                <a:off x="3278925" y="7053650"/>
                <a:ext cx="76625" cy="151650"/>
              </a:xfrm>
              <a:custGeom>
                <a:avLst/>
                <a:gdLst/>
                <a:ahLst/>
                <a:cxnLst/>
                <a:rect l="l" t="t" r="r" b="b"/>
                <a:pathLst>
                  <a:path w="3065" h="6066" extrusionOk="0">
                    <a:moveTo>
                      <a:pt x="3064" y="1"/>
                    </a:moveTo>
                    <a:lnTo>
                      <a:pt x="3064" y="1"/>
                    </a:lnTo>
                    <a:cubicBezTo>
                      <a:pt x="3049" y="16"/>
                      <a:pt x="3026" y="16"/>
                      <a:pt x="3007" y="16"/>
                    </a:cubicBezTo>
                    <a:cubicBezTo>
                      <a:pt x="2988" y="16"/>
                      <a:pt x="2973" y="16"/>
                      <a:pt x="2973" y="31"/>
                    </a:cubicBezTo>
                    <a:cubicBezTo>
                      <a:pt x="2639" y="456"/>
                      <a:pt x="2365" y="973"/>
                      <a:pt x="2122" y="1429"/>
                    </a:cubicBezTo>
                    <a:cubicBezTo>
                      <a:pt x="1848" y="1946"/>
                      <a:pt x="1575" y="2463"/>
                      <a:pt x="1362" y="3010"/>
                    </a:cubicBezTo>
                    <a:cubicBezTo>
                      <a:pt x="1119" y="3496"/>
                      <a:pt x="937" y="3982"/>
                      <a:pt x="754" y="4469"/>
                    </a:cubicBezTo>
                    <a:cubicBezTo>
                      <a:pt x="633" y="4742"/>
                      <a:pt x="541" y="5016"/>
                      <a:pt x="450" y="5229"/>
                    </a:cubicBezTo>
                    <a:cubicBezTo>
                      <a:pt x="329" y="5472"/>
                      <a:pt x="146" y="5684"/>
                      <a:pt x="25" y="5928"/>
                    </a:cubicBezTo>
                    <a:cubicBezTo>
                      <a:pt x="0" y="5977"/>
                      <a:pt x="35" y="6066"/>
                      <a:pt x="98" y="6066"/>
                    </a:cubicBezTo>
                    <a:cubicBezTo>
                      <a:pt x="113" y="6066"/>
                      <a:pt x="129" y="6061"/>
                      <a:pt x="146" y="6049"/>
                    </a:cubicBezTo>
                    <a:cubicBezTo>
                      <a:pt x="481" y="5806"/>
                      <a:pt x="663" y="5198"/>
                      <a:pt x="815" y="4833"/>
                    </a:cubicBezTo>
                    <a:cubicBezTo>
                      <a:pt x="997" y="4286"/>
                      <a:pt x="1210" y="3709"/>
                      <a:pt x="1423" y="3192"/>
                    </a:cubicBezTo>
                    <a:cubicBezTo>
                      <a:pt x="1666" y="2615"/>
                      <a:pt x="1909" y="2098"/>
                      <a:pt x="2183" y="1551"/>
                    </a:cubicBezTo>
                    <a:cubicBezTo>
                      <a:pt x="2335" y="1277"/>
                      <a:pt x="2456" y="1064"/>
                      <a:pt x="2608" y="791"/>
                    </a:cubicBezTo>
                    <a:cubicBezTo>
                      <a:pt x="2760" y="517"/>
                      <a:pt x="2943" y="304"/>
                      <a:pt x="30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69"/>
              <p:cNvSpPr/>
              <p:nvPr/>
            </p:nvSpPr>
            <p:spPr>
              <a:xfrm>
                <a:off x="3305650" y="7077900"/>
                <a:ext cx="20550" cy="35575"/>
              </a:xfrm>
              <a:custGeom>
                <a:avLst/>
                <a:gdLst/>
                <a:ahLst/>
                <a:cxnLst/>
                <a:rect l="l" t="t" r="r" b="b"/>
                <a:pathLst>
                  <a:path w="822" h="1423" extrusionOk="0">
                    <a:moveTo>
                      <a:pt x="53" y="0"/>
                    </a:moveTo>
                    <a:cubicBezTo>
                      <a:pt x="17" y="0"/>
                      <a:pt x="1" y="26"/>
                      <a:pt x="20" y="64"/>
                    </a:cubicBezTo>
                    <a:cubicBezTo>
                      <a:pt x="20" y="94"/>
                      <a:pt x="20" y="94"/>
                      <a:pt x="50" y="125"/>
                    </a:cubicBezTo>
                    <a:cubicBezTo>
                      <a:pt x="50" y="155"/>
                      <a:pt x="80" y="155"/>
                      <a:pt x="80" y="216"/>
                    </a:cubicBezTo>
                    <a:cubicBezTo>
                      <a:pt x="111" y="277"/>
                      <a:pt x="111" y="307"/>
                      <a:pt x="171" y="398"/>
                    </a:cubicBezTo>
                    <a:cubicBezTo>
                      <a:pt x="202" y="520"/>
                      <a:pt x="293" y="611"/>
                      <a:pt x="323" y="702"/>
                    </a:cubicBezTo>
                    <a:cubicBezTo>
                      <a:pt x="445" y="915"/>
                      <a:pt x="536" y="1158"/>
                      <a:pt x="627" y="1371"/>
                    </a:cubicBezTo>
                    <a:cubicBezTo>
                      <a:pt x="637" y="1409"/>
                      <a:pt x="661" y="1423"/>
                      <a:pt x="688" y="1423"/>
                    </a:cubicBezTo>
                    <a:cubicBezTo>
                      <a:pt x="748" y="1423"/>
                      <a:pt x="821" y="1352"/>
                      <a:pt x="779" y="1310"/>
                    </a:cubicBezTo>
                    <a:cubicBezTo>
                      <a:pt x="658" y="1067"/>
                      <a:pt x="536" y="885"/>
                      <a:pt x="445" y="672"/>
                    </a:cubicBezTo>
                    <a:cubicBezTo>
                      <a:pt x="384" y="550"/>
                      <a:pt x="323" y="459"/>
                      <a:pt x="293" y="368"/>
                    </a:cubicBezTo>
                    <a:cubicBezTo>
                      <a:pt x="232" y="307"/>
                      <a:pt x="232" y="246"/>
                      <a:pt x="202" y="216"/>
                    </a:cubicBezTo>
                    <a:cubicBezTo>
                      <a:pt x="202" y="155"/>
                      <a:pt x="171" y="125"/>
                      <a:pt x="171" y="125"/>
                    </a:cubicBezTo>
                    <a:cubicBezTo>
                      <a:pt x="171" y="94"/>
                      <a:pt x="141" y="94"/>
                      <a:pt x="141" y="34"/>
                    </a:cubicBezTo>
                    <a:cubicBezTo>
                      <a:pt x="106" y="10"/>
                      <a:pt x="76" y="0"/>
                      <a:pt x="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69"/>
              <p:cNvSpPr/>
              <p:nvPr/>
            </p:nvSpPr>
            <p:spPr>
              <a:xfrm>
                <a:off x="3325125" y="7106075"/>
                <a:ext cx="33450" cy="6100"/>
              </a:xfrm>
              <a:custGeom>
                <a:avLst/>
                <a:gdLst/>
                <a:ahLst/>
                <a:cxnLst/>
                <a:rect l="l" t="t" r="r" b="b"/>
                <a:pathLst>
                  <a:path w="1338" h="244" extrusionOk="0">
                    <a:moveTo>
                      <a:pt x="639" y="1"/>
                    </a:moveTo>
                    <a:cubicBezTo>
                      <a:pt x="426" y="31"/>
                      <a:pt x="213" y="62"/>
                      <a:pt x="31" y="153"/>
                    </a:cubicBezTo>
                    <a:cubicBezTo>
                      <a:pt x="0" y="183"/>
                      <a:pt x="31" y="244"/>
                      <a:pt x="61" y="244"/>
                    </a:cubicBezTo>
                    <a:cubicBezTo>
                      <a:pt x="274" y="214"/>
                      <a:pt x="487" y="183"/>
                      <a:pt x="669" y="153"/>
                    </a:cubicBezTo>
                    <a:lnTo>
                      <a:pt x="1125" y="153"/>
                    </a:lnTo>
                    <a:cubicBezTo>
                      <a:pt x="1186" y="153"/>
                      <a:pt x="1247" y="153"/>
                      <a:pt x="1277" y="92"/>
                    </a:cubicBezTo>
                    <a:cubicBezTo>
                      <a:pt x="1338" y="62"/>
                      <a:pt x="1277" y="62"/>
                      <a:pt x="1277" y="31"/>
                    </a:cubicBezTo>
                    <a:cubicBezTo>
                      <a:pt x="1247" y="1"/>
                      <a:pt x="1186" y="1"/>
                      <a:pt x="11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69"/>
              <p:cNvSpPr/>
              <p:nvPr/>
            </p:nvSpPr>
            <p:spPr>
              <a:xfrm>
                <a:off x="3293975" y="7106850"/>
                <a:ext cx="21300" cy="30700"/>
              </a:xfrm>
              <a:custGeom>
                <a:avLst/>
                <a:gdLst/>
                <a:ahLst/>
                <a:cxnLst/>
                <a:rect l="l" t="t" r="r" b="b"/>
                <a:pathLst>
                  <a:path w="852" h="1228" extrusionOk="0">
                    <a:moveTo>
                      <a:pt x="61" y="0"/>
                    </a:moveTo>
                    <a:cubicBezTo>
                      <a:pt x="61" y="31"/>
                      <a:pt x="0" y="61"/>
                      <a:pt x="31" y="122"/>
                    </a:cubicBezTo>
                    <a:cubicBezTo>
                      <a:pt x="152" y="304"/>
                      <a:pt x="304" y="487"/>
                      <a:pt x="395" y="669"/>
                    </a:cubicBezTo>
                    <a:cubicBezTo>
                      <a:pt x="487" y="760"/>
                      <a:pt x="517" y="882"/>
                      <a:pt x="608" y="942"/>
                    </a:cubicBezTo>
                    <a:cubicBezTo>
                      <a:pt x="669" y="1034"/>
                      <a:pt x="699" y="1125"/>
                      <a:pt x="790" y="1216"/>
                    </a:cubicBezTo>
                    <a:cubicBezTo>
                      <a:pt x="798" y="1224"/>
                      <a:pt x="806" y="1227"/>
                      <a:pt x="813" y="1227"/>
                    </a:cubicBezTo>
                    <a:cubicBezTo>
                      <a:pt x="834" y="1227"/>
                      <a:pt x="851" y="1193"/>
                      <a:pt x="851" y="1125"/>
                    </a:cubicBezTo>
                    <a:cubicBezTo>
                      <a:pt x="821" y="1034"/>
                      <a:pt x="760" y="942"/>
                      <a:pt x="669" y="821"/>
                    </a:cubicBezTo>
                    <a:cubicBezTo>
                      <a:pt x="608" y="760"/>
                      <a:pt x="547" y="639"/>
                      <a:pt x="487" y="578"/>
                    </a:cubicBezTo>
                    <a:cubicBezTo>
                      <a:pt x="335" y="365"/>
                      <a:pt x="213" y="183"/>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69"/>
              <p:cNvSpPr/>
              <p:nvPr/>
            </p:nvSpPr>
            <p:spPr>
              <a:xfrm>
                <a:off x="3316775" y="7129650"/>
                <a:ext cx="28900" cy="6850"/>
              </a:xfrm>
              <a:custGeom>
                <a:avLst/>
                <a:gdLst/>
                <a:ahLst/>
                <a:cxnLst/>
                <a:rect l="l" t="t" r="r" b="b"/>
                <a:pathLst>
                  <a:path w="1156" h="274" extrusionOk="0">
                    <a:moveTo>
                      <a:pt x="1094" y="0"/>
                    </a:moveTo>
                    <a:cubicBezTo>
                      <a:pt x="1003" y="0"/>
                      <a:pt x="942" y="0"/>
                      <a:pt x="821" y="30"/>
                    </a:cubicBezTo>
                    <a:cubicBezTo>
                      <a:pt x="760" y="30"/>
                      <a:pt x="669" y="61"/>
                      <a:pt x="547" y="61"/>
                    </a:cubicBezTo>
                    <a:cubicBezTo>
                      <a:pt x="395" y="122"/>
                      <a:pt x="213" y="122"/>
                      <a:pt x="61" y="152"/>
                    </a:cubicBezTo>
                    <a:cubicBezTo>
                      <a:pt x="0" y="152"/>
                      <a:pt x="0" y="274"/>
                      <a:pt x="61" y="274"/>
                    </a:cubicBezTo>
                    <a:cubicBezTo>
                      <a:pt x="213" y="274"/>
                      <a:pt x="395" y="213"/>
                      <a:pt x="547" y="213"/>
                    </a:cubicBezTo>
                    <a:cubicBezTo>
                      <a:pt x="638" y="213"/>
                      <a:pt x="699" y="213"/>
                      <a:pt x="821" y="182"/>
                    </a:cubicBezTo>
                    <a:cubicBezTo>
                      <a:pt x="912" y="182"/>
                      <a:pt x="1003" y="182"/>
                      <a:pt x="1094" y="152"/>
                    </a:cubicBezTo>
                    <a:cubicBezTo>
                      <a:pt x="1155" y="152"/>
                      <a:pt x="1155" y="0"/>
                      <a:pt x="10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69"/>
              <p:cNvSpPr/>
              <p:nvPr/>
            </p:nvSpPr>
            <p:spPr>
              <a:xfrm>
                <a:off x="3279700" y="7135975"/>
                <a:ext cx="20150" cy="33375"/>
              </a:xfrm>
              <a:custGeom>
                <a:avLst/>
                <a:gdLst/>
                <a:ahLst/>
                <a:cxnLst/>
                <a:rect l="l" t="t" r="r" b="b"/>
                <a:pathLst>
                  <a:path w="806" h="1335" extrusionOk="0">
                    <a:moveTo>
                      <a:pt x="85" y="0"/>
                    </a:moveTo>
                    <a:cubicBezTo>
                      <a:pt x="66" y="0"/>
                      <a:pt x="1" y="58"/>
                      <a:pt x="24" y="81"/>
                    </a:cubicBezTo>
                    <a:cubicBezTo>
                      <a:pt x="146" y="264"/>
                      <a:pt x="267" y="507"/>
                      <a:pt x="328" y="689"/>
                    </a:cubicBezTo>
                    <a:cubicBezTo>
                      <a:pt x="450" y="872"/>
                      <a:pt x="510" y="1115"/>
                      <a:pt x="662" y="1297"/>
                    </a:cubicBezTo>
                    <a:cubicBezTo>
                      <a:pt x="680" y="1324"/>
                      <a:pt x="701" y="1335"/>
                      <a:pt x="720" y="1335"/>
                    </a:cubicBezTo>
                    <a:cubicBezTo>
                      <a:pt x="766" y="1335"/>
                      <a:pt x="805" y="1271"/>
                      <a:pt x="784" y="1206"/>
                    </a:cubicBezTo>
                    <a:cubicBezTo>
                      <a:pt x="723" y="993"/>
                      <a:pt x="571" y="811"/>
                      <a:pt x="450" y="629"/>
                    </a:cubicBezTo>
                    <a:cubicBezTo>
                      <a:pt x="328" y="416"/>
                      <a:pt x="206" y="203"/>
                      <a:pt x="85" y="21"/>
                    </a:cubicBezTo>
                    <a:cubicBezTo>
                      <a:pt x="92" y="6"/>
                      <a:pt x="91" y="0"/>
                      <a:pt x="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69"/>
              <p:cNvSpPr/>
              <p:nvPr/>
            </p:nvSpPr>
            <p:spPr>
              <a:xfrm>
                <a:off x="3303850" y="7160025"/>
                <a:ext cx="34225" cy="12200"/>
              </a:xfrm>
              <a:custGeom>
                <a:avLst/>
                <a:gdLst/>
                <a:ahLst/>
                <a:cxnLst/>
                <a:rect l="l" t="t" r="r" b="b"/>
                <a:pathLst>
                  <a:path w="1369" h="488" extrusionOk="0">
                    <a:moveTo>
                      <a:pt x="1216" y="1"/>
                    </a:moveTo>
                    <a:cubicBezTo>
                      <a:pt x="851" y="122"/>
                      <a:pt x="456" y="214"/>
                      <a:pt x="122" y="335"/>
                    </a:cubicBezTo>
                    <a:cubicBezTo>
                      <a:pt x="0" y="366"/>
                      <a:pt x="61" y="487"/>
                      <a:pt x="122" y="487"/>
                    </a:cubicBezTo>
                    <a:cubicBezTo>
                      <a:pt x="517" y="426"/>
                      <a:pt x="882" y="305"/>
                      <a:pt x="1277" y="183"/>
                    </a:cubicBezTo>
                    <a:cubicBezTo>
                      <a:pt x="1368" y="153"/>
                      <a:pt x="1338" y="1"/>
                      <a:pt x="12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69"/>
              <p:cNvSpPr/>
              <p:nvPr/>
            </p:nvSpPr>
            <p:spPr>
              <a:xfrm>
                <a:off x="3287400" y="7166125"/>
                <a:ext cx="23300" cy="33250"/>
              </a:xfrm>
              <a:custGeom>
                <a:avLst/>
                <a:gdLst/>
                <a:ahLst/>
                <a:cxnLst/>
                <a:rect l="l" t="t" r="r" b="b"/>
                <a:pathLst>
                  <a:path w="932" h="1330" extrusionOk="0">
                    <a:moveTo>
                      <a:pt x="93" y="1"/>
                    </a:moveTo>
                    <a:cubicBezTo>
                      <a:pt x="43" y="1"/>
                      <a:pt x="1" y="52"/>
                      <a:pt x="20" y="91"/>
                    </a:cubicBezTo>
                    <a:cubicBezTo>
                      <a:pt x="142" y="274"/>
                      <a:pt x="263" y="486"/>
                      <a:pt x="354" y="699"/>
                    </a:cubicBezTo>
                    <a:cubicBezTo>
                      <a:pt x="446" y="821"/>
                      <a:pt x="476" y="882"/>
                      <a:pt x="567" y="1003"/>
                    </a:cubicBezTo>
                    <a:cubicBezTo>
                      <a:pt x="628" y="1125"/>
                      <a:pt x="658" y="1185"/>
                      <a:pt x="750" y="1307"/>
                    </a:cubicBezTo>
                    <a:cubicBezTo>
                      <a:pt x="765" y="1322"/>
                      <a:pt x="795" y="1330"/>
                      <a:pt x="826" y="1330"/>
                    </a:cubicBezTo>
                    <a:cubicBezTo>
                      <a:pt x="856" y="1330"/>
                      <a:pt x="886" y="1322"/>
                      <a:pt x="901" y="1307"/>
                    </a:cubicBezTo>
                    <a:cubicBezTo>
                      <a:pt x="932" y="1277"/>
                      <a:pt x="932" y="1246"/>
                      <a:pt x="932" y="1185"/>
                    </a:cubicBezTo>
                    <a:cubicBezTo>
                      <a:pt x="901" y="1094"/>
                      <a:pt x="810" y="1003"/>
                      <a:pt x="750" y="882"/>
                    </a:cubicBezTo>
                    <a:cubicBezTo>
                      <a:pt x="658" y="821"/>
                      <a:pt x="628" y="699"/>
                      <a:pt x="567" y="638"/>
                    </a:cubicBezTo>
                    <a:cubicBezTo>
                      <a:pt x="446" y="426"/>
                      <a:pt x="294" y="243"/>
                      <a:pt x="172" y="61"/>
                    </a:cubicBezTo>
                    <a:cubicBezTo>
                      <a:pt x="150" y="17"/>
                      <a:pt x="120" y="1"/>
                      <a:pt x="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69"/>
              <p:cNvSpPr/>
              <p:nvPr/>
            </p:nvSpPr>
            <p:spPr>
              <a:xfrm>
                <a:off x="3313800" y="7167475"/>
                <a:ext cx="35175" cy="29950"/>
              </a:xfrm>
              <a:custGeom>
                <a:avLst/>
                <a:gdLst/>
                <a:ahLst/>
                <a:cxnLst/>
                <a:rect l="l" t="t" r="r" b="b"/>
                <a:pathLst>
                  <a:path w="1407" h="1198" extrusionOk="0">
                    <a:moveTo>
                      <a:pt x="1217" y="1"/>
                    </a:moveTo>
                    <a:cubicBezTo>
                      <a:pt x="1187" y="1"/>
                      <a:pt x="1154" y="11"/>
                      <a:pt x="1122" y="37"/>
                    </a:cubicBezTo>
                    <a:cubicBezTo>
                      <a:pt x="757" y="372"/>
                      <a:pt x="362" y="676"/>
                      <a:pt x="28" y="1040"/>
                    </a:cubicBezTo>
                    <a:cubicBezTo>
                      <a:pt x="1" y="1095"/>
                      <a:pt x="95" y="1197"/>
                      <a:pt x="158" y="1197"/>
                    </a:cubicBezTo>
                    <a:cubicBezTo>
                      <a:pt x="166" y="1197"/>
                      <a:pt x="173" y="1196"/>
                      <a:pt x="180" y="1192"/>
                    </a:cubicBezTo>
                    <a:cubicBezTo>
                      <a:pt x="575" y="888"/>
                      <a:pt x="940" y="584"/>
                      <a:pt x="1335" y="220"/>
                    </a:cubicBezTo>
                    <a:cubicBezTo>
                      <a:pt x="1407" y="148"/>
                      <a:pt x="1328" y="1"/>
                      <a:pt x="12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69"/>
              <p:cNvSpPr/>
              <p:nvPr/>
            </p:nvSpPr>
            <p:spPr>
              <a:xfrm>
                <a:off x="3181500" y="7131925"/>
                <a:ext cx="224950" cy="209525"/>
              </a:xfrm>
              <a:custGeom>
                <a:avLst/>
                <a:gdLst/>
                <a:ahLst/>
                <a:cxnLst/>
                <a:rect l="l" t="t" r="r" b="b"/>
                <a:pathLst>
                  <a:path w="8998" h="8381" extrusionOk="0">
                    <a:moveTo>
                      <a:pt x="2820" y="1"/>
                    </a:moveTo>
                    <a:cubicBezTo>
                      <a:pt x="2108" y="1"/>
                      <a:pt x="1336" y="602"/>
                      <a:pt x="1156" y="1246"/>
                    </a:cubicBezTo>
                    <a:cubicBezTo>
                      <a:pt x="1064" y="1429"/>
                      <a:pt x="1064" y="1611"/>
                      <a:pt x="1064" y="1794"/>
                    </a:cubicBezTo>
                    <a:cubicBezTo>
                      <a:pt x="1064" y="2371"/>
                      <a:pt x="882" y="2979"/>
                      <a:pt x="487" y="3526"/>
                    </a:cubicBezTo>
                    <a:cubicBezTo>
                      <a:pt x="396" y="3709"/>
                      <a:pt x="274" y="3921"/>
                      <a:pt x="183" y="4134"/>
                    </a:cubicBezTo>
                    <a:cubicBezTo>
                      <a:pt x="1" y="4712"/>
                      <a:pt x="153" y="5441"/>
                      <a:pt x="730" y="5715"/>
                    </a:cubicBezTo>
                    <a:cubicBezTo>
                      <a:pt x="1004" y="5836"/>
                      <a:pt x="1338" y="5867"/>
                      <a:pt x="1520" y="6049"/>
                    </a:cubicBezTo>
                    <a:cubicBezTo>
                      <a:pt x="1672" y="6171"/>
                      <a:pt x="1703" y="6353"/>
                      <a:pt x="1794" y="6566"/>
                    </a:cubicBezTo>
                    <a:cubicBezTo>
                      <a:pt x="2098" y="7386"/>
                      <a:pt x="2858" y="8146"/>
                      <a:pt x="3830" y="8329"/>
                    </a:cubicBezTo>
                    <a:cubicBezTo>
                      <a:pt x="4000" y="8364"/>
                      <a:pt x="4175" y="8380"/>
                      <a:pt x="4351" y="8380"/>
                    </a:cubicBezTo>
                    <a:cubicBezTo>
                      <a:pt x="5251" y="8380"/>
                      <a:pt x="6180" y="7941"/>
                      <a:pt x="6536" y="7204"/>
                    </a:cubicBezTo>
                    <a:cubicBezTo>
                      <a:pt x="6718" y="6778"/>
                      <a:pt x="6779" y="6353"/>
                      <a:pt x="6870" y="5897"/>
                    </a:cubicBezTo>
                    <a:cubicBezTo>
                      <a:pt x="7083" y="5076"/>
                      <a:pt x="7721" y="4924"/>
                      <a:pt x="8207" y="4316"/>
                    </a:cubicBezTo>
                    <a:cubicBezTo>
                      <a:pt x="8329" y="4164"/>
                      <a:pt x="8390" y="4073"/>
                      <a:pt x="8451" y="3982"/>
                    </a:cubicBezTo>
                    <a:cubicBezTo>
                      <a:pt x="8998" y="2857"/>
                      <a:pt x="8663" y="1307"/>
                      <a:pt x="7630" y="882"/>
                    </a:cubicBezTo>
                    <a:cubicBezTo>
                      <a:pt x="7379" y="783"/>
                      <a:pt x="7102" y="751"/>
                      <a:pt x="6812" y="751"/>
                    </a:cubicBezTo>
                    <a:cubicBezTo>
                      <a:pt x="6264" y="751"/>
                      <a:pt x="5670" y="866"/>
                      <a:pt x="5123" y="866"/>
                    </a:cubicBezTo>
                    <a:cubicBezTo>
                      <a:pt x="4801" y="866"/>
                      <a:pt x="4496" y="826"/>
                      <a:pt x="4226" y="699"/>
                    </a:cubicBezTo>
                    <a:cubicBezTo>
                      <a:pt x="3830" y="517"/>
                      <a:pt x="3618" y="213"/>
                      <a:pt x="3192" y="61"/>
                    </a:cubicBezTo>
                    <a:cubicBezTo>
                      <a:pt x="3073" y="20"/>
                      <a:pt x="2947" y="1"/>
                      <a:pt x="28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69"/>
              <p:cNvSpPr/>
              <p:nvPr/>
            </p:nvSpPr>
            <p:spPr>
              <a:xfrm>
                <a:off x="3245325" y="7204150"/>
                <a:ext cx="80575" cy="68350"/>
              </a:xfrm>
              <a:custGeom>
                <a:avLst/>
                <a:gdLst/>
                <a:ahLst/>
                <a:cxnLst/>
                <a:rect l="l" t="t" r="r" b="b"/>
                <a:pathLst>
                  <a:path w="3223" h="2734" extrusionOk="0">
                    <a:moveTo>
                      <a:pt x="1873" y="0"/>
                    </a:moveTo>
                    <a:cubicBezTo>
                      <a:pt x="1226" y="0"/>
                      <a:pt x="570" y="431"/>
                      <a:pt x="305" y="1093"/>
                    </a:cubicBezTo>
                    <a:cubicBezTo>
                      <a:pt x="1" y="1792"/>
                      <a:pt x="366" y="2552"/>
                      <a:pt x="1095" y="2704"/>
                    </a:cubicBezTo>
                    <a:cubicBezTo>
                      <a:pt x="1189" y="2724"/>
                      <a:pt x="1285" y="2733"/>
                      <a:pt x="1381" y="2733"/>
                    </a:cubicBezTo>
                    <a:cubicBezTo>
                      <a:pt x="2028" y="2733"/>
                      <a:pt x="2685" y="2302"/>
                      <a:pt x="2949" y="1640"/>
                    </a:cubicBezTo>
                    <a:cubicBezTo>
                      <a:pt x="3223" y="880"/>
                      <a:pt x="2888" y="181"/>
                      <a:pt x="2159" y="29"/>
                    </a:cubicBezTo>
                    <a:cubicBezTo>
                      <a:pt x="2065" y="10"/>
                      <a:pt x="1969" y="0"/>
                      <a:pt x="1873" y="0"/>
                    </a:cubicBezTo>
                    <a:close/>
                  </a:path>
                </a:pathLst>
              </a:custGeom>
              <a:solidFill>
                <a:srgbClr val="FFFFFF"/>
              </a:solidFill>
              <a:ln w="6850"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69"/>
              <p:cNvSpPr/>
              <p:nvPr/>
            </p:nvSpPr>
            <p:spPr>
              <a:xfrm>
                <a:off x="3332150" y="7185225"/>
                <a:ext cx="19350" cy="14875"/>
              </a:xfrm>
              <a:custGeom>
                <a:avLst/>
                <a:gdLst/>
                <a:ahLst/>
                <a:cxnLst/>
                <a:rect l="l" t="t" r="r" b="b"/>
                <a:pathLst>
                  <a:path w="774" h="595" extrusionOk="0">
                    <a:moveTo>
                      <a:pt x="739" y="0"/>
                    </a:moveTo>
                    <a:cubicBezTo>
                      <a:pt x="727" y="0"/>
                      <a:pt x="711" y="8"/>
                      <a:pt x="692" y="26"/>
                    </a:cubicBezTo>
                    <a:cubicBezTo>
                      <a:pt x="601" y="87"/>
                      <a:pt x="479" y="178"/>
                      <a:pt x="358" y="270"/>
                    </a:cubicBezTo>
                    <a:cubicBezTo>
                      <a:pt x="236" y="361"/>
                      <a:pt x="145" y="482"/>
                      <a:pt x="23" y="543"/>
                    </a:cubicBezTo>
                    <a:cubicBezTo>
                      <a:pt x="1" y="543"/>
                      <a:pt x="12" y="594"/>
                      <a:pt x="32" y="594"/>
                    </a:cubicBezTo>
                    <a:cubicBezTo>
                      <a:pt x="39" y="594"/>
                      <a:pt x="46" y="589"/>
                      <a:pt x="54" y="573"/>
                    </a:cubicBezTo>
                    <a:cubicBezTo>
                      <a:pt x="175" y="513"/>
                      <a:pt x="267" y="391"/>
                      <a:pt x="388" y="330"/>
                    </a:cubicBezTo>
                    <a:cubicBezTo>
                      <a:pt x="510" y="239"/>
                      <a:pt x="631" y="118"/>
                      <a:pt x="753" y="57"/>
                    </a:cubicBezTo>
                    <a:cubicBezTo>
                      <a:pt x="774" y="36"/>
                      <a:pt x="766" y="0"/>
                      <a:pt x="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69"/>
              <p:cNvSpPr/>
              <p:nvPr/>
            </p:nvSpPr>
            <p:spPr>
              <a:xfrm>
                <a:off x="3340325" y="7201825"/>
                <a:ext cx="22825" cy="7825"/>
              </a:xfrm>
              <a:custGeom>
                <a:avLst/>
                <a:gdLst/>
                <a:ahLst/>
                <a:cxnLst/>
                <a:rect l="l" t="t" r="r" b="b"/>
                <a:pathLst>
                  <a:path w="913" h="313" extrusionOk="0">
                    <a:moveTo>
                      <a:pt x="821" y="1"/>
                    </a:moveTo>
                    <a:cubicBezTo>
                      <a:pt x="578" y="122"/>
                      <a:pt x="304" y="183"/>
                      <a:pt x="0" y="213"/>
                    </a:cubicBezTo>
                    <a:cubicBezTo>
                      <a:pt x="0" y="263"/>
                      <a:pt x="0" y="313"/>
                      <a:pt x="17" y="313"/>
                    </a:cubicBezTo>
                    <a:cubicBezTo>
                      <a:pt x="21" y="313"/>
                      <a:pt x="25" y="310"/>
                      <a:pt x="31" y="305"/>
                    </a:cubicBezTo>
                    <a:cubicBezTo>
                      <a:pt x="335" y="274"/>
                      <a:pt x="608" y="183"/>
                      <a:pt x="882" y="61"/>
                    </a:cubicBezTo>
                    <a:cubicBezTo>
                      <a:pt x="912" y="31"/>
                      <a:pt x="882" y="1"/>
                      <a:pt x="8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69"/>
              <p:cNvSpPr/>
              <p:nvPr/>
            </p:nvSpPr>
            <p:spPr>
              <a:xfrm>
                <a:off x="3299275" y="7287325"/>
                <a:ext cx="3450" cy="16350"/>
              </a:xfrm>
              <a:custGeom>
                <a:avLst/>
                <a:gdLst/>
                <a:ahLst/>
                <a:cxnLst/>
                <a:rect l="l" t="t" r="r" b="b"/>
                <a:pathLst>
                  <a:path w="138" h="654" extrusionOk="0">
                    <a:moveTo>
                      <a:pt x="119" y="0"/>
                    </a:moveTo>
                    <a:cubicBezTo>
                      <a:pt x="107" y="0"/>
                      <a:pt x="92" y="15"/>
                      <a:pt x="92" y="46"/>
                    </a:cubicBezTo>
                    <a:cubicBezTo>
                      <a:pt x="92" y="137"/>
                      <a:pt x="31" y="228"/>
                      <a:pt x="31" y="350"/>
                    </a:cubicBezTo>
                    <a:lnTo>
                      <a:pt x="31" y="502"/>
                    </a:lnTo>
                    <a:cubicBezTo>
                      <a:pt x="31" y="532"/>
                      <a:pt x="1" y="593"/>
                      <a:pt x="31" y="654"/>
                    </a:cubicBezTo>
                    <a:lnTo>
                      <a:pt x="92" y="654"/>
                    </a:lnTo>
                    <a:cubicBezTo>
                      <a:pt x="123" y="654"/>
                      <a:pt x="123" y="593"/>
                      <a:pt x="123" y="562"/>
                    </a:cubicBezTo>
                    <a:lnTo>
                      <a:pt x="123" y="502"/>
                    </a:lnTo>
                    <a:lnTo>
                      <a:pt x="123" y="350"/>
                    </a:lnTo>
                    <a:lnTo>
                      <a:pt x="123" y="46"/>
                    </a:lnTo>
                    <a:cubicBezTo>
                      <a:pt x="138" y="15"/>
                      <a:pt x="130" y="0"/>
                      <a:pt x="1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69"/>
              <p:cNvSpPr/>
              <p:nvPr/>
            </p:nvSpPr>
            <p:spPr>
              <a:xfrm>
                <a:off x="3309175" y="7281050"/>
                <a:ext cx="6100" cy="9700"/>
              </a:xfrm>
              <a:custGeom>
                <a:avLst/>
                <a:gdLst/>
                <a:ahLst/>
                <a:cxnLst/>
                <a:rect l="l" t="t" r="r" b="b"/>
                <a:pathLst>
                  <a:path w="244" h="388" extrusionOk="0">
                    <a:moveTo>
                      <a:pt x="12" y="0"/>
                    </a:moveTo>
                    <a:cubicBezTo>
                      <a:pt x="8" y="0"/>
                      <a:pt x="0" y="8"/>
                      <a:pt x="0" y="23"/>
                    </a:cubicBezTo>
                    <a:cubicBezTo>
                      <a:pt x="15" y="8"/>
                      <a:pt x="15" y="0"/>
                      <a:pt x="12" y="0"/>
                    </a:cubicBezTo>
                    <a:close/>
                    <a:moveTo>
                      <a:pt x="0" y="23"/>
                    </a:moveTo>
                    <a:lnTo>
                      <a:pt x="0" y="54"/>
                    </a:lnTo>
                    <a:cubicBezTo>
                      <a:pt x="0" y="54"/>
                      <a:pt x="0" y="84"/>
                      <a:pt x="30" y="84"/>
                    </a:cubicBezTo>
                    <a:cubicBezTo>
                      <a:pt x="30" y="114"/>
                      <a:pt x="61" y="175"/>
                      <a:pt x="61" y="206"/>
                    </a:cubicBezTo>
                    <a:cubicBezTo>
                      <a:pt x="61" y="236"/>
                      <a:pt x="91" y="266"/>
                      <a:pt x="91" y="327"/>
                    </a:cubicBezTo>
                    <a:cubicBezTo>
                      <a:pt x="91" y="327"/>
                      <a:pt x="91" y="358"/>
                      <a:pt x="122" y="358"/>
                    </a:cubicBezTo>
                    <a:cubicBezTo>
                      <a:pt x="122" y="388"/>
                      <a:pt x="122" y="388"/>
                      <a:pt x="182" y="388"/>
                    </a:cubicBezTo>
                    <a:lnTo>
                      <a:pt x="213" y="388"/>
                    </a:lnTo>
                    <a:cubicBezTo>
                      <a:pt x="213" y="388"/>
                      <a:pt x="243" y="358"/>
                      <a:pt x="213" y="358"/>
                    </a:cubicBezTo>
                    <a:cubicBezTo>
                      <a:pt x="213" y="358"/>
                      <a:pt x="213" y="327"/>
                      <a:pt x="182" y="327"/>
                    </a:cubicBezTo>
                    <a:cubicBezTo>
                      <a:pt x="182" y="327"/>
                      <a:pt x="182" y="266"/>
                      <a:pt x="122" y="266"/>
                    </a:cubicBezTo>
                    <a:cubicBezTo>
                      <a:pt x="122" y="236"/>
                      <a:pt x="91" y="206"/>
                      <a:pt x="91" y="175"/>
                    </a:cubicBezTo>
                    <a:cubicBezTo>
                      <a:pt x="91" y="145"/>
                      <a:pt x="61" y="84"/>
                      <a:pt x="61" y="54"/>
                    </a:cubicBezTo>
                    <a:cubicBezTo>
                      <a:pt x="61" y="54"/>
                      <a:pt x="61" y="23"/>
                      <a:pt x="30" y="2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69"/>
              <p:cNvSpPr/>
              <p:nvPr/>
            </p:nvSpPr>
            <p:spPr>
              <a:xfrm>
                <a:off x="3215250" y="7248175"/>
                <a:ext cx="19475" cy="8400"/>
              </a:xfrm>
              <a:custGeom>
                <a:avLst/>
                <a:gdLst/>
                <a:ahLst/>
                <a:cxnLst/>
                <a:rect l="l" t="t" r="r" b="b"/>
                <a:pathLst>
                  <a:path w="779" h="336" extrusionOk="0">
                    <a:moveTo>
                      <a:pt x="718" y="1"/>
                    </a:moveTo>
                    <a:cubicBezTo>
                      <a:pt x="596" y="31"/>
                      <a:pt x="474" y="122"/>
                      <a:pt x="353" y="153"/>
                    </a:cubicBezTo>
                    <a:cubicBezTo>
                      <a:pt x="262" y="183"/>
                      <a:pt x="140" y="274"/>
                      <a:pt x="18" y="305"/>
                    </a:cubicBezTo>
                    <a:cubicBezTo>
                      <a:pt x="12" y="299"/>
                      <a:pt x="9" y="296"/>
                      <a:pt x="7" y="296"/>
                    </a:cubicBezTo>
                    <a:lnTo>
                      <a:pt x="7" y="296"/>
                    </a:lnTo>
                    <a:cubicBezTo>
                      <a:pt x="0" y="296"/>
                      <a:pt x="25" y="335"/>
                      <a:pt x="49" y="335"/>
                    </a:cubicBezTo>
                    <a:lnTo>
                      <a:pt x="414" y="244"/>
                    </a:lnTo>
                    <a:lnTo>
                      <a:pt x="748" y="122"/>
                    </a:lnTo>
                    <a:cubicBezTo>
                      <a:pt x="778" y="92"/>
                      <a:pt x="778" y="1"/>
                      <a:pt x="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69"/>
              <p:cNvSpPr/>
              <p:nvPr/>
            </p:nvSpPr>
            <p:spPr>
              <a:xfrm>
                <a:off x="3211150" y="7239825"/>
                <a:ext cx="29650" cy="5350"/>
              </a:xfrm>
              <a:custGeom>
                <a:avLst/>
                <a:gdLst/>
                <a:ahLst/>
                <a:cxnLst/>
                <a:rect l="l" t="t" r="r" b="b"/>
                <a:pathLst>
                  <a:path w="1186" h="214" extrusionOk="0">
                    <a:moveTo>
                      <a:pt x="1064" y="0"/>
                    </a:moveTo>
                    <a:cubicBezTo>
                      <a:pt x="882" y="31"/>
                      <a:pt x="730" y="31"/>
                      <a:pt x="517" y="61"/>
                    </a:cubicBezTo>
                    <a:cubicBezTo>
                      <a:pt x="456" y="61"/>
                      <a:pt x="365" y="122"/>
                      <a:pt x="274" y="122"/>
                    </a:cubicBezTo>
                    <a:lnTo>
                      <a:pt x="61" y="122"/>
                    </a:lnTo>
                    <a:cubicBezTo>
                      <a:pt x="30" y="122"/>
                      <a:pt x="30" y="122"/>
                      <a:pt x="0" y="152"/>
                    </a:cubicBezTo>
                    <a:cubicBezTo>
                      <a:pt x="0" y="183"/>
                      <a:pt x="0" y="213"/>
                      <a:pt x="30" y="213"/>
                    </a:cubicBezTo>
                    <a:lnTo>
                      <a:pt x="304" y="213"/>
                    </a:lnTo>
                    <a:cubicBezTo>
                      <a:pt x="365" y="213"/>
                      <a:pt x="486" y="183"/>
                      <a:pt x="578" y="183"/>
                    </a:cubicBezTo>
                    <a:cubicBezTo>
                      <a:pt x="760" y="152"/>
                      <a:pt x="912" y="152"/>
                      <a:pt x="1094" y="122"/>
                    </a:cubicBezTo>
                    <a:cubicBezTo>
                      <a:pt x="1185" y="122"/>
                      <a:pt x="1125" y="0"/>
                      <a:pt x="10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69"/>
              <p:cNvSpPr/>
              <p:nvPr/>
            </p:nvSpPr>
            <p:spPr>
              <a:xfrm>
                <a:off x="3252925" y="7183600"/>
                <a:ext cx="11425" cy="12750"/>
              </a:xfrm>
              <a:custGeom>
                <a:avLst/>
                <a:gdLst/>
                <a:ahLst/>
                <a:cxnLst/>
                <a:rect l="l" t="t" r="r" b="b"/>
                <a:pathLst>
                  <a:path w="457" h="510" extrusionOk="0">
                    <a:moveTo>
                      <a:pt x="31" y="0"/>
                    </a:moveTo>
                    <a:cubicBezTo>
                      <a:pt x="1" y="0"/>
                      <a:pt x="1" y="0"/>
                      <a:pt x="31" y="31"/>
                    </a:cubicBezTo>
                    <a:cubicBezTo>
                      <a:pt x="62" y="122"/>
                      <a:pt x="153" y="183"/>
                      <a:pt x="183" y="274"/>
                    </a:cubicBezTo>
                    <a:cubicBezTo>
                      <a:pt x="214" y="304"/>
                      <a:pt x="214" y="335"/>
                      <a:pt x="274" y="365"/>
                    </a:cubicBezTo>
                    <a:cubicBezTo>
                      <a:pt x="305" y="426"/>
                      <a:pt x="305" y="456"/>
                      <a:pt x="335" y="486"/>
                    </a:cubicBezTo>
                    <a:cubicBezTo>
                      <a:pt x="350" y="502"/>
                      <a:pt x="358" y="509"/>
                      <a:pt x="369" y="509"/>
                    </a:cubicBezTo>
                    <a:cubicBezTo>
                      <a:pt x="381" y="509"/>
                      <a:pt x="396" y="502"/>
                      <a:pt x="426" y="486"/>
                    </a:cubicBezTo>
                    <a:cubicBezTo>
                      <a:pt x="457" y="486"/>
                      <a:pt x="457" y="456"/>
                      <a:pt x="426" y="426"/>
                    </a:cubicBezTo>
                    <a:cubicBezTo>
                      <a:pt x="366" y="365"/>
                      <a:pt x="335" y="335"/>
                      <a:pt x="335" y="304"/>
                    </a:cubicBezTo>
                    <a:cubicBezTo>
                      <a:pt x="305" y="274"/>
                      <a:pt x="274" y="213"/>
                      <a:pt x="274" y="183"/>
                    </a:cubicBezTo>
                    <a:lnTo>
                      <a:pt x="6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69"/>
              <p:cNvSpPr/>
              <p:nvPr/>
            </p:nvSpPr>
            <p:spPr>
              <a:xfrm>
                <a:off x="3268900" y="7175675"/>
                <a:ext cx="6100" cy="17675"/>
              </a:xfrm>
              <a:custGeom>
                <a:avLst/>
                <a:gdLst/>
                <a:ahLst/>
                <a:cxnLst/>
                <a:rect l="l" t="t" r="r" b="b"/>
                <a:pathLst>
                  <a:path w="244" h="707" extrusionOk="0">
                    <a:moveTo>
                      <a:pt x="24" y="1"/>
                    </a:moveTo>
                    <a:cubicBezTo>
                      <a:pt x="15" y="1"/>
                      <a:pt x="0" y="22"/>
                      <a:pt x="0" y="44"/>
                    </a:cubicBezTo>
                    <a:lnTo>
                      <a:pt x="0" y="135"/>
                    </a:lnTo>
                    <a:lnTo>
                      <a:pt x="0" y="196"/>
                    </a:lnTo>
                    <a:cubicBezTo>
                      <a:pt x="0" y="256"/>
                      <a:pt x="31" y="317"/>
                      <a:pt x="31" y="348"/>
                    </a:cubicBezTo>
                    <a:cubicBezTo>
                      <a:pt x="61" y="469"/>
                      <a:pt x="61" y="560"/>
                      <a:pt x="122" y="652"/>
                    </a:cubicBezTo>
                    <a:cubicBezTo>
                      <a:pt x="134" y="690"/>
                      <a:pt x="158" y="707"/>
                      <a:pt x="181" y="707"/>
                    </a:cubicBezTo>
                    <a:cubicBezTo>
                      <a:pt x="213" y="707"/>
                      <a:pt x="243" y="674"/>
                      <a:pt x="243" y="621"/>
                    </a:cubicBezTo>
                    <a:cubicBezTo>
                      <a:pt x="183" y="500"/>
                      <a:pt x="152" y="439"/>
                      <a:pt x="152" y="317"/>
                    </a:cubicBezTo>
                    <a:cubicBezTo>
                      <a:pt x="152" y="287"/>
                      <a:pt x="122" y="256"/>
                      <a:pt x="122" y="165"/>
                    </a:cubicBezTo>
                    <a:cubicBezTo>
                      <a:pt x="122" y="135"/>
                      <a:pt x="122" y="135"/>
                      <a:pt x="91" y="104"/>
                    </a:cubicBezTo>
                    <a:lnTo>
                      <a:pt x="91" y="44"/>
                    </a:lnTo>
                    <a:cubicBezTo>
                      <a:pt x="91" y="44"/>
                      <a:pt x="91" y="13"/>
                      <a:pt x="31" y="13"/>
                    </a:cubicBezTo>
                    <a:cubicBezTo>
                      <a:pt x="31" y="4"/>
                      <a:pt x="28" y="1"/>
                      <a:pt x="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69"/>
              <p:cNvSpPr/>
              <p:nvPr/>
            </p:nvSpPr>
            <p:spPr>
              <a:xfrm>
                <a:off x="3620725" y="6527900"/>
                <a:ext cx="112475" cy="115425"/>
              </a:xfrm>
              <a:custGeom>
                <a:avLst/>
                <a:gdLst/>
                <a:ahLst/>
                <a:cxnLst/>
                <a:rect l="l" t="t" r="r" b="b"/>
                <a:pathLst>
                  <a:path w="4499" h="4617" extrusionOk="0">
                    <a:moveTo>
                      <a:pt x="1851" y="0"/>
                    </a:moveTo>
                    <a:cubicBezTo>
                      <a:pt x="1622" y="0"/>
                      <a:pt x="1369" y="59"/>
                      <a:pt x="1095" y="210"/>
                    </a:cubicBezTo>
                    <a:cubicBezTo>
                      <a:pt x="1095" y="210"/>
                      <a:pt x="760" y="362"/>
                      <a:pt x="365" y="1030"/>
                    </a:cubicBezTo>
                    <a:lnTo>
                      <a:pt x="0" y="1608"/>
                    </a:lnTo>
                    <a:lnTo>
                      <a:pt x="973" y="3310"/>
                    </a:lnTo>
                    <a:lnTo>
                      <a:pt x="183" y="3766"/>
                    </a:lnTo>
                    <a:lnTo>
                      <a:pt x="3800" y="4617"/>
                    </a:lnTo>
                    <a:lnTo>
                      <a:pt x="4499" y="1304"/>
                    </a:lnTo>
                    <a:lnTo>
                      <a:pt x="3739" y="1760"/>
                    </a:lnTo>
                    <a:lnTo>
                      <a:pt x="3192" y="787"/>
                    </a:lnTo>
                    <a:cubicBezTo>
                      <a:pt x="3192" y="787"/>
                      <a:pt x="2686" y="0"/>
                      <a:pt x="18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69"/>
              <p:cNvSpPr/>
              <p:nvPr/>
            </p:nvSpPr>
            <p:spPr>
              <a:xfrm>
                <a:off x="3490775" y="6524750"/>
                <a:ext cx="157325" cy="125425"/>
              </a:xfrm>
              <a:custGeom>
                <a:avLst/>
                <a:gdLst/>
                <a:ahLst/>
                <a:cxnLst/>
                <a:rect l="l" t="t" r="r" b="b"/>
                <a:pathLst>
                  <a:path w="6293" h="5017" extrusionOk="0">
                    <a:moveTo>
                      <a:pt x="6263" y="0"/>
                    </a:moveTo>
                    <a:cubicBezTo>
                      <a:pt x="6249" y="0"/>
                      <a:pt x="6231" y="1"/>
                      <a:pt x="6209" y="3"/>
                    </a:cubicBezTo>
                    <a:lnTo>
                      <a:pt x="6209" y="3"/>
                    </a:lnTo>
                    <a:lnTo>
                      <a:pt x="6293" y="1"/>
                    </a:lnTo>
                    <a:cubicBezTo>
                      <a:pt x="6293" y="1"/>
                      <a:pt x="6282" y="0"/>
                      <a:pt x="6263" y="0"/>
                    </a:cubicBezTo>
                    <a:close/>
                    <a:moveTo>
                      <a:pt x="6209" y="3"/>
                    </a:moveTo>
                    <a:lnTo>
                      <a:pt x="3101" y="62"/>
                    </a:lnTo>
                    <a:cubicBezTo>
                      <a:pt x="1946" y="62"/>
                      <a:pt x="1520" y="822"/>
                      <a:pt x="1520" y="822"/>
                    </a:cubicBezTo>
                    <a:lnTo>
                      <a:pt x="1" y="3436"/>
                    </a:lnTo>
                    <a:lnTo>
                      <a:pt x="3405" y="5016"/>
                    </a:lnTo>
                    <a:lnTo>
                      <a:pt x="5381" y="700"/>
                    </a:lnTo>
                    <a:cubicBezTo>
                      <a:pt x="5658" y="122"/>
                      <a:pt x="6042" y="19"/>
                      <a:pt x="6209" y="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69"/>
              <p:cNvSpPr/>
              <p:nvPr/>
            </p:nvSpPr>
            <p:spPr>
              <a:xfrm>
                <a:off x="3609325" y="6751225"/>
                <a:ext cx="137550" cy="125400"/>
              </a:xfrm>
              <a:custGeom>
                <a:avLst/>
                <a:gdLst/>
                <a:ahLst/>
                <a:cxnLst/>
                <a:rect l="l" t="t" r="r" b="b"/>
                <a:pathLst>
                  <a:path w="5502" h="5016" extrusionOk="0">
                    <a:moveTo>
                      <a:pt x="2797" y="0"/>
                    </a:moveTo>
                    <a:lnTo>
                      <a:pt x="0" y="2523"/>
                    </a:lnTo>
                    <a:lnTo>
                      <a:pt x="2766" y="5015"/>
                    </a:lnTo>
                    <a:lnTo>
                      <a:pt x="2766" y="4164"/>
                    </a:lnTo>
                    <a:lnTo>
                      <a:pt x="3891" y="4164"/>
                    </a:lnTo>
                    <a:cubicBezTo>
                      <a:pt x="3891" y="4164"/>
                      <a:pt x="5380" y="4103"/>
                      <a:pt x="5441" y="2584"/>
                    </a:cubicBezTo>
                    <a:cubicBezTo>
                      <a:pt x="5441" y="2584"/>
                      <a:pt x="5502" y="2249"/>
                      <a:pt x="5076" y="1520"/>
                    </a:cubicBezTo>
                    <a:lnTo>
                      <a:pt x="4773" y="912"/>
                    </a:lnTo>
                    <a:lnTo>
                      <a:pt x="2797" y="912"/>
                    </a:lnTo>
                    <a:lnTo>
                      <a:pt x="279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69"/>
              <p:cNvSpPr/>
              <p:nvPr/>
            </p:nvSpPr>
            <p:spPr>
              <a:xfrm>
                <a:off x="3414025" y="6650900"/>
                <a:ext cx="125400" cy="114100"/>
              </a:xfrm>
              <a:custGeom>
                <a:avLst/>
                <a:gdLst/>
                <a:ahLst/>
                <a:cxnLst/>
                <a:rect l="l" t="t" r="r" b="b"/>
                <a:pathLst>
                  <a:path w="5016" h="4564" extrusionOk="0">
                    <a:moveTo>
                      <a:pt x="3739" y="1"/>
                    </a:moveTo>
                    <a:lnTo>
                      <a:pt x="669" y="822"/>
                    </a:lnTo>
                    <a:lnTo>
                      <a:pt x="1429" y="1247"/>
                    </a:lnTo>
                    <a:lnTo>
                      <a:pt x="882" y="2281"/>
                    </a:lnTo>
                    <a:cubicBezTo>
                      <a:pt x="882" y="2281"/>
                      <a:pt x="1" y="3618"/>
                      <a:pt x="1308" y="4378"/>
                    </a:cubicBezTo>
                    <a:cubicBezTo>
                      <a:pt x="1308" y="4378"/>
                      <a:pt x="1705" y="4563"/>
                      <a:pt x="2425" y="4563"/>
                    </a:cubicBezTo>
                    <a:cubicBezTo>
                      <a:pt x="2477" y="4563"/>
                      <a:pt x="2530" y="4562"/>
                      <a:pt x="2584" y="4560"/>
                    </a:cubicBezTo>
                    <a:lnTo>
                      <a:pt x="3283" y="4560"/>
                    </a:lnTo>
                    <a:lnTo>
                      <a:pt x="4226" y="2858"/>
                    </a:lnTo>
                    <a:lnTo>
                      <a:pt x="5016" y="3314"/>
                    </a:lnTo>
                    <a:lnTo>
                      <a:pt x="373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69"/>
              <p:cNvSpPr/>
              <p:nvPr/>
            </p:nvSpPr>
            <p:spPr>
              <a:xfrm>
                <a:off x="3444425" y="6764125"/>
                <a:ext cx="153525" cy="99575"/>
              </a:xfrm>
              <a:custGeom>
                <a:avLst/>
                <a:gdLst/>
                <a:ahLst/>
                <a:cxnLst/>
                <a:rect l="l" t="t" r="r" b="b"/>
                <a:pathLst>
                  <a:path w="6141" h="3983" extrusionOk="0">
                    <a:moveTo>
                      <a:pt x="1" y="1"/>
                    </a:moveTo>
                    <a:cubicBezTo>
                      <a:pt x="1" y="1"/>
                      <a:pt x="4" y="8"/>
                      <a:pt x="13" y="20"/>
                    </a:cubicBezTo>
                    <a:lnTo>
                      <a:pt x="13" y="20"/>
                    </a:lnTo>
                    <a:lnTo>
                      <a:pt x="1" y="1"/>
                    </a:lnTo>
                    <a:close/>
                    <a:moveTo>
                      <a:pt x="13" y="20"/>
                    </a:moveTo>
                    <a:lnTo>
                      <a:pt x="1672" y="2676"/>
                    </a:lnTo>
                    <a:cubicBezTo>
                      <a:pt x="2217" y="3621"/>
                      <a:pt x="3032" y="3648"/>
                      <a:pt x="3123" y="3648"/>
                    </a:cubicBezTo>
                    <a:cubicBezTo>
                      <a:pt x="3128" y="3648"/>
                      <a:pt x="3131" y="3648"/>
                      <a:pt x="3131" y="3648"/>
                    </a:cubicBezTo>
                    <a:lnTo>
                      <a:pt x="6140" y="3983"/>
                    </a:lnTo>
                    <a:lnTo>
                      <a:pt x="6080" y="396"/>
                    </a:lnTo>
                    <a:lnTo>
                      <a:pt x="1125" y="396"/>
                    </a:lnTo>
                    <a:cubicBezTo>
                      <a:pt x="1070" y="400"/>
                      <a:pt x="1017" y="402"/>
                      <a:pt x="967" y="402"/>
                    </a:cubicBezTo>
                    <a:cubicBezTo>
                      <a:pt x="315" y="402"/>
                      <a:pt x="67" y="101"/>
                      <a:pt x="13" y="2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69"/>
              <p:cNvSpPr/>
              <p:nvPr/>
            </p:nvSpPr>
            <p:spPr>
              <a:xfrm>
                <a:off x="3704300" y="6646350"/>
                <a:ext cx="107175" cy="180125"/>
              </a:xfrm>
              <a:custGeom>
                <a:avLst/>
                <a:gdLst/>
                <a:ahLst/>
                <a:cxnLst/>
                <a:rect l="l" t="t" r="r" b="b"/>
                <a:pathLst>
                  <a:path w="4287" h="7205" extrusionOk="0">
                    <a:moveTo>
                      <a:pt x="2341" y="0"/>
                    </a:moveTo>
                    <a:lnTo>
                      <a:pt x="1" y="1368"/>
                    </a:lnTo>
                    <a:lnTo>
                      <a:pt x="1977" y="6019"/>
                    </a:lnTo>
                    <a:cubicBezTo>
                      <a:pt x="2359" y="6631"/>
                      <a:pt x="2207" y="7050"/>
                      <a:pt x="2148" y="7169"/>
                    </a:cubicBezTo>
                    <a:lnTo>
                      <a:pt x="2148" y="7169"/>
                    </a:lnTo>
                    <a:lnTo>
                      <a:pt x="3709" y="4347"/>
                    </a:lnTo>
                    <a:cubicBezTo>
                      <a:pt x="4287" y="3374"/>
                      <a:pt x="3831" y="2615"/>
                      <a:pt x="3831" y="2615"/>
                    </a:cubicBezTo>
                    <a:lnTo>
                      <a:pt x="2341" y="0"/>
                    </a:lnTo>
                    <a:close/>
                    <a:moveTo>
                      <a:pt x="2148" y="7169"/>
                    </a:moveTo>
                    <a:lnTo>
                      <a:pt x="2129" y="7204"/>
                    </a:lnTo>
                    <a:cubicBezTo>
                      <a:pt x="2129" y="7204"/>
                      <a:pt x="2136" y="7192"/>
                      <a:pt x="2148" y="716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69"/>
              <p:cNvSpPr/>
              <p:nvPr/>
            </p:nvSpPr>
            <p:spPr>
              <a:xfrm>
                <a:off x="3587275" y="6632300"/>
                <a:ext cx="62350" cy="132950"/>
              </a:xfrm>
              <a:custGeom>
                <a:avLst/>
                <a:gdLst/>
                <a:ahLst/>
                <a:cxnLst/>
                <a:rect l="l" t="t" r="r" b="b"/>
                <a:pathLst>
                  <a:path w="2494" h="5318" extrusionOk="0">
                    <a:moveTo>
                      <a:pt x="1528" y="0"/>
                    </a:moveTo>
                    <a:cubicBezTo>
                      <a:pt x="1490" y="0"/>
                      <a:pt x="1460" y="15"/>
                      <a:pt x="1460" y="46"/>
                    </a:cubicBezTo>
                    <a:cubicBezTo>
                      <a:pt x="1278" y="502"/>
                      <a:pt x="1004" y="958"/>
                      <a:pt x="761" y="1383"/>
                    </a:cubicBezTo>
                    <a:cubicBezTo>
                      <a:pt x="518" y="1778"/>
                      <a:pt x="244" y="2113"/>
                      <a:pt x="153" y="2569"/>
                    </a:cubicBezTo>
                    <a:cubicBezTo>
                      <a:pt x="1" y="3237"/>
                      <a:pt x="426" y="4058"/>
                      <a:pt x="974" y="4453"/>
                    </a:cubicBezTo>
                    <a:cubicBezTo>
                      <a:pt x="974" y="4696"/>
                      <a:pt x="974" y="4909"/>
                      <a:pt x="913" y="5183"/>
                    </a:cubicBezTo>
                    <a:cubicBezTo>
                      <a:pt x="893" y="5264"/>
                      <a:pt x="967" y="5318"/>
                      <a:pt x="1028" y="5318"/>
                    </a:cubicBezTo>
                    <a:cubicBezTo>
                      <a:pt x="1058" y="5318"/>
                      <a:pt x="1085" y="5304"/>
                      <a:pt x="1095" y="5274"/>
                    </a:cubicBezTo>
                    <a:cubicBezTo>
                      <a:pt x="1186" y="5031"/>
                      <a:pt x="1217" y="4818"/>
                      <a:pt x="1186" y="4575"/>
                    </a:cubicBezTo>
                    <a:cubicBezTo>
                      <a:pt x="1460" y="4453"/>
                      <a:pt x="1673" y="4119"/>
                      <a:pt x="1855" y="3906"/>
                    </a:cubicBezTo>
                    <a:cubicBezTo>
                      <a:pt x="2068" y="3602"/>
                      <a:pt x="2311" y="3207"/>
                      <a:pt x="2402" y="2842"/>
                    </a:cubicBezTo>
                    <a:cubicBezTo>
                      <a:pt x="2493" y="1870"/>
                      <a:pt x="2037" y="897"/>
                      <a:pt x="1642" y="46"/>
                    </a:cubicBezTo>
                    <a:cubicBezTo>
                      <a:pt x="1612" y="15"/>
                      <a:pt x="1566" y="0"/>
                      <a:pt x="15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69"/>
              <p:cNvSpPr/>
              <p:nvPr/>
            </p:nvSpPr>
            <p:spPr>
              <a:xfrm>
                <a:off x="3613125" y="6642550"/>
                <a:ext cx="12950" cy="91775"/>
              </a:xfrm>
              <a:custGeom>
                <a:avLst/>
                <a:gdLst/>
                <a:ahLst/>
                <a:cxnLst/>
                <a:rect l="l" t="t" r="r" b="b"/>
                <a:pathLst>
                  <a:path w="518" h="3671" extrusionOk="0">
                    <a:moveTo>
                      <a:pt x="396" y="1"/>
                    </a:moveTo>
                    <a:cubicBezTo>
                      <a:pt x="487" y="639"/>
                      <a:pt x="426" y="1247"/>
                      <a:pt x="365" y="1885"/>
                    </a:cubicBezTo>
                    <a:cubicBezTo>
                      <a:pt x="335" y="2189"/>
                      <a:pt x="244" y="2463"/>
                      <a:pt x="183" y="2767"/>
                    </a:cubicBezTo>
                    <a:cubicBezTo>
                      <a:pt x="92" y="3040"/>
                      <a:pt x="0" y="3344"/>
                      <a:pt x="0" y="3648"/>
                    </a:cubicBezTo>
                    <a:cubicBezTo>
                      <a:pt x="0" y="3663"/>
                      <a:pt x="16" y="3671"/>
                      <a:pt x="31" y="3671"/>
                    </a:cubicBezTo>
                    <a:cubicBezTo>
                      <a:pt x="46" y="3671"/>
                      <a:pt x="61" y="3663"/>
                      <a:pt x="61" y="3648"/>
                    </a:cubicBezTo>
                    <a:cubicBezTo>
                      <a:pt x="92" y="3283"/>
                      <a:pt x="213" y="2979"/>
                      <a:pt x="304" y="2645"/>
                    </a:cubicBezTo>
                    <a:cubicBezTo>
                      <a:pt x="365" y="2341"/>
                      <a:pt x="456" y="2067"/>
                      <a:pt x="487" y="1763"/>
                    </a:cubicBezTo>
                    <a:cubicBezTo>
                      <a:pt x="517" y="1216"/>
                      <a:pt x="517" y="608"/>
                      <a:pt x="3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69"/>
              <p:cNvSpPr/>
              <p:nvPr/>
            </p:nvSpPr>
            <p:spPr>
              <a:xfrm>
                <a:off x="3617300" y="6666300"/>
                <a:ext cx="16975" cy="14850"/>
              </a:xfrm>
              <a:custGeom>
                <a:avLst/>
                <a:gdLst/>
                <a:ahLst/>
                <a:cxnLst/>
                <a:rect l="l" t="t" r="r" b="b"/>
                <a:pathLst>
                  <a:path w="679" h="594" extrusionOk="0">
                    <a:moveTo>
                      <a:pt x="4" y="0"/>
                    </a:moveTo>
                    <a:cubicBezTo>
                      <a:pt x="1" y="0"/>
                      <a:pt x="1" y="8"/>
                      <a:pt x="16" y="23"/>
                    </a:cubicBezTo>
                    <a:cubicBezTo>
                      <a:pt x="16" y="8"/>
                      <a:pt x="8" y="0"/>
                      <a:pt x="4" y="0"/>
                    </a:cubicBezTo>
                    <a:close/>
                    <a:moveTo>
                      <a:pt x="16" y="23"/>
                    </a:moveTo>
                    <a:cubicBezTo>
                      <a:pt x="137" y="206"/>
                      <a:pt x="198" y="358"/>
                      <a:pt x="229" y="570"/>
                    </a:cubicBezTo>
                    <a:cubicBezTo>
                      <a:pt x="229" y="585"/>
                      <a:pt x="236" y="593"/>
                      <a:pt x="244" y="593"/>
                    </a:cubicBezTo>
                    <a:cubicBezTo>
                      <a:pt x="251" y="593"/>
                      <a:pt x="259" y="585"/>
                      <a:pt x="259" y="570"/>
                    </a:cubicBezTo>
                    <a:cubicBezTo>
                      <a:pt x="320" y="479"/>
                      <a:pt x="350" y="418"/>
                      <a:pt x="441" y="358"/>
                    </a:cubicBezTo>
                    <a:cubicBezTo>
                      <a:pt x="502" y="297"/>
                      <a:pt x="593" y="266"/>
                      <a:pt x="654" y="206"/>
                    </a:cubicBezTo>
                    <a:cubicBezTo>
                      <a:pt x="678" y="206"/>
                      <a:pt x="664" y="167"/>
                      <a:pt x="641" y="167"/>
                    </a:cubicBezTo>
                    <a:cubicBezTo>
                      <a:pt x="636" y="167"/>
                      <a:pt x="630" y="169"/>
                      <a:pt x="624" y="175"/>
                    </a:cubicBezTo>
                    <a:cubicBezTo>
                      <a:pt x="484" y="259"/>
                      <a:pt x="345" y="393"/>
                      <a:pt x="253" y="532"/>
                    </a:cubicBezTo>
                    <a:lnTo>
                      <a:pt x="253" y="532"/>
                    </a:lnTo>
                    <a:cubicBezTo>
                      <a:pt x="217" y="336"/>
                      <a:pt x="130" y="166"/>
                      <a:pt x="16" y="2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69"/>
              <p:cNvSpPr/>
              <p:nvPr/>
            </p:nvSpPr>
            <p:spPr>
              <a:xfrm>
                <a:off x="3613125" y="6678275"/>
                <a:ext cx="22825" cy="22800"/>
              </a:xfrm>
              <a:custGeom>
                <a:avLst/>
                <a:gdLst/>
                <a:ahLst/>
                <a:cxnLst/>
                <a:rect l="l" t="t" r="r" b="b"/>
                <a:pathLst>
                  <a:path w="913" h="912" extrusionOk="0">
                    <a:moveTo>
                      <a:pt x="0" y="0"/>
                    </a:moveTo>
                    <a:cubicBezTo>
                      <a:pt x="0" y="30"/>
                      <a:pt x="29" y="88"/>
                      <a:pt x="31" y="91"/>
                    </a:cubicBezTo>
                    <a:lnTo>
                      <a:pt x="31" y="91"/>
                    </a:lnTo>
                    <a:cubicBezTo>
                      <a:pt x="30" y="24"/>
                      <a:pt x="27" y="0"/>
                      <a:pt x="0" y="0"/>
                    </a:cubicBezTo>
                    <a:close/>
                    <a:moveTo>
                      <a:pt x="31" y="91"/>
                    </a:moveTo>
                    <a:cubicBezTo>
                      <a:pt x="31" y="101"/>
                      <a:pt x="31" y="111"/>
                      <a:pt x="31" y="122"/>
                    </a:cubicBezTo>
                    <a:cubicBezTo>
                      <a:pt x="31" y="152"/>
                      <a:pt x="61" y="182"/>
                      <a:pt x="61" y="243"/>
                    </a:cubicBezTo>
                    <a:cubicBezTo>
                      <a:pt x="61" y="304"/>
                      <a:pt x="92" y="365"/>
                      <a:pt x="152" y="456"/>
                    </a:cubicBezTo>
                    <a:cubicBezTo>
                      <a:pt x="157" y="467"/>
                      <a:pt x="161" y="478"/>
                      <a:pt x="165" y="488"/>
                    </a:cubicBezTo>
                    <a:lnTo>
                      <a:pt x="165" y="488"/>
                    </a:lnTo>
                    <a:cubicBezTo>
                      <a:pt x="161" y="467"/>
                      <a:pt x="157" y="447"/>
                      <a:pt x="152" y="426"/>
                    </a:cubicBezTo>
                    <a:cubicBezTo>
                      <a:pt x="152" y="334"/>
                      <a:pt x="92" y="274"/>
                      <a:pt x="61" y="182"/>
                    </a:cubicBezTo>
                    <a:cubicBezTo>
                      <a:pt x="61" y="152"/>
                      <a:pt x="31" y="122"/>
                      <a:pt x="31" y="91"/>
                    </a:cubicBezTo>
                    <a:cubicBezTo>
                      <a:pt x="31" y="91"/>
                      <a:pt x="31" y="91"/>
                      <a:pt x="31" y="91"/>
                    </a:cubicBezTo>
                    <a:close/>
                    <a:moveTo>
                      <a:pt x="851" y="304"/>
                    </a:moveTo>
                    <a:lnTo>
                      <a:pt x="699" y="456"/>
                    </a:lnTo>
                    <a:lnTo>
                      <a:pt x="548" y="608"/>
                    </a:lnTo>
                    <a:cubicBezTo>
                      <a:pt x="464" y="720"/>
                      <a:pt x="354" y="780"/>
                      <a:pt x="242" y="860"/>
                    </a:cubicBezTo>
                    <a:lnTo>
                      <a:pt x="242" y="860"/>
                    </a:lnTo>
                    <a:cubicBezTo>
                      <a:pt x="237" y="736"/>
                      <a:pt x="211" y="612"/>
                      <a:pt x="165" y="488"/>
                    </a:cubicBezTo>
                    <a:lnTo>
                      <a:pt x="165" y="488"/>
                    </a:lnTo>
                    <a:cubicBezTo>
                      <a:pt x="191" y="619"/>
                      <a:pt x="213" y="750"/>
                      <a:pt x="213" y="882"/>
                    </a:cubicBezTo>
                    <a:cubicBezTo>
                      <a:pt x="213" y="912"/>
                      <a:pt x="244" y="912"/>
                      <a:pt x="244" y="912"/>
                    </a:cubicBezTo>
                    <a:cubicBezTo>
                      <a:pt x="365" y="821"/>
                      <a:pt x="487" y="730"/>
                      <a:pt x="608" y="638"/>
                    </a:cubicBezTo>
                    <a:lnTo>
                      <a:pt x="760" y="486"/>
                    </a:lnTo>
                    <a:lnTo>
                      <a:pt x="912" y="334"/>
                    </a:lnTo>
                    <a:cubicBezTo>
                      <a:pt x="912" y="304"/>
                      <a:pt x="912" y="304"/>
                      <a:pt x="851" y="30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69"/>
              <p:cNvSpPr/>
              <p:nvPr/>
            </p:nvSpPr>
            <p:spPr>
              <a:xfrm>
                <a:off x="3605525" y="6695750"/>
                <a:ext cx="27375" cy="17075"/>
              </a:xfrm>
              <a:custGeom>
                <a:avLst/>
                <a:gdLst/>
                <a:ahLst/>
                <a:cxnLst/>
                <a:rect l="l" t="t" r="r" b="b"/>
                <a:pathLst>
                  <a:path w="1095" h="683" extrusionOk="0">
                    <a:moveTo>
                      <a:pt x="0" y="0"/>
                    </a:moveTo>
                    <a:lnTo>
                      <a:pt x="0" y="0"/>
                    </a:lnTo>
                    <a:cubicBezTo>
                      <a:pt x="152" y="183"/>
                      <a:pt x="304" y="395"/>
                      <a:pt x="396" y="669"/>
                    </a:cubicBezTo>
                    <a:cubicBezTo>
                      <a:pt x="396" y="669"/>
                      <a:pt x="423" y="682"/>
                      <a:pt x="441" y="682"/>
                    </a:cubicBezTo>
                    <a:cubicBezTo>
                      <a:pt x="450" y="682"/>
                      <a:pt x="456" y="679"/>
                      <a:pt x="456" y="669"/>
                    </a:cubicBezTo>
                    <a:cubicBezTo>
                      <a:pt x="548" y="578"/>
                      <a:pt x="639" y="517"/>
                      <a:pt x="730" y="487"/>
                    </a:cubicBezTo>
                    <a:cubicBezTo>
                      <a:pt x="791" y="456"/>
                      <a:pt x="852" y="456"/>
                      <a:pt x="912" y="395"/>
                    </a:cubicBezTo>
                    <a:cubicBezTo>
                      <a:pt x="943" y="365"/>
                      <a:pt x="1003" y="365"/>
                      <a:pt x="1095" y="335"/>
                    </a:cubicBezTo>
                    <a:lnTo>
                      <a:pt x="1095" y="304"/>
                    </a:lnTo>
                    <a:cubicBezTo>
                      <a:pt x="1003" y="304"/>
                      <a:pt x="973" y="335"/>
                      <a:pt x="943" y="365"/>
                    </a:cubicBezTo>
                    <a:cubicBezTo>
                      <a:pt x="852" y="395"/>
                      <a:pt x="821" y="395"/>
                      <a:pt x="730" y="456"/>
                    </a:cubicBezTo>
                    <a:cubicBezTo>
                      <a:pt x="645" y="513"/>
                      <a:pt x="534" y="543"/>
                      <a:pt x="421" y="620"/>
                    </a:cubicBezTo>
                    <a:lnTo>
                      <a:pt x="421" y="620"/>
                    </a:lnTo>
                    <a:cubicBezTo>
                      <a:pt x="357" y="385"/>
                      <a:pt x="208" y="178"/>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69"/>
              <p:cNvSpPr/>
              <p:nvPr/>
            </p:nvSpPr>
            <p:spPr>
              <a:xfrm>
                <a:off x="3602475" y="6709425"/>
                <a:ext cx="30400" cy="14450"/>
              </a:xfrm>
              <a:custGeom>
                <a:avLst/>
                <a:gdLst/>
                <a:ahLst/>
                <a:cxnLst/>
                <a:rect l="l" t="t" r="r" b="b"/>
                <a:pathLst>
                  <a:path w="1216" h="578" extrusionOk="0">
                    <a:moveTo>
                      <a:pt x="1" y="0"/>
                    </a:moveTo>
                    <a:lnTo>
                      <a:pt x="1" y="0"/>
                    </a:lnTo>
                    <a:cubicBezTo>
                      <a:pt x="62" y="122"/>
                      <a:pt x="153" y="213"/>
                      <a:pt x="274" y="304"/>
                    </a:cubicBezTo>
                    <a:lnTo>
                      <a:pt x="274" y="304"/>
                    </a:lnTo>
                    <a:lnTo>
                      <a:pt x="244" y="274"/>
                    </a:lnTo>
                    <a:cubicBezTo>
                      <a:pt x="183" y="152"/>
                      <a:pt x="122" y="92"/>
                      <a:pt x="1" y="0"/>
                    </a:cubicBezTo>
                    <a:close/>
                    <a:moveTo>
                      <a:pt x="1197" y="298"/>
                    </a:moveTo>
                    <a:cubicBezTo>
                      <a:pt x="1194" y="298"/>
                      <a:pt x="1191" y="300"/>
                      <a:pt x="1186" y="304"/>
                    </a:cubicBezTo>
                    <a:lnTo>
                      <a:pt x="822" y="426"/>
                    </a:lnTo>
                    <a:cubicBezTo>
                      <a:pt x="791" y="426"/>
                      <a:pt x="730" y="456"/>
                      <a:pt x="670" y="456"/>
                    </a:cubicBezTo>
                    <a:cubicBezTo>
                      <a:pt x="639" y="456"/>
                      <a:pt x="609" y="517"/>
                      <a:pt x="609" y="517"/>
                    </a:cubicBezTo>
                    <a:cubicBezTo>
                      <a:pt x="578" y="517"/>
                      <a:pt x="578" y="547"/>
                      <a:pt x="518" y="547"/>
                    </a:cubicBezTo>
                    <a:lnTo>
                      <a:pt x="457" y="456"/>
                    </a:lnTo>
                    <a:lnTo>
                      <a:pt x="366" y="395"/>
                    </a:lnTo>
                    <a:lnTo>
                      <a:pt x="274" y="304"/>
                    </a:lnTo>
                    <a:lnTo>
                      <a:pt x="274" y="304"/>
                    </a:lnTo>
                    <a:cubicBezTo>
                      <a:pt x="305" y="335"/>
                      <a:pt x="335" y="426"/>
                      <a:pt x="366" y="456"/>
                    </a:cubicBezTo>
                    <a:cubicBezTo>
                      <a:pt x="426" y="517"/>
                      <a:pt x="457" y="578"/>
                      <a:pt x="487" y="578"/>
                    </a:cubicBezTo>
                    <a:cubicBezTo>
                      <a:pt x="518" y="578"/>
                      <a:pt x="578" y="578"/>
                      <a:pt x="609" y="547"/>
                    </a:cubicBezTo>
                    <a:cubicBezTo>
                      <a:pt x="670" y="517"/>
                      <a:pt x="730" y="517"/>
                      <a:pt x="791" y="456"/>
                    </a:cubicBezTo>
                    <a:cubicBezTo>
                      <a:pt x="913" y="426"/>
                      <a:pt x="1065" y="395"/>
                      <a:pt x="1186" y="365"/>
                    </a:cubicBezTo>
                    <a:cubicBezTo>
                      <a:pt x="1212" y="365"/>
                      <a:pt x="1216" y="298"/>
                      <a:pt x="1197" y="29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69"/>
              <p:cNvSpPr/>
              <p:nvPr/>
            </p:nvSpPr>
            <p:spPr>
              <a:xfrm>
                <a:off x="3425425" y="6381425"/>
                <a:ext cx="58550" cy="91700"/>
              </a:xfrm>
              <a:custGeom>
                <a:avLst/>
                <a:gdLst/>
                <a:ahLst/>
                <a:cxnLst/>
                <a:rect l="l" t="t" r="r" b="b"/>
                <a:pathLst>
                  <a:path w="2342" h="3668" extrusionOk="0">
                    <a:moveTo>
                      <a:pt x="882" y="567"/>
                    </a:moveTo>
                    <a:cubicBezTo>
                      <a:pt x="1308" y="597"/>
                      <a:pt x="1581" y="749"/>
                      <a:pt x="1733" y="1053"/>
                    </a:cubicBezTo>
                    <a:cubicBezTo>
                      <a:pt x="1764" y="1084"/>
                      <a:pt x="1764" y="1114"/>
                      <a:pt x="1733" y="1175"/>
                    </a:cubicBezTo>
                    <a:cubicBezTo>
                      <a:pt x="1672" y="1205"/>
                      <a:pt x="1642" y="1236"/>
                      <a:pt x="1612" y="1236"/>
                    </a:cubicBezTo>
                    <a:cubicBezTo>
                      <a:pt x="1490" y="1357"/>
                      <a:pt x="1338" y="1418"/>
                      <a:pt x="1156" y="1479"/>
                    </a:cubicBezTo>
                    <a:cubicBezTo>
                      <a:pt x="1080" y="1494"/>
                      <a:pt x="996" y="1502"/>
                      <a:pt x="913" y="1502"/>
                    </a:cubicBezTo>
                    <a:cubicBezTo>
                      <a:pt x="829" y="1502"/>
                      <a:pt x="745" y="1494"/>
                      <a:pt x="669" y="1479"/>
                    </a:cubicBezTo>
                    <a:cubicBezTo>
                      <a:pt x="669" y="1479"/>
                      <a:pt x="609" y="1479"/>
                      <a:pt x="609" y="1418"/>
                    </a:cubicBezTo>
                    <a:lnTo>
                      <a:pt x="609" y="1357"/>
                    </a:lnTo>
                    <a:lnTo>
                      <a:pt x="609" y="1266"/>
                    </a:lnTo>
                    <a:cubicBezTo>
                      <a:pt x="609" y="1236"/>
                      <a:pt x="609" y="1205"/>
                      <a:pt x="669" y="1175"/>
                    </a:cubicBezTo>
                    <a:cubicBezTo>
                      <a:pt x="700" y="1114"/>
                      <a:pt x="700" y="1084"/>
                      <a:pt x="700" y="1084"/>
                    </a:cubicBezTo>
                    <a:lnTo>
                      <a:pt x="700" y="871"/>
                    </a:lnTo>
                    <a:cubicBezTo>
                      <a:pt x="700" y="780"/>
                      <a:pt x="700" y="719"/>
                      <a:pt x="730" y="628"/>
                    </a:cubicBezTo>
                    <a:cubicBezTo>
                      <a:pt x="761" y="567"/>
                      <a:pt x="821" y="567"/>
                      <a:pt x="882" y="567"/>
                    </a:cubicBezTo>
                    <a:close/>
                    <a:moveTo>
                      <a:pt x="862" y="0"/>
                    </a:moveTo>
                    <a:cubicBezTo>
                      <a:pt x="620" y="0"/>
                      <a:pt x="386" y="55"/>
                      <a:pt x="153" y="172"/>
                    </a:cubicBezTo>
                    <a:cubicBezTo>
                      <a:pt x="122" y="202"/>
                      <a:pt x="92" y="202"/>
                      <a:pt x="92" y="233"/>
                    </a:cubicBezTo>
                    <a:lnTo>
                      <a:pt x="92" y="324"/>
                    </a:lnTo>
                    <a:lnTo>
                      <a:pt x="92" y="415"/>
                    </a:lnTo>
                    <a:cubicBezTo>
                      <a:pt x="122" y="445"/>
                      <a:pt x="122" y="476"/>
                      <a:pt x="122" y="506"/>
                    </a:cubicBezTo>
                    <a:cubicBezTo>
                      <a:pt x="153" y="567"/>
                      <a:pt x="153" y="597"/>
                      <a:pt x="153" y="597"/>
                    </a:cubicBezTo>
                    <a:cubicBezTo>
                      <a:pt x="213" y="749"/>
                      <a:pt x="213" y="932"/>
                      <a:pt x="122" y="1236"/>
                    </a:cubicBezTo>
                    <a:cubicBezTo>
                      <a:pt x="61" y="1509"/>
                      <a:pt x="1" y="1692"/>
                      <a:pt x="1" y="1813"/>
                    </a:cubicBezTo>
                    <a:lnTo>
                      <a:pt x="1" y="2148"/>
                    </a:lnTo>
                    <a:lnTo>
                      <a:pt x="1" y="2603"/>
                    </a:lnTo>
                    <a:cubicBezTo>
                      <a:pt x="1" y="2695"/>
                      <a:pt x="1" y="2786"/>
                      <a:pt x="61" y="2938"/>
                    </a:cubicBezTo>
                    <a:cubicBezTo>
                      <a:pt x="92" y="3090"/>
                      <a:pt x="122" y="3242"/>
                      <a:pt x="153" y="3363"/>
                    </a:cubicBezTo>
                    <a:cubicBezTo>
                      <a:pt x="213" y="3455"/>
                      <a:pt x="244" y="3485"/>
                      <a:pt x="305" y="3515"/>
                    </a:cubicBezTo>
                    <a:cubicBezTo>
                      <a:pt x="396" y="3515"/>
                      <a:pt x="517" y="3515"/>
                      <a:pt x="578" y="3485"/>
                    </a:cubicBezTo>
                    <a:cubicBezTo>
                      <a:pt x="669" y="3455"/>
                      <a:pt x="700" y="3363"/>
                      <a:pt x="700" y="3333"/>
                    </a:cubicBezTo>
                    <a:cubicBezTo>
                      <a:pt x="700" y="3242"/>
                      <a:pt x="669" y="3059"/>
                      <a:pt x="578" y="2725"/>
                    </a:cubicBezTo>
                    <a:cubicBezTo>
                      <a:pt x="517" y="2391"/>
                      <a:pt x="517" y="2148"/>
                      <a:pt x="548" y="1965"/>
                    </a:cubicBezTo>
                    <a:cubicBezTo>
                      <a:pt x="548" y="1935"/>
                      <a:pt x="609" y="1874"/>
                      <a:pt x="730" y="1874"/>
                    </a:cubicBezTo>
                    <a:cubicBezTo>
                      <a:pt x="852" y="1874"/>
                      <a:pt x="913" y="1935"/>
                      <a:pt x="973" y="1965"/>
                    </a:cubicBezTo>
                    <a:cubicBezTo>
                      <a:pt x="1064" y="2117"/>
                      <a:pt x="1156" y="2269"/>
                      <a:pt x="1216" y="2482"/>
                    </a:cubicBezTo>
                    <a:cubicBezTo>
                      <a:pt x="1308" y="2725"/>
                      <a:pt x="1338" y="2938"/>
                      <a:pt x="1429" y="3151"/>
                    </a:cubicBezTo>
                    <a:cubicBezTo>
                      <a:pt x="1490" y="3363"/>
                      <a:pt x="1581" y="3515"/>
                      <a:pt x="1733" y="3637"/>
                    </a:cubicBezTo>
                    <a:cubicBezTo>
                      <a:pt x="1764" y="3667"/>
                      <a:pt x="1824" y="3667"/>
                      <a:pt x="1916" y="3667"/>
                    </a:cubicBezTo>
                    <a:cubicBezTo>
                      <a:pt x="1976" y="3667"/>
                      <a:pt x="2068" y="3637"/>
                      <a:pt x="2098" y="3607"/>
                    </a:cubicBezTo>
                    <a:cubicBezTo>
                      <a:pt x="2128" y="3546"/>
                      <a:pt x="2189" y="3485"/>
                      <a:pt x="2128" y="3455"/>
                    </a:cubicBezTo>
                    <a:cubicBezTo>
                      <a:pt x="1916" y="2999"/>
                      <a:pt x="1733" y="2421"/>
                      <a:pt x="1612" y="1722"/>
                    </a:cubicBezTo>
                    <a:cubicBezTo>
                      <a:pt x="2128" y="1388"/>
                      <a:pt x="2341" y="1053"/>
                      <a:pt x="2128" y="780"/>
                    </a:cubicBezTo>
                    <a:cubicBezTo>
                      <a:pt x="1946" y="445"/>
                      <a:pt x="1642" y="172"/>
                      <a:pt x="1277" y="50"/>
                    </a:cubicBezTo>
                    <a:cubicBezTo>
                      <a:pt x="1135" y="18"/>
                      <a:pt x="998" y="0"/>
                      <a:pt x="8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69"/>
              <p:cNvSpPr/>
              <p:nvPr/>
            </p:nvSpPr>
            <p:spPr>
              <a:xfrm>
                <a:off x="3482425" y="6389325"/>
                <a:ext cx="50925" cy="81525"/>
              </a:xfrm>
              <a:custGeom>
                <a:avLst/>
                <a:gdLst/>
                <a:ahLst/>
                <a:cxnLst/>
                <a:rect l="l" t="t" r="r" b="b"/>
                <a:pathLst>
                  <a:path w="2037" h="3261" extrusionOk="0">
                    <a:moveTo>
                      <a:pt x="1026" y="0"/>
                    </a:moveTo>
                    <a:cubicBezTo>
                      <a:pt x="978" y="0"/>
                      <a:pt x="930" y="3"/>
                      <a:pt x="882" y="8"/>
                    </a:cubicBezTo>
                    <a:cubicBezTo>
                      <a:pt x="578" y="8"/>
                      <a:pt x="304" y="160"/>
                      <a:pt x="152" y="403"/>
                    </a:cubicBezTo>
                    <a:cubicBezTo>
                      <a:pt x="122" y="464"/>
                      <a:pt x="92" y="555"/>
                      <a:pt x="92" y="616"/>
                    </a:cubicBezTo>
                    <a:cubicBezTo>
                      <a:pt x="92" y="707"/>
                      <a:pt x="92" y="798"/>
                      <a:pt x="122" y="920"/>
                    </a:cubicBezTo>
                    <a:cubicBezTo>
                      <a:pt x="152" y="1041"/>
                      <a:pt x="152" y="1102"/>
                      <a:pt x="152" y="1193"/>
                    </a:cubicBezTo>
                    <a:lnTo>
                      <a:pt x="152" y="1345"/>
                    </a:lnTo>
                    <a:cubicBezTo>
                      <a:pt x="152" y="1376"/>
                      <a:pt x="122" y="1406"/>
                      <a:pt x="122" y="1436"/>
                    </a:cubicBezTo>
                    <a:cubicBezTo>
                      <a:pt x="122" y="1497"/>
                      <a:pt x="92" y="1497"/>
                      <a:pt x="92" y="1497"/>
                    </a:cubicBezTo>
                    <a:cubicBezTo>
                      <a:pt x="92" y="1528"/>
                      <a:pt x="61" y="1528"/>
                      <a:pt x="61" y="1528"/>
                    </a:cubicBezTo>
                    <a:lnTo>
                      <a:pt x="61" y="1558"/>
                    </a:lnTo>
                    <a:cubicBezTo>
                      <a:pt x="0" y="1588"/>
                      <a:pt x="0" y="1649"/>
                      <a:pt x="0" y="1680"/>
                    </a:cubicBezTo>
                    <a:cubicBezTo>
                      <a:pt x="0" y="1710"/>
                      <a:pt x="61" y="1740"/>
                      <a:pt x="61" y="1801"/>
                    </a:cubicBezTo>
                    <a:cubicBezTo>
                      <a:pt x="61" y="1832"/>
                      <a:pt x="92" y="1862"/>
                      <a:pt x="92" y="1862"/>
                    </a:cubicBezTo>
                    <a:cubicBezTo>
                      <a:pt x="122" y="2014"/>
                      <a:pt x="122" y="2257"/>
                      <a:pt x="122" y="2500"/>
                    </a:cubicBezTo>
                    <a:cubicBezTo>
                      <a:pt x="92" y="2804"/>
                      <a:pt x="122" y="3017"/>
                      <a:pt x="152" y="3169"/>
                    </a:cubicBezTo>
                    <a:cubicBezTo>
                      <a:pt x="213" y="3199"/>
                      <a:pt x="213" y="3230"/>
                      <a:pt x="243" y="3230"/>
                    </a:cubicBezTo>
                    <a:cubicBezTo>
                      <a:pt x="274" y="3260"/>
                      <a:pt x="304" y="3260"/>
                      <a:pt x="395" y="3260"/>
                    </a:cubicBezTo>
                    <a:lnTo>
                      <a:pt x="547" y="3260"/>
                    </a:lnTo>
                    <a:cubicBezTo>
                      <a:pt x="669" y="3260"/>
                      <a:pt x="760" y="3260"/>
                      <a:pt x="882" y="3230"/>
                    </a:cubicBezTo>
                    <a:cubicBezTo>
                      <a:pt x="1003" y="3199"/>
                      <a:pt x="1125" y="3199"/>
                      <a:pt x="1186" y="3169"/>
                    </a:cubicBezTo>
                    <a:cubicBezTo>
                      <a:pt x="1277" y="3108"/>
                      <a:pt x="1368" y="3078"/>
                      <a:pt x="1490" y="3047"/>
                    </a:cubicBezTo>
                    <a:cubicBezTo>
                      <a:pt x="1642" y="3017"/>
                      <a:pt x="1733" y="2956"/>
                      <a:pt x="1794" y="2926"/>
                    </a:cubicBezTo>
                    <a:cubicBezTo>
                      <a:pt x="1915" y="2895"/>
                      <a:pt x="1946" y="2865"/>
                      <a:pt x="1976" y="2774"/>
                    </a:cubicBezTo>
                    <a:cubicBezTo>
                      <a:pt x="2037" y="2743"/>
                      <a:pt x="2037" y="2622"/>
                      <a:pt x="1976" y="2561"/>
                    </a:cubicBezTo>
                    <a:cubicBezTo>
                      <a:pt x="1915" y="2500"/>
                      <a:pt x="1885" y="2500"/>
                      <a:pt x="1885" y="2500"/>
                    </a:cubicBezTo>
                    <a:cubicBezTo>
                      <a:pt x="1763" y="2561"/>
                      <a:pt x="1642" y="2591"/>
                      <a:pt x="1490" y="2652"/>
                    </a:cubicBezTo>
                    <a:cubicBezTo>
                      <a:pt x="1338" y="2743"/>
                      <a:pt x="1186" y="2774"/>
                      <a:pt x="1064" y="2804"/>
                    </a:cubicBezTo>
                    <a:cubicBezTo>
                      <a:pt x="1003" y="2804"/>
                      <a:pt x="916" y="2831"/>
                      <a:pt x="828" y="2831"/>
                    </a:cubicBezTo>
                    <a:cubicBezTo>
                      <a:pt x="784" y="2831"/>
                      <a:pt x="740" y="2824"/>
                      <a:pt x="699" y="2804"/>
                    </a:cubicBezTo>
                    <a:cubicBezTo>
                      <a:pt x="699" y="2774"/>
                      <a:pt x="669" y="2713"/>
                      <a:pt x="669" y="2591"/>
                    </a:cubicBezTo>
                    <a:cubicBezTo>
                      <a:pt x="608" y="2470"/>
                      <a:pt x="608" y="2348"/>
                      <a:pt x="608" y="2318"/>
                    </a:cubicBezTo>
                    <a:cubicBezTo>
                      <a:pt x="608" y="2287"/>
                      <a:pt x="669" y="2196"/>
                      <a:pt x="669" y="2135"/>
                    </a:cubicBezTo>
                    <a:cubicBezTo>
                      <a:pt x="669" y="2044"/>
                      <a:pt x="699" y="1984"/>
                      <a:pt x="730" y="1953"/>
                    </a:cubicBezTo>
                    <a:cubicBezTo>
                      <a:pt x="760" y="1862"/>
                      <a:pt x="882" y="1832"/>
                      <a:pt x="1003" y="1832"/>
                    </a:cubicBezTo>
                    <a:cubicBezTo>
                      <a:pt x="1125" y="1832"/>
                      <a:pt x="1277" y="1801"/>
                      <a:pt x="1368" y="1801"/>
                    </a:cubicBezTo>
                    <a:cubicBezTo>
                      <a:pt x="1490" y="1771"/>
                      <a:pt x="1581" y="1710"/>
                      <a:pt x="1642" y="1619"/>
                    </a:cubicBezTo>
                    <a:cubicBezTo>
                      <a:pt x="1611" y="1528"/>
                      <a:pt x="1520" y="1436"/>
                      <a:pt x="1459" y="1406"/>
                    </a:cubicBezTo>
                    <a:cubicBezTo>
                      <a:pt x="1368" y="1376"/>
                      <a:pt x="1277" y="1376"/>
                      <a:pt x="1186" y="1376"/>
                    </a:cubicBezTo>
                    <a:lnTo>
                      <a:pt x="882" y="1376"/>
                    </a:lnTo>
                    <a:cubicBezTo>
                      <a:pt x="760" y="1376"/>
                      <a:pt x="699" y="1345"/>
                      <a:pt x="608" y="1315"/>
                    </a:cubicBezTo>
                    <a:cubicBezTo>
                      <a:pt x="669" y="1193"/>
                      <a:pt x="669" y="1102"/>
                      <a:pt x="669" y="1011"/>
                    </a:cubicBezTo>
                    <a:cubicBezTo>
                      <a:pt x="669" y="889"/>
                      <a:pt x="608" y="798"/>
                      <a:pt x="669" y="707"/>
                    </a:cubicBezTo>
                    <a:cubicBezTo>
                      <a:pt x="699" y="585"/>
                      <a:pt x="730" y="494"/>
                      <a:pt x="821" y="464"/>
                    </a:cubicBezTo>
                    <a:cubicBezTo>
                      <a:pt x="851" y="449"/>
                      <a:pt x="905" y="441"/>
                      <a:pt x="969" y="441"/>
                    </a:cubicBezTo>
                    <a:cubicBezTo>
                      <a:pt x="1034" y="441"/>
                      <a:pt x="1110" y="449"/>
                      <a:pt x="1186" y="464"/>
                    </a:cubicBezTo>
                    <a:cubicBezTo>
                      <a:pt x="1338" y="494"/>
                      <a:pt x="1459" y="494"/>
                      <a:pt x="1520" y="494"/>
                    </a:cubicBezTo>
                    <a:cubicBezTo>
                      <a:pt x="1611" y="494"/>
                      <a:pt x="1672" y="464"/>
                      <a:pt x="1733" y="403"/>
                    </a:cubicBezTo>
                    <a:cubicBezTo>
                      <a:pt x="1794" y="312"/>
                      <a:pt x="1763" y="281"/>
                      <a:pt x="1733" y="251"/>
                    </a:cubicBezTo>
                    <a:cubicBezTo>
                      <a:pt x="1528" y="72"/>
                      <a:pt x="1280" y="0"/>
                      <a:pt x="10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69"/>
              <p:cNvSpPr/>
              <p:nvPr/>
            </p:nvSpPr>
            <p:spPr>
              <a:xfrm>
                <a:off x="3531825" y="6404275"/>
                <a:ext cx="64600" cy="68075"/>
              </a:xfrm>
              <a:custGeom>
                <a:avLst/>
                <a:gdLst/>
                <a:ahLst/>
                <a:cxnLst/>
                <a:rect l="l" t="t" r="r" b="b"/>
                <a:pathLst>
                  <a:path w="2584" h="2723" extrusionOk="0">
                    <a:moveTo>
                      <a:pt x="1318" y="1"/>
                    </a:moveTo>
                    <a:cubicBezTo>
                      <a:pt x="1229" y="1"/>
                      <a:pt x="1145" y="8"/>
                      <a:pt x="1064" y="18"/>
                    </a:cubicBezTo>
                    <a:cubicBezTo>
                      <a:pt x="821" y="109"/>
                      <a:pt x="547" y="261"/>
                      <a:pt x="395" y="474"/>
                    </a:cubicBezTo>
                    <a:cubicBezTo>
                      <a:pt x="243" y="747"/>
                      <a:pt x="122" y="1021"/>
                      <a:pt x="91" y="1325"/>
                    </a:cubicBezTo>
                    <a:cubicBezTo>
                      <a:pt x="0" y="1781"/>
                      <a:pt x="122" y="2115"/>
                      <a:pt x="395" y="2328"/>
                    </a:cubicBezTo>
                    <a:cubicBezTo>
                      <a:pt x="547" y="2449"/>
                      <a:pt x="730" y="2571"/>
                      <a:pt x="1033" y="2632"/>
                    </a:cubicBezTo>
                    <a:cubicBezTo>
                      <a:pt x="1271" y="2691"/>
                      <a:pt x="1486" y="2723"/>
                      <a:pt x="1683" y="2723"/>
                    </a:cubicBezTo>
                    <a:cubicBezTo>
                      <a:pt x="1989" y="2723"/>
                      <a:pt x="2252" y="2646"/>
                      <a:pt x="2492" y="2480"/>
                    </a:cubicBezTo>
                    <a:cubicBezTo>
                      <a:pt x="2553" y="2419"/>
                      <a:pt x="2584" y="2328"/>
                      <a:pt x="2553" y="2267"/>
                    </a:cubicBezTo>
                    <a:cubicBezTo>
                      <a:pt x="2523" y="2176"/>
                      <a:pt x="2492" y="2115"/>
                      <a:pt x="2371" y="2024"/>
                    </a:cubicBezTo>
                    <a:cubicBezTo>
                      <a:pt x="2371" y="2002"/>
                      <a:pt x="2356" y="1981"/>
                      <a:pt x="2315" y="1981"/>
                    </a:cubicBezTo>
                    <a:cubicBezTo>
                      <a:pt x="2298" y="1981"/>
                      <a:pt x="2276" y="1985"/>
                      <a:pt x="2249" y="1993"/>
                    </a:cubicBezTo>
                    <a:cubicBezTo>
                      <a:pt x="2189" y="2024"/>
                      <a:pt x="2128" y="2024"/>
                      <a:pt x="2097" y="2054"/>
                    </a:cubicBezTo>
                    <a:cubicBezTo>
                      <a:pt x="2067" y="2054"/>
                      <a:pt x="2037" y="2115"/>
                      <a:pt x="1945" y="2145"/>
                    </a:cubicBezTo>
                    <a:cubicBezTo>
                      <a:pt x="1885" y="2176"/>
                      <a:pt x="1824" y="2206"/>
                      <a:pt x="1793" y="2206"/>
                    </a:cubicBezTo>
                    <a:cubicBezTo>
                      <a:pt x="1695" y="2249"/>
                      <a:pt x="1589" y="2271"/>
                      <a:pt x="1484" y="2271"/>
                    </a:cubicBezTo>
                    <a:cubicBezTo>
                      <a:pt x="1361" y="2271"/>
                      <a:pt x="1239" y="2241"/>
                      <a:pt x="1125" y="2176"/>
                    </a:cubicBezTo>
                    <a:cubicBezTo>
                      <a:pt x="882" y="2115"/>
                      <a:pt x="730" y="1902"/>
                      <a:pt x="638" y="1689"/>
                    </a:cubicBezTo>
                    <a:cubicBezTo>
                      <a:pt x="578" y="1477"/>
                      <a:pt x="578" y="1234"/>
                      <a:pt x="638" y="1021"/>
                    </a:cubicBezTo>
                    <a:cubicBezTo>
                      <a:pt x="730" y="778"/>
                      <a:pt x="882" y="626"/>
                      <a:pt x="1125" y="565"/>
                    </a:cubicBezTo>
                    <a:cubicBezTo>
                      <a:pt x="1155" y="534"/>
                      <a:pt x="1185" y="519"/>
                      <a:pt x="1227" y="519"/>
                    </a:cubicBezTo>
                    <a:cubicBezTo>
                      <a:pt x="1269" y="519"/>
                      <a:pt x="1322" y="534"/>
                      <a:pt x="1398" y="565"/>
                    </a:cubicBezTo>
                    <a:cubicBezTo>
                      <a:pt x="1489" y="580"/>
                      <a:pt x="1558" y="588"/>
                      <a:pt x="1615" y="588"/>
                    </a:cubicBezTo>
                    <a:cubicBezTo>
                      <a:pt x="1672" y="588"/>
                      <a:pt x="1717" y="580"/>
                      <a:pt x="1763" y="565"/>
                    </a:cubicBezTo>
                    <a:cubicBezTo>
                      <a:pt x="1763" y="565"/>
                      <a:pt x="1793" y="504"/>
                      <a:pt x="1885" y="504"/>
                    </a:cubicBezTo>
                    <a:cubicBezTo>
                      <a:pt x="1945" y="504"/>
                      <a:pt x="1976" y="504"/>
                      <a:pt x="2037" y="474"/>
                    </a:cubicBezTo>
                    <a:cubicBezTo>
                      <a:pt x="2067" y="474"/>
                      <a:pt x="2067" y="443"/>
                      <a:pt x="2097" y="413"/>
                    </a:cubicBezTo>
                    <a:cubicBezTo>
                      <a:pt x="2128" y="322"/>
                      <a:pt x="2128" y="291"/>
                      <a:pt x="2097" y="200"/>
                    </a:cubicBezTo>
                    <a:cubicBezTo>
                      <a:pt x="2037" y="170"/>
                      <a:pt x="1976" y="139"/>
                      <a:pt x="1915" y="109"/>
                    </a:cubicBezTo>
                    <a:cubicBezTo>
                      <a:pt x="1692" y="28"/>
                      <a:pt x="1496" y="1"/>
                      <a:pt x="13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69"/>
              <p:cNvSpPr/>
              <p:nvPr/>
            </p:nvSpPr>
            <p:spPr>
              <a:xfrm>
                <a:off x="3598675" y="6381025"/>
                <a:ext cx="49425" cy="101975"/>
              </a:xfrm>
              <a:custGeom>
                <a:avLst/>
                <a:gdLst/>
                <a:ahLst/>
                <a:cxnLst/>
                <a:rect l="l" t="t" r="r" b="b"/>
                <a:pathLst>
                  <a:path w="1977" h="4079" extrusionOk="0">
                    <a:moveTo>
                      <a:pt x="291" y="1"/>
                    </a:moveTo>
                    <a:cubicBezTo>
                      <a:pt x="250" y="1"/>
                      <a:pt x="204" y="10"/>
                      <a:pt x="153" y="36"/>
                    </a:cubicBezTo>
                    <a:cubicBezTo>
                      <a:pt x="31" y="127"/>
                      <a:pt x="1" y="188"/>
                      <a:pt x="1" y="279"/>
                    </a:cubicBezTo>
                    <a:cubicBezTo>
                      <a:pt x="31" y="492"/>
                      <a:pt x="153" y="796"/>
                      <a:pt x="335" y="1252"/>
                    </a:cubicBezTo>
                    <a:cubicBezTo>
                      <a:pt x="518" y="1708"/>
                      <a:pt x="639" y="2042"/>
                      <a:pt x="670" y="2255"/>
                    </a:cubicBezTo>
                    <a:cubicBezTo>
                      <a:pt x="670" y="2407"/>
                      <a:pt x="639" y="2650"/>
                      <a:pt x="518" y="3015"/>
                    </a:cubicBezTo>
                    <a:cubicBezTo>
                      <a:pt x="426" y="3379"/>
                      <a:pt x="335" y="3562"/>
                      <a:pt x="335" y="3683"/>
                    </a:cubicBezTo>
                    <a:lnTo>
                      <a:pt x="335" y="3866"/>
                    </a:lnTo>
                    <a:cubicBezTo>
                      <a:pt x="335" y="3957"/>
                      <a:pt x="366" y="3987"/>
                      <a:pt x="457" y="4018"/>
                    </a:cubicBezTo>
                    <a:cubicBezTo>
                      <a:pt x="518" y="4078"/>
                      <a:pt x="609" y="4078"/>
                      <a:pt x="670" y="4078"/>
                    </a:cubicBezTo>
                    <a:cubicBezTo>
                      <a:pt x="761" y="4018"/>
                      <a:pt x="791" y="3987"/>
                      <a:pt x="791" y="3957"/>
                    </a:cubicBezTo>
                    <a:cubicBezTo>
                      <a:pt x="822" y="3805"/>
                      <a:pt x="913" y="3410"/>
                      <a:pt x="1065" y="2741"/>
                    </a:cubicBezTo>
                    <a:cubicBezTo>
                      <a:pt x="1095" y="2711"/>
                      <a:pt x="1126" y="2650"/>
                      <a:pt x="1217" y="2619"/>
                    </a:cubicBezTo>
                    <a:cubicBezTo>
                      <a:pt x="1277" y="2589"/>
                      <a:pt x="1338" y="2559"/>
                      <a:pt x="1369" y="2559"/>
                    </a:cubicBezTo>
                    <a:cubicBezTo>
                      <a:pt x="1429" y="2437"/>
                      <a:pt x="1429" y="2346"/>
                      <a:pt x="1399" y="2316"/>
                    </a:cubicBezTo>
                    <a:cubicBezTo>
                      <a:pt x="1277" y="2164"/>
                      <a:pt x="1277" y="2012"/>
                      <a:pt x="1338" y="1860"/>
                    </a:cubicBezTo>
                    <a:cubicBezTo>
                      <a:pt x="1429" y="1586"/>
                      <a:pt x="1673" y="1069"/>
                      <a:pt x="1977" y="309"/>
                    </a:cubicBezTo>
                    <a:cubicBezTo>
                      <a:pt x="1977" y="279"/>
                      <a:pt x="1977" y="188"/>
                      <a:pt x="1946" y="157"/>
                    </a:cubicBezTo>
                    <a:cubicBezTo>
                      <a:pt x="1885" y="127"/>
                      <a:pt x="1825" y="66"/>
                      <a:pt x="1733" y="66"/>
                    </a:cubicBezTo>
                    <a:cubicBezTo>
                      <a:pt x="1673" y="66"/>
                      <a:pt x="1642" y="127"/>
                      <a:pt x="1551" y="157"/>
                    </a:cubicBezTo>
                    <a:cubicBezTo>
                      <a:pt x="1399" y="218"/>
                      <a:pt x="1338" y="461"/>
                      <a:pt x="1217" y="796"/>
                    </a:cubicBezTo>
                    <a:cubicBezTo>
                      <a:pt x="1126" y="1100"/>
                      <a:pt x="1065" y="1343"/>
                      <a:pt x="974" y="1404"/>
                    </a:cubicBezTo>
                    <a:cubicBezTo>
                      <a:pt x="913" y="1343"/>
                      <a:pt x="822" y="1191"/>
                      <a:pt x="791" y="978"/>
                    </a:cubicBezTo>
                    <a:cubicBezTo>
                      <a:pt x="761" y="796"/>
                      <a:pt x="670" y="613"/>
                      <a:pt x="639" y="431"/>
                    </a:cubicBezTo>
                    <a:cubicBezTo>
                      <a:pt x="578" y="279"/>
                      <a:pt x="487" y="127"/>
                      <a:pt x="426" y="36"/>
                    </a:cubicBezTo>
                    <a:cubicBezTo>
                      <a:pt x="391" y="18"/>
                      <a:pt x="346" y="1"/>
                      <a:pt x="2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69"/>
              <p:cNvSpPr/>
              <p:nvPr/>
            </p:nvSpPr>
            <p:spPr>
              <a:xfrm>
                <a:off x="3648075" y="6404275"/>
                <a:ext cx="64625" cy="68075"/>
              </a:xfrm>
              <a:custGeom>
                <a:avLst/>
                <a:gdLst/>
                <a:ahLst/>
                <a:cxnLst/>
                <a:rect l="l" t="t" r="r" b="b"/>
                <a:pathLst>
                  <a:path w="2585" h="2723" extrusionOk="0">
                    <a:moveTo>
                      <a:pt x="1297" y="1"/>
                    </a:moveTo>
                    <a:cubicBezTo>
                      <a:pt x="1213" y="1"/>
                      <a:pt x="1135" y="8"/>
                      <a:pt x="1064" y="18"/>
                    </a:cubicBezTo>
                    <a:cubicBezTo>
                      <a:pt x="791" y="109"/>
                      <a:pt x="517" y="261"/>
                      <a:pt x="365" y="474"/>
                    </a:cubicBezTo>
                    <a:cubicBezTo>
                      <a:pt x="213" y="747"/>
                      <a:pt x="122" y="1021"/>
                      <a:pt x="61" y="1325"/>
                    </a:cubicBezTo>
                    <a:cubicBezTo>
                      <a:pt x="1" y="1781"/>
                      <a:pt x="122" y="2115"/>
                      <a:pt x="365" y="2328"/>
                    </a:cubicBezTo>
                    <a:cubicBezTo>
                      <a:pt x="517" y="2449"/>
                      <a:pt x="730" y="2571"/>
                      <a:pt x="1034" y="2632"/>
                    </a:cubicBezTo>
                    <a:cubicBezTo>
                      <a:pt x="1272" y="2691"/>
                      <a:pt x="1486" y="2723"/>
                      <a:pt x="1681" y="2723"/>
                    </a:cubicBezTo>
                    <a:cubicBezTo>
                      <a:pt x="1985" y="2723"/>
                      <a:pt x="2241" y="2646"/>
                      <a:pt x="2463" y="2480"/>
                    </a:cubicBezTo>
                    <a:cubicBezTo>
                      <a:pt x="2554" y="2419"/>
                      <a:pt x="2584" y="2328"/>
                      <a:pt x="2554" y="2267"/>
                    </a:cubicBezTo>
                    <a:cubicBezTo>
                      <a:pt x="2493" y="2176"/>
                      <a:pt x="2463" y="2115"/>
                      <a:pt x="2341" y="2024"/>
                    </a:cubicBezTo>
                    <a:cubicBezTo>
                      <a:pt x="2341" y="2002"/>
                      <a:pt x="2326" y="1981"/>
                      <a:pt x="2295" y="1981"/>
                    </a:cubicBezTo>
                    <a:cubicBezTo>
                      <a:pt x="2283" y="1981"/>
                      <a:pt x="2268" y="1985"/>
                      <a:pt x="2250" y="1993"/>
                    </a:cubicBezTo>
                    <a:cubicBezTo>
                      <a:pt x="2159" y="2024"/>
                      <a:pt x="2128" y="2024"/>
                      <a:pt x="2098" y="2054"/>
                    </a:cubicBezTo>
                    <a:cubicBezTo>
                      <a:pt x="2037" y="2054"/>
                      <a:pt x="2007" y="2115"/>
                      <a:pt x="1946" y="2145"/>
                    </a:cubicBezTo>
                    <a:cubicBezTo>
                      <a:pt x="1855" y="2176"/>
                      <a:pt x="1824" y="2206"/>
                      <a:pt x="1794" y="2206"/>
                    </a:cubicBezTo>
                    <a:cubicBezTo>
                      <a:pt x="1681" y="2249"/>
                      <a:pt x="1568" y="2271"/>
                      <a:pt x="1458" y="2271"/>
                    </a:cubicBezTo>
                    <a:cubicBezTo>
                      <a:pt x="1332" y="2271"/>
                      <a:pt x="1209" y="2241"/>
                      <a:pt x="1095" y="2176"/>
                    </a:cubicBezTo>
                    <a:cubicBezTo>
                      <a:pt x="852" y="2115"/>
                      <a:pt x="730" y="1902"/>
                      <a:pt x="639" y="1689"/>
                    </a:cubicBezTo>
                    <a:cubicBezTo>
                      <a:pt x="548" y="1477"/>
                      <a:pt x="548" y="1234"/>
                      <a:pt x="639" y="1021"/>
                    </a:cubicBezTo>
                    <a:cubicBezTo>
                      <a:pt x="730" y="778"/>
                      <a:pt x="882" y="626"/>
                      <a:pt x="1095" y="565"/>
                    </a:cubicBezTo>
                    <a:cubicBezTo>
                      <a:pt x="1140" y="534"/>
                      <a:pt x="1178" y="519"/>
                      <a:pt x="1224" y="519"/>
                    </a:cubicBezTo>
                    <a:cubicBezTo>
                      <a:pt x="1270" y="519"/>
                      <a:pt x="1323" y="534"/>
                      <a:pt x="1399" y="565"/>
                    </a:cubicBezTo>
                    <a:cubicBezTo>
                      <a:pt x="1475" y="580"/>
                      <a:pt x="1543" y="588"/>
                      <a:pt x="1600" y="588"/>
                    </a:cubicBezTo>
                    <a:cubicBezTo>
                      <a:pt x="1657" y="588"/>
                      <a:pt x="1703" y="580"/>
                      <a:pt x="1733" y="565"/>
                    </a:cubicBezTo>
                    <a:cubicBezTo>
                      <a:pt x="1733" y="565"/>
                      <a:pt x="1794" y="504"/>
                      <a:pt x="1855" y="504"/>
                    </a:cubicBezTo>
                    <a:cubicBezTo>
                      <a:pt x="1946" y="504"/>
                      <a:pt x="1976" y="504"/>
                      <a:pt x="2007" y="474"/>
                    </a:cubicBezTo>
                    <a:cubicBezTo>
                      <a:pt x="2037" y="474"/>
                      <a:pt x="2037" y="443"/>
                      <a:pt x="2098" y="413"/>
                    </a:cubicBezTo>
                    <a:cubicBezTo>
                      <a:pt x="2128" y="322"/>
                      <a:pt x="2128" y="291"/>
                      <a:pt x="2098" y="200"/>
                    </a:cubicBezTo>
                    <a:cubicBezTo>
                      <a:pt x="2007" y="170"/>
                      <a:pt x="1976" y="139"/>
                      <a:pt x="1885" y="109"/>
                    </a:cubicBezTo>
                    <a:cubicBezTo>
                      <a:pt x="1662" y="28"/>
                      <a:pt x="1466" y="1"/>
                      <a:pt x="12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69"/>
              <p:cNvSpPr/>
              <p:nvPr/>
            </p:nvSpPr>
            <p:spPr>
              <a:xfrm>
                <a:off x="3713425" y="6382675"/>
                <a:ext cx="60825" cy="90450"/>
              </a:xfrm>
              <a:custGeom>
                <a:avLst/>
                <a:gdLst/>
                <a:ahLst/>
                <a:cxnLst/>
                <a:rect l="l" t="t" r="r" b="b"/>
                <a:pathLst>
                  <a:path w="2433" h="3618" extrusionOk="0">
                    <a:moveTo>
                      <a:pt x="578" y="0"/>
                    </a:moveTo>
                    <a:cubicBezTo>
                      <a:pt x="426" y="0"/>
                      <a:pt x="335" y="91"/>
                      <a:pt x="305" y="213"/>
                    </a:cubicBezTo>
                    <a:cubicBezTo>
                      <a:pt x="153" y="1003"/>
                      <a:pt x="92" y="1794"/>
                      <a:pt x="92" y="2584"/>
                    </a:cubicBezTo>
                    <a:cubicBezTo>
                      <a:pt x="92" y="2645"/>
                      <a:pt x="92" y="2736"/>
                      <a:pt x="31" y="2827"/>
                    </a:cubicBezTo>
                    <a:cubicBezTo>
                      <a:pt x="1" y="2949"/>
                      <a:pt x="1" y="3040"/>
                      <a:pt x="1" y="3131"/>
                    </a:cubicBezTo>
                    <a:cubicBezTo>
                      <a:pt x="1" y="3192"/>
                      <a:pt x="1" y="3283"/>
                      <a:pt x="31" y="3405"/>
                    </a:cubicBezTo>
                    <a:cubicBezTo>
                      <a:pt x="61" y="3496"/>
                      <a:pt x="153" y="3587"/>
                      <a:pt x="213" y="3617"/>
                    </a:cubicBezTo>
                    <a:cubicBezTo>
                      <a:pt x="396" y="3557"/>
                      <a:pt x="609" y="3496"/>
                      <a:pt x="791" y="3496"/>
                    </a:cubicBezTo>
                    <a:lnTo>
                      <a:pt x="1368" y="3496"/>
                    </a:lnTo>
                    <a:cubicBezTo>
                      <a:pt x="1520" y="3496"/>
                      <a:pt x="1703" y="3465"/>
                      <a:pt x="1916" y="3435"/>
                    </a:cubicBezTo>
                    <a:cubicBezTo>
                      <a:pt x="2098" y="3344"/>
                      <a:pt x="2250" y="3283"/>
                      <a:pt x="2371" y="3131"/>
                    </a:cubicBezTo>
                    <a:cubicBezTo>
                      <a:pt x="2432" y="3101"/>
                      <a:pt x="2371" y="2979"/>
                      <a:pt x="2159" y="2797"/>
                    </a:cubicBezTo>
                    <a:cubicBezTo>
                      <a:pt x="2134" y="2771"/>
                      <a:pt x="2098" y="2757"/>
                      <a:pt x="2054" y="2757"/>
                    </a:cubicBezTo>
                    <a:cubicBezTo>
                      <a:pt x="1992" y="2757"/>
                      <a:pt x="1913" y="2786"/>
                      <a:pt x="1824" y="2857"/>
                    </a:cubicBezTo>
                    <a:cubicBezTo>
                      <a:pt x="1703" y="2888"/>
                      <a:pt x="1612" y="2949"/>
                      <a:pt x="1460" y="2979"/>
                    </a:cubicBezTo>
                    <a:cubicBezTo>
                      <a:pt x="1277" y="3009"/>
                      <a:pt x="1186" y="3009"/>
                      <a:pt x="1095" y="3009"/>
                    </a:cubicBezTo>
                    <a:lnTo>
                      <a:pt x="700" y="3009"/>
                    </a:lnTo>
                    <a:cubicBezTo>
                      <a:pt x="639" y="2797"/>
                      <a:pt x="639" y="2553"/>
                      <a:pt x="639" y="2280"/>
                    </a:cubicBezTo>
                    <a:cubicBezTo>
                      <a:pt x="639" y="2037"/>
                      <a:pt x="700" y="1794"/>
                      <a:pt x="730" y="1581"/>
                    </a:cubicBezTo>
                    <a:cubicBezTo>
                      <a:pt x="761" y="1338"/>
                      <a:pt x="791" y="1125"/>
                      <a:pt x="852" y="851"/>
                    </a:cubicBezTo>
                    <a:cubicBezTo>
                      <a:pt x="882" y="608"/>
                      <a:pt x="882" y="365"/>
                      <a:pt x="852" y="152"/>
                    </a:cubicBezTo>
                    <a:cubicBezTo>
                      <a:pt x="852" y="61"/>
                      <a:pt x="730" y="0"/>
                      <a:pt x="5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69"/>
              <p:cNvSpPr/>
              <p:nvPr/>
            </p:nvSpPr>
            <p:spPr>
              <a:xfrm>
                <a:off x="3774975" y="6389325"/>
                <a:ext cx="50950" cy="81525"/>
              </a:xfrm>
              <a:custGeom>
                <a:avLst/>
                <a:gdLst/>
                <a:ahLst/>
                <a:cxnLst/>
                <a:rect l="l" t="t" r="r" b="b"/>
                <a:pathLst>
                  <a:path w="2038" h="3261" extrusionOk="0">
                    <a:moveTo>
                      <a:pt x="1026" y="0"/>
                    </a:moveTo>
                    <a:cubicBezTo>
                      <a:pt x="978" y="0"/>
                      <a:pt x="930" y="3"/>
                      <a:pt x="882" y="8"/>
                    </a:cubicBezTo>
                    <a:cubicBezTo>
                      <a:pt x="578" y="8"/>
                      <a:pt x="305" y="160"/>
                      <a:pt x="153" y="403"/>
                    </a:cubicBezTo>
                    <a:cubicBezTo>
                      <a:pt x="122" y="464"/>
                      <a:pt x="92" y="555"/>
                      <a:pt x="92" y="616"/>
                    </a:cubicBezTo>
                    <a:cubicBezTo>
                      <a:pt x="92" y="707"/>
                      <a:pt x="92" y="798"/>
                      <a:pt x="122" y="920"/>
                    </a:cubicBezTo>
                    <a:cubicBezTo>
                      <a:pt x="153" y="1041"/>
                      <a:pt x="153" y="1102"/>
                      <a:pt x="153" y="1193"/>
                    </a:cubicBezTo>
                    <a:lnTo>
                      <a:pt x="153" y="1345"/>
                    </a:lnTo>
                    <a:cubicBezTo>
                      <a:pt x="153" y="1376"/>
                      <a:pt x="122" y="1406"/>
                      <a:pt x="122" y="1436"/>
                    </a:cubicBezTo>
                    <a:cubicBezTo>
                      <a:pt x="122" y="1497"/>
                      <a:pt x="92" y="1497"/>
                      <a:pt x="92" y="1497"/>
                    </a:cubicBezTo>
                    <a:cubicBezTo>
                      <a:pt x="92" y="1512"/>
                      <a:pt x="84" y="1512"/>
                      <a:pt x="77" y="1512"/>
                    </a:cubicBezTo>
                    <a:cubicBezTo>
                      <a:pt x="69" y="1512"/>
                      <a:pt x="61" y="1512"/>
                      <a:pt x="61" y="1528"/>
                    </a:cubicBezTo>
                    <a:lnTo>
                      <a:pt x="61" y="1558"/>
                    </a:lnTo>
                    <a:cubicBezTo>
                      <a:pt x="1" y="1588"/>
                      <a:pt x="1" y="1649"/>
                      <a:pt x="1" y="1680"/>
                    </a:cubicBezTo>
                    <a:cubicBezTo>
                      <a:pt x="1" y="1710"/>
                      <a:pt x="1" y="1740"/>
                      <a:pt x="61" y="1801"/>
                    </a:cubicBezTo>
                    <a:cubicBezTo>
                      <a:pt x="61" y="1832"/>
                      <a:pt x="92" y="1862"/>
                      <a:pt x="92" y="1862"/>
                    </a:cubicBezTo>
                    <a:cubicBezTo>
                      <a:pt x="122" y="2014"/>
                      <a:pt x="122" y="2257"/>
                      <a:pt x="122" y="2500"/>
                    </a:cubicBezTo>
                    <a:cubicBezTo>
                      <a:pt x="92" y="2804"/>
                      <a:pt x="122" y="3017"/>
                      <a:pt x="153" y="3169"/>
                    </a:cubicBezTo>
                    <a:lnTo>
                      <a:pt x="244" y="3230"/>
                    </a:lnTo>
                    <a:cubicBezTo>
                      <a:pt x="274" y="3260"/>
                      <a:pt x="305" y="3260"/>
                      <a:pt x="396" y="3260"/>
                    </a:cubicBezTo>
                    <a:lnTo>
                      <a:pt x="548" y="3260"/>
                    </a:lnTo>
                    <a:cubicBezTo>
                      <a:pt x="669" y="3260"/>
                      <a:pt x="761" y="3260"/>
                      <a:pt x="882" y="3230"/>
                    </a:cubicBezTo>
                    <a:cubicBezTo>
                      <a:pt x="1004" y="3199"/>
                      <a:pt x="1125" y="3199"/>
                      <a:pt x="1186" y="3169"/>
                    </a:cubicBezTo>
                    <a:cubicBezTo>
                      <a:pt x="1277" y="3108"/>
                      <a:pt x="1368" y="3078"/>
                      <a:pt x="1490" y="3047"/>
                    </a:cubicBezTo>
                    <a:cubicBezTo>
                      <a:pt x="1642" y="3017"/>
                      <a:pt x="1733" y="2956"/>
                      <a:pt x="1794" y="2926"/>
                    </a:cubicBezTo>
                    <a:cubicBezTo>
                      <a:pt x="1916" y="2895"/>
                      <a:pt x="1946" y="2865"/>
                      <a:pt x="1976" y="2774"/>
                    </a:cubicBezTo>
                    <a:cubicBezTo>
                      <a:pt x="2037" y="2743"/>
                      <a:pt x="2037" y="2622"/>
                      <a:pt x="1976" y="2561"/>
                    </a:cubicBezTo>
                    <a:cubicBezTo>
                      <a:pt x="1916" y="2500"/>
                      <a:pt x="1885" y="2500"/>
                      <a:pt x="1885" y="2500"/>
                    </a:cubicBezTo>
                    <a:cubicBezTo>
                      <a:pt x="1764" y="2561"/>
                      <a:pt x="1642" y="2591"/>
                      <a:pt x="1490" y="2652"/>
                    </a:cubicBezTo>
                    <a:cubicBezTo>
                      <a:pt x="1338" y="2743"/>
                      <a:pt x="1186" y="2774"/>
                      <a:pt x="1065" y="2804"/>
                    </a:cubicBezTo>
                    <a:cubicBezTo>
                      <a:pt x="1004" y="2804"/>
                      <a:pt x="916" y="2831"/>
                      <a:pt x="828" y="2831"/>
                    </a:cubicBezTo>
                    <a:cubicBezTo>
                      <a:pt x="784" y="2831"/>
                      <a:pt x="740" y="2824"/>
                      <a:pt x="700" y="2804"/>
                    </a:cubicBezTo>
                    <a:cubicBezTo>
                      <a:pt x="700" y="2774"/>
                      <a:pt x="669" y="2713"/>
                      <a:pt x="669" y="2591"/>
                    </a:cubicBezTo>
                    <a:cubicBezTo>
                      <a:pt x="609" y="2470"/>
                      <a:pt x="609" y="2348"/>
                      <a:pt x="609" y="2318"/>
                    </a:cubicBezTo>
                    <a:cubicBezTo>
                      <a:pt x="609" y="2287"/>
                      <a:pt x="669" y="2196"/>
                      <a:pt x="669" y="2135"/>
                    </a:cubicBezTo>
                    <a:cubicBezTo>
                      <a:pt x="669" y="2044"/>
                      <a:pt x="700" y="1984"/>
                      <a:pt x="730" y="1953"/>
                    </a:cubicBezTo>
                    <a:cubicBezTo>
                      <a:pt x="761" y="1862"/>
                      <a:pt x="882" y="1832"/>
                      <a:pt x="1004" y="1832"/>
                    </a:cubicBezTo>
                    <a:cubicBezTo>
                      <a:pt x="1125" y="1832"/>
                      <a:pt x="1277" y="1832"/>
                      <a:pt x="1368" y="1801"/>
                    </a:cubicBezTo>
                    <a:cubicBezTo>
                      <a:pt x="1490" y="1771"/>
                      <a:pt x="1581" y="1710"/>
                      <a:pt x="1642" y="1619"/>
                    </a:cubicBezTo>
                    <a:cubicBezTo>
                      <a:pt x="1612" y="1528"/>
                      <a:pt x="1520" y="1436"/>
                      <a:pt x="1460" y="1406"/>
                    </a:cubicBezTo>
                    <a:cubicBezTo>
                      <a:pt x="1368" y="1376"/>
                      <a:pt x="1277" y="1376"/>
                      <a:pt x="1186" y="1376"/>
                    </a:cubicBezTo>
                    <a:lnTo>
                      <a:pt x="882" y="1376"/>
                    </a:lnTo>
                    <a:cubicBezTo>
                      <a:pt x="761" y="1376"/>
                      <a:pt x="700" y="1345"/>
                      <a:pt x="609" y="1315"/>
                    </a:cubicBezTo>
                    <a:cubicBezTo>
                      <a:pt x="669" y="1193"/>
                      <a:pt x="669" y="1102"/>
                      <a:pt x="669" y="1011"/>
                    </a:cubicBezTo>
                    <a:cubicBezTo>
                      <a:pt x="669" y="889"/>
                      <a:pt x="609" y="798"/>
                      <a:pt x="669" y="707"/>
                    </a:cubicBezTo>
                    <a:cubicBezTo>
                      <a:pt x="700" y="585"/>
                      <a:pt x="730" y="494"/>
                      <a:pt x="821" y="464"/>
                    </a:cubicBezTo>
                    <a:cubicBezTo>
                      <a:pt x="852" y="449"/>
                      <a:pt x="905" y="441"/>
                      <a:pt x="970" y="441"/>
                    </a:cubicBezTo>
                    <a:cubicBezTo>
                      <a:pt x="1034" y="441"/>
                      <a:pt x="1110" y="449"/>
                      <a:pt x="1186" y="464"/>
                    </a:cubicBezTo>
                    <a:cubicBezTo>
                      <a:pt x="1338" y="494"/>
                      <a:pt x="1460" y="494"/>
                      <a:pt x="1520" y="494"/>
                    </a:cubicBezTo>
                    <a:cubicBezTo>
                      <a:pt x="1612" y="494"/>
                      <a:pt x="1672" y="464"/>
                      <a:pt x="1733" y="403"/>
                    </a:cubicBezTo>
                    <a:cubicBezTo>
                      <a:pt x="1794" y="312"/>
                      <a:pt x="1764" y="281"/>
                      <a:pt x="1733" y="251"/>
                    </a:cubicBezTo>
                    <a:cubicBezTo>
                      <a:pt x="1529" y="72"/>
                      <a:pt x="1281" y="0"/>
                      <a:pt x="10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69"/>
              <p:cNvSpPr/>
              <p:nvPr/>
            </p:nvSpPr>
            <p:spPr>
              <a:xfrm>
                <a:off x="3423900" y="6933450"/>
                <a:ext cx="39550" cy="67800"/>
              </a:xfrm>
              <a:custGeom>
                <a:avLst/>
                <a:gdLst/>
                <a:ahLst/>
                <a:cxnLst/>
                <a:rect l="l" t="t" r="r" b="b"/>
                <a:pathLst>
                  <a:path w="1582" h="2712" extrusionOk="0">
                    <a:moveTo>
                      <a:pt x="742" y="0"/>
                    </a:moveTo>
                    <a:cubicBezTo>
                      <a:pt x="709" y="0"/>
                      <a:pt x="675" y="2"/>
                      <a:pt x="639" y="6"/>
                    </a:cubicBezTo>
                    <a:cubicBezTo>
                      <a:pt x="426" y="6"/>
                      <a:pt x="183" y="128"/>
                      <a:pt x="62" y="310"/>
                    </a:cubicBezTo>
                    <a:cubicBezTo>
                      <a:pt x="31" y="371"/>
                      <a:pt x="31" y="432"/>
                      <a:pt x="31" y="523"/>
                    </a:cubicBezTo>
                    <a:cubicBezTo>
                      <a:pt x="31" y="584"/>
                      <a:pt x="62" y="705"/>
                      <a:pt x="62" y="766"/>
                    </a:cubicBezTo>
                    <a:cubicBezTo>
                      <a:pt x="122" y="887"/>
                      <a:pt x="122" y="979"/>
                      <a:pt x="122" y="1009"/>
                    </a:cubicBezTo>
                    <a:lnTo>
                      <a:pt x="122" y="1039"/>
                    </a:lnTo>
                    <a:lnTo>
                      <a:pt x="122" y="1161"/>
                    </a:lnTo>
                    <a:cubicBezTo>
                      <a:pt x="122" y="1191"/>
                      <a:pt x="62" y="1191"/>
                      <a:pt x="62" y="1222"/>
                    </a:cubicBezTo>
                    <a:cubicBezTo>
                      <a:pt x="62" y="1252"/>
                      <a:pt x="31" y="1252"/>
                      <a:pt x="31" y="1252"/>
                    </a:cubicBezTo>
                    <a:cubicBezTo>
                      <a:pt x="16" y="1283"/>
                      <a:pt x="8" y="1283"/>
                      <a:pt x="5" y="1283"/>
                    </a:cubicBezTo>
                    <a:cubicBezTo>
                      <a:pt x="1" y="1283"/>
                      <a:pt x="1" y="1283"/>
                      <a:pt x="1" y="1313"/>
                    </a:cubicBezTo>
                    <a:lnTo>
                      <a:pt x="1" y="1343"/>
                    </a:lnTo>
                    <a:lnTo>
                      <a:pt x="1" y="1404"/>
                    </a:lnTo>
                    <a:cubicBezTo>
                      <a:pt x="1" y="1404"/>
                      <a:pt x="1" y="1465"/>
                      <a:pt x="31" y="1495"/>
                    </a:cubicBezTo>
                    <a:cubicBezTo>
                      <a:pt x="62" y="1526"/>
                      <a:pt x="62" y="1556"/>
                      <a:pt x="62" y="1556"/>
                    </a:cubicBezTo>
                    <a:cubicBezTo>
                      <a:pt x="122" y="1708"/>
                      <a:pt x="122" y="1891"/>
                      <a:pt x="122" y="2103"/>
                    </a:cubicBezTo>
                    <a:cubicBezTo>
                      <a:pt x="122" y="2346"/>
                      <a:pt x="122" y="2529"/>
                      <a:pt x="153" y="2650"/>
                    </a:cubicBezTo>
                    <a:cubicBezTo>
                      <a:pt x="153" y="2681"/>
                      <a:pt x="153" y="2711"/>
                      <a:pt x="183" y="2711"/>
                    </a:cubicBezTo>
                    <a:lnTo>
                      <a:pt x="426" y="2711"/>
                    </a:lnTo>
                    <a:cubicBezTo>
                      <a:pt x="487" y="2711"/>
                      <a:pt x="609" y="2711"/>
                      <a:pt x="670" y="2681"/>
                    </a:cubicBezTo>
                    <a:cubicBezTo>
                      <a:pt x="761" y="2650"/>
                      <a:pt x="822" y="2650"/>
                      <a:pt x="913" y="2590"/>
                    </a:cubicBezTo>
                    <a:cubicBezTo>
                      <a:pt x="974" y="2559"/>
                      <a:pt x="1095" y="2529"/>
                      <a:pt x="1186" y="2498"/>
                    </a:cubicBezTo>
                    <a:cubicBezTo>
                      <a:pt x="1247" y="2438"/>
                      <a:pt x="1369" y="2407"/>
                      <a:pt x="1399" y="2407"/>
                    </a:cubicBezTo>
                    <a:cubicBezTo>
                      <a:pt x="1490" y="2407"/>
                      <a:pt x="1521" y="2377"/>
                      <a:pt x="1551" y="2286"/>
                    </a:cubicBezTo>
                    <a:cubicBezTo>
                      <a:pt x="1551" y="2255"/>
                      <a:pt x="1581" y="2195"/>
                      <a:pt x="1551" y="2103"/>
                    </a:cubicBezTo>
                    <a:cubicBezTo>
                      <a:pt x="1521" y="2073"/>
                      <a:pt x="1490" y="2073"/>
                      <a:pt x="1490" y="2073"/>
                    </a:cubicBezTo>
                    <a:cubicBezTo>
                      <a:pt x="1399" y="2073"/>
                      <a:pt x="1277" y="2103"/>
                      <a:pt x="1186" y="2195"/>
                    </a:cubicBezTo>
                    <a:cubicBezTo>
                      <a:pt x="1065" y="2225"/>
                      <a:pt x="943" y="2286"/>
                      <a:pt x="822" y="2286"/>
                    </a:cubicBezTo>
                    <a:lnTo>
                      <a:pt x="518" y="2286"/>
                    </a:lnTo>
                    <a:cubicBezTo>
                      <a:pt x="518" y="2255"/>
                      <a:pt x="487" y="2225"/>
                      <a:pt x="487" y="2103"/>
                    </a:cubicBezTo>
                    <a:cubicBezTo>
                      <a:pt x="457" y="1982"/>
                      <a:pt x="457" y="1921"/>
                      <a:pt x="457" y="1891"/>
                    </a:cubicBezTo>
                    <a:lnTo>
                      <a:pt x="457" y="1739"/>
                    </a:lnTo>
                    <a:cubicBezTo>
                      <a:pt x="457" y="1647"/>
                      <a:pt x="487" y="1617"/>
                      <a:pt x="518" y="1587"/>
                    </a:cubicBezTo>
                    <a:cubicBezTo>
                      <a:pt x="578" y="1526"/>
                      <a:pt x="639" y="1495"/>
                      <a:pt x="761" y="1495"/>
                    </a:cubicBezTo>
                    <a:cubicBezTo>
                      <a:pt x="882" y="1495"/>
                      <a:pt x="943" y="1465"/>
                      <a:pt x="1065" y="1465"/>
                    </a:cubicBezTo>
                    <a:cubicBezTo>
                      <a:pt x="1186" y="1465"/>
                      <a:pt x="1247" y="1374"/>
                      <a:pt x="1277" y="1313"/>
                    </a:cubicBezTo>
                    <a:cubicBezTo>
                      <a:pt x="1247" y="1222"/>
                      <a:pt x="1217" y="1191"/>
                      <a:pt x="1125" y="1161"/>
                    </a:cubicBezTo>
                    <a:cubicBezTo>
                      <a:pt x="1065" y="1131"/>
                      <a:pt x="974" y="1131"/>
                      <a:pt x="913" y="1131"/>
                    </a:cubicBezTo>
                    <a:lnTo>
                      <a:pt x="670" y="1131"/>
                    </a:lnTo>
                    <a:cubicBezTo>
                      <a:pt x="609" y="1131"/>
                      <a:pt x="518" y="1131"/>
                      <a:pt x="457" y="1070"/>
                    </a:cubicBezTo>
                    <a:cubicBezTo>
                      <a:pt x="487" y="1009"/>
                      <a:pt x="487" y="918"/>
                      <a:pt x="487" y="857"/>
                    </a:cubicBezTo>
                    <a:lnTo>
                      <a:pt x="487" y="584"/>
                    </a:lnTo>
                    <a:cubicBezTo>
                      <a:pt x="487" y="462"/>
                      <a:pt x="518" y="432"/>
                      <a:pt x="609" y="401"/>
                    </a:cubicBezTo>
                    <a:cubicBezTo>
                      <a:pt x="639" y="386"/>
                      <a:pt x="685" y="378"/>
                      <a:pt x="738" y="378"/>
                    </a:cubicBezTo>
                    <a:cubicBezTo>
                      <a:pt x="791" y="378"/>
                      <a:pt x="852" y="386"/>
                      <a:pt x="913" y="401"/>
                    </a:cubicBezTo>
                    <a:cubicBezTo>
                      <a:pt x="1034" y="432"/>
                      <a:pt x="1125" y="432"/>
                      <a:pt x="1186" y="432"/>
                    </a:cubicBezTo>
                    <a:cubicBezTo>
                      <a:pt x="1247" y="401"/>
                      <a:pt x="1277" y="371"/>
                      <a:pt x="1338" y="310"/>
                    </a:cubicBezTo>
                    <a:cubicBezTo>
                      <a:pt x="1369" y="280"/>
                      <a:pt x="1369" y="249"/>
                      <a:pt x="1338" y="219"/>
                    </a:cubicBezTo>
                    <a:cubicBezTo>
                      <a:pt x="1153" y="86"/>
                      <a:pt x="968" y="0"/>
                      <a:pt x="7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69"/>
              <p:cNvSpPr/>
              <p:nvPr/>
            </p:nvSpPr>
            <p:spPr>
              <a:xfrm>
                <a:off x="3465700" y="6928450"/>
                <a:ext cx="47150" cy="75075"/>
              </a:xfrm>
              <a:custGeom>
                <a:avLst/>
                <a:gdLst/>
                <a:ahLst/>
                <a:cxnLst/>
                <a:rect l="l" t="t" r="r" b="b"/>
                <a:pathLst>
                  <a:path w="1886" h="3003" extrusionOk="0">
                    <a:moveTo>
                      <a:pt x="1703" y="1"/>
                    </a:moveTo>
                    <a:cubicBezTo>
                      <a:pt x="1665" y="1"/>
                      <a:pt x="1627" y="8"/>
                      <a:pt x="1581" y="24"/>
                    </a:cubicBezTo>
                    <a:cubicBezTo>
                      <a:pt x="1520" y="54"/>
                      <a:pt x="1429" y="115"/>
                      <a:pt x="1429" y="145"/>
                    </a:cubicBezTo>
                    <a:cubicBezTo>
                      <a:pt x="1368" y="297"/>
                      <a:pt x="1277" y="601"/>
                      <a:pt x="1216" y="1057"/>
                    </a:cubicBezTo>
                    <a:cubicBezTo>
                      <a:pt x="1125" y="1513"/>
                      <a:pt x="1064" y="1817"/>
                      <a:pt x="943" y="2030"/>
                    </a:cubicBezTo>
                    <a:cubicBezTo>
                      <a:pt x="821" y="1878"/>
                      <a:pt x="730" y="1665"/>
                      <a:pt x="639" y="1331"/>
                    </a:cubicBezTo>
                    <a:cubicBezTo>
                      <a:pt x="578" y="966"/>
                      <a:pt x="487" y="784"/>
                      <a:pt x="457" y="662"/>
                    </a:cubicBezTo>
                    <a:cubicBezTo>
                      <a:pt x="426" y="601"/>
                      <a:pt x="365" y="601"/>
                      <a:pt x="305" y="601"/>
                    </a:cubicBezTo>
                    <a:cubicBezTo>
                      <a:pt x="213" y="601"/>
                      <a:pt x="183" y="632"/>
                      <a:pt x="122" y="662"/>
                    </a:cubicBezTo>
                    <a:cubicBezTo>
                      <a:pt x="31" y="692"/>
                      <a:pt x="1" y="753"/>
                      <a:pt x="1" y="784"/>
                    </a:cubicBezTo>
                    <a:cubicBezTo>
                      <a:pt x="1" y="936"/>
                      <a:pt x="1" y="1087"/>
                      <a:pt x="31" y="1239"/>
                    </a:cubicBezTo>
                    <a:cubicBezTo>
                      <a:pt x="61" y="1391"/>
                      <a:pt x="122" y="1543"/>
                      <a:pt x="213" y="1787"/>
                    </a:cubicBezTo>
                    <a:cubicBezTo>
                      <a:pt x="335" y="1999"/>
                      <a:pt x="365" y="2121"/>
                      <a:pt x="426" y="2243"/>
                    </a:cubicBezTo>
                    <a:cubicBezTo>
                      <a:pt x="426" y="2273"/>
                      <a:pt x="457" y="2395"/>
                      <a:pt x="578" y="2546"/>
                    </a:cubicBezTo>
                    <a:cubicBezTo>
                      <a:pt x="669" y="2698"/>
                      <a:pt x="730" y="2790"/>
                      <a:pt x="761" y="2911"/>
                    </a:cubicBezTo>
                    <a:cubicBezTo>
                      <a:pt x="791" y="2942"/>
                      <a:pt x="821" y="3002"/>
                      <a:pt x="943" y="3002"/>
                    </a:cubicBezTo>
                    <a:cubicBezTo>
                      <a:pt x="1034" y="3002"/>
                      <a:pt x="1064" y="2942"/>
                      <a:pt x="1186" y="2942"/>
                    </a:cubicBezTo>
                    <a:cubicBezTo>
                      <a:pt x="1247" y="2911"/>
                      <a:pt x="1277" y="2881"/>
                      <a:pt x="1277" y="2850"/>
                    </a:cubicBezTo>
                    <a:cubicBezTo>
                      <a:pt x="1338" y="2486"/>
                      <a:pt x="1399" y="2182"/>
                      <a:pt x="1490" y="1969"/>
                    </a:cubicBezTo>
                    <a:cubicBezTo>
                      <a:pt x="1703" y="1209"/>
                      <a:pt x="1824" y="601"/>
                      <a:pt x="1885" y="176"/>
                    </a:cubicBezTo>
                    <a:cubicBezTo>
                      <a:pt x="1885" y="115"/>
                      <a:pt x="1885" y="54"/>
                      <a:pt x="1824" y="24"/>
                    </a:cubicBezTo>
                    <a:cubicBezTo>
                      <a:pt x="1779" y="8"/>
                      <a:pt x="1741" y="1"/>
                      <a:pt x="17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69"/>
              <p:cNvSpPr/>
              <p:nvPr/>
            </p:nvSpPr>
            <p:spPr>
              <a:xfrm>
                <a:off x="3512825" y="6933450"/>
                <a:ext cx="40300" cy="67800"/>
              </a:xfrm>
              <a:custGeom>
                <a:avLst/>
                <a:gdLst/>
                <a:ahLst/>
                <a:cxnLst/>
                <a:rect l="l" t="t" r="r" b="b"/>
                <a:pathLst>
                  <a:path w="1612" h="2712" extrusionOk="0">
                    <a:moveTo>
                      <a:pt x="763" y="0"/>
                    </a:moveTo>
                    <a:cubicBezTo>
                      <a:pt x="732" y="0"/>
                      <a:pt x="700" y="2"/>
                      <a:pt x="669" y="6"/>
                    </a:cubicBezTo>
                    <a:cubicBezTo>
                      <a:pt x="426" y="6"/>
                      <a:pt x="213" y="128"/>
                      <a:pt x="91" y="310"/>
                    </a:cubicBezTo>
                    <a:cubicBezTo>
                      <a:pt x="61" y="371"/>
                      <a:pt x="61" y="432"/>
                      <a:pt x="61" y="523"/>
                    </a:cubicBezTo>
                    <a:cubicBezTo>
                      <a:pt x="61" y="584"/>
                      <a:pt x="91" y="705"/>
                      <a:pt x="91" y="766"/>
                    </a:cubicBezTo>
                    <a:cubicBezTo>
                      <a:pt x="122" y="887"/>
                      <a:pt x="122" y="979"/>
                      <a:pt x="122" y="1009"/>
                    </a:cubicBezTo>
                    <a:lnTo>
                      <a:pt x="122" y="1039"/>
                    </a:lnTo>
                    <a:lnTo>
                      <a:pt x="122" y="1161"/>
                    </a:lnTo>
                    <a:cubicBezTo>
                      <a:pt x="122" y="1191"/>
                      <a:pt x="91" y="1191"/>
                      <a:pt x="91" y="1222"/>
                    </a:cubicBezTo>
                    <a:cubicBezTo>
                      <a:pt x="91" y="1252"/>
                      <a:pt x="61" y="1252"/>
                      <a:pt x="61" y="1252"/>
                    </a:cubicBezTo>
                    <a:cubicBezTo>
                      <a:pt x="31" y="1283"/>
                      <a:pt x="15" y="1283"/>
                      <a:pt x="8" y="1283"/>
                    </a:cubicBezTo>
                    <a:cubicBezTo>
                      <a:pt x="0" y="1283"/>
                      <a:pt x="0" y="1283"/>
                      <a:pt x="0" y="1313"/>
                    </a:cubicBezTo>
                    <a:lnTo>
                      <a:pt x="0" y="1343"/>
                    </a:lnTo>
                    <a:lnTo>
                      <a:pt x="0" y="1404"/>
                    </a:lnTo>
                    <a:cubicBezTo>
                      <a:pt x="0" y="1404"/>
                      <a:pt x="0" y="1465"/>
                      <a:pt x="61" y="1495"/>
                    </a:cubicBezTo>
                    <a:cubicBezTo>
                      <a:pt x="91" y="1526"/>
                      <a:pt x="91" y="1556"/>
                      <a:pt x="91" y="1556"/>
                    </a:cubicBezTo>
                    <a:cubicBezTo>
                      <a:pt x="122" y="1708"/>
                      <a:pt x="122" y="1891"/>
                      <a:pt x="122" y="2103"/>
                    </a:cubicBezTo>
                    <a:cubicBezTo>
                      <a:pt x="122" y="2346"/>
                      <a:pt x="122" y="2529"/>
                      <a:pt x="152" y="2650"/>
                    </a:cubicBezTo>
                    <a:cubicBezTo>
                      <a:pt x="152" y="2681"/>
                      <a:pt x="152" y="2711"/>
                      <a:pt x="213" y="2711"/>
                    </a:cubicBezTo>
                    <a:lnTo>
                      <a:pt x="426" y="2711"/>
                    </a:lnTo>
                    <a:cubicBezTo>
                      <a:pt x="517" y="2711"/>
                      <a:pt x="608" y="2711"/>
                      <a:pt x="699" y="2681"/>
                    </a:cubicBezTo>
                    <a:cubicBezTo>
                      <a:pt x="760" y="2650"/>
                      <a:pt x="851" y="2650"/>
                      <a:pt x="912" y="2590"/>
                    </a:cubicBezTo>
                    <a:cubicBezTo>
                      <a:pt x="1003" y="2559"/>
                      <a:pt x="1125" y="2529"/>
                      <a:pt x="1186" y="2498"/>
                    </a:cubicBezTo>
                    <a:cubicBezTo>
                      <a:pt x="1246" y="2438"/>
                      <a:pt x="1368" y="2407"/>
                      <a:pt x="1398" y="2407"/>
                    </a:cubicBezTo>
                    <a:cubicBezTo>
                      <a:pt x="1490" y="2407"/>
                      <a:pt x="1520" y="2377"/>
                      <a:pt x="1581" y="2286"/>
                    </a:cubicBezTo>
                    <a:cubicBezTo>
                      <a:pt x="1581" y="2255"/>
                      <a:pt x="1611" y="2195"/>
                      <a:pt x="1581" y="2103"/>
                    </a:cubicBezTo>
                    <a:cubicBezTo>
                      <a:pt x="1520" y="2073"/>
                      <a:pt x="1490" y="2073"/>
                      <a:pt x="1490" y="2073"/>
                    </a:cubicBezTo>
                    <a:cubicBezTo>
                      <a:pt x="1398" y="2073"/>
                      <a:pt x="1307" y="2103"/>
                      <a:pt x="1186" y="2195"/>
                    </a:cubicBezTo>
                    <a:cubicBezTo>
                      <a:pt x="1064" y="2225"/>
                      <a:pt x="942" y="2286"/>
                      <a:pt x="851" y="2286"/>
                    </a:cubicBezTo>
                    <a:lnTo>
                      <a:pt x="547" y="2286"/>
                    </a:lnTo>
                    <a:cubicBezTo>
                      <a:pt x="547" y="2255"/>
                      <a:pt x="517" y="2225"/>
                      <a:pt x="517" y="2103"/>
                    </a:cubicBezTo>
                    <a:cubicBezTo>
                      <a:pt x="456" y="1982"/>
                      <a:pt x="456" y="1921"/>
                      <a:pt x="456" y="1891"/>
                    </a:cubicBezTo>
                    <a:lnTo>
                      <a:pt x="456" y="1739"/>
                    </a:lnTo>
                    <a:cubicBezTo>
                      <a:pt x="456" y="1647"/>
                      <a:pt x="517" y="1617"/>
                      <a:pt x="547" y="1587"/>
                    </a:cubicBezTo>
                    <a:cubicBezTo>
                      <a:pt x="578" y="1526"/>
                      <a:pt x="669" y="1495"/>
                      <a:pt x="760" y="1495"/>
                    </a:cubicBezTo>
                    <a:cubicBezTo>
                      <a:pt x="882" y="1495"/>
                      <a:pt x="973" y="1465"/>
                      <a:pt x="1064" y="1465"/>
                    </a:cubicBezTo>
                    <a:cubicBezTo>
                      <a:pt x="1186" y="1465"/>
                      <a:pt x="1277" y="1374"/>
                      <a:pt x="1307" y="1313"/>
                    </a:cubicBezTo>
                    <a:cubicBezTo>
                      <a:pt x="1246" y="1222"/>
                      <a:pt x="1216" y="1191"/>
                      <a:pt x="1155" y="1161"/>
                    </a:cubicBezTo>
                    <a:cubicBezTo>
                      <a:pt x="1064" y="1131"/>
                      <a:pt x="1003" y="1131"/>
                      <a:pt x="912" y="1131"/>
                    </a:cubicBezTo>
                    <a:lnTo>
                      <a:pt x="699" y="1131"/>
                    </a:lnTo>
                    <a:cubicBezTo>
                      <a:pt x="608" y="1131"/>
                      <a:pt x="547" y="1131"/>
                      <a:pt x="456" y="1070"/>
                    </a:cubicBezTo>
                    <a:cubicBezTo>
                      <a:pt x="517" y="1009"/>
                      <a:pt x="517" y="918"/>
                      <a:pt x="517" y="857"/>
                    </a:cubicBezTo>
                    <a:lnTo>
                      <a:pt x="517" y="584"/>
                    </a:lnTo>
                    <a:cubicBezTo>
                      <a:pt x="517" y="462"/>
                      <a:pt x="547" y="432"/>
                      <a:pt x="608" y="401"/>
                    </a:cubicBezTo>
                    <a:cubicBezTo>
                      <a:pt x="654" y="386"/>
                      <a:pt x="707" y="378"/>
                      <a:pt x="760" y="378"/>
                    </a:cubicBezTo>
                    <a:cubicBezTo>
                      <a:pt x="813" y="378"/>
                      <a:pt x="866" y="386"/>
                      <a:pt x="912" y="401"/>
                    </a:cubicBezTo>
                    <a:cubicBezTo>
                      <a:pt x="1034" y="432"/>
                      <a:pt x="1155" y="432"/>
                      <a:pt x="1186" y="432"/>
                    </a:cubicBezTo>
                    <a:cubicBezTo>
                      <a:pt x="1277" y="401"/>
                      <a:pt x="1307" y="371"/>
                      <a:pt x="1338" y="310"/>
                    </a:cubicBezTo>
                    <a:cubicBezTo>
                      <a:pt x="1368" y="280"/>
                      <a:pt x="1368" y="249"/>
                      <a:pt x="1338" y="219"/>
                    </a:cubicBezTo>
                    <a:cubicBezTo>
                      <a:pt x="1179" y="86"/>
                      <a:pt x="974" y="0"/>
                      <a:pt x="7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69"/>
              <p:cNvSpPr/>
              <p:nvPr/>
            </p:nvSpPr>
            <p:spPr>
              <a:xfrm>
                <a:off x="3554600" y="6928175"/>
                <a:ext cx="48675" cy="73825"/>
              </a:xfrm>
              <a:custGeom>
                <a:avLst/>
                <a:gdLst/>
                <a:ahLst/>
                <a:cxnLst/>
                <a:rect l="l" t="t" r="r" b="b"/>
                <a:pathLst>
                  <a:path w="1947" h="2953" extrusionOk="0">
                    <a:moveTo>
                      <a:pt x="730" y="460"/>
                    </a:moveTo>
                    <a:cubicBezTo>
                      <a:pt x="1065" y="491"/>
                      <a:pt x="1308" y="643"/>
                      <a:pt x="1430" y="886"/>
                    </a:cubicBezTo>
                    <a:cubicBezTo>
                      <a:pt x="1460" y="886"/>
                      <a:pt x="1460" y="916"/>
                      <a:pt x="1430" y="947"/>
                    </a:cubicBezTo>
                    <a:cubicBezTo>
                      <a:pt x="1430" y="977"/>
                      <a:pt x="1369" y="1038"/>
                      <a:pt x="1338" y="1038"/>
                    </a:cubicBezTo>
                    <a:cubicBezTo>
                      <a:pt x="1217" y="1098"/>
                      <a:pt x="1126" y="1190"/>
                      <a:pt x="974" y="1220"/>
                    </a:cubicBezTo>
                    <a:cubicBezTo>
                      <a:pt x="898" y="1235"/>
                      <a:pt x="829" y="1243"/>
                      <a:pt x="761" y="1243"/>
                    </a:cubicBezTo>
                    <a:cubicBezTo>
                      <a:pt x="692" y="1243"/>
                      <a:pt x="624" y="1235"/>
                      <a:pt x="548" y="1220"/>
                    </a:cubicBezTo>
                    <a:lnTo>
                      <a:pt x="518" y="1190"/>
                    </a:lnTo>
                    <a:lnTo>
                      <a:pt x="518" y="1098"/>
                    </a:lnTo>
                    <a:lnTo>
                      <a:pt x="518" y="1038"/>
                    </a:lnTo>
                    <a:cubicBezTo>
                      <a:pt x="518" y="1038"/>
                      <a:pt x="548" y="977"/>
                      <a:pt x="548" y="947"/>
                    </a:cubicBezTo>
                    <a:cubicBezTo>
                      <a:pt x="578" y="916"/>
                      <a:pt x="578" y="886"/>
                      <a:pt x="578" y="886"/>
                    </a:cubicBezTo>
                    <a:cubicBezTo>
                      <a:pt x="578" y="886"/>
                      <a:pt x="609" y="795"/>
                      <a:pt x="578" y="734"/>
                    </a:cubicBezTo>
                    <a:cubicBezTo>
                      <a:pt x="578" y="643"/>
                      <a:pt x="578" y="582"/>
                      <a:pt x="609" y="521"/>
                    </a:cubicBezTo>
                    <a:cubicBezTo>
                      <a:pt x="670" y="460"/>
                      <a:pt x="700" y="460"/>
                      <a:pt x="730" y="460"/>
                    </a:cubicBezTo>
                    <a:close/>
                    <a:moveTo>
                      <a:pt x="741" y="0"/>
                    </a:moveTo>
                    <a:cubicBezTo>
                      <a:pt x="560" y="0"/>
                      <a:pt x="387" y="60"/>
                      <a:pt x="214" y="156"/>
                    </a:cubicBezTo>
                    <a:cubicBezTo>
                      <a:pt x="214" y="156"/>
                      <a:pt x="153" y="156"/>
                      <a:pt x="153" y="187"/>
                    </a:cubicBezTo>
                    <a:lnTo>
                      <a:pt x="153" y="247"/>
                    </a:lnTo>
                    <a:lnTo>
                      <a:pt x="153" y="339"/>
                    </a:lnTo>
                    <a:lnTo>
                      <a:pt x="153" y="399"/>
                    </a:lnTo>
                    <a:lnTo>
                      <a:pt x="153" y="491"/>
                    </a:lnTo>
                    <a:cubicBezTo>
                      <a:pt x="214" y="612"/>
                      <a:pt x="153" y="795"/>
                      <a:pt x="122" y="1038"/>
                    </a:cubicBezTo>
                    <a:cubicBezTo>
                      <a:pt x="92" y="1250"/>
                      <a:pt x="62" y="1402"/>
                      <a:pt x="62" y="1494"/>
                    </a:cubicBezTo>
                    <a:cubicBezTo>
                      <a:pt x="62" y="1524"/>
                      <a:pt x="62" y="1585"/>
                      <a:pt x="1" y="1767"/>
                    </a:cubicBezTo>
                    <a:lnTo>
                      <a:pt x="1" y="2162"/>
                    </a:lnTo>
                    <a:cubicBezTo>
                      <a:pt x="1" y="2193"/>
                      <a:pt x="31" y="2314"/>
                      <a:pt x="31" y="2436"/>
                    </a:cubicBezTo>
                    <a:cubicBezTo>
                      <a:pt x="31" y="2588"/>
                      <a:pt x="92" y="2649"/>
                      <a:pt x="122" y="2770"/>
                    </a:cubicBezTo>
                    <a:cubicBezTo>
                      <a:pt x="153" y="2831"/>
                      <a:pt x="244" y="2922"/>
                      <a:pt x="274" y="2922"/>
                    </a:cubicBezTo>
                    <a:cubicBezTo>
                      <a:pt x="305" y="2922"/>
                      <a:pt x="396" y="2922"/>
                      <a:pt x="457" y="2892"/>
                    </a:cubicBezTo>
                    <a:cubicBezTo>
                      <a:pt x="548" y="2831"/>
                      <a:pt x="578" y="2801"/>
                      <a:pt x="578" y="2770"/>
                    </a:cubicBezTo>
                    <a:cubicBezTo>
                      <a:pt x="578" y="2679"/>
                      <a:pt x="578" y="2527"/>
                      <a:pt x="487" y="2284"/>
                    </a:cubicBezTo>
                    <a:cubicBezTo>
                      <a:pt x="426" y="2010"/>
                      <a:pt x="426" y="1828"/>
                      <a:pt x="457" y="1676"/>
                    </a:cubicBezTo>
                    <a:cubicBezTo>
                      <a:pt x="457" y="1615"/>
                      <a:pt x="548" y="1585"/>
                      <a:pt x="609" y="1585"/>
                    </a:cubicBezTo>
                    <a:cubicBezTo>
                      <a:pt x="730" y="1585"/>
                      <a:pt x="761" y="1585"/>
                      <a:pt x="791" y="1615"/>
                    </a:cubicBezTo>
                    <a:cubicBezTo>
                      <a:pt x="913" y="1737"/>
                      <a:pt x="1004" y="1858"/>
                      <a:pt x="1034" y="2041"/>
                    </a:cubicBezTo>
                    <a:cubicBezTo>
                      <a:pt x="1065" y="2193"/>
                      <a:pt x="1156" y="2375"/>
                      <a:pt x="1186" y="2527"/>
                    </a:cubicBezTo>
                    <a:cubicBezTo>
                      <a:pt x="1247" y="2679"/>
                      <a:pt x="1338" y="2801"/>
                      <a:pt x="1460" y="2922"/>
                    </a:cubicBezTo>
                    <a:cubicBezTo>
                      <a:pt x="1490" y="2953"/>
                      <a:pt x="1521" y="2953"/>
                      <a:pt x="1612" y="2953"/>
                    </a:cubicBezTo>
                    <a:cubicBezTo>
                      <a:pt x="1673" y="2953"/>
                      <a:pt x="1733" y="2953"/>
                      <a:pt x="1764" y="2922"/>
                    </a:cubicBezTo>
                    <a:cubicBezTo>
                      <a:pt x="1794" y="2892"/>
                      <a:pt x="1825" y="2831"/>
                      <a:pt x="1794" y="2801"/>
                    </a:cubicBezTo>
                    <a:cubicBezTo>
                      <a:pt x="1612" y="2436"/>
                      <a:pt x="1460" y="1980"/>
                      <a:pt x="1338" y="1433"/>
                    </a:cubicBezTo>
                    <a:cubicBezTo>
                      <a:pt x="1794" y="1129"/>
                      <a:pt x="1946" y="855"/>
                      <a:pt x="1794" y="643"/>
                    </a:cubicBezTo>
                    <a:cubicBezTo>
                      <a:pt x="1612" y="369"/>
                      <a:pt x="1369" y="187"/>
                      <a:pt x="1065" y="65"/>
                    </a:cubicBezTo>
                    <a:cubicBezTo>
                      <a:pt x="953" y="20"/>
                      <a:pt x="846" y="0"/>
                      <a:pt x="7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69"/>
              <p:cNvSpPr/>
              <p:nvPr/>
            </p:nvSpPr>
            <p:spPr>
              <a:xfrm>
                <a:off x="3603250" y="6929225"/>
                <a:ext cx="40300" cy="81425"/>
              </a:xfrm>
              <a:custGeom>
                <a:avLst/>
                <a:gdLst/>
                <a:ahLst/>
                <a:cxnLst/>
                <a:rect l="l" t="t" r="r" b="b"/>
                <a:pathLst>
                  <a:path w="1612" h="3257" extrusionOk="0">
                    <a:moveTo>
                      <a:pt x="251" y="0"/>
                    </a:moveTo>
                    <a:cubicBezTo>
                      <a:pt x="221" y="0"/>
                      <a:pt x="183" y="8"/>
                      <a:pt x="122" y="23"/>
                    </a:cubicBezTo>
                    <a:cubicBezTo>
                      <a:pt x="31" y="114"/>
                      <a:pt x="0" y="145"/>
                      <a:pt x="0" y="236"/>
                    </a:cubicBezTo>
                    <a:cubicBezTo>
                      <a:pt x="0" y="388"/>
                      <a:pt x="122" y="631"/>
                      <a:pt x="274" y="1026"/>
                    </a:cubicBezTo>
                    <a:cubicBezTo>
                      <a:pt x="426" y="1391"/>
                      <a:pt x="487" y="1664"/>
                      <a:pt x="547" y="1816"/>
                    </a:cubicBezTo>
                    <a:cubicBezTo>
                      <a:pt x="547" y="1938"/>
                      <a:pt x="487" y="2151"/>
                      <a:pt x="426" y="2424"/>
                    </a:cubicBezTo>
                    <a:cubicBezTo>
                      <a:pt x="335" y="2698"/>
                      <a:pt x="274" y="2880"/>
                      <a:pt x="274" y="2971"/>
                    </a:cubicBezTo>
                    <a:lnTo>
                      <a:pt x="274" y="3123"/>
                    </a:lnTo>
                    <a:cubicBezTo>
                      <a:pt x="274" y="3154"/>
                      <a:pt x="304" y="3184"/>
                      <a:pt x="335" y="3215"/>
                    </a:cubicBezTo>
                    <a:cubicBezTo>
                      <a:pt x="376" y="3242"/>
                      <a:pt x="404" y="3257"/>
                      <a:pt x="435" y="3257"/>
                    </a:cubicBezTo>
                    <a:cubicBezTo>
                      <a:pt x="472" y="3257"/>
                      <a:pt x="511" y="3234"/>
                      <a:pt x="578" y="3184"/>
                    </a:cubicBezTo>
                    <a:cubicBezTo>
                      <a:pt x="639" y="3184"/>
                      <a:pt x="699" y="3154"/>
                      <a:pt x="699" y="3123"/>
                    </a:cubicBezTo>
                    <a:cubicBezTo>
                      <a:pt x="730" y="3002"/>
                      <a:pt x="791" y="2698"/>
                      <a:pt x="912" y="2120"/>
                    </a:cubicBezTo>
                    <a:cubicBezTo>
                      <a:pt x="912" y="2090"/>
                      <a:pt x="943" y="2090"/>
                      <a:pt x="1034" y="2060"/>
                    </a:cubicBezTo>
                    <a:cubicBezTo>
                      <a:pt x="1094" y="2060"/>
                      <a:pt x="1155" y="1999"/>
                      <a:pt x="1155" y="1999"/>
                    </a:cubicBezTo>
                    <a:cubicBezTo>
                      <a:pt x="1186" y="1908"/>
                      <a:pt x="1186" y="1847"/>
                      <a:pt x="1155" y="1816"/>
                    </a:cubicBezTo>
                    <a:cubicBezTo>
                      <a:pt x="1034" y="1756"/>
                      <a:pt x="1034" y="1604"/>
                      <a:pt x="1064" y="1482"/>
                    </a:cubicBezTo>
                    <a:cubicBezTo>
                      <a:pt x="1186" y="1300"/>
                      <a:pt x="1338" y="874"/>
                      <a:pt x="1611" y="236"/>
                    </a:cubicBezTo>
                    <a:cubicBezTo>
                      <a:pt x="1611" y="175"/>
                      <a:pt x="1611" y="145"/>
                      <a:pt x="1550" y="114"/>
                    </a:cubicBezTo>
                    <a:cubicBezTo>
                      <a:pt x="1520" y="84"/>
                      <a:pt x="1490" y="84"/>
                      <a:pt x="1398" y="84"/>
                    </a:cubicBezTo>
                    <a:cubicBezTo>
                      <a:pt x="1368" y="84"/>
                      <a:pt x="1307" y="84"/>
                      <a:pt x="1246" y="114"/>
                    </a:cubicBezTo>
                    <a:cubicBezTo>
                      <a:pt x="1155" y="175"/>
                      <a:pt x="1064" y="388"/>
                      <a:pt x="1003" y="631"/>
                    </a:cubicBezTo>
                    <a:cubicBezTo>
                      <a:pt x="912" y="905"/>
                      <a:pt x="821" y="1056"/>
                      <a:pt x="791" y="1148"/>
                    </a:cubicBezTo>
                    <a:cubicBezTo>
                      <a:pt x="730" y="1056"/>
                      <a:pt x="669" y="935"/>
                      <a:pt x="639" y="783"/>
                    </a:cubicBezTo>
                    <a:lnTo>
                      <a:pt x="547" y="327"/>
                    </a:lnTo>
                    <a:cubicBezTo>
                      <a:pt x="456" y="236"/>
                      <a:pt x="426" y="114"/>
                      <a:pt x="335" y="23"/>
                    </a:cubicBezTo>
                    <a:cubicBezTo>
                      <a:pt x="304" y="8"/>
                      <a:pt x="281" y="0"/>
                      <a:pt x="2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69"/>
              <p:cNvSpPr/>
              <p:nvPr/>
            </p:nvSpPr>
            <p:spPr>
              <a:xfrm>
                <a:off x="3644275" y="6929025"/>
                <a:ext cx="50175" cy="74500"/>
              </a:xfrm>
              <a:custGeom>
                <a:avLst/>
                <a:gdLst/>
                <a:ahLst/>
                <a:cxnLst/>
                <a:rect l="l" t="t" r="r" b="b"/>
                <a:pathLst>
                  <a:path w="2007" h="2980" extrusionOk="0">
                    <a:moveTo>
                      <a:pt x="973" y="1"/>
                    </a:moveTo>
                    <a:cubicBezTo>
                      <a:pt x="821" y="1"/>
                      <a:pt x="730" y="31"/>
                      <a:pt x="578" y="92"/>
                    </a:cubicBezTo>
                    <a:cubicBezTo>
                      <a:pt x="457" y="122"/>
                      <a:pt x="274" y="183"/>
                      <a:pt x="122" y="274"/>
                    </a:cubicBezTo>
                    <a:cubicBezTo>
                      <a:pt x="31" y="305"/>
                      <a:pt x="1" y="396"/>
                      <a:pt x="1" y="457"/>
                    </a:cubicBezTo>
                    <a:cubicBezTo>
                      <a:pt x="1" y="578"/>
                      <a:pt x="31" y="609"/>
                      <a:pt x="122" y="639"/>
                    </a:cubicBezTo>
                    <a:cubicBezTo>
                      <a:pt x="132" y="658"/>
                      <a:pt x="144" y="665"/>
                      <a:pt x="160" y="665"/>
                    </a:cubicBezTo>
                    <a:cubicBezTo>
                      <a:pt x="196" y="665"/>
                      <a:pt x="251" y="630"/>
                      <a:pt x="335" y="609"/>
                    </a:cubicBezTo>
                    <a:cubicBezTo>
                      <a:pt x="457" y="578"/>
                      <a:pt x="517" y="548"/>
                      <a:pt x="517" y="548"/>
                    </a:cubicBezTo>
                    <a:lnTo>
                      <a:pt x="578" y="548"/>
                    </a:lnTo>
                    <a:cubicBezTo>
                      <a:pt x="609" y="487"/>
                      <a:pt x="639" y="487"/>
                      <a:pt x="639" y="487"/>
                    </a:cubicBezTo>
                    <a:lnTo>
                      <a:pt x="730" y="487"/>
                    </a:lnTo>
                    <a:lnTo>
                      <a:pt x="730" y="548"/>
                    </a:lnTo>
                    <a:cubicBezTo>
                      <a:pt x="730" y="761"/>
                      <a:pt x="669" y="1156"/>
                      <a:pt x="639" y="1642"/>
                    </a:cubicBezTo>
                    <a:cubicBezTo>
                      <a:pt x="609" y="2128"/>
                      <a:pt x="609" y="2554"/>
                      <a:pt x="609" y="2827"/>
                    </a:cubicBezTo>
                    <a:cubicBezTo>
                      <a:pt x="609" y="2858"/>
                      <a:pt x="609" y="2888"/>
                      <a:pt x="639" y="2919"/>
                    </a:cubicBezTo>
                    <a:cubicBezTo>
                      <a:pt x="669" y="2979"/>
                      <a:pt x="730" y="2979"/>
                      <a:pt x="761" y="2979"/>
                    </a:cubicBezTo>
                    <a:cubicBezTo>
                      <a:pt x="943" y="2888"/>
                      <a:pt x="1034" y="2827"/>
                      <a:pt x="1064" y="2736"/>
                    </a:cubicBezTo>
                    <a:cubicBezTo>
                      <a:pt x="1064" y="1733"/>
                      <a:pt x="1125" y="943"/>
                      <a:pt x="1247" y="426"/>
                    </a:cubicBezTo>
                    <a:lnTo>
                      <a:pt x="1490" y="426"/>
                    </a:lnTo>
                    <a:cubicBezTo>
                      <a:pt x="1520" y="426"/>
                      <a:pt x="1642" y="426"/>
                      <a:pt x="1733" y="365"/>
                    </a:cubicBezTo>
                    <a:cubicBezTo>
                      <a:pt x="1824" y="335"/>
                      <a:pt x="1885" y="335"/>
                      <a:pt x="1946" y="274"/>
                    </a:cubicBezTo>
                    <a:cubicBezTo>
                      <a:pt x="1976" y="183"/>
                      <a:pt x="2007" y="153"/>
                      <a:pt x="1976" y="92"/>
                    </a:cubicBezTo>
                    <a:cubicBezTo>
                      <a:pt x="1976" y="92"/>
                      <a:pt x="2007" y="31"/>
                      <a:pt x="1976" y="31"/>
                    </a:cubicBezTo>
                    <a:cubicBezTo>
                      <a:pt x="1946" y="31"/>
                      <a:pt x="1946" y="1"/>
                      <a:pt x="19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69"/>
              <p:cNvSpPr/>
              <p:nvPr/>
            </p:nvSpPr>
            <p:spPr>
              <a:xfrm>
                <a:off x="3694425" y="6932075"/>
                <a:ext cx="44100" cy="75125"/>
              </a:xfrm>
              <a:custGeom>
                <a:avLst/>
                <a:gdLst/>
                <a:ahLst/>
                <a:cxnLst/>
                <a:rect l="l" t="t" r="r" b="b"/>
                <a:pathLst>
                  <a:path w="1764" h="3005" extrusionOk="0">
                    <a:moveTo>
                      <a:pt x="1429" y="0"/>
                    </a:moveTo>
                    <a:cubicBezTo>
                      <a:pt x="1369" y="0"/>
                      <a:pt x="1338" y="0"/>
                      <a:pt x="1247" y="31"/>
                    </a:cubicBezTo>
                    <a:cubicBezTo>
                      <a:pt x="1186" y="61"/>
                      <a:pt x="1125" y="91"/>
                      <a:pt x="1125" y="183"/>
                    </a:cubicBezTo>
                    <a:lnTo>
                      <a:pt x="1125" y="760"/>
                    </a:lnTo>
                    <a:cubicBezTo>
                      <a:pt x="1125" y="973"/>
                      <a:pt x="1095" y="1186"/>
                      <a:pt x="1065" y="1277"/>
                    </a:cubicBezTo>
                    <a:cubicBezTo>
                      <a:pt x="1065" y="1298"/>
                      <a:pt x="1021" y="1333"/>
                      <a:pt x="964" y="1333"/>
                    </a:cubicBezTo>
                    <a:cubicBezTo>
                      <a:pt x="939" y="1333"/>
                      <a:pt x="910" y="1326"/>
                      <a:pt x="882" y="1307"/>
                    </a:cubicBezTo>
                    <a:cubicBezTo>
                      <a:pt x="761" y="1277"/>
                      <a:pt x="669" y="1246"/>
                      <a:pt x="639" y="1216"/>
                    </a:cubicBezTo>
                    <a:cubicBezTo>
                      <a:pt x="639" y="1125"/>
                      <a:pt x="639" y="1064"/>
                      <a:pt x="609" y="973"/>
                    </a:cubicBezTo>
                    <a:cubicBezTo>
                      <a:pt x="578" y="912"/>
                      <a:pt x="609" y="821"/>
                      <a:pt x="609" y="760"/>
                    </a:cubicBezTo>
                    <a:cubicBezTo>
                      <a:pt x="639" y="669"/>
                      <a:pt x="700" y="608"/>
                      <a:pt x="700" y="487"/>
                    </a:cubicBezTo>
                    <a:cubicBezTo>
                      <a:pt x="700" y="365"/>
                      <a:pt x="730" y="304"/>
                      <a:pt x="730" y="274"/>
                    </a:cubicBezTo>
                    <a:cubicBezTo>
                      <a:pt x="730" y="213"/>
                      <a:pt x="700" y="152"/>
                      <a:pt x="609" y="61"/>
                    </a:cubicBezTo>
                    <a:cubicBezTo>
                      <a:pt x="548" y="31"/>
                      <a:pt x="457" y="31"/>
                      <a:pt x="396" y="31"/>
                    </a:cubicBezTo>
                    <a:cubicBezTo>
                      <a:pt x="274" y="31"/>
                      <a:pt x="213" y="61"/>
                      <a:pt x="183" y="122"/>
                    </a:cubicBezTo>
                    <a:cubicBezTo>
                      <a:pt x="153" y="183"/>
                      <a:pt x="122" y="304"/>
                      <a:pt x="122" y="426"/>
                    </a:cubicBezTo>
                    <a:lnTo>
                      <a:pt x="122" y="821"/>
                    </a:lnTo>
                    <a:lnTo>
                      <a:pt x="122" y="1186"/>
                    </a:lnTo>
                    <a:cubicBezTo>
                      <a:pt x="122" y="1186"/>
                      <a:pt x="92" y="1216"/>
                      <a:pt x="92" y="1277"/>
                    </a:cubicBezTo>
                    <a:cubicBezTo>
                      <a:pt x="31" y="1338"/>
                      <a:pt x="31" y="1368"/>
                      <a:pt x="31" y="1398"/>
                    </a:cubicBezTo>
                    <a:cubicBezTo>
                      <a:pt x="31" y="1429"/>
                      <a:pt x="1" y="1429"/>
                      <a:pt x="31" y="1520"/>
                    </a:cubicBezTo>
                    <a:cubicBezTo>
                      <a:pt x="92" y="1581"/>
                      <a:pt x="92" y="1642"/>
                      <a:pt x="92" y="1642"/>
                    </a:cubicBezTo>
                    <a:cubicBezTo>
                      <a:pt x="92" y="1672"/>
                      <a:pt x="122" y="1733"/>
                      <a:pt x="92" y="1976"/>
                    </a:cubicBezTo>
                    <a:lnTo>
                      <a:pt x="92" y="2280"/>
                    </a:lnTo>
                    <a:cubicBezTo>
                      <a:pt x="122" y="2341"/>
                      <a:pt x="122" y="2462"/>
                      <a:pt x="153" y="2523"/>
                    </a:cubicBezTo>
                    <a:cubicBezTo>
                      <a:pt x="183" y="2614"/>
                      <a:pt x="244" y="2675"/>
                      <a:pt x="305" y="2736"/>
                    </a:cubicBezTo>
                    <a:cubicBezTo>
                      <a:pt x="396" y="2766"/>
                      <a:pt x="487" y="2797"/>
                      <a:pt x="609" y="2797"/>
                    </a:cubicBezTo>
                    <a:cubicBezTo>
                      <a:pt x="639" y="2675"/>
                      <a:pt x="639" y="2493"/>
                      <a:pt x="609" y="2219"/>
                    </a:cubicBezTo>
                    <a:cubicBezTo>
                      <a:pt x="578" y="1976"/>
                      <a:pt x="578" y="1824"/>
                      <a:pt x="639" y="1733"/>
                    </a:cubicBezTo>
                    <a:cubicBezTo>
                      <a:pt x="639" y="1702"/>
                      <a:pt x="700" y="1672"/>
                      <a:pt x="761" y="1672"/>
                    </a:cubicBezTo>
                    <a:cubicBezTo>
                      <a:pt x="791" y="1652"/>
                      <a:pt x="815" y="1645"/>
                      <a:pt x="835" y="1645"/>
                    </a:cubicBezTo>
                    <a:cubicBezTo>
                      <a:pt x="875" y="1645"/>
                      <a:pt x="902" y="1672"/>
                      <a:pt x="943" y="1672"/>
                    </a:cubicBezTo>
                    <a:cubicBezTo>
                      <a:pt x="1034" y="1672"/>
                      <a:pt x="1065" y="1702"/>
                      <a:pt x="1095" y="1763"/>
                    </a:cubicBezTo>
                    <a:cubicBezTo>
                      <a:pt x="1156" y="1854"/>
                      <a:pt x="1186" y="1976"/>
                      <a:pt x="1186" y="2067"/>
                    </a:cubicBezTo>
                    <a:cubicBezTo>
                      <a:pt x="1186" y="2189"/>
                      <a:pt x="1217" y="2310"/>
                      <a:pt x="1217" y="2432"/>
                    </a:cubicBezTo>
                    <a:cubicBezTo>
                      <a:pt x="1217" y="2523"/>
                      <a:pt x="1308" y="2614"/>
                      <a:pt x="1308" y="2736"/>
                    </a:cubicBezTo>
                    <a:cubicBezTo>
                      <a:pt x="1308" y="2827"/>
                      <a:pt x="1369" y="2918"/>
                      <a:pt x="1460" y="2949"/>
                    </a:cubicBezTo>
                    <a:cubicBezTo>
                      <a:pt x="1502" y="2970"/>
                      <a:pt x="1573" y="3005"/>
                      <a:pt x="1652" y="3005"/>
                    </a:cubicBezTo>
                    <a:cubicBezTo>
                      <a:pt x="1688" y="3005"/>
                      <a:pt x="1726" y="2998"/>
                      <a:pt x="1764" y="2979"/>
                    </a:cubicBezTo>
                    <a:cubicBezTo>
                      <a:pt x="1764" y="2888"/>
                      <a:pt x="1703" y="2675"/>
                      <a:pt x="1672" y="2371"/>
                    </a:cubicBezTo>
                    <a:cubicBezTo>
                      <a:pt x="1612" y="2067"/>
                      <a:pt x="1612" y="1854"/>
                      <a:pt x="1642" y="1702"/>
                    </a:cubicBezTo>
                    <a:cubicBezTo>
                      <a:pt x="1642" y="1672"/>
                      <a:pt x="1642" y="1672"/>
                      <a:pt x="1672" y="1611"/>
                    </a:cubicBezTo>
                    <a:cubicBezTo>
                      <a:pt x="1703" y="1611"/>
                      <a:pt x="1703" y="1581"/>
                      <a:pt x="1703" y="1550"/>
                    </a:cubicBezTo>
                    <a:cubicBezTo>
                      <a:pt x="1703" y="1520"/>
                      <a:pt x="1672" y="1459"/>
                      <a:pt x="1642" y="1429"/>
                    </a:cubicBezTo>
                    <a:cubicBezTo>
                      <a:pt x="1581" y="1398"/>
                      <a:pt x="1551" y="1368"/>
                      <a:pt x="1551" y="1307"/>
                    </a:cubicBezTo>
                    <a:cubicBezTo>
                      <a:pt x="1551" y="1246"/>
                      <a:pt x="1551" y="1094"/>
                      <a:pt x="1581" y="912"/>
                    </a:cubicBezTo>
                    <a:cubicBezTo>
                      <a:pt x="1642" y="760"/>
                      <a:pt x="1642" y="608"/>
                      <a:pt x="1642" y="487"/>
                    </a:cubicBezTo>
                    <a:cubicBezTo>
                      <a:pt x="1642" y="365"/>
                      <a:pt x="1581" y="243"/>
                      <a:pt x="1551" y="61"/>
                    </a:cubicBezTo>
                    <a:cubicBezTo>
                      <a:pt x="1551" y="31"/>
                      <a:pt x="1521"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69"/>
              <p:cNvSpPr/>
              <p:nvPr/>
            </p:nvSpPr>
            <p:spPr>
              <a:xfrm>
                <a:off x="3742300" y="6937100"/>
                <a:ext cx="15975" cy="64150"/>
              </a:xfrm>
              <a:custGeom>
                <a:avLst/>
                <a:gdLst/>
                <a:ahLst/>
                <a:cxnLst/>
                <a:rect l="l" t="t" r="r" b="b"/>
                <a:pathLst>
                  <a:path w="639" h="2566" extrusionOk="0">
                    <a:moveTo>
                      <a:pt x="300" y="1"/>
                    </a:moveTo>
                    <a:cubicBezTo>
                      <a:pt x="272" y="1"/>
                      <a:pt x="244" y="4"/>
                      <a:pt x="213" y="12"/>
                    </a:cubicBezTo>
                    <a:cubicBezTo>
                      <a:pt x="92" y="73"/>
                      <a:pt x="31" y="134"/>
                      <a:pt x="31" y="255"/>
                    </a:cubicBezTo>
                    <a:cubicBezTo>
                      <a:pt x="31" y="377"/>
                      <a:pt x="1" y="529"/>
                      <a:pt x="1" y="681"/>
                    </a:cubicBezTo>
                    <a:lnTo>
                      <a:pt x="1" y="1045"/>
                    </a:lnTo>
                    <a:lnTo>
                      <a:pt x="1" y="1471"/>
                    </a:lnTo>
                    <a:lnTo>
                      <a:pt x="1" y="1836"/>
                    </a:lnTo>
                    <a:lnTo>
                      <a:pt x="1" y="1988"/>
                    </a:lnTo>
                    <a:lnTo>
                      <a:pt x="1" y="2079"/>
                    </a:lnTo>
                    <a:lnTo>
                      <a:pt x="1" y="2140"/>
                    </a:lnTo>
                    <a:lnTo>
                      <a:pt x="1" y="2231"/>
                    </a:lnTo>
                    <a:lnTo>
                      <a:pt x="1" y="2292"/>
                    </a:lnTo>
                    <a:cubicBezTo>
                      <a:pt x="1" y="2352"/>
                      <a:pt x="31" y="2383"/>
                      <a:pt x="31" y="2383"/>
                    </a:cubicBezTo>
                    <a:cubicBezTo>
                      <a:pt x="31" y="2413"/>
                      <a:pt x="61" y="2444"/>
                      <a:pt x="61" y="2444"/>
                    </a:cubicBezTo>
                    <a:cubicBezTo>
                      <a:pt x="61" y="2444"/>
                      <a:pt x="61" y="2504"/>
                      <a:pt x="92" y="2504"/>
                    </a:cubicBezTo>
                    <a:cubicBezTo>
                      <a:pt x="122" y="2504"/>
                      <a:pt x="122" y="2535"/>
                      <a:pt x="183" y="2535"/>
                    </a:cubicBezTo>
                    <a:cubicBezTo>
                      <a:pt x="244" y="2565"/>
                      <a:pt x="274" y="2565"/>
                      <a:pt x="365" y="2565"/>
                    </a:cubicBezTo>
                    <a:cubicBezTo>
                      <a:pt x="426" y="2565"/>
                      <a:pt x="487" y="2535"/>
                      <a:pt x="487" y="2504"/>
                    </a:cubicBezTo>
                    <a:cubicBezTo>
                      <a:pt x="487" y="2292"/>
                      <a:pt x="426" y="2079"/>
                      <a:pt x="426" y="1775"/>
                    </a:cubicBezTo>
                    <a:lnTo>
                      <a:pt x="426" y="924"/>
                    </a:lnTo>
                    <a:cubicBezTo>
                      <a:pt x="487" y="711"/>
                      <a:pt x="517" y="468"/>
                      <a:pt x="578" y="255"/>
                    </a:cubicBezTo>
                    <a:cubicBezTo>
                      <a:pt x="639" y="225"/>
                      <a:pt x="578" y="134"/>
                      <a:pt x="548" y="103"/>
                    </a:cubicBezTo>
                    <a:cubicBezTo>
                      <a:pt x="457" y="35"/>
                      <a:pt x="382" y="1"/>
                      <a:pt x="3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69"/>
              <p:cNvSpPr/>
              <p:nvPr/>
            </p:nvSpPr>
            <p:spPr>
              <a:xfrm>
                <a:off x="3759775" y="6932075"/>
                <a:ext cx="37275" cy="65100"/>
              </a:xfrm>
              <a:custGeom>
                <a:avLst/>
                <a:gdLst/>
                <a:ahLst/>
                <a:cxnLst/>
                <a:rect l="l" t="t" r="r" b="b"/>
                <a:pathLst>
                  <a:path w="1491" h="2604" extrusionOk="0">
                    <a:moveTo>
                      <a:pt x="1156" y="0"/>
                    </a:moveTo>
                    <a:cubicBezTo>
                      <a:pt x="1065" y="0"/>
                      <a:pt x="1004" y="31"/>
                      <a:pt x="1004" y="122"/>
                    </a:cubicBezTo>
                    <a:cubicBezTo>
                      <a:pt x="943" y="274"/>
                      <a:pt x="1004" y="456"/>
                      <a:pt x="1034" y="669"/>
                    </a:cubicBezTo>
                    <a:cubicBezTo>
                      <a:pt x="1065" y="942"/>
                      <a:pt x="1125" y="1094"/>
                      <a:pt x="1125" y="1216"/>
                    </a:cubicBezTo>
                    <a:lnTo>
                      <a:pt x="1125" y="1398"/>
                    </a:lnTo>
                    <a:lnTo>
                      <a:pt x="1125" y="1642"/>
                    </a:lnTo>
                    <a:cubicBezTo>
                      <a:pt x="1125" y="1702"/>
                      <a:pt x="1125" y="1733"/>
                      <a:pt x="1065" y="1824"/>
                    </a:cubicBezTo>
                    <a:cubicBezTo>
                      <a:pt x="973" y="1672"/>
                      <a:pt x="882" y="1490"/>
                      <a:pt x="761" y="1186"/>
                    </a:cubicBezTo>
                    <a:cubicBezTo>
                      <a:pt x="669" y="882"/>
                      <a:pt x="578" y="639"/>
                      <a:pt x="457" y="517"/>
                    </a:cubicBezTo>
                    <a:cubicBezTo>
                      <a:pt x="457" y="487"/>
                      <a:pt x="396" y="487"/>
                      <a:pt x="305" y="487"/>
                    </a:cubicBezTo>
                    <a:cubicBezTo>
                      <a:pt x="183" y="487"/>
                      <a:pt x="153" y="517"/>
                      <a:pt x="153" y="578"/>
                    </a:cubicBezTo>
                    <a:cubicBezTo>
                      <a:pt x="92" y="791"/>
                      <a:pt x="62" y="1094"/>
                      <a:pt x="62" y="1550"/>
                    </a:cubicBezTo>
                    <a:cubicBezTo>
                      <a:pt x="62" y="2006"/>
                      <a:pt x="1" y="2280"/>
                      <a:pt x="1" y="2432"/>
                    </a:cubicBezTo>
                    <a:cubicBezTo>
                      <a:pt x="1" y="2462"/>
                      <a:pt x="1" y="2493"/>
                      <a:pt x="62" y="2553"/>
                    </a:cubicBezTo>
                    <a:cubicBezTo>
                      <a:pt x="79" y="2589"/>
                      <a:pt x="108" y="2604"/>
                      <a:pt x="146" y="2604"/>
                    </a:cubicBezTo>
                    <a:cubicBezTo>
                      <a:pt x="174" y="2604"/>
                      <a:pt x="206" y="2596"/>
                      <a:pt x="244" y="2584"/>
                    </a:cubicBezTo>
                    <a:cubicBezTo>
                      <a:pt x="305" y="2553"/>
                      <a:pt x="396" y="2553"/>
                      <a:pt x="396" y="2462"/>
                    </a:cubicBezTo>
                    <a:cubicBezTo>
                      <a:pt x="426" y="2341"/>
                      <a:pt x="457" y="2189"/>
                      <a:pt x="426" y="2006"/>
                    </a:cubicBezTo>
                    <a:cubicBezTo>
                      <a:pt x="396" y="1824"/>
                      <a:pt x="426" y="1672"/>
                      <a:pt x="457" y="1550"/>
                    </a:cubicBezTo>
                    <a:cubicBezTo>
                      <a:pt x="517" y="1581"/>
                      <a:pt x="548" y="1672"/>
                      <a:pt x="578" y="1733"/>
                    </a:cubicBezTo>
                    <a:cubicBezTo>
                      <a:pt x="609" y="1824"/>
                      <a:pt x="669" y="1885"/>
                      <a:pt x="700" y="1946"/>
                    </a:cubicBezTo>
                    <a:cubicBezTo>
                      <a:pt x="730" y="2006"/>
                      <a:pt x="761" y="2037"/>
                      <a:pt x="821" y="2128"/>
                    </a:cubicBezTo>
                    <a:cubicBezTo>
                      <a:pt x="852" y="2189"/>
                      <a:pt x="882" y="2280"/>
                      <a:pt x="913" y="2310"/>
                    </a:cubicBezTo>
                    <a:cubicBezTo>
                      <a:pt x="1004" y="2401"/>
                      <a:pt x="1034" y="2401"/>
                      <a:pt x="1125" y="2401"/>
                    </a:cubicBezTo>
                    <a:cubicBezTo>
                      <a:pt x="1186" y="2401"/>
                      <a:pt x="1277" y="2341"/>
                      <a:pt x="1308" y="2310"/>
                    </a:cubicBezTo>
                    <a:cubicBezTo>
                      <a:pt x="1399" y="2158"/>
                      <a:pt x="1490" y="1946"/>
                      <a:pt x="1490" y="1642"/>
                    </a:cubicBezTo>
                    <a:lnTo>
                      <a:pt x="1490" y="1520"/>
                    </a:lnTo>
                    <a:lnTo>
                      <a:pt x="1490" y="1034"/>
                    </a:lnTo>
                    <a:cubicBezTo>
                      <a:pt x="1490" y="912"/>
                      <a:pt x="1490" y="760"/>
                      <a:pt x="1460" y="578"/>
                    </a:cubicBezTo>
                    <a:cubicBezTo>
                      <a:pt x="1429" y="365"/>
                      <a:pt x="1369" y="213"/>
                      <a:pt x="1338" y="61"/>
                    </a:cubicBezTo>
                    <a:cubicBezTo>
                      <a:pt x="1308" y="0"/>
                      <a:pt x="1277" y="0"/>
                      <a:pt x="115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69"/>
              <p:cNvSpPr/>
              <p:nvPr/>
            </p:nvSpPr>
            <p:spPr>
              <a:xfrm>
                <a:off x="3797775" y="6939675"/>
                <a:ext cx="44100" cy="63950"/>
              </a:xfrm>
              <a:custGeom>
                <a:avLst/>
                <a:gdLst/>
                <a:ahLst/>
                <a:cxnLst/>
                <a:rect l="l" t="t" r="r" b="b"/>
                <a:pathLst>
                  <a:path w="1764" h="2558" extrusionOk="0">
                    <a:moveTo>
                      <a:pt x="1156" y="0"/>
                    </a:moveTo>
                    <a:cubicBezTo>
                      <a:pt x="973" y="0"/>
                      <a:pt x="821" y="61"/>
                      <a:pt x="608" y="183"/>
                    </a:cubicBezTo>
                    <a:cubicBezTo>
                      <a:pt x="365" y="365"/>
                      <a:pt x="153" y="638"/>
                      <a:pt x="92" y="942"/>
                    </a:cubicBezTo>
                    <a:cubicBezTo>
                      <a:pt x="1" y="1246"/>
                      <a:pt x="1" y="1581"/>
                      <a:pt x="92" y="1946"/>
                    </a:cubicBezTo>
                    <a:cubicBezTo>
                      <a:pt x="122" y="2158"/>
                      <a:pt x="244" y="2310"/>
                      <a:pt x="365" y="2462"/>
                    </a:cubicBezTo>
                    <a:cubicBezTo>
                      <a:pt x="479" y="2527"/>
                      <a:pt x="585" y="2558"/>
                      <a:pt x="695" y="2558"/>
                    </a:cubicBezTo>
                    <a:cubicBezTo>
                      <a:pt x="791" y="2558"/>
                      <a:pt x="891" y="2535"/>
                      <a:pt x="1004" y="2493"/>
                    </a:cubicBezTo>
                    <a:cubicBezTo>
                      <a:pt x="1034" y="2493"/>
                      <a:pt x="1064" y="2462"/>
                      <a:pt x="1156" y="2462"/>
                    </a:cubicBezTo>
                    <a:cubicBezTo>
                      <a:pt x="1216" y="2462"/>
                      <a:pt x="1277" y="2462"/>
                      <a:pt x="1308" y="2432"/>
                    </a:cubicBezTo>
                    <a:cubicBezTo>
                      <a:pt x="1338" y="2401"/>
                      <a:pt x="1338" y="2341"/>
                      <a:pt x="1429" y="2310"/>
                    </a:cubicBezTo>
                    <a:cubicBezTo>
                      <a:pt x="1490" y="2249"/>
                      <a:pt x="1520" y="2189"/>
                      <a:pt x="1520" y="2158"/>
                    </a:cubicBezTo>
                    <a:cubicBezTo>
                      <a:pt x="1520" y="2128"/>
                      <a:pt x="1520" y="2097"/>
                      <a:pt x="1581" y="1976"/>
                    </a:cubicBezTo>
                    <a:cubicBezTo>
                      <a:pt x="1612" y="1854"/>
                      <a:pt x="1612" y="1794"/>
                      <a:pt x="1612" y="1702"/>
                    </a:cubicBezTo>
                    <a:cubicBezTo>
                      <a:pt x="1612" y="1702"/>
                      <a:pt x="1612" y="1672"/>
                      <a:pt x="1642" y="1672"/>
                    </a:cubicBezTo>
                    <a:lnTo>
                      <a:pt x="1672" y="1642"/>
                    </a:lnTo>
                    <a:cubicBezTo>
                      <a:pt x="1763" y="1520"/>
                      <a:pt x="1703" y="1398"/>
                      <a:pt x="1612" y="1338"/>
                    </a:cubicBezTo>
                    <a:cubicBezTo>
                      <a:pt x="1534" y="1280"/>
                      <a:pt x="1445" y="1259"/>
                      <a:pt x="1359" y="1259"/>
                    </a:cubicBezTo>
                    <a:cubicBezTo>
                      <a:pt x="1309" y="1259"/>
                      <a:pt x="1261" y="1266"/>
                      <a:pt x="1216" y="1277"/>
                    </a:cubicBezTo>
                    <a:lnTo>
                      <a:pt x="1004" y="1398"/>
                    </a:lnTo>
                    <a:cubicBezTo>
                      <a:pt x="943" y="1429"/>
                      <a:pt x="943" y="1520"/>
                      <a:pt x="1004" y="1581"/>
                    </a:cubicBezTo>
                    <a:lnTo>
                      <a:pt x="1156" y="1672"/>
                    </a:lnTo>
                    <a:cubicBezTo>
                      <a:pt x="1186" y="1702"/>
                      <a:pt x="1216" y="1733"/>
                      <a:pt x="1216" y="1794"/>
                    </a:cubicBezTo>
                    <a:cubicBezTo>
                      <a:pt x="1216" y="1824"/>
                      <a:pt x="1186" y="1946"/>
                      <a:pt x="1125" y="2097"/>
                    </a:cubicBezTo>
                    <a:cubicBezTo>
                      <a:pt x="1125" y="2128"/>
                      <a:pt x="1064" y="2158"/>
                      <a:pt x="1004" y="2158"/>
                    </a:cubicBezTo>
                    <a:cubicBezTo>
                      <a:pt x="973" y="2173"/>
                      <a:pt x="943" y="2181"/>
                      <a:pt x="916" y="2181"/>
                    </a:cubicBezTo>
                    <a:cubicBezTo>
                      <a:pt x="890" y="2181"/>
                      <a:pt x="867" y="2173"/>
                      <a:pt x="852" y="2158"/>
                    </a:cubicBezTo>
                    <a:cubicBezTo>
                      <a:pt x="700" y="2097"/>
                      <a:pt x="578" y="1976"/>
                      <a:pt x="548" y="1824"/>
                    </a:cubicBezTo>
                    <a:cubicBezTo>
                      <a:pt x="517" y="1672"/>
                      <a:pt x="517" y="1550"/>
                      <a:pt x="517" y="1368"/>
                    </a:cubicBezTo>
                    <a:cubicBezTo>
                      <a:pt x="517" y="1186"/>
                      <a:pt x="548" y="1034"/>
                      <a:pt x="608" y="882"/>
                    </a:cubicBezTo>
                    <a:cubicBezTo>
                      <a:pt x="669" y="790"/>
                      <a:pt x="669" y="730"/>
                      <a:pt x="700" y="669"/>
                    </a:cubicBezTo>
                    <a:cubicBezTo>
                      <a:pt x="730" y="638"/>
                      <a:pt x="760" y="608"/>
                      <a:pt x="821" y="517"/>
                    </a:cubicBezTo>
                    <a:cubicBezTo>
                      <a:pt x="852" y="456"/>
                      <a:pt x="882" y="426"/>
                      <a:pt x="973" y="426"/>
                    </a:cubicBezTo>
                    <a:cubicBezTo>
                      <a:pt x="1004" y="395"/>
                      <a:pt x="1049" y="380"/>
                      <a:pt x="1106" y="380"/>
                    </a:cubicBezTo>
                    <a:cubicBezTo>
                      <a:pt x="1163" y="380"/>
                      <a:pt x="1232" y="395"/>
                      <a:pt x="1308" y="426"/>
                    </a:cubicBezTo>
                    <a:cubicBezTo>
                      <a:pt x="1384" y="441"/>
                      <a:pt x="1452" y="449"/>
                      <a:pt x="1509" y="449"/>
                    </a:cubicBezTo>
                    <a:cubicBezTo>
                      <a:pt x="1566" y="449"/>
                      <a:pt x="1612" y="441"/>
                      <a:pt x="1642" y="426"/>
                    </a:cubicBezTo>
                    <a:cubicBezTo>
                      <a:pt x="1672" y="365"/>
                      <a:pt x="1672" y="335"/>
                      <a:pt x="1733" y="304"/>
                    </a:cubicBezTo>
                    <a:cubicBezTo>
                      <a:pt x="1763" y="274"/>
                      <a:pt x="1733" y="213"/>
                      <a:pt x="1672" y="183"/>
                    </a:cubicBezTo>
                    <a:cubicBezTo>
                      <a:pt x="1520" y="61"/>
                      <a:pt x="1338" y="0"/>
                      <a:pt x="115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47" name="Google Shape;2547;p69"/>
          <p:cNvGrpSpPr/>
          <p:nvPr/>
        </p:nvGrpSpPr>
        <p:grpSpPr>
          <a:xfrm>
            <a:off x="1241950" y="3602915"/>
            <a:ext cx="646507" cy="836332"/>
            <a:chOff x="819000" y="5933475"/>
            <a:chExt cx="1203700" cy="1557125"/>
          </a:xfrm>
        </p:grpSpPr>
        <p:sp>
          <p:nvSpPr>
            <p:cNvPr id="2548" name="Google Shape;2548;p69"/>
            <p:cNvSpPr/>
            <p:nvPr/>
          </p:nvSpPr>
          <p:spPr>
            <a:xfrm>
              <a:off x="819000" y="5933475"/>
              <a:ext cx="1203700" cy="1557125"/>
            </a:xfrm>
            <a:custGeom>
              <a:avLst/>
              <a:gdLst/>
              <a:ahLst/>
              <a:cxnLst/>
              <a:rect l="l" t="t" r="r" b="b"/>
              <a:pathLst>
                <a:path w="48148" h="62285" extrusionOk="0">
                  <a:moveTo>
                    <a:pt x="24510" y="0"/>
                  </a:moveTo>
                  <a:cubicBezTo>
                    <a:pt x="24335" y="0"/>
                    <a:pt x="24159" y="2"/>
                    <a:pt x="23983" y="4"/>
                  </a:cubicBezTo>
                  <a:cubicBezTo>
                    <a:pt x="17964" y="96"/>
                    <a:pt x="12554" y="2770"/>
                    <a:pt x="8694" y="7573"/>
                  </a:cubicBezTo>
                  <a:cubicBezTo>
                    <a:pt x="5289" y="11828"/>
                    <a:pt x="3283" y="17603"/>
                    <a:pt x="3192" y="23379"/>
                  </a:cubicBezTo>
                  <a:lnTo>
                    <a:pt x="3192" y="24047"/>
                  </a:lnTo>
                  <a:cubicBezTo>
                    <a:pt x="3192" y="24746"/>
                    <a:pt x="3283" y="25415"/>
                    <a:pt x="3344" y="26114"/>
                  </a:cubicBezTo>
                  <a:cubicBezTo>
                    <a:pt x="3465" y="26783"/>
                    <a:pt x="3587" y="27482"/>
                    <a:pt x="3769" y="28151"/>
                  </a:cubicBezTo>
                  <a:cubicBezTo>
                    <a:pt x="3192" y="28515"/>
                    <a:pt x="2736" y="29032"/>
                    <a:pt x="2554" y="29671"/>
                  </a:cubicBezTo>
                  <a:cubicBezTo>
                    <a:pt x="2371" y="30248"/>
                    <a:pt x="2310" y="30856"/>
                    <a:pt x="2462" y="31403"/>
                  </a:cubicBezTo>
                  <a:lnTo>
                    <a:pt x="3040" y="33531"/>
                  </a:lnTo>
                  <a:cubicBezTo>
                    <a:pt x="3070" y="33592"/>
                    <a:pt x="3070" y="33713"/>
                    <a:pt x="3131" y="33774"/>
                  </a:cubicBezTo>
                  <a:lnTo>
                    <a:pt x="3162" y="33865"/>
                  </a:lnTo>
                  <a:cubicBezTo>
                    <a:pt x="3344" y="34382"/>
                    <a:pt x="3587" y="34929"/>
                    <a:pt x="3830" y="35506"/>
                  </a:cubicBezTo>
                  <a:cubicBezTo>
                    <a:pt x="3830" y="35537"/>
                    <a:pt x="3891" y="35537"/>
                    <a:pt x="3891" y="35567"/>
                  </a:cubicBezTo>
                  <a:lnTo>
                    <a:pt x="3131" y="35567"/>
                  </a:lnTo>
                  <a:cubicBezTo>
                    <a:pt x="3094" y="35566"/>
                    <a:pt x="3058" y="35565"/>
                    <a:pt x="3021" y="35565"/>
                  </a:cubicBezTo>
                  <a:cubicBezTo>
                    <a:pt x="2179" y="35565"/>
                    <a:pt x="1373" y="35900"/>
                    <a:pt x="791" y="36570"/>
                  </a:cubicBezTo>
                  <a:cubicBezTo>
                    <a:pt x="244" y="37209"/>
                    <a:pt x="0" y="38029"/>
                    <a:pt x="122" y="38880"/>
                  </a:cubicBezTo>
                  <a:cubicBezTo>
                    <a:pt x="183" y="39458"/>
                    <a:pt x="456" y="40005"/>
                    <a:pt x="851" y="40431"/>
                  </a:cubicBezTo>
                  <a:lnTo>
                    <a:pt x="2280" y="41981"/>
                  </a:lnTo>
                  <a:lnTo>
                    <a:pt x="2462" y="42194"/>
                  </a:lnTo>
                  <a:lnTo>
                    <a:pt x="2523" y="42224"/>
                  </a:lnTo>
                  <a:cubicBezTo>
                    <a:pt x="2888" y="42558"/>
                    <a:pt x="3344" y="42953"/>
                    <a:pt x="3830" y="43318"/>
                  </a:cubicBezTo>
                  <a:cubicBezTo>
                    <a:pt x="4438" y="43774"/>
                    <a:pt x="5046" y="44108"/>
                    <a:pt x="5624" y="44382"/>
                  </a:cubicBezTo>
                  <a:cubicBezTo>
                    <a:pt x="5411" y="45172"/>
                    <a:pt x="5502" y="46023"/>
                    <a:pt x="5928" y="46753"/>
                  </a:cubicBezTo>
                  <a:cubicBezTo>
                    <a:pt x="6232" y="47239"/>
                    <a:pt x="6687" y="47665"/>
                    <a:pt x="7235" y="47877"/>
                  </a:cubicBezTo>
                  <a:lnTo>
                    <a:pt x="9119" y="48729"/>
                  </a:lnTo>
                  <a:cubicBezTo>
                    <a:pt x="9210" y="48759"/>
                    <a:pt x="9301" y="48789"/>
                    <a:pt x="9393" y="48820"/>
                  </a:cubicBezTo>
                  <a:lnTo>
                    <a:pt x="9453" y="48850"/>
                  </a:lnTo>
                  <a:cubicBezTo>
                    <a:pt x="9970" y="49033"/>
                    <a:pt x="10487" y="49215"/>
                    <a:pt x="11064" y="49306"/>
                  </a:cubicBezTo>
                  <a:cubicBezTo>
                    <a:pt x="11946" y="49519"/>
                    <a:pt x="12767" y="49549"/>
                    <a:pt x="13405" y="49580"/>
                  </a:cubicBezTo>
                  <a:cubicBezTo>
                    <a:pt x="13511" y="49588"/>
                    <a:pt x="13614" y="49592"/>
                    <a:pt x="13717" y="49592"/>
                  </a:cubicBezTo>
                  <a:cubicBezTo>
                    <a:pt x="13998" y="49592"/>
                    <a:pt x="14271" y="49563"/>
                    <a:pt x="14560" y="49519"/>
                  </a:cubicBezTo>
                  <a:lnTo>
                    <a:pt x="14560" y="49519"/>
                  </a:lnTo>
                  <a:cubicBezTo>
                    <a:pt x="14560" y="49732"/>
                    <a:pt x="14469" y="50309"/>
                    <a:pt x="14438" y="50613"/>
                  </a:cubicBezTo>
                  <a:cubicBezTo>
                    <a:pt x="14134" y="53014"/>
                    <a:pt x="13770" y="56023"/>
                    <a:pt x="15411" y="58030"/>
                  </a:cubicBezTo>
                  <a:cubicBezTo>
                    <a:pt x="16201" y="58972"/>
                    <a:pt x="17265" y="59519"/>
                    <a:pt x="18511" y="59580"/>
                  </a:cubicBezTo>
                  <a:lnTo>
                    <a:pt x="18633" y="59580"/>
                  </a:lnTo>
                  <a:cubicBezTo>
                    <a:pt x="18846" y="59914"/>
                    <a:pt x="19119" y="60309"/>
                    <a:pt x="19362" y="60644"/>
                  </a:cubicBezTo>
                  <a:cubicBezTo>
                    <a:pt x="19969" y="61538"/>
                    <a:pt x="20958" y="62077"/>
                    <a:pt x="21994" y="62077"/>
                  </a:cubicBezTo>
                  <a:cubicBezTo>
                    <a:pt x="22049" y="62077"/>
                    <a:pt x="22104" y="62075"/>
                    <a:pt x="22159" y="62072"/>
                  </a:cubicBezTo>
                  <a:lnTo>
                    <a:pt x="22463" y="62072"/>
                  </a:lnTo>
                  <a:cubicBezTo>
                    <a:pt x="22645" y="62072"/>
                    <a:pt x="22858" y="62133"/>
                    <a:pt x="23010" y="62133"/>
                  </a:cubicBezTo>
                  <a:lnTo>
                    <a:pt x="23618" y="62133"/>
                  </a:lnTo>
                  <a:cubicBezTo>
                    <a:pt x="23983" y="62133"/>
                    <a:pt x="24317" y="62133"/>
                    <a:pt x="24621" y="62163"/>
                  </a:cubicBezTo>
                  <a:cubicBezTo>
                    <a:pt x="24986" y="62194"/>
                    <a:pt x="25320" y="62194"/>
                    <a:pt x="25594" y="62194"/>
                  </a:cubicBezTo>
                  <a:lnTo>
                    <a:pt x="26080" y="62194"/>
                  </a:lnTo>
                  <a:cubicBezTo>
                    <a:pt x="26809" y="62224"/>
                    <a:pt x="27600" y="62285"/>
                    <a:pt x="28390" y="62285"/>
                  </a:cubicBezTo>
                  <a:lnTo>
                    <a:pt x="28420" y="62285"/>
                  </a:lnTo>
                  <a:cubicBezTo>
                    <a:pt x="28876" y="62285"/>
                    <a:pt x="29332" y="62224"/>
                    <a:pt x="29758" y="62194"/>
                  </a:cubicBezTo>
                  <a:cubicBezTo>
                    <a:pt x="29910" y="62194"/>
                    <a:pt x="30062" y="62163"/>
                    <a:pt x="30244" y="62163"/>
                  </a:cubicBezTo>
                  <a:cubicBezTo>
                    <a:pt x="31490" y="62072"/>
                    <a:pt x="32554" y="61434"/>
                    <a:pt x="33223" y="60340"/>
                  </a:cubicBezTo>
                  <a:cubicBezTo>
                    <a:pt x="33314" y="60096"/>
                    <a:pt x="33466" y="59884"/>
                    <a:pt x="33618" y="59610"/>
                  </a:cubicBezTo>
                  <a:cubicBezTo>
                    <a:pt x="34165" y="59489"/>
                    <a:pt x="34621" y="59337"/>
                    <a:pt x="35047" y="59124"/>
                  </a:cubicBezTo>
                  <a:cubicBezTo>
                    <a:pt x="36110" y="58546"/>
                    <a:pt x="36810" y="57513"/>
                    <a:pt x="37022" y="56388"/>
                  </a:cubicBezTo>
                  <a:cubicBezTo>
                    <a:pt x="37083" y="55932"/>
                    <a:pt x="37053" y="55446"/>
                    <a:pt x="36931" y="54990"/>
                  </a:cubicBezTo>
                  <a:cubicBezTo>
                    <a:pt x="37053" y="54230"/>
                    <a:pt x="37022" y="53470"/>
                    <a:pt x="36718" y="52771"/>
                  </a:cubicBezTo>
                  <a:cubicBezTo>
                    <a:pt x="36749" y="52650"/>
                    <a:pt x="36779" y="52498"/>
                    <a:pt x="36810" y="52406"/>
                  </a:cubicBezTo>
                  <a:cubicBezTo>
                    <a:pt x="37053" y="51282"/>
                    <a:pt x="36870" y="50157"/>
                    <a:pt x="36293" y="49154"/>
                  </a:cubicBezTo>
                  <a:cubicBezTo>
                    <a:pt x="39241" y="48759"/>
                    <a:pt x="40244" y="47999"/>
                    <a:pt x="40731" y="47482"/>
                  </a:cubicBezTo>
                  <a:cubicBezTo>
                    <a:pt x="41491" y="46722"/>
                    <a:pt x="41764" y="45719"/>
                    <a:pt x="41582" y="44747"/>
                  </a:cubicBezTo>
                  <a:cubicBezTo>
                    <a:pt x="41734" y="44686"/>
                    <a:pt x="41886" y="44656"/>
                    <a:pt x="42038" y="44564"/>
                  </a:cubicBezTo>
                  <a:cubicBezTo>
                    <a:pt x="42646" y="44260"/>
                    <a:pt x="43405" y="43896"/>
                    <a:pt x="44105" y="43349"/>
                  </a:cubicBezTo>
                  <a:cubicBezTo>
                    <a:pt x="44621" y="42984"/>
                    <a:pt x="45047" y="42589"/>
                    <a:pt x="45442" y="42254"/>
                  </a:cubicBezTo>
                  <a:lnTo>
                    <a:pt x="45472" y="42224"/>
                  </a:lnTo>
                  <a:cubicBezTo>
                    <a:pt x="45564" y="42133"/>
                    <a:pt x="45624" y="42102"/>
                    <a:pt x="45685" y="42011"/>
                  </a:cubicBezTo>
                  <a:lnTo>
                    <a:pt x="47083" y="40461"/>
                  </a:lnTo>
                  <a:cubicBezTo>
                    <a:pt x="47357" y="40157"/>
                    <a:pt x="47722" y="39640"/>
                    <a:pt x="47843" y="38911"/>
                  </a:cubicBezTo>
                  <a:cubicBezTo>
                    <a:pt x="47995" y="38029"/>
                    <a:pt x="47722" y="37178"/>
                    <a:pt x="47205" y="36570"/>
                  </a:cubicBezTo>
                  <a:cubicBezTo>
                    <a:pt x="46650" y="35927"/>
                    <a:pt x="45814" y="35566"/>
                    <a:pt x="45021" y="35566"/>
                  </a:cubicBezTo>
                  <a:cubicBezTo>
                    <a:pt x="44989" y="35566"/>
                    <a:pt x="44957" y="35566"/>
                    <a:pt x="44925" y="35567"/>
                  </a:cubicBezTo>
                  <a:lnTo>
                    <a:pt x="44165" y="35567"/>
                  </a:lnTo>
                  <a:cubicBezTo>
                    <a:pt x="44165" y="35537"/>
                    <a:pt x="44196" y="35537"/>
                    <a:pt x="44196" y="35506"/>
                  </a:cubicBezTo>
                  <a:cubicBezTo>
                    <a:pt x="44469" y="34929"/>
                    <a:pt x="44682" y="34382"/>
                    <a:pt x="44864" y="33865"/>
                  </a:cubicBezTo>
                  <a:lnTo>
                    <a:pt x="44925" y="33774"/>
                  </a:lnTo>
                  <a:cubicBezTo>
                    <a:pt x="44956" y="33713"/>
                    <a:pt x="44986" y="33592"/>
                    <a:pt x="44986" y="33531"/>
                  </a:cubicBezTo>
                  <a:lnTo>
                    <a:pt x="45564" y="31403"/>
                  </a:lnTo>
                  <a:cubicBezTo>
                    <a:pt x="45624" y="31160"/>
                    <a:pt x="45624" y="30947"/>
                    <a:pt x="45685" y="30704"/>
                  </a:cubicBezTo>
                  <a:cubicBezTo>
                    <a:pt x="46141" y="29610"/>
                    <a:pt x="46506" y="28424"/>
                    <a:pt x="46749" y="27239"/>
                  </a:cubicBezTo>
                  <a:cubicBezTo>
                    <a:pt x="48147" y="20613"/>
                    <a:pt x="46293" y="12923"/>
                    <a:pt x="42068" y="7755"/>
                  </a:cubicBezTo>
                  <a:cubicBezTo>
                    <a:pt x="37790" y="2557"/>
                    <a:pt x="32032" y="0"/>
                    <a:pt x="24510"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49" name="Google Shape;2549;p69"/>
            <p:cNvGrpSpPr/>
            <p:nvPr/>
          </p:nvGrpSpPr>
          <p:grpSpPr>
            <a:xfrm>
              <a:off x="892700" y="6002600"/>
              <a:ext cx="1050950" cy="1417350"/>
              <a:chOff x="892700" y="6002600"/>
              <a:chExt cx="1050950" cy="1417350"/>
            </a:xfrm>
          </p:grpSpPr>
          <p:sp>
            <p:nvSpPr>
              <p:cNvPr id="2550" name="Google Shape;2550;p69"/>
              <p:cNvSpPr/>
              <p:nvPr/>
            </p:nvSpPr>
            <p:spPr>
              <a:xfrm>
                <a:off x="1027200" y="7012425"/>
                <a:ext cx="189250" cy="89950"/>
              </a:xfrm>
              <a:custGeom>
                <a:avLst/>
                <a:gdLst/>
                <a:ahLst/>
                <a:cxnLst/>
                <a:rect l="l" t="t" r="r" b="b"/>
                <a:pathLst>
                  <a:path w="7570" h="3598" extrusionOk="0">
                    <a:moveTo>
                      <a:pt x="5312" y="1"/>
                    </a:moveTo>
                    <a:cubicBezTo>
                      <a:pt x="5224" y="1"/>
                      <a:pt x="5136" y="3"/>
                      <a:pt x="5046" y="8"/>
                    </a:cubicBezTo>
                    <a:cubicBezTo>
                      <a:pt x="4499" y="39"/>
                      <a:pt x="3983" y="312"/>
                      <a:pt x="3466" y="494"/>
                    </a:cubicBezTo>
                    <a:cubicBezTo>
                      <a:pt x="3132" y="616"/>
                      <a:pt x="2828" y="798"/>
                      <a:pt x="2463" y="890"/>
                    </a:cubicBezTo>
                    <a:cubicBezTo>
                      <a:pt x="2463" y="920"/>
                      <a:pt x="2432" y="920"/>
                      <a:pt x="2432" y="950"/>
                    </a:cubicBezTo>
                    <a:cubicBezTo>
                      <a:pt x="2068" y="1163"/>
                      <a:pt x="1673" y="1315"/>
                      <a:pt x="1308" y="1498"/>
                    </a:cubicBezTo>
                    <a:cubicBezTo>
                      <a:pt x="882" y="1680"/>
                      <a:pt x="457" y="1923"/>
                      <a:pt x="1" y="2075"/>
                    </a:cubicBezTo>
                    <a:cubicBezTo>
                      <a:pt x="31" y="2075"/>
                      <a:pt x="31" y="2105"/>
                      <a:pt x="31" y="2105"/>
                    </a:cubicBezTo>
                    <a:cubicBezTo>
                      <a:pt x="700" y="2379"/>
                      <a:pt x="1277" y="2683"/>
                      <a:pt x="1946" y="2926"/>
                    </a:cubicBezTo>
                    <a:cubicBezTo>
                      <a:pt x="2402" y="3078"/>
                      <a:pt x="2858" y="3230"/>
                      <a:pt x="3344" y="3352"/>
                    </a:cubicBezTo>
                    <a:cubicBezTo>
                      <a:pt x="3952" y="3504"/>
                      <a:pt x="4560" y="3534"/>
                      <a:pt x="5198" y="3595"/>
                    </a:cubicBezTo>
                    <a:cubicBezTo>
                      <a:pt x="5239" y="3597"/>
                      <a:pt x="5279" y="3598"/>
                      <a:pt x="5319" y="3598"/>
                    </a:cubicBezTo>
                    <a:cubicBezTo>
                      <a:pt x="6429" y="3598"/>
                      <a:pt x="7451" y="2796"/>
                      <a:pt x="7539" y="1710"/>
                    </a:cubicBezTo>
                    <a:cubicBezTo>
                      <a:pt x="7569" y="1042"/>
                      <a:pt x="7265" y="555"/>
                      <a:pt x="6688" y="282"/>
                    </a:cubicBezTo>
                    <a:cubicBezTo>
                      <a:pt x="6251" y="76"/>
                      <a:pt x="5793" y="1"/>
                      <a:pt x="53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69"/>
              <p:cNvSpPr/>
              <p:nvPr/>
            </p:nvSpPr>
            <p:spPr>
              <a:xfrm>
                <a:off x="1068250" y="7054900"/>
                <a:ext cx="106700" cy="13950"/>
              </a:xfrm>
              <a:custGeom>
                <a:avLst/>
                <a:gdLst/>
                <a:ahLst/>
                <a:cxnLst/>
                <a:rect l="l" t="t" r="r" b="b"/>
                <a:pathLst>
                  <a:path w="4268" h="558" extrusionOk="0">
                    <a:moveTo>
                      <a:pt x="4066" y="1"/>
                    </a:moveTo>
                    <a:cubicBezTo>
                      <a:pt x="4049" y="1"/>
                      <a:pt x="4031" y="4"/>
                      <a:pt x="4012" y="11"/>
                    </a:cubicBezTo>
                    <a:cubicBezTo>
                      <a:pt x="3476" y="273"/>
                      <a:pt x="2911" y="326"/>
                      <a:pt x="2335" y="326"/>
                    </a:cubicBezTo>
                    <a:cubicBezTo>
                      <a:pt x="1940" y="326"/>
                      <a:pt x="1541" y="301"/>
                      <a:pt x="1141" y="301"/>
                    </a:cubicBezTo>
                    <a:cubicBezTo>
                      <a:pt x="769" y="301"/>
                      <a:pt x="398" y="323"/>
                      <a:pt x="31" y="406"/>
                    </a:cubicBezTo>
                    <a:cubicBezTo>
                      <a:pt x="0" y="406"/>
                      <a:pt x="31" y="528"/>
                      <a:pt x="61" y="528"/>
                    </a:cubicBezTo>
                    <a:cubicBezTo>
                      <a:pt x="314" y="483"/>
                      <a:pt x="569" y="467"/>
                      <a:pt x="825" y="467"/>
                    </a:cubicBezTo>
                    <a:cubicBezTo>
                      <a:pt x="1436" y="467"/>
                      <a:pt x="2051" y="557"/>
                      <a:pt x="2651" y="557"/>
                    </a:cubicBezTo>
                    <a:cubicBezTo>
                      <a:pt x="3159" y="557"/>
                      <a:pt x="3657" y="493"/>
                      <a:pt x="4134" y="254"/>
                    </a:cubicBezTo>
                    <a:cubicBezTo>
                      <a:pt x="4267" y="174"/>
                      <a:pt x="4190" y="1"/>
                      <a:pt x="4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69"/>
              <p:cNvSpPr/>
              <p:nvPr/>
            </p:nvSpPr>
            <p:spPr>
              <a:xfrm>
                <a:off x="1098975" y="7062675"/>
                <a:ext cx="27675" cy="16950"/>
              </a:xfrm>
              <a:custGeom>
                <a:avLst/>
                <a:gdLst/>
                <a:ahLst/>
                <a:cxnLst/>
                <a:rect l="l" t="t" r="r" b="b"/>
                <a:pathLst>
                  <a:path w="1107" h="678" extrusionOk="0">
                    <a:moveTo>
                      <a:pt x="960" y="0"/>
                    </a:moveTo>
                    <a:cubicBezTo>
                      <a:pt x="950" y="0"/>
                      <a:pt x="940" y="2"/>
                      <a:pt x="929" y="4"/>
                    </a:cubicBezTo>
                    <a:lnTo>
                      <a:pt x="686" y="126"/>
                    </a:lnTo>
                    <a:cubicBezTo>
                      <a:pt x="625" y="156"/>
                      <a:pt x="534" y="217"/>
                      <a:pt x="504" y="247"/>
                    </a:cubicBezTo>
                    <a:cubicBezTo>
                      <a:pt x="352" y="308"/>
                      <a:pt x="230" y="399"/>
                      <a:pt x="109" y="521"/>
                    </a:cubicBezTo>
                    <a:cubicBezTo>
                      <a:pt x="0" y="575"/>
                      <a:pt x="37" y="678"/>
                      <a:pt x="132" y="678"/>
                    </a:cubicBezTo>
                    <a:cubicBezTo>
                      <a:pt x="144" y="678"/>
                      <a:pt x="156" y="676"/>
                      <a:pt x="169" y="673"/>
                    </a:cubicBezTo>
                    <a:cubicBezTo>
                      <a:pt x="321" y="582"/>
                      <a:pt x="473" y="521"/>
                      <a:pt x="595" y="430"/>
                    </a:cubicBezTo>
                    <a:lnTo>
                      <a:pt x="808" y="308"/>
                    </a:lnTo>
                    <a:lnTo>
                      <a:pt x="1051" y="217"/>
                    </a:lnTo>
                    <a:cubicBezTo>
                      <a:pt x="1106" y="134"/>
                      <a:pt x="1061" y="0"/>
                      <a:pt x="9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69"/>
              <p:cNvSpPr/>
              <p:nvPr/>
            </p:nvSpPr>
            <p:spPr>
              <a:xfrm>
                <a:off x="1097875" y="7045850"/>
                <a:ext cx="27950" cy="17450"/>
              </a:xfrm>
              <a:custGeom>
                <a:avLst/>
                <a:gdLst/>
                <a:ahLst/>
                <a:cxnLst/>
                <a:rect l="l" t="t" r="r" b="b"/>
                <a:pathLst>
                  <a:path w="1118" h="698" extrusionOk="0">
                    <a:moveTo>
                      <a:pt x="69" y="0"/>
                    </a:moveTo>
                    <a:cubicBezTo>
                      <a:pt x="55" y="0"/>
                      <a:pt x="43" y="3"/>
                      <a:pt x="31" y="9"/>
                    </a:cubicBezTo>
                    <a:cubicBezTo>
                      <a:pt x="1" y="39"/>
                      <a:pt x="1" y="69"/>
                      <a:pt x="1" y="161"/>
                    </a:cubicBezTo>
                    <a:cubicBezTo>
                      <a:pt x="31" y="191"/>
                      <a:pt x="61" y="221"/>
                      <a:pt x="92" y="221"/>
                    </a:cubicBezTo>
                    <a:lnTo>
                      <a:pt x="548" y="465"/>
                    </a:lnTo>
                    <a:cubicBezTo>
                      <a:pt x="700" y="525"/>
                      <a:pt x="912" y="616"/>
                      <a:pt x="1064" y="677"/>
                    </a:cubicBezTo>
                    <a:cubicBezTo>
                      <a:pt x="1072" y="692"/>
                      <a:pt x="1079" y="698"/>
                      <a:pt x="1086" y="698"/>
                    </a:cubicBezTo>
                    <a:cubicBezTo>
                      <a:pt x="1106" y="698"/>
                      <a:pt x="1118" y="640"/>
                      <a:pt x="1095" y="616"/>
                    </a:cubicBezTo>
                    <a:cubicBezTo>
                      <a:pt x="821" y="434"/>
                      <a:pt x="548" y="252"/>
                      <a:pt x="244" y="69"/>
                    </a:cubicBezTo>
                    <a:cubicBezTo>
                      <a:pt x="195" y="45"/>
                      <a:pt x="126"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69"/>
              <p:cNvSpPr/>
              <p:nvPr/>
            </p:nvSpPr>
            <p:spPr>
              <a:xfrm>
                <a:off x="1136850" y="7056050"/>
                <a:ext cx="34000" cy="25300"/>
              </a:xfrm>
              <a:custGeom>
                <a:avLst/>
                <a:gdLst/>
                <a:ahLst/>
                <a:cxnLst/>
                <a:rect l="l" t="t" r="r" b="b"/>
                <a:pathLst>
                  <a:path w="1360" h="1012" extrusionOk="0">
                    <a:moveTo>
                      <a:pt x="1235" y="1"/>
                    </a:moveTo>
                    <a:cubicBezTo>
                      <a:pt x="1215" y="1"/>
                      <a:pt x="1195" y="8"/>
                      <a:pt x="1177" y="26"/>
                    </a:cubicBezTo>
                    <a:cubicBezTo>
                      <a:pt x="904" y="87"/>
                      <a:pt x="660" y="239"/>
                      <a:pt x="478" y="391"/>
                    </a:cubicBezTo>
                    <a:cubicBezTo>
                      <a:pt x="357" y="482"/>
                      <a:pt x="296" y="543"/>
                      <a:pt x="205" y="664"/>
                    </a:cubicBezTo>
                    <a:cubicBezTo>
                      <a:pt x="174" y="695"/>
                      <a:pt x="144" y="786"/>
                      <a:pt x="113" y="816"/>
                    </a:cubicBezTo>
                    <a:cubicBezTo>
                      <a:pt x="53" y="847"/>
                      <a:pt x="22" y="938"/>
                      <a:pt x="22" y="968"/>
                    </a:cubicBezTo>
                    <a:cubicBezTo>
                      <a:pt x="1" y="990"/>
                      <a:pt x="25" y="1011"/>
                      <a:pt x="62" y="1011"/>
                    </a:cubicBezTo>
                    <a:cubicBezTo>
                      <a:pt x="78" y="1011"/>
                      <a:pt x="96" y="1008"/>
                      <a:pt x="113" y="999"/>
                    </a:cubicBezTo>
                    <a:lnTo>
                      <a:pt x="205" y="877"/>
                    </a:lnTo>
                    <a:lnTo>
                      <a:pt x="326" y="786"/>
                    </a:lnTo>
                    <a:cubicBezTo>
                      <a:pt x="417" y="695"/>
                      <a:pt x="509" y="634"/>
                      <a:pt x="600" y="543"/>
                    </a:cubicBezTo>
                    <a:cubicBezTo>
                      <a:pt x="782" y="421"/>
                      <a:pt x="995" y="330"/>
                      <a:pt x="1238" y="239"/>
                    </a:cubicBezTo>
                    <a:cubicBezTo>
                      <a:pt x="1329" y="208"/>
                      <a:pt x="1360" y="178"/>
                      <a:pt x="1329" y="87"/>
                    </a:cubicBezTo>
                    <a:cubicBezTo>
                      <a:pt x="1329" y="44"/>
                      <a:pt x="1284" y="1"/>
                      <a:pt x="12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69"/>
              <p:cNvSpPr/>
              <p:nvPr/>
            </p:nvSpPr>
            <p:spPr>
              <a:xfrm>
                <a:off x="1130550" y="7034650"/>
                <a:ext cx="41625" cy="23725"/>
              </a:xfrm>
              <a:custGeom>
                <a:avLst/>
                <a:gdLst/>
                <a:ahLst/>
                <a:cxnLst/>
                <a:rect l="l" t="t" r="r" b="b"/>
                <a:pathLst>
                  <a:path w="1665" h="949" extrusionOk="0">
                    <a:moveTo>
                      <a:pt x="122" y="1"/>
                    </a:moveTo>
                    <a:cubicBezTo>
                      <a:pt x="1" y="1"/>
                      <a:pt x="1" y="122"/>
                      <a:pt x="61" y="183"/>
                    </a:cubicBezTo>
                    <a:cubicBezTo>
                      <a:pt x="92" y="213"/>
                      <a:pt x="153" y="274"/>
                      <a:pt x="244" y="305"/>
                    </a:cubicBezTo>
                    <a:cubicBezTo>
                      <a:pt x="305" y="335"/>
                      <a:pt x="365" y="365"/>
                      <a:pt x="426" y="365"/>
                    </a:cubicBezTo>
                    <a:cubicBezTo>
                      <a:pt x="548" y="457"/>
                      <a:pt x="669" y="487"/>
                      <a:pt x="761" y="578"/>
                    </a:cubicBezTo>
                    <a:cubicBezTo>
                      <a:pt x="1004" y="669"/>
                      <a:pt x="1277" y="791"/>
                      <a:pt x="1490" y="943"/>
                    </a:cubicBezTo>
                    <a:cubicBezTo>
                      <a:pt x="1506" y="947"/>
                      <a:pt x="1522" y="949"/>
                      <a:pt x="1535" y="949"/>
                    </a:cubicBezTo>
                    <a:cubicBezTo>
                      <a:pt x="1626" y="949"/>
                      <a:pt x="1664" y="870"/>
                      <a:pt x="1612" y="791"/>
                    </a:cubicBezTo>
                    <a:cubicBezTo>
                      <a:pt x="1368" y="639"/>
                      <a:pt x="1125" y="517"/>
                      <a:pt x="882" y="365"/>
                    </a:cubicBezTo>
                    <a:cubicBezTo>
                      <a:pt x="761" y="305"/>
                      <a:pt x="669" y="274"/>
                      <a:pt x="548" y="183"/>
                    </a:cubicBezTo>
                    <a:cubicBezTo>
                      <a:pt x="457" y="153"/>
                      <a:pt x="426" y="122"/>
                      <a:pt x="365" y="61"/>
                    </a:cubicBezTo>
                    <a:cubicBezTo>
                      <a:pt x="274" y="31"/>
                      <a:pt x="244"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69"/>
              <p:cNvSpPr/>
              <p:nvPr/>
            </p:nvSpPr>
            <p:spPr>
              <a:xfrm>
                <a:off x="947425" y="6698775"/>
                <a:ext cx="155025" cy="158425"/>
              </a:xfrm>
              <a:custGeom>
                <a:avLst/>
                <a:gdLst/>
                <a:ahLst/>
                <a:cxnLst/>
                <a:rect l="l" t="t" r="r" b="b"/>
                <a:pathLst>
                  <a:path w="6201" h="6337" extrusionOk="0">
                    <a:moveTo>
                      <a:pt x="0" y="1"/>
                    </a:moveTo>
                    <a:lnTo>
                      <a:pt x="0" y="92"/>
                    </a:lnTo>
                    <a:cubicBezTo>
                      <a:pt x="183" y="821"/>
                      <a:pt x="395" y="1490"/>
                      <a:pt x="578" y="2220"/>
                    </a:cubicBezTo>
                    <a:cubicBezTo>
                      <a:pt x="760" y="2706"/>
                      <a:pt x="943" y="3192"/>
                      <a:pt x="1186" y="3648"/>
                    </a:cubicBezTo>
                    <a:cubicBezTo>
                      <a:pt x="1459" y="4226"/>
                      <a:pt x="1854" y="4803"/>
                      <a:pt x="2250" y="5320"/>
                    </a:cubicBezTo>
                    <a:cubicBezTo>
                      <a:pt x="2721" y="5968"/>
                      <a:pt x="3471" y="6337"/>
                      <a:pt x="4205" y="6337"/>
                    </a:cubicBezTo>
                    <a:cubicBezTo>
                      <a:pt x="4607" y="6337"/>
                      <a:pt x="5005" y="6226"/>
                      <a:pt x="5350" y="5989"/>
                    </a:cubicBezTo>
                    <a:cubicBezTo>
                      <a:pt x="5958" y="5594"/>
                      <a:pt x="6201" y="4986"/>
                      <a:pt x="6019" y="4347"/>
                    </a:cubicBezTo>
                    <a:cubicBezTo>
                      <a:pt x="5867" y="3770"/>
                      <a:pt x="5563" y="3253"/>
                      <a:pt x="5137" y="2828"/>
                    </a:cubicBezTo>
                    <a:cubicBezTo>
                      <a:pt x="4712" y="2372"/>
                      <a:pt x="4134" y="2159"/>
                      <a:pt x="3648" y="1855"/>
                    </a:cubicBezTo>
                    <a:cubicBezTo>
                      <a:pt x="3313" y="1642"/>
                      <a:pt x="2979" y="1490"/>
                      <a:pt x="2675" y="1277"/>
                    </a:cubicBezTo>
                    <a:cubicBezTo>
                      <a:pt x="2655" y="1288"/>
                      <a:pt x="2641" y="1291"/>
                      <a:pt x="2630" y="1291"/>
                    </a:cubicBezTo>
                    <a:cubicBezTo>
                      <a:pt x="2608" y="1291"/>
                      <a:pt x="2594" y="1277"/>
                      <a:pt x="2553" y="1277"/>
                    </a:cubicBezTo>
                    <a:cubicBezTo>
                      <a:pt x="2128" y="1065"/>
                      <a:pt x="1763" y="882"/>
                      <a:pt x="1338" y="700"/>
                    </a:cubicBezTo>
                    <a:cubicBezTo>
                      <a:pt x="912" y="457"/>
                      <a:pt x="456" y="274"/>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69"/>
              <p:cNvSpPr/>
              <p:nvPr/>
            </p:nvSpPr>
            <p:spPr>
              <a:xfrm>
                <a:off x="973425" y="6734750"/>
                <a:ext cx="80700" cy="82875"/>
              </a:xfrm>
              <a:custGeom>
                <a:avLst/>
                <a:gdLst/>
                <a:ahLst/>
                <a:cxnLst/>
                <a:rect l="l" t="t" r="r" b="b"/>
                <a:pathLst>
                  <a:path w="3228" h="3315" extrusionOk="0">
                    <a:moveTo>
                      <a:pt x="74" y="1"/>
                    </a:moveTo>
                    <a:cubicBezTo>
                      <a:pt x="31" y="1"/>
                      <a:pt x="1" y="65"/>
                      <a:pt x="24" y="112"/>
                    </a:cubicBezTo>
                    <a:cubicBezTo>
                      <a:pt x="1118" y="1054"/>
                      <a:pt x="1574" y="2635"/>
                      <a:pt x="2942" y="3303"/>
                    </a:cubicBezTo>
                    <a:cubicBezTo>
                      <a:pt x="2961" y="3311"/>
                      <a:pt x="2979" y="3314"/>
                      <a:pt x="2997" y="3314"/>
                    </a:cubicBezTo>
                    <a:cubicBezTo>
                      <a:pt x="3127" y="3314"/>
                      <a:pt x="3228" y="3140"/>
                      <a:pt x="3094" y="3060"/>
                    </a:cubicBezTo>
                    <a:cubicBezTo>
                      <a:pt x="2456" y="2756"/>
                      <a:pt x="1969" y="2179"/>
                      <a:pt x="1544" y="1632"/>
                    </a:cubicBezTo>
                    <a:cubicBezTo>
                      <a:pt x="1118" y="1054"/>
                      <a:pt x="662" y="446"/>
                      <a:pt x="115" y="21"/>
                    </a:cubicBezTo>
                    <a:cubicBezTo>
                      <a:pt x="101" y="7"/>
                      <a:pt x="87" y="1"/>
                      <a:pt x="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69"/>
              <p:cNvSpPr/>
              <p:nvPr/>
            </p:nvSpPr>
            <p:spPr>
              <a:xfrm>
                <a:off x="984800" y="6768600"/>
                <a:ext cx="30800" cy="14650"/>
              </a:xfrm>
              <a:custGeom>
                <a:avLst/>
                <a:gdLst/>
                <a:ahLst/>
                <a:cxnLst/>
                <a:rect l="l" t="t" r="r" b="b"/>
                <a:pathLst>
                  <a:path w="1232" h="586" extrusionOk="0">
                    <a:moveTo>
                      <a:pt x="116" y="0"/>
                    </a:moveTo>
                    <a:cubicBezTo>
                      <a:pt x="20" y="0"/>
                      <a:pt x="0" y="129"/>
                      <a:pt x="55" y="156"/>
                    </a:cubicBezTo>
                    <a:cubicBezTo>
                      <a:pt x="207" y="217"/>
                      <a:pt x="359" y="308"/>
                      <a:pt x="572" y="339"/>
                    </a:cubicBezTo>
                    <a:lnTo>
                      <a:pt x="785" y="460"/>
                    </a:lnTo>
                    <a:cubicBezTo>
                      <a:pt x="876" y="491"/>
                      <a:pt x="937" y="521"/>
                      <a:pt x="1058" y="582"/>
                    </a:cubicBezTo>
                    <a:cubicBezTo>
                      <a:pt x="1068" y="584"/>
                      <a:pt x="1077" y="585"/>
                      <a:pt x="1085" y="585"/>
                    </a:cubicBezTo>
                    <a:cubicBezTo>
                      <a:pt x="1188" y="585"/>
                      <a:pt x="1232" y="425"/>
                      <a:pt x="1119" y="369"/>
                    </a:cubicBezTo>
                    <a:cubicBezTo>
                      <a:pt x="1058" y="339"/>
                      <a:pt x="937" y="308"/>
                      <a:pt x="876" y="278"/>
                    </a:cubicBezTo>
                    <a:cubicBezTo>
                      <a:pt x="785" y="217"/>
                      <a:pt x="694" y="187"/>
                      <a:pt x="633" y="187"/>
                    </a:cubicBezTo>
                    <a:cubicBezTo>
                      <a:pt x="481" y="126"/>
                      <a:pt x="299" y="65"/>
                      <a:pt x="147" y="4"/>
                    </a:cubicBezTo>
                    <a:cubicBezTo>
                      <a:pt x="136" y="1"/>
                      <a:pt x="125" y="0"/>
                      <a:pt x="1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69"/>
              <p:cNvSpPr/>
              <p:nvPr/>
            </p:nvSpPr>
            <p:spPr>
              <a:xfrm>
                <a:off x="1007450" y="6746075"/>
                <a:ext cx="9150" cy="33200"/>
              </a:xfrm>
              <a:custGeom>
                <a:avLst/>
                <a:gdLst/>
                <a:ahLst/>
                <a:cxnLst/>
                <a:rect l="l" t="t" r="r" b="b"/>
                <a:pathLst>
                  <a:path w="366" h="1328" extrusionOk="0">
                    <a:moveTo>
                      <a:pt x="92" y="1"/>
                    </a:moveTo>
                    <a:cubicBezTo>
                      <a:pt x="69" y="1"/>
                      <a:pt x="46" y="9"/>
                      <a:pt x="31" y="24"/>
                    </a:cubicBezTo>
                    <a:cubicBezTo>
                      <a:pt x="1" y="54"/>
                      <a:pt x="1" y="145"/>
                      <a:pt x="1" y="176"/>
                    </a:cubicBezTo>
                    <a:cubicBezTo>
                      <a:pt x="1" y="206"/>
                      <a:pt x="31" y="297"/>
                      <a:pt x="31" y="328"/>
                    </a:cubicBezTo>
                    <a:cubicBezTo>
                      <a:pt x="61" y="449"/>
                      <a:pt x="61" y="510"/>
                      <a:pt x="122" y="632"/>
                    </a:cubicBezTo>
                    <a:cubicBezTo>
                      <a:pt x="152" y="875"/>
                      <a:pt x="213" y="1057"/>
                      <a:pt x="274" y="1270"/>
                    </a:cubicBezTo>
                    <a:cubicBezTo>
                      <a:pt x="288" y="1311"/>
                      <a:pt x="308" y="1327"/>
                      <a:pt x="325" y="1327"/>
                    </a:cubicBezTo>
                    <a:cubicBezTo>
                      <a:pt x="347" y="1327"/>
                      <a:pt x="365" y="1303"/>
                      <a:pt x="365" y="1270"/>
                    </a:cubicBezTo>
                    <a:cubicBezTo>
                      <a:pt x="365" y="1057"/>
                      <a:pt x="335" y="875"/>
                      <a:pt x="304" y="632"/>
                    </a:cubicBezTo>
                    <a:cubicBezTo>
                      <a:pt x="304" y="510"/>
                      <a:pt x="274" y="419"/>
                      <a:pt x="274" y="328"/>
                    </a:cubicBezTo>
                    <a:cubicBezTo>
                      <a:pt x="274" y="206"/>
                      <a:pt x="274" y="54"/>
                      <a:pt x="152" y="24"/>
                    </a:cubicBezTo>
                    <a:cubicBezTo>
                      <a:pt x="137" y="9"/>
                      <a:pt x="115" y="1"/>
                      <a:pt x="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69"/>
              <p:cNvSpPr/>
              <p:nvPr/>
            </p:nvSpPr>
            <p:spPr>
              <a:xfrm>
                <a:off x="1008200" y="6799850"/>
                <a:ext cx="43700" cy="14750"/>
              </a:xfrm>
              <a:custGeom>
                <a:avLst/>
                <a:gdLst/>
                <a:ahLst/>
                <a:cxnLst/>
                <a:rect l="l" t="t" r="r" b="b"/>
                <a:pathLst>
                  <a:path w="1748" h="590" extrusionOk="0">
                    <a:moveTo>
                      <a:pt x="274" y="0"/>
                    </a:moveTo>
                    <a:cubicBezTo>
                      <a:pt x="183" y="0"/>
                      <a:pt x="122" y="0"/>
                      <a:pt x="92" y="31"/>
                    </a:cubicBezTo>
                    <a:cubicBezTo>
                      <a:pt x="1" y="31"/>
                      <a:pt x="1" y="122"/>
                      <a:pt x="31" y="122"/>
                    </a:cubicBezTo>
                    <a:cubicBezTo>
                      <a:pt x="92" y="152"/>
                      <a:pt x="153" y="152"/>
                      <a:pt x="244" y="152"/>
                    </a:cubicBezTo>
                    <a:lnTo>
                      <a:pt x="426" y="152"/>
                    </a:lnTo>
                    <a:cubicBezTo>
                      <a:pt x="548" y="152"/>
                      <a:pt x="700" y="183"/>
                      <a:pt x="791" y="244"/>
                    </a:cubicBezTo>
                    <a:cubicBezTo>
                      <a:pt x="1065" y="304"/>
                      <a:pt x="1308" y="426"/>
                      <a:pt x="1490" y="578"/>
                    </a:cubicBezTo>
                    <a:cubicBezTo>
                      <a:pt x="1511" y="586"/>
                      <a:pt x="1531" y="590"/>
                      <a:pt x="1550" y="590"/>
                    </a:cubicBezTo>
                    <a:cubicBezTo>
                      <a:pt x="1671" y="590"/>
                      <a:pt x="1747" y="440"/>
                      <a:pt x="1642" y="335"/>
                    </a:cubicBezTo>
                    <a:cubicBezTo>
                      <a:pt x="1399" y="183"/>
                      <a:pt x="1156" y="92"/>
                      <a:pt x="882" y="31"/>
                    </a:cubicBezTo>
                    <a:cubicBezTo>
                      <a:pt x="761" y="0"/>
                      <a:pt x="609" y="0"/>
                      <a:pt x="4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69"/>
              <p:cNvSpPr/>
              <p:nvPr/>
            </p:nvSpPr>
            <p:spPr>
              <a:xfrm>
                <a:off x="1037850" y="6766300"/>
                <a:ext cx="14875" cy="47675"/>
              </a:xfrm>
              <a:custGeom>
                <a:avLst/>
                <a:gdLst/>
                <a:ahLst/>
                <a:cxnLst/>
                <a:rect l="l" t="t" r="r" b="b"/>
                <a:pathLst>
                  <a:path w="595" h="1907" extrusionOk="0">
                    <a:moveTo>
                      <a:pt x="120" y="1"/>
                    </a:moveTo>
                    <a:cubicBezTo>
                      <a:pt x="74" y="1"/>
                      <a:pt x="31" y="31"/>
                      <a:pt x="31" y="96"/>
                    </a:cubicBezTo>
                    <a:cubicBezTo>
                      <a:pt x="0" y="248"/>
                      <a:pt x="61" y="400"/>
                      <a:pt x="122" y="552"/>
                    </a:cubicBezTo>
                    <a:cubicBezTo>
                      <a:pt x="152" y="704"/>
                      <a:pt x="183" y="826"/>
                      <a:pt x="213" y="978"/>
                    </a:cubicBezTo>
                    <a:cubicBezTo>
                      <a:pt x="304" y="1282"/>
                      <a:pt x="365" y="1525"/>
                      <a:pt x="426" y="1829"/>
                    </a:cubicBezTo>
                    <a:cubicBezTo>
                      <a:pt x="439" y="1882"/>
                      <a:pt x="476" y="1906"/>
                      <a:pt x="510" y="1906"/>
                    </a:cubicBezTo>
                    <a:cubicBezTo>
                      <a:pt x="554" y="1906"/>
                      <a:pt x="595" y="1867"/>
                      <a:pt x="578" y="1798"/>
                    </a:cubicBezTo>
                    <a:cubicBezTo>
                      <a:pt x="517" y="1494"/>
                      <a:pt x="456" y="1221"/>
                      <a:pt x="426" y="917"/>
                    </a:cubicBezTo>
                    <a:cubicBezTo>
                      <a:pt x="365" y="765"/>
                      <a:pt x="365" y="674"/>
                      <a:pt x="335" y="522"/>
                    </a:cubicBezTo>
                    <a:cubicBezTo>
                      <a:pt x="335" y="431"/>
                      <a:pt x="304" y="370"/>
                      <a:pt x="304" y="279"/>
                    </a:cubicBezTo>
                    <a:cubicBezTo>
                      <a:pt x="304" y="218"/>
                      <a:pt x="304" y="127"/>
                      <a:pt x="213" y="66"/>
                    </a:cubicBezTo>
                    <a:cubicBezTo>
                      <a:pt x="199" y="23"/>
                      <a:pt x="159"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69"/>
              <p:cNvSpPr/>
              <p:nvPr/>
            </p:nvSpPr>
            <p:spPr>
              <a:xfrm>
                <a:off x="892700" y="6883425"/>
                <a:ext cx="222675" cy="115500"/>
              </a:xfrm>
              <a:custGeom>
                <a:avLst/>
                <a:gdLst/>
                <a:ahLst/>
                <a:cxnLst/>
                <a:rect l="l" t="t" r="r" b="b"/>
                <a:pathLst>
                  <a:path w="8907" h="4620" extrusionOk="0">
                    <a:moveTo>
                      <a:pt x="3223" y="1"/>
                    </a:moveTo>
                    <a:cubicBezTo>
                      <a:pt x="2736" y="1"/>
                      <a:pt x="2189" y="31"/>
                      <a:pt x="1703" y="31"/>
                    </a:cubicBezTo>
                    <a:cubicBezTo>
                      <a:pt x="1304" y="52"/>
                      <a:pt x="906" y="88"/>
                      <a:pt x="518" y="88"/>
                    </a:cubicBezTo>
                    <a:cubicBezTo>
                      <a:pt x="343" y="88"/>
                      <a:pt x="170" y="81"/>
                      <a:pt x="1" y="62"/>
                    </a:cubicBezTo>
                    <a:lnTo>
                      <a:pt x="1" y="153"/>
                    </a:lnTo>
                    <a:cubicBezTo>
                      <a:pt x="548" y="761"/>
                      <a:pt x="1125" y="1399"/>
                      <a:pt x="1703" y="2007"/>
                    </a:cubicBezTo>
                    <a:cubicBezTo>
                      <a:pt x="2098" y="2433"/>
                      <a:pt x="2584" y="2858"/>
                      <a:pt x="3071" y="3192"/>
                    </a:cubicBezTo>
                    <a:cubicBezTo>
                      <a:pt x="3679" y="3648"/>
                      <a:pt x="4347" y="3983"/>
                      <a:pt x="5046" y="4317"/>
                    </a:cubicBezTo>
                    <a:cubicBezTo>
                      <a:pt x="5435" y="4521"/>
                      <a:pt x="5866" y="4619"/>
                      <a:pt x="6295" y="4619"/>
                    </a:cubicBezTo>
                    <a:cubicBezTo>
                      <a:pt x="7208" y="4619"/>
                      <a:pt x="8107" y="4172"/>
                      <a:pt x="8542" y="3344"/>
                    </a:cubicBezTo>
                    <a:cubicBezTo>
                      <a:pt x="8907" y="2615"/>
                      <a:pt x="8846" y="1916"/>
                      <a:pt x="8299" y="1338"/>
                    </a:cubicBezTo>
                    <a:cubicBezTo>
                      <a:pt x="7812" y="852"/>
                      <a:pt x="7235" y="487"/>
                      <a:pt x="6597" y="274"/>
                    </a:cubicBezTo>
                    <a:cubicBezTo>
                      <a:pt x="5958" y="31"/>
                      <a:pt x="5259" y="92"/>
                      <a:pt x="4591" y="31"/>
                    </a:cubicBezTo>
                    <a:cubicBezTo>
                      <a:pt x="4347" y="31"/>
                      <a:pt x="4094" y="51"/>
                      <a:pt x="3843" y="51"/>
                    </a:cubicBezTo>
                    <a:cubicBezTo>
                      <a:pt x="3654" y="51"/>
                      <a:pt x="3466" y="40"/>
                      <a:pt x="3284" y="1"/>
                    </a:cubicBezTo>
                    <a:cubicBezTo>
                      <a:pt x="3284" y="11"/>
                      <a:pt x="3280" y="14"/>
                      <a:pt x="3274" y="14"/>
                    </a:cubicBezTo>
                    <a:cubicBezTo>
                      <a:pt x="3263" y="14"/>
                      <a:pt x="3243" y="1"/>
                      <a:pt x="32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69"/>
              <p:cNvSpPr/>
              <p:nvPr/>
            </p:nvSpPr>
            <p:spPr>
              <a:xfrm>
                <a:off x="936475" y="6908100"/>
                <a:ext cx="123425" cy="46075"/>
              </a:xfrm>
              <a:custGeom>
                <a:avLst/>
                <a:gdLst/>
                <a:ahLst/>
                <a:cxnLst/>
                <a:rect l="l" t="t" r="r" b="b"/>
                <a:pathLst>
                  <a:path w="4937" h="1843" extrusionOk="0">
                    <a:moveTo>
                      <a:pt x="58" y="0"/>
                    </a:moveTo>
                    <a:cubicBezTo>
                      <a:pt x="5" y="0"/>
                      <a:pt x="0" y="84"/>
                      <a:pt x="74" y="108"/>
                    </a:cubicBezTo>
                    <a:cubicBezTo>
                      <a:pt x="1650" y="524"/>
                      <a:pt x="2935" y="1843"/>
                      <a:pt x="4612" y="1843"/>
                    </a:cubicBezTo>
                    <a:cubicBezTo>
                      <a:pt x="4649" y="1843"/>
                      <a:pt x="4687" y="1842"/>
                      <a:pt x="4724" y="1841"/>
                    </a:cubicBezTo>
                    <a:cubicBezTo>
                      <a:pt x="4937" y="1841"/>
                      <a:pt x="4937" y="1537"/>
                      <a:pt x="4724" y="1537"/>
                    </a:cubicBezTo>
                    <a:cubicBezTo>
                      <a:pt x="4687" y="1538"/>
                      <a:pt x="4650" y="1539"/>
                      <a:pt x="4613" y="1539"/>
                    </a:cubicBezTo>
                    <a:cubicBezTo>
                      <a:pt x="2992" y="1539"/>
                      <a:pt x="1649" y="255"/>
                      <a:pt x="104" y="17"/>
                    </a:cubicBezTo>
                    <a:cubicBezTo>
                      <a:pt x="86" y="5"/>
                      <a:pt x="71" y="0"/>
                      <a:pt x="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69"/>
              <p:cNvSpPr/>
              <p:nvPr/>
            </p:nvSpPr>
            <p:spPr>
              <a:xfrm>
                <a:off x="965675" y="6931300"/>
                <a:ext cx="36475" cy="8475"/>
              </a:xfrm>
              <a:custGeom>
                <a:avLst/>
                <a:gdLst/>
                <a:ahLst/>
                <a:cxnLst/>
                <a:rect l="l" t="t" r="r" b="b"/>
                <a:pathLst>
                  <a:path w="1459" h="339" extrusionOk="0">
                    <a:moveTo>
                      <a:pt x="1276" y="1"/>
                    </a:moveTo>
                    <a:cubicBezTo>
                      <a:pt x="1185" y="1"/>
                      <a:pt x="1094" y="31"/>
                      <a:pt x="972" y="31"/>
                    </a:cubicBezTo>
                    <a:cubicBezTo>
                      <a:pt x="881" y="31"/>
                      <a:pt x="790" y="62"/>
                      <a:pt x="668" y="62"/>
                    </a:cubicBezTo>
                    <a:cubicBezTo>
                      <a:pt x="486" y="92"/>
                      <a:pt x="304" y="92"/>
                      <a:pt x="61" y="153"/>
                    </a:cubicBezTo>
                    <a:cubicBezTo>
                      <a:pt x="4" y="181"/>
                      <a:pt x="0" y="339"/>
                      <a:pt x="96" y="339"/>
                    </a:cubicBezTo>
                    <a:cubicBezTo>
                      <a:pt x="103" y="339"/>
                      <a:pt x="112" y="338"/>
                      <a:pt x="121" y="335"/>
                    </a:cubicBezTo>
                    <a:cubicBezTo>
                      <a:pt x="304" y="335"/>
                      <a:pt x="486" y="305"/>
                      <a:pt x="699" y="305"/>
                    </a:cubicBezTo>
                    <a:lnTo>
                      <a:pt x="1003" y="305"/>
                    </a:lnTo>
                    <a:cubicBezTo>
                      <a:pt x="1124" y="305"/>
                      <a:pt x="1246" y="305"/>
                      <a:pt x="1307" y="244"/>
                    </a:cubicBezTo>
                    <a:cubicBezTo>
                      <a:pt x="1459" y="214"/>
                      <a:pt x="1428" y="1"/>
                      <a:pt x="12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69"/>
              <p:cNvSpPr/>
              <p:nvPr/>
            </p:nvSpPr>
            <p:spPr>
              <a:xfrm>
                <a:off x="977050" y="6900925"/>
                <a:ext cx="26625" cy="31925"/>
              </a:xfrm>
              <a:custGeom>
                <a:avLst/>
                <a:gdLst/>
                <a:ahLst/>
                <a:cxnLst/>
                <a:rect l="l" t="t" r="r" b="b"/>
                <a:pathLst>
                  <a:path w="1065" h="1277" extrusionOk="0">
                    <a:moveTo>
                      <a:pt x="122" y="0"/>
                    </a:moveTo>
                    <a:cubicBezTo>
                      <a:pt x="61" y="0"/>
                      <a:pt x="31" y="30"/>
                      <a:pt x="31" y="61"/>
                    </a:cubicBezTo>
                    <a:cubicBezTo>
                      <a:pt x="1" y="91"/>
                      <a:pt x="1" y="182"/>
                      <a:pt x="31" y="182"/>
                    </a:cubicBezTo>
                    <a:cubicBezTo>
                      <a:pt x="122" y="304"/>
                      <a:pt x="183" y="365"/>
                      <a:pt x="274" y="486"/>
                    </a:cubicBezTo>
                    <a:cubicBezTo>
                      <a:pt x="335" y="547"/>
                      <a:pt x="426" y="669"/>
                      <a:pt x="487" y="760"/>
                    </a:cubicBezTo>
                    <a:cubicBezTo>
                      <a:pt x="639" y="942"/>
                      <a:pt x="791" y="1094"/>
                      <a:pt x="943" y="1277"/>
                    </a:cubicBezTo>
                    <a:cubicBezTo>
                      <a:pt x="973" y="1277"/>
                      <a:pt x="1065" y="1246"/>
                      <a:pt x="1034" y="1155"/>
                    </a:cubicBezTo>
                    <a:cubicBezTo>
                      <a:pt x="913" y="973"/>
                      <a:pt x="791" y="790"/>
                      <a:pt x="639" y="608"/>
                    </a:cubicBezTo>
                    <a:cubicBezTo>
                      <a:pt x="578" y="517"/>
                      <a:pt x="517" y="395"/>
                      <a:pt x="457" y="334"/>
                    </a:cubicBezTo>
                    <a:cubicBezTo>
                      <a:pt x="365" y="213"/>
                      <a:pt x="335" y="152"/>
                      <a:pt x="213" y="30"/>
                    </a:cubicBezTo>
                    <a:cubicBezTo>
                      <a:pt x="183" y="0"/>
                      <a:pt x="153" y="0"/>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69"/>
              <p:cNvSpPr/>
              <p:nvPr/>
            </p:nvSpPr>
            <p:spPr>
              <a:xfrm>
                <a:off x="1005175" y="6944700"/>
                <a:ext cx="48650" cy="15500"/>
              </a:xfrm>
              <a:custGeom>
                <a:avLst/>
                <a:gdLst/>
                <a:ahLst/>
                <a:cxnLst/>
                <a:rect l="l" t="t" r="r" b="b"/>
                <a:pathLst>
                  <a:path w="1946" h="620" extrusionOk="0">
                    <a:moveTo>
                      <a:pt x="1561" y="1"/>
                    </a:moveTo>
                    <a:cubicBezTo>
                      <a:pt x="1324" y="1"/>
                      <a:pt x="1079" y="35"/>
                      <a:pt x="851" y="103"/>
                    </a:cubicBezTo>
                    <a:cubicBezTo>
                      <a:pt x="699" y="134"/>
                      <a:pt x="547" y="225"/>
                      <a:pt x="395" y="255"/>
                    </a:cubicBezTo>
                    <a:lnTo>
                      <a:pt x="152" y="377"/>
                    </a:lnTo>
                    <a:cubicBezTo>
                      <a:pt x="92" y="407"/>
                      <a:pt x="0" y="437"/>
                      <a:pt x="0" y="468"/>
                    </a:cubicBezTo>
                    <a:cubicBezTo>
                      <a:pt x="61" y="559"/>
                      <a:pt x="61" y="620"/>
                      <a:pt x="122" y="620"/>
                    </a:cubicBezTo>
                    <a:cubicBezTo>
                      <a:pt x="213" y="620"/>
                      <a:pt x="274" y="589"/>
                      <a:pt x="304" y="559"/>
                    </a:cubicBezTo>
                    <a:cubicBezTo>
                      <a:pt x="395" y="529"/>
                      <a:pt x="426" y="529"/>
                      <a:pt x="517" y="468"/>
                    </a:cubicBezTo>
                    <a:cubicBezTo>
                      <a:pt x="669" y="437"/>
                      <a:pt x="821" y="407"/>
                      <a:pt x="912" y="377"/>
                    </a:cubicBezTo>
                    <a:cubicBezTo>
                      <a:pt x="1216" y="316"/>
                      <a:pt x="1520" y="316"/>
                      <a:pt x="1794" y="316"/>
                    </a:cubicBezTo>
                    <a:cubicBezTo>
                      <a:pt x="1885" y="316"/>
                      <a:pt x="1946" y="255"/>
                      <a:pt x="1946" y="164"/>
                    </a:cubicBezTo>
                    <a:cubicBezTo>
                      <a:pt x="1946" y="103"/>
                      <a:pt x="1885" y="12"/>
                      <a:pt x="1794" y="12"/>
                    </a:cubicBezTo>
                    <a:cubicBezTo>
                      <a:pt x="1718" y="4"/>
                      <a:pt x="1640" y="1"/>
                      <a:pt x="15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69"/>
              <p:cNvSpPr/>
              <p:nvPr/>
            </p:nvSpPr>
            <p:spPr>
              <a:xfrm>
                <a:off x="1019750" y="6906050"/>
                <a:ext cx="38275" cy="43550"/>
              </a:xfrm>
              <a:custGeom>
                <a:avLst/>
                <a:gdLst/>
                <a:ahLst/>
                <a:cxnLst/>
                <a:rect l="l" t="t" r="r" b="b"/>
                <a:pathLst>
                  <a:path w="1531" h="1742" extrusionOk="0">
                    <a:moveTo>
                      <a:pt x="176" y="0"/>
                    </a:moveTo>
                    <a:cubicBezTo>
                      <a:pt x="79" y="0"/>
                      <a:pt x="0" y="59"/>
                      <a:pt x="25" y="160"/>
                    </a:cubicBezTo>
                    <a:cubicBezTo>
                      <a:pt x="86" y="251"/>
                      <a:pt x="116" y="312"/>
                      <a:pt x="177" y="403"/>
                    </a:cubicBezTo>
                    <a:cubicBezTo>
                      <a:pt x="238" y="464"/>
                      <a:pt x="299" y="494"/>
                      <a:pt x="329" y="585"/>
                    </a:cubicBezTo>
                    <a:cubicBezTo>
                      <a:pt x="451" y="707"/>
                      <a:pt x="572" y="859"/>
                      <a:pt x="694" y="950"/>
                    </a:cubicBezTo>
                    <a:cubicBezTo>
                      <a:pt x="907" y="1224"/>
                      <a:pt x="1150" y="1497"/>
                      <a:pt x="1332" y="1710"/>
                    </a:cubicBezTo>
                    <a:cubicBezTo>
                      <a:pt x="1347" y="1732"/>
                      <a:pt x="1367" y="1742"/>
                      <a:pt x="1389" y="1742"/>
                    </a:cubicBezTo>
                    <a:cubicBezTo>
                      <a:pt x="1455" y="1742"/>
                      <a:pt x="1530" y="1650"/>
                      <a:pt x="1484" y="1558"/>
                    </a:cubicBezTo>
                    <a:cubicBezTo>
                      <a:pt x="1302" y="1315"/>
                      <a:pt x="1059" y="1041"/>
                      <a:pt x="876" y="768"/>
                    </a:cubicBezTo>
                    <a:cubicBezTo>
                      <a:pt x="755" y="646"/>
                      <a:pt x="694" y="494"/>
                      <a:pt x="572" y="403"/>
                    </a:cubicBezTo>
                    <a:cubicBezTo>
                      <a:pt x="542" y="312"/>
                      <a:pt x="451" y="251"/>
                      <a:pt x="420" y="190"/>
                    </a:cubicBezTo>
                    <a:cubicBezTo>
                      <a:pt x="390" y="129"/>
                      <a:pt x="299" y="38"/>
                      <a:pt x="238" y="8"/>
                    </a:cubicBezTo>
                    <a:cubicBezTo>
                      <a:pt x="217" y="3"/>
                      <a:pt x="196" y="0"/>
                      <a:pt x="1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69"/>
              <p:cNvSpPr/>
              <p:nvPr/>
            </p:nvSpPr>
            <p:spPr>
              <a:xfrm>
                <a:off x="1619925" y="7012425"/>
                <a:ext cx="189225" cy="89950"/>
              </a:xfrm>
              <a:custGeom>
                <a:avLst/>
                <a:gdLst/>
                <a:ahLst/>
                <a:cxnLst/>
                <a:rect l="l" t="t" r="r" b="b"/>
                <a:pathLst>
                  <a:path w="7569" h="3598" extrusionOk="0">
                    <a:moveTo>
                      <a:pt x="2257" y="1"/>
                    </a:moveTo>
                    <a:cubicBezTo>
                      <a:pt x="1777" y="1"/>
                      <a:pt x="1319" y="76"/>
                      <a:pt x="882" y="282"/>
                    </a:cubicBezTo>
                    <a:cubicBezTo>
                      <a:pt x="304" y="555"/>
                      <a:pt x="0" y="1042"/>
                      <a:pt x="31" y="1710"/>
                    </a:cubicBezTo>
                    <a:cubicBezTo>
                      <a:pt x="119" y="2796"/>
                      <a:pt x="1141" y="3598"/>
                      <a:pt x="2251" y="3598"/>
                    </a:cubicBezTo>
                    <a:cubicBezTo>
                      <a:pt x="2291" y="3598"/>
                      <a:pt x="2331" y="3597"/>
                      <a:pt x="2371" y="3595"/>
                    </a:cubicBezTo>
                    <a:cubicBezTo>
                      <a:pt x="3010" y="3534"/>
                      <a:pt x="3618" y="3504"/>
                      <a:pt x="4225" y="3352"/>
                    </a:cubicBezTo>
                    <a:cubicBezTo>
                      <a:pt x="4712" y="3230"/>
                      <a:pt x="5168" y="3078"/>
                      <a:pt x="5624" y="2926"/>
                    </a:cubicBezTo>
                    <a:cubicBezTo>
                      <a:pt x="6262" y="2683"/>
                      <a:pt x="6870" y="2379"/>
                      <a:pt x="7539" y="2105"/>
                    </a:cubicBezTo>
                    <a:cubicBezTo>
                      <a:pt x="7539" y="2105"/>
                      <a:pt x="7539" y="2075"/>
                      <a:pt x="7569" y="2075"/>
                    </a:cubicBezTo>
                    <a:cubicBezTo>
                      <a:pt x="7113" y="1923"/>
                      <a:pt x="6688" y="1680"/>
                      <a:pt x="6262" y="1498"/>
                    </a:cubicBezTo>
                    <a:cubicBezTo>
                      <a:pt x="5897" y="1315"/>
                      <a:pt x="5502" y="1163"/>
                      <a:pt x="5137" y="950"/>
                    </a:cubicBezTo>
                    <a:cubicBezTo>
                      <a:pt x="5137" y="920"/>
                      <a:pt x="5107" y="920"/>
                      <a:pt x="5107" y="890"/>
                    </a:cubicBezTo>
                    <a:cubicBezTo>
                      <a:pt x="4742" y="798"/>
                      <a:pt x="4438" y="616"/>
                      <a:pt x="4104" y="494"/>
                    </a:cubicBezTo>
                    <a:cubicBezTo>
                      <a:pt x="3587" y="312"/>
                      <a:pt x="3070" y="39"/>
                      <a:pt x="2523" y="8"/>
                    </a:cubicBezTo>
                    <a:cubicBezTo>
                      <a:pt x="2434" y="3"/>
                      <a:pt x="2345" y="1"/>
                      <a:pt x="22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69"/>
              <p:cNvSpPr/>
              <p:nvPr/>
            </p:nvSpPr>
            <p:spPr>
              <a:xfrm>
                <a:off x="1660775" y="7056175"/>
                <a:ext cx="107350" cy="13100"/>
              </a:xfrm>
              <a:custGeom>
                <a:avLst/>
                <a:gdLst/>
                <a:ahLst/>
                <a:cxnLst/>
                <a:rect l="l" t="t" r="r" b="b"/>
                <a:pathLst>
                  <a:path w="4294" h="524" extrusionOk="0">
                    <a:moveTo>
                      <a:pt x="155" y="1"/>
                    </a:moveTo>
                    <a:cubicBezTo>
                      <a:pt x="46" y="1"/>
                      <a:pt x="1" y="183"/>
                      <a:pt x="129" y="234"/>
                    </a:cubicBezTo>
                    <a:cubicBezTo>
                      <a:pt x="610" y="463"/>
                      <a:pt x="1115" y="523"/>
                      <a:pt x="1629" y="523"/>
                    </a:cubicBezTo>
                    <a:cubicBezTo>
                      <a:pt x="2216" y="523"/>
                      <a:pt x="2814" y="444"/>
                      <a:pt x="3395" y="444"/>
                    </a:cubicBezTo>
                    <a:cubicBezTo>
                      <a:pt x="3658" y="444"/>
                      <a:pt x="3918" y="460"/>
                      <a:pt x="4172" y="507"/>
                    </a:cubicBezTo>
                    <a:cubicBezTo>
                      <a:pt x="4263" y="477"/>
                      <a:pt x="4294" y="355"/>
                      <a:pt x="4233" y="355"/>
                    </a:cubicBezTo>
                    <a:cubicBezTo>
                      <a:pt x="3837" y="266"/>
                      <a:pt x="3452" y="239"/>
                      <a:pt x="3065" y="239"/>
                    </a:cubicBezTo>
                    <a:cubicBezTo>
                      <a:pt x="2798" y="239"/>
                      <a:pt x="2530" y="252"/>
                      <a:pt x="2257" y="264"/>
                    </a:cubicBezTo>
                    <a:cubicBezTo>
                      <a:pt x="2041" y="283"/>
                      <a:pt x="1828" y="296"/>
                      <a:pt x="1617" y="296"/>
                    </a:cubicBezTo>
                    <a:cubicBezTo>
                      <a:pt x="1145" y="296"/>
                      <a:pt x="683" y="231"/>
                      <a:pt x="221" y="21"/>
                    </a:cubicBezTo>
                    <a:cubicBezTo>
                      <a:pt x="197" y="7"/>
                      <a:pt x="175" y="1"/>
                      <a:pt x="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69"/>
              <p:cNvSpPr/>
              <p:nvPr/>
            </p:nvSpPr>
            <p:spPr>
              <a:xfrm>
                <a:off x="1710350" y="7064300"/>
                <a:ext cx="27375" cy="15975"/>
              </a:xfrm>
              <a:custGeom>
                <a:avLst/>
                <a:gdLst/>
                <a:ahLst/>
                <a:cxnLst/>
                <a:rect l="l" t="t" r="r" b="b"/>
                <a:pathLst>
                  <a:path w="1095" h="639" extrusionOk="0">
                    <a:moveTo>
                      <a:pt x="153" y="0"/>
                    </a:moveTo>
                    <a:cubicBezTo>
                      <a:pt x="122" y="0"/>
                      <a:pt x="31" y="0"/>
                      <a:pt x="31" y="61"/>
                    </a:cubicBezTo>
                    <a:cubicBezTo>
                      <a:pt x="1" y="91"/>
                      <a:pt x="31" y="182"/>
                      <a:pt x="61" y="182"/>
                    </a:cubicBezTo>
                    <a:lnTo>
                      <a:pt x="305" y="304"/>
                    </a:lnTo>
                    <a:cubicBezTo>
                      <a:pt x="365" y="334"/>
                      <a:pt x="456" y="365"/>
                      <a:pt x="487" y="395"/>
                    </a:cubicBezTo>
                    <a:cubicBezTo>
                      <a:pt x="639" y="486"/>
                      <a:pt x="791" y="547"/>
                      <a:pt x="912" y="638"/>
                    </a:cubicBezTo>
                    <a:cubicBezTo>
                      <a:pt x="1034" y="638"/>
                      <a:pt x="1095" y="517"/>
                      <a:pt x="973" y="486"/>
                    </a:cubicBezTo>
                    <a:cubicBezTo>
                      <a:pt x="821" y="395"/>
                      <a:pt x="730" y="334"/>
                      <a:pt x="578" y="213"/>
                    </a:cubicBezTo>
                    <a:cubicBezTo>
                      <a:pt x="487" y="182"/>
                      <a:pt x="426" y="152"/>
                      <a:pt x="365" y="91"/>
                    </a:cubicBezTo>
                    <a:cubicBezTo>
                      <a:pt x="305" y="61"/>
                      <a:pt x="213"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69"/>
              <p:cNvSpPr/>
              <p:nvPr/>
            </p:nvSpPr>
            <p:spPr>
              <a:xfrm>
                <a:off x="1710350" y="7045475"/>
                <a:ext cx="29650" cy="17325"/>
              </a:xfrm>
              <a:custGeom>
                <a:avLst/>
                <a:gdLst/>
                <a:ahLst/>
                <a:cxnLst/>
                <a:rect l="l" t="t" r="r" b="b"/>
                <a:pathLst>
                  <a:path w="1186" h="693" extrusionOk="0">
                    <a:moveTo>
                      <a:pt x="1013" y="1"/>
                    </a:moveTo>
                    <a:cubicBezTo>
                      <a:pt x="943" y="1"/>
                      <a:pt x="853" y="64"/>
                      <a:pt x="791" y="84"/>
                    </a:cubicBezTo>
                    <a:cubicBezTo>
                      <a:pt x="730" y="115"/>
                      <a:pt x="608" y="206"/>
                      <a:pt x="517" y="236"/>
                    </a:cubicBezTo>
                    <a:cubicBezTo>
                      <a:pt x="335" y="358"/>
                      <a:pt x="183" y="480"/>
                      <a:pt x="1" y="601"/>
                    </a:cubicBezTo>
                    <a:cubicBezTo>
                      <a:pt x="1" y="662"/>
                      <a:pt x="31" y="692"/>
                      <a:pt x="61" y="692"/>
                    </a:cubicBezTo>
                    <a:cubicBezTo>
                      <a:pt x="274" y="631"/>
                      <a:pt x="456" y="510"/>
                      <a:pt x="639" y="449"/>
                    </a:cubicBezTo>
                    <a:cubicBezTo>
                      <a:pt x="730" y="388"/>
                      <a:pt x="821" y="358"/>
                      <a:pt x="912" y="267"/>
                    </a:cubicBezTo>
                    <a:cubicBezTo>
                      <a:pt x="973" y="236"/>
                      <a:pt x="1186" y="176"/>
                      <a:pt x="1095" y="54"/>
                    </a:cubicBezTo>
                    <a:cubicBezTo>
                      <a:pt x="1075" y="15"/>
                      <a:pt x="1046" y="1"/>
                      <a:pt x="10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69"/>
              <p:cNvSpPr/>
              <p:nvPr/>
            </p:nvSpPr>
            <p:spPr>
              <a:xfrm>
                <a:off x="1664225" y="7055875"/>
                <a:ext cx="34750" cy="25475"/>
              </a:xfrm>
              <a:custGeom>
                <a:avLst/>
                <a:gdLst/>
                <a:ahLst/>
                <a:cxnLst/>
                <a:rect l="l" t="t" r="r" b="b"/>
                <a:pathLst>
                  <a:path w="1390" h="1019" extrusionOk="0">
                    <a:moveTo>
                      <a:pt x="178" y="0"/>
                    </a:moveTo>
                    <a:cubicBezTo>
                      <a:pt x="46" y="0"/>
                      <a:pt x="0" y="217"/>
                      <a:pt x="143" y="246"/>
                    </a:cubicBezTo>
                    <a:cubicBezTo>
                      <a:pt x="356" y="307"/>
                      <a:pt x="599" y="398"/>
                      <a:pt x="782" y="550"/>
                    </a:cubicBezTo>
                    <a:cubicBezTo>
                      <a:pt x="903" y="611"/>
                      <a:pt x="964" y="702"/>
                      <a:pt x="1055" y="763"/>
                    </a:cubicBezTo>
                    <a:lnTo>
                      <a:pt x="1146" y="884"/>
                    </a:lnTo>
                    <a:lnTo>
                      <a:pt x="1268" y="1006"/>
                    </a:lnTo>
                    <a:cubicBezTo>
                      <a:pt x="1295" y="1015"/>
                      <a:pt x="1316" y="1018"/>
                      <a:pt x="1333" y="1018"/>
                    </a:cubicBezTo>
                    <a:cubicBezTo>
                      <a:pt x="1374" y="1018"/>
                      <a:pt x="1390" y="997"/>
                      <a:pt x="1390" y="975"/>
                    </a:cubicBezTo>
                    <a:cubicBezTo>
                      <a:pt x="1390" y="884"/>
                      <a:pt x="1359" y="854"/>
                      <a:pt x="1298" y="823"/>
                    </a:cubicBezTo>
                    <a:cubicBezTo>
                      <a:pt x="1268" y="793"/>
                      <a:pt x="1238" y="702"/>
                      <a:pt x="1207" y="671"/>
                    </a:cubicBezTo>
                    <a:cubicBezTo>
                      <a:pt x="1116" y="550"/>
                      <a:pt x="994" y="459"/>
                      <a:pt x="903" y="398"/>
                    </a:cubicBezTo>
                    <a:cubicBezTo>
                      <a:pt x="691" y="246"/>
                      <a:pt x="447" y="94"/>
                      <a:pt x="204" y="3"/>
                    </a:cubicBezTo>
                    <a:cubicBezTo>
                      <a:pt x="195" y="1"/>
                      <a:pt x="187" y="0"/>
                      <a:pt x="1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69"/>
              <p:cNvSpPr/>
              <p:nvPr/>
            </p:nvSpPr>
            <p:spPr>
              <a:xfrm>
                <a:off x="1664200" y="7034650"/>
                <a:ext cx="40100" cy="23725"/>
              </a:xfrm>
              <a:custGeom>
                <a:avLst/>
                <a:gdLst/>
                <a:ahLst/>
                <a:cxnLst/>
                <a:rect l="l" t="t" r="r" b="b"/>
                <a:pathLst>
                  <a:path w="1604" h="949" extrusionOk="0">
                    <a:moveTo>
                      <a:pt x="1512" y="1"/>
                    </a:moveTo>
                    <a:cubicBezTo>
                      <a:pt x="1391" y="1"/>
                      <a:pt x="1239" y="122"/>
                      <a:pt x="1117" y="183"/>
                    </a:cubicBezTo>
                    <a:cubicBezTo>
                      <a:pt x="995" y="274"/>
                      <a:pt x="904" y="305"/>
                      <a:pt x="783" y="365"/>
                    </a:cubicBezTo>
                    <a:cubicBezTo>
                      <a:pt x="540" y="517"/>
                      <a:pt x="296" y="639"/>
                      <a:pt x="53" y="791"/>
                    </a:cubicBezTo>
                    <a:cubicBezTo>
                      <a:pt x="1" y="870"/>
                      <a:pt x="39" y="949"/>
                      <a:pt x="110" y="949"/>
                    </a:cubicBezTo>
                    <a:cubicBezTo>
                      <a:pt x="120" y="949"/>
                      <a:pt x="132" y="947"/>
                      <a:pt x="144" y="943"/>
                    </a:cubicBezTo>
                    <a:cubicBezTo>
                      <a:pt x="357" y="821"/>
                      <a:pt x="631" y="730"/>
                      <a:pt x="843" y="578"/>
                    </a:cubicBezTo>
                    <a:cubicBezTo>
                      <a:pt x="965" y="487"/>
                      <a:pt x="1087" y="457"/>
                      <a:pt x="1208" y="365"/>
                    </a:cubicBezTo>
                    <a:cubicBezTo>
                      <a:pt x="1269" y="335"/>
                      <a:pt x="1299" y="305"/>
                      <a:pt x="1391" y="305"/>
                    </a:cubicBezTo>
                    <a:cubicBezTo>
                      <a:pt x="1451" y="274"/>
                      <a:pt x="1543" y="213"/>
                      <a:pt x="1573" y="183"/>
                    </a:cubicBezTo>
                    <a:cubicBezTo>
                      <a:pt x="1603" y="122"/>
                      <a:pt x="1603" y="1"/>
                      <a:pt x="15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69"/>
              <p:cNvSpPr/>
              <p:nvPr/>
            </p:nvSpPr>
            <p:spPr>
              <a:xfrm>
                <a:off x="1733900" y="6698775"/>
                <a:ext cx="155050" cy="158425"/>
              </a:xfrm>
              <a:custGeom>
                <a:avLst/>
                <a:gdLst/>
                <a:ahLst/>
                <a:cxnLst/>
                <a:rect l="l" t="t" r="r" b="b"/>
                <a:pathLst>
                  <a:path w="6202" h="6337" extrusionOk="0">
                    <a:moveTo>
                      <a:pt x="6202" y="1"/>
                    </a:moveTo>
                    <a:cubicBezTo>
                      <a:pt x="5746" y="274"/>
                      <a:pt x="5290" y="457"/>
                      <a:pt x="4864" y="700"/>
                    </a:cubicBezTo>
                    <a:cubicBezTo>
                      <a:pt x="4439" y="882"/>
                      <a:pt x="4074" y="1065"/>
                      <a:pt x="3648" y="1277"/>
                    </a:cubicBezTo>
                    <a:cubicBezTo>
                      <a:pt x="3608" y="1277"/>
                      <a:pt x="3567" y="1291"/>
                      <a:pt x="3545" y="1291"/>
                    </a:cubicBezTo>
                    <a:cubicBezTo>
                      <a:pt x="3533" y="1291"/>
                      <a:pt x="3527" y="1288"/>
                      <a:pt x="3527" y="1277"/>
                    </a:cubicBezTo>
                    <a:cubicBezTo>
                      <a:pt x="3223" y="1490"/>
                      <a:pt x="2888" y="1642"/>
                      <a:pt x="2554" y="1855"/>
                    </a:cubicBezTo>
                    <a:cubicBezTo>
                      <a:pt x="2068" y="2159"/>
                      <a:pt x="1490" y="2372"/>
                      <a:pt x="1065" y="2828"/>
                    </a:cubicBezTo>
                    <a:cubicBezTo>
                      <a:pt x="639" y="3253"/>
                      <a:pt x="335" y="3770"/>
                      <a:pt x="183" y="4347"/>
                    </a:cubicBezTo>
                    <a:cubicBezTo>
                      <a:pt x="1" y="4986"/>
                      <a:pt x="244" y="5594"/>
                      <a:pt x="852" y="5989"/>
                    </a:cubicBezTo>
                    <a:cubicBezTo>
                      <a:pt x="1196" y="6226"/>
                      <a:pt x="1594" y="6337"/>
                      <a:pt x="1997" y="6337"/>
                    </a:cubicBezTo>
                    <a:cubicBezTo>
                      <a:pt x="2731" y="6337"/>
                      <a:pt x="3481" y="5968"/>
                      <a:pt x="3952" y="5320"/>
                    </a:cubicBezTo>
                    <a:cubicBezTo>
                      <a:pt x="4347" y="4803"/>
                      <a:pt x="4743" y="4226"/>
                      <a:pt x="5016" y="3648"/>
                    </a:cubicBezTo>
                    <a:cubicBezTo>
                      <a:pt x="5259" y="3192"/>
                      <a:pt x="5442" y="2706"/>
                      <a:pt x="5624" y="2220"/>
                    </a:cubicBezTo>
                    <a:cubicBezTo>
                      <a:pt x="5806" y="1490"/>
                      <a:pt x="6019" y="821"/>
                      <a:pt x="6202" y="92"/>
                    </a:cubicBezTo>
                    <a:lnTo>
                      <a:pt x="62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69"/>
              <p:cNvSpPr/>
              <p:nvPr/>
            </p:nvSpPr>
            <p:spPr>
              <a:xfrm>
                <a:off x="1780725" y="6735050"/>
                <a:ext cx="81800" cy="82575"/>
              </a:xfrm>
              <a:custGeom>
                <a:avLst/>
                <a:gdLst/>
                <a:ahLst/>
                <a:cxnLst/>
                <a:rect l="l" t="t" r="r" b="b"/>
                <a:pathLst>
                  <a:path w="3272" h="3303" extrusionOk="0">
                    <a:moveTo>
                      <a:pt x="3191" y="0"/>
                    </a:moveTo>
                    <a:cubicBezTo>
                      <a:pt x="3177" y="0"/>
                      <a:pt x="3161" y="3"/>
                      <a:pt x="3143" y="9"/>
                    </a:cubicBezTo>
                    <a:cubicBezTo>
                      <a:pt x="2566" y="465"/>
                      <a:pt x="2170" y="1042"/>
                      <a:pt x="1715" y="1620"/>
                    </a:cubicBezTo>
                    <a:cubicBezTo>
                      <a:pt x="1289" y="2167"/>
                      <a:pt x="833" y="2744"/>
                      <a:pt x="134" y="3048"/>
                    </a:cubicBezTo>
                    <a:cubicBezTo>
                      <a:pt x="0" y="3128"/>
                      <a:pt x="78" y="3302"/>
                      <a:pt x="202" y="3302"/>
                    </a:cubicBezTo>
                    <a:cubicBezTo>
                      <a:pt x="219" y="3302"/>
                      <a:pt x="237" y="3299"/>
                      <a:pt x="256" y="3291"/>
                    </a:cubicBezTo>
                    <a:cubicBezTo>
                      <a:pt x="1623" y="2623"/>
                      <a:pt x="2079" y="1042"/>
                      <a:pt x="3173" y="70"/>
                    </a:cubicBezTo>
                    <a:cubicBezTo>
                      <a:pt x="3272" y="45"/>
                      <a:pt x="3251" y="0"/>
                      <a:pt x="3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69"/>
              <p:cNvSpPr/>
              <p:nvPr/>
            </p:nvSpPr>
            <p:spPr>
              <a:xfrm>
                <a:off x="1821025" y="6767925"/>
                <a:ext cx="30700" cy="14050"/>
              </a:xfrm>
              <a:custGeom>
                <a:avLst/>
                <a:gdLst/>
                <a:ahLst/>
                <a:cxnLst/>
                <a:rect l="l" t="t" r="r" b="b"/>
                <a:pathLst>
                  <a:path w="1228" h="562" extrusionOk="0">
                    <a:moveTo>
                      <a:pt x="1075" y="1"/>
                    </a:moveTo>
                    <a:cubicBezTo>
                      <a:pt x="923" y="62"/>
                      <a:pt x="741" y="92"/>
                      <a:pt x="589" y="183"/>
                    </a:cubicBezTo>
                    <a:cubicBezTo>
                      <a:pt x="498" y="214"/>
                      <a:pt x="437" y="244"/>
                      <a:pt x="346" y="244"/>
                    </a:cubicBezTo>
                    <a:cubicBezTo>
                      <a:pt x="285" y="305"/>
                      <a:pt x="163" y="305"/>
                      <a:pt x="103" y="366"/>
                    </a:cubicBezTo>
                    <a:cubicBezTo>
                      <a:pt x="0" y="442"/>
                      <a:pt x="27" y="562"/>
                      <a:pt x="110" y="562"/>
                    </a:cubicBezTo>
                    <a:cubicBezTo>
                      <a:pt x="126" y="562"/>
                      <a:pt x="144" y="558"/>
                      <a:pt x="163" y="548"/>
                    </a:cubicBezTo>
                    <a:cubicBezTo>
                      <a:pt x="254" y="518"/>
                      <a:pt x="346" y="487"/>
                      <a:pt x="437" y="457"/>
                    </a:cubicBezTo>
                    <a:lnTo>
                      <a:pt x="650" y="335"/>
                    </a:lnTo>
                    <a:cubicBezTo>
                      <a:pt x="802" y="244"/>
                      <a:pt x="954" y="183"/>
                      <a:pt x="1166" y="153"/>
                    </a:cubicBezTo>
                    <a:cubicBezTo>
                      <a:pt x="1227" y="153"/>
                      <a:pt x="1197" y="1"/>
                      <a:pt x="10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69"/>
              <p:cNvSpPr/>
              <p:nvPr/>
            </p:nvSpPr>
            <p:spPr>
              <a:xfrm>
                <a:off x="1818250" y="6745325"/>
                <a:ext cx="10675" cy="33875"/>
              </a:xfrm>
              <a:custGeom>
                <a:avLst/>
                <a:gdLst/>
                <a:ahLst/>
                <a:cxnLst/>
                <a:rect l="l" t="t" r="r" b="b"/>
                <a:pathLst>
                  <a:path w="427" h="1355" extrusionOk="0">
                    <a:moveTo>
                      <a:pt x="293" y="1"/>
                    </a:moveTo>
                    <a:cubicBezTo>
                      <a:pt x="274" y="1"/>
                      <a:pt x="259" y="8"/>
                      <a:pt x="244" y="23"/>
                    </a:cubicBezTo>
                    <a:cubicBezTo>
                      <a:pt x="122" y="84"/>
                      <a:pt x="153" y="236"/>
                      <a:pt x="122" y="327"/>
                    </a:cubicBezTo>
                    <a:cubicBezTo>
                      <a:pt x="122" y="418"/>
                      <a:pt x="92" y="540"/>
                      <a:pt x="92" y="631"/>
                    </a:cubicBezTo>
                    <a:cubicBezTo>
                      <a:pt x="62" y="844"/>
                      <a:pt x="62" y="1026"/>
                      <a:pt x="1" y="1270"/>
                    </a:cubicBezTo>
                    <a:cubicBezTo>
                      <a:pt x="36" y="1323"/>
                      <a:pt x="71" y="1355"/>
                      <a:pt x="95" y="1355"/>
                    </a:cubicBezTo>
                    <a:cubicBezTo>
                      <a:pt x="112" y="1355"/>
                      <a:pt x="122" y="1338"/>
                      <a:pt x="122" y="1300"/>
                    </a:cubicBezTo>
                    <a:cubicBezTo>
                      <a:pt x="214" y="1118"/>
                      <a:pt x="244" y="905"/>
                      <a:pt x="274" y="662"/>
                    </a:cubicBezTo>
                    <a:cubicBezTo>
                      <a:pt x="305" y="540"/>
                      <a:pt x="305" y="479"/>
                      <a:pt x="365" y="358"/>
                    </a:cubicBezTo>
                    <a:cubicBezTo>
                      <a:pt x="396" y="236"/>
                      <a:pt x="426" y="145"/>
                      <a:pt x="365" y="23"/>
                    </a:cubicBezTo>
                    <a:cubicBezTo>
                      <a:pt x="335" y="8"/>
                      <a:pt x="312" y="1"/>
                      <a:pt x="2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69"/>
              <p:cNvSpPr/>
              <p:nvPr/>
            </p:nvSpPr>
            <p:spPr>
              <a:xfrm>
                <a:off x="1784525" y="6799850"/>
                <a:ext cx="43625" cy="14725"/>
              </a:xfrm>
              <a:custGeom>
                <a:avLst/>
                <a:gdLst/>
                <a:ahLst/>
                <a:cxnLst/>
                <a:rect l="l" t="t" r="r" b="b"/>
                <a:pathLst>
                  <a:path w="1745" h="589" extrusionOk="0">
                    <a:moveTo>
                      <a:pt x="1319" y="0"/>
                    </a:moveTo>
                    <a:cubicBezTo>
                      <a:pt x="1167" y="0"/>
                      <a:pt x="1046" y="31"/>
                      <a:pt x="894" y="31"/>
                    </a:cubicBezTo>
                    <a:cubicBezTo>
                      <a:pt x="651" y="122"/>
                      <a:pt x="377" y="183"/>
                      <a:pt x="134" y="335"/>
                    </a:cubicBezTo>
                    <a:cubicBezTo>
                      <a:pt x="0" y="415"/>
                      <a:pt x="101" y="589"/>
                      <a:pt x="210" y="589"/>
                    </a:cubicBezTo>
                    <a:cubicBezTo>
                      <a:pt x="225" y="589"/>
                      <a:pt x="241" y="585"/>
                      <a:pt x="255" y="578"/>
                    </a:cubicBezTo>
                    <a:cubicBezTo>
                      <a:pt x="499" y="426"/>
                      <a:pt x="711" y="304"/>
                      <a:pt x="955" y="213"/>
                    </a:cubicBezTo>
                    <a:cubicBezTo>
                      <a:pt x="1046" y="183"/>
                      <a:pt x="1198" y="152"/>
                      <a:pt x="1319" y="152"/>
                    </a:cubicBezTo>
                    <a:lnTo>
                      <a:pt x="1502" y="152"/>
                    </a:lnTo>
                    <a:cubicBezTo>
                      <a:pt x="1593" y="152"/>
                      <a:pt x="1623" y="152"/>
                      <a:pt x="1714" y="122"/>
                    </a:cubicBezTo>
                    <a:cubicBezTo>
                      <a:pt x="1745" y="122"/>
                      <a:pt x="1745" y="31"/>
                      <a:pt x="1714" y="31"/>
                    </a:cubicBezTo>
                    <a:cubicBezTo>
                      <a:pt x="1654" y="0"/>
                      <a:pt x="1593" y="0"/>
                      <a:pt x="15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69"/>
              <p:cNvSpPr/>
              <p:nvPr/>
            </p:nvSpPr>
            <p:spPr>
              <a:xfrm>
                <a:off x="1783625" y="6766300"/>
                <a:ext cx="14900" cy="47675"/>
              </a:xfrm>
              <a:custGeom>
                <a:avLst/>
                <a:gdLst/>
                <a:ahLst/>
                <a:cxnLst/>
                <a:rect l="l" t="t" r="r" b="b"/>
                <a:pathLst>
                  <a:path w="596" h="1907" extrusionOk="0">
                    <a:moveTo>
                      <a:pt x="466" y="1"/>
                    </a:moveTo>
                    <a:cubicBezTo>
                      <a:pt x="431" y="1"/>
                      <a:pt x="397" y="23"/>
                      <a:pt x="383" y="66"/>
                    </a:cubicBezTo>
                    <a:cubicBezTo>
                      <a:pt x="322" y="127"/>
                      <a:pt x="322" y="218"/>
                      <a:pt x="291" y="279"/>
                    </a:cubicBezTo>
                    <a:cubicBezTo>
                      <a:pt x="291" y="370"/>
                      <a:pt x="261" y="400"/>
                      <a:pt x="261" y="461"/>
                    </a:cubicBezTo>
                    <a:cubicBezTo>
                      <a:pt x="231" y="613"/>
                      <a:pt x="231" y="765"/>
                      <a:pt x="170" y="917"/>
                    </a:cubicBezTo>
                    <a:cubicBezTo>
                      <a:pt x="140" y="1221"/>
                      <a:pt x="79" y="1494"/>
                      <a:pt x="18" y="1798"/>
                    </a:cubicBezTo>
                    <a:cubicBezTo>
                      <a:pt x="1" y="1867"/>
                      <a:pt x="41" y="1906"/>
                      <a:pt x="85" y="1906"/>
                    </a:cubicBezTo>
                    <a:cubicBezTo>
                      <a:pt x="120" y="1906"/>
                      <a:pt x="157" y="1882"/>
                      <a:pt x="170" y="1829"/>
                    </a:cubicBezTo>
                    <a:cubicBezTo>
                      <a:pt x="261" y="1525"/>
                      <a:pt x="322" y="1282"/>
                      <a:pt x="383" y="978"/>
                    </a:cubicBezTo>
                    <a:cubicBezTo>
                      <a:pt x="413" y="826"/>
                      <a:pt x="443" y="704"/>
                      <a:pt x="474" y="552"/>
                    </a:cubicBezTo>
                    <a:cubicBezTo>
                      <a:pt x="535" y="400"/>
                      <a:pt x="595" y="248"/>
                      <a:pt x="565" y="96"/>
                    </a:cubicBezTo>
                    <a:cubicBezTo>
                      <a:pt x="549" y="31"/>
                      <a:pt x="506" y="1"/>
                      <a:pt x="4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69"/>
              <p:cNvSpPr/>
              <p:nvPr/>
            </p:nvSpPr>
            <p:spPr>
              <a:xfrm>
                <a:off x="1759750" y="6891800"/>
                <a:ext cx="183900" cy="95400"/>
              </a:xfrm>
              <a:custGeom>
                <a:avLst/>
                <a:gdLst/>
                <a:ahLst/>
                <a:cxnLst/>
                <a:rect l="l" t="t" r="r" b="b"/>
                <a:pathLst>
                  <a:path w="7356" h="3816" extrusionOk="0">
                    <a:moveTo>
                      <a:pt x="4620" y="0"/>
                    </a:moveTo>
                    <a:cubicBezTo>
                      <a:pt x="4420" y="55"/>
                      <a:pt x="4197" y="66"/>
                      <a:pt x="3979" y="66"/>
                    </a:cubicBezTo>
                    <a:cubicBezTo>
                      <a:pt x="3834" y="66"/>
                      <a:pt x="3690" y="61"/>
                      <a:pt x="3557" y="61"/>
                    </a:cubicBezTo>
                    <a:cubicBezTo>
                      <a:pt x="3009" y="91"/>
                      <a:pt x="2432" y="61"/>
                      <a:pt x="1885" y="243"/>
                    </a:cubicBezTo>
                    <a:cubicBezTo>
                      <a:pt x="1368" y="426"/>
                      <a:pt x="851" y="699"/>
                      <a:pt x="487" y="1095"/>
                    </a:cubicBezTo>
                    <a:cubicBezTo>
                      <a:pt x="61" y="1611"/>
                      <a:pt x="0" y="2158"/>
                      <a:pt x="304" y="2797"/>
                    </a:cubicBezTo>
                    <a:cubicBezTo>
                      <a:pt x="658" y="3463"/>
                      <a:pt x="1396" y="3815"/>
                      <a:pt x="2159" y="3815"/>
                    </a:cubicBezTo>
                    <a:cubicBezTo>
                      <a:pt x="2510" y="3815"/>
                      <a:pt x="2866" y="3740"/>
                      <a:pt x="3192" y="3587"/>
                    </a:cubicBezTo>
                    <a:cubicBezTo>
                      <a:pt x="3739" y="3313"/>
                      <a:pt x="4316" y="3009"/>
                      <a:pt x="4803" y="2614"/>
                    </a:cubicBezTo>
                    <a:cubicBezTo>
                      <a:pt x="5228" y="2341"/>
                      <a:pt x="5563" y="1976"/>
                      <a:pt x="5958" y="1672"/>
                    </a:cubicBezTo>
                    <a:cubicBezTo>
                      <a:pt x="6414" y="1186"/>
                      <a:pt x="6870" y="639"/>
                      <a:pt x="7356" y="152"/>
                    </a:cubicBezTo>
                    <a:lnTo>
                      <a:pt x="7356" y="122"/>
                    </a:lnTo>
                    <a:cubicBezTo>
                      <a:pt x="7194" y="132"/>
                      <a:pt x="7035" y="135"/>
                      <a:pt x="6879" y="135"/>
                    </a:cubicBezTo>
                    <a:cubicBezTo>
                      <a:pt x="6566" y="135"/>
                      <a:pt x="6262" y="122"/>
                      <a:pt x="5958" y="122"/>
                    </a:cubicBezTo>
                    <a:cubicBezTo>
                      <a:pt x="5532" y="122"/>
                      <a:pt x="5107" y="91"/>
                      <a:pt x="4712" y="91"/>
                    </a:cubicBezTo>
                    <a:cubicBezTo>
                      <a:pt x="4712" y="61"/>
                      <a:pt x="4681" y="61"/>
                      <a:pt x="46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69"/>
              <p:cNvSpPr/>
              <p:nvPr/>
            </p:nvSpPr>
            <p:spPr>
              <a:xfrm>
                <a:off x="1806100" y="6912300"/>
                <a:ext cx="101850" cy="38050"/>
              </a:xfrm>
              <a:custGeom>
                <a:avLst/>
                <a:gdLst/>
                <a:ahLst/>
                <a:cxnLst/>
                <a:rect l="l" t="t" r="r" b="b"/>
                <a:pathLst>
                  <a:path w="4074" h="1522" extrusionOk="0">
                    <a:moveTo>
                      <a:pt x="3952" y="1"/>
                    </a:moveTo>
                    <a:cubicBezTo>
                      <a:pt x="2650" y="208"/>
                      <a:pt x="1579" y="1250"/>
                      <a:pt x="262" y="1250"/>
                    </a:cubicBezTo>
                    <a:cubicBezTo>
                      <a:pt x="226" y="1250"/>
                      <a:pt x="189" y="1249"/>
                      <a:pt x="152" y="1247"/>
                    </a:cubicBezTo>
                    <a:cubicBezTo>
                      <a:pt x="0" y="1247"/>
                      <a:pt x="0" y="1521"/>
                      <a:pt x="152" y="1521"/>
                    </a:cubicBezTo>
                    <a:cubicBezTo>
                      <a:pt x="172" y="1521"/>
                      <a:pt x="192" y="1521"/>
                      <a:pt x="212" y="1521"/>
                    </a:cubicBezTo>
                    <a:cubicBezTo>
                      <a:pt x="1641" y="1521"/>
                      <a:pt x="2693" y="452"/>
                      <a:pt x="3982" y="92"/>
                    </a:cubicBezTo>
                    <a:cubicBezTo>
                      <a:pt x="4073" y="92"/>
                      <a:pt x="4043" y="1"/>
                      <a:pt x="39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69"/>
              <p:cNvSpPr/>
              <p:nvPr/>
            </p:nvSpPr>
            <p:spPr>
              <a:xfrm>
                <a:off x="1854725" y="6931300"/>
                <a:ext cx="28150" cy="6100"/>
              </a:xfrm>
              <a:custGeom>
                <a:avLst/>
                <a:gdLst/>
                <a:ahLst/>
                <a:cxnLst/>
                <a:rect l="l" t="t" r="r" b="b"/>
                <a:pathLst>
                  <a:path w="1126" h="244" extrusionOk="0">
                    <a:moveTo>
                      <a:pt x="122" y="1"/>
                    </a:moveTo>
                    <a:cubicBezTo>
                      <a:pt x="62" y="1"/>
                      <a:pt x="1" y="31"/>
                      <a:pt x="1" y="62"/>
                    </a:cubicBezTo>
                    <a:cubicBezTo>
                      <a:pt x="1" y="92"/>
                      <a:pt x="31" y="183"/>
                      <a:pt x="62" y="183"/>
                    </a:cubicBezTo>
                    <a:cubicBezTo>
                      <a:pt x="107" y="198"/>
                      <a:pt x="145" y="198"/>
                      <a:pt x="187" y="198"/>
                    </a:cubicBezTo>
                    <a:cubicBezTo>
                      <a:pt x="229" y="198"/>
                      <a:pt x="274" y="198"/>
                      <a:pt x="335" y="214"/>
                    </a:cubicBezTo>
                    <a:lnTo>
                      <a:pt x="578" y="214"/>
                    </a:lnTo>
                    <a:cubicBezTo>
                      <a:pt x="730" y="214"/>
                      <a:pt x="913" y="244"/>
                      <a:pt x="1065" y="244"/>
                    </a:cubicBezTo>
                    <a:cubicBezTo>
                      <a:pt x="1095" y="244"/>
                      <a:pt x="1125" y="214"/>
                      <a:pt x="1125" y="183"/>
                    </a:cubicBezTo>
                    <a:cubicBezTo>
                      <a:pt x="1125" y="183"/>
                      <a:pt x="1095" y="153"/>
                      <a:pt x="1065" y="153"/>
                    </a:cubicBezTo>
                    <a:cubicBezTo>
                      <a:pt x="913" y="92"/>
                      <a:pt x="761" y="92"/>
                      <a:pt x="578" y="62"/>
                    </a:cubicBezTo>
                    <a:cubicBezTo>
                      <a:pt x="487" y="62"/>
                      <a:pt x="426" y="31"/>
                      <a:pt x="335" y="31"/>
                    </a:cubicBezTo>
                    <a:cubicBezTo>
                      <a:pt x="274" y="31"/>
                      <a:pt x="183"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69"/>
              <p:cNvSpPr/>
              <p:nvPr/>
            </p:nvSpPr>
            <p:spPr>
              <a:xfrm>
                <a:off x="1852450" y="6906225"/>
                <a:ext cx="22050" cy="26175"/>
              </a:xfrm>
              <a:custGeom>
                <a:avLst/>
                <a:gdLst/>
                <a:ahLst/>
                <a:cxnLst/>
                <a:rect l="l" t="t" r="r" b="b"/>
                <a:pathLst>
                  <a:path w="882" h="1047" extrusionOk="0">
                    <a:moveTo>
                      <a:pt x="760" y="1"/>
                    </a:moveTo>
                    <a:cubicBezTo>
                      <a:pt x="730" y="1"/>
                      <a:pt x="700" y="1"/>
                      <a:pt x="669" y="31"/>
                    </a:cubicBezTo>
                    <a:cubicBezTo>
                      <a:pt x="578" y="122"/>
                      <a:pt x="548" y="183"/>
                      <a:pt x="456" y="274"/>
                    </a:cubicBezTo>
                    <a:cubicBezTo>
                      <a:pt x="426" y="335"/>
                      <a:pt x="365" y="426"/>
                      <a:pt x="304" y="487"/>
                    </a:cubicBezTo>
                    <a:cubicBezTo>
                      <a:pt x="213" y="639"/>
                      <a:pt x="92" y="791"/>
                      <a:pt x="1" y="1004"/>
                    </a:cubicBezTo>
                    <a:cubicBezTo>
                      <a:pt x="1" y="1025"/>
                      <a:pt x="31" y="1047"/>
                      <a:pt x="59" y="1047"/>
                    </a:cubicBezTo>
                    <a:cubicBezTo>
                      <a:pt x="71" y="1047"/>
                      <a:pt x="83" y="1043"/>
                      <a:pt x="92" y="1034"/>
                    </a:cubicBezTo>
                    <a:cubicBezTo>
                      <a:pt x="213" y="882"/>
                      <a:pt x="365" y="761"/>
                      <a:pt x="456" y="609"/>
                    </a:cubicBezTo>
                    <a:cubicBezTo>
                      <a:pt x="548" y="548"/>
                      <a:pt x="578" y="457"/>
                      <a:pt x="669" y="396"/>
                    </a:cubicBezTo>
                    <a:cubicBezTo>
                      <a:pt x="730" y="305"/>
                      <a:pt x="760" y="244"/>
                      <a:pt x="852" y="153"/>
                    </a:cubicBezTo>
                    <a:cubicBezTo>
                      <a:pt x="882" y="122"/>
                      <a:pt x="882" y="92"/>
                      <a:pt x="852" y="31"/>
                    </a:cubicBezTo>
                    <a:cubicBezTo>
                      <a:pt x="852" y="1"/>
                      <a:pt x="821" y="1"/>
                      <a:pt x="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69"/>
              <p:cNvSpPr/>
              <p:nvPr/>
            </p:nvSpPr>
            <p:spPr>
              <a:xfrm>
                <a:off x="1809125" y="6943950"/>
                <a:ext cx="41825" cy="11700"/>
              </a:xfrm>
              <a:custGeom>
                <a:avLst/>
                <a:gdLst/>
                <a:ahLst/>
                <a:cxnLst/>
                <a:rect l="l" t="t" r="r" b="b"/>
                <a:pathLst>
                  <a:path w="1673" h="468" extrusionOk="0">
                    <a:moveTo>
                      <a:pt x="310" y="0"/>
                    </a:moveTo>
                    <a:cubicBezTo>
                      <a:pt x="246" y="0"/>
                      <a:pt x="183" y="4"/>
                      <a:pt x="123" y="12"/>
                    </a:cubicBezTo>
                    <a:cubicBezTo>
                      <a:pt x="31" y="12"/>
                      <a:pt x="1" y="42"/>
                      <a:pt x="1" y="133"/>
                    </a:cubicBezTo>
                    <a:cubicBezTo>
                      <a:pt x="1" y="194"/>
                      <a:pt x="31" y="255"/>
                      <a:pt x="123" y="255"/>
                    </a:cubicBezTo>
                    <a:cubicBezTo>
                      <a:pt x="229" y="224"/>
                      <a:pt x="351" y="209"/>
                      <a:pt x="472" y="209"/>
                    </a:cubicBezTo>
                    <a:cubicBezTo>
                      <a:pt x="594" y="209"/>
                      <a:pt x="715" y="224"/>
                      <a:pt x="822" y="255"/>
                    </a:cubicBezTo>
                    <a:cubicBezTo>
                      <a:pt x="943" y="285"/>
                      <a:pt x="1065" y="285"/>
                      <a:pt x="1186" y="316"/>
                    </a:cubicBezTo>
                    <a:cubicBezTo>
                      <a:pt x="1217" y="346"/>
                      <a:pt x="1278" y="346"/>
                      <a:pt x="1338" y="407"/>
                    </a:cubicBezTo>
                    <a:cubicBezTo>
                      <a:pt x="1369" y="437"/>
                      <a:pt x="1430" y="467"/>
                      <a:pt x="1490" y="467"/>
                    </a:cubicBezTo>
                    <a:cubicBezTo>
                      <a:pt x="1642" y="467"/>
                      <a:pt x="1673" y="437"/>
                      <a:pt x="1642" y="407"/>
                    </a:cubicBezTo>
                    <a:cubicBezTo>
                      <a:pt x="1582" y="346"/>
                      <a:pt x="1551" y="316"/>
                      <a:pt x="1490" y="285"/>
                    </a:cubicBezTo>
                    <a:cubicBezTo>
                      <a:pt x="1430" y="255"/>
                      <a:pt x="1369" y="194"/>
                      <a:pt x="1278" y="194"/>
                    </a:cubicBezTo>
                    <a:cubicBezTo>
                      <a:pt x="1186" y="164"/>
                      <a:pt x="1065" y="103"/>
                      <a:pt x="913" y="103"/>
                    </a:cubicBezTo>
                    <a:cubicBezTo>
                      <a:pt x="708" y="34"/>
                      <a:pt x="503" y="0"/>
                      <a:pt x="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69"/>
              <p:cNvSpPr/>
              <p:nvPr/>
            </p:nvSpPr>
            <p:spPr>
              <a:xfrm>
                <a:off x="1807275" y="6910650"/>
                <a:ext cx="31325" cy="36475"/>
              </a:xfrm>
              <a:custGeom>
                <a:avLst/>
                <a:gdLst/>
                <a:ahLst/>
                <a:cxnLst/>
                <a:rect l="l" t="t" r="r" b="b"/>
                <a:pathLst>
                  <a:path w="1253" h="1459" extrusionOk="0">
                    <a:moveTo>
                      <a:pt x="1086" y="0"/>
                    </a:moveTo>
                    <a:cubicBezTo>
                      <a:pt x="1073" y="0"/>
                      <a:pt x="1060" y="2"/>
                      <a:pt x="1048" y="6"/>
                    </a:cubicBezTo>
                    <a:cubicBezTo>
                      <a:pt x="987" y="67"/>
                      <a:pt x="956" y="128"/>
                      <a:pt x="896" y="158"/>
                    </a:cubicBezTo>
                    <a:cubicBezTo>
                      <a:pt x="865" y="219"/>
                      <a:pt x="835" y="280"/>
                      <a:pt x="804" y="310"/>
                    </a:cubicBezTo>
                    <a:cubicBezTo>
                      <a:pt x="713" y="432"/>
                      <a:pt x="592" y="553"/>
                      <a:pt x="531" y="675"/>
                    </a:cubicBezTo>
                    <a:cubicBezTo>
                      <a:pt x="379" y="888"/>
                      <a:pt x="197" y="1131"/>
                      <a:pt x="45" y="1313"/>
                    </a:cubicBezTo>
                    <a:cubicBezTo>
                      <a:pt x="0" y="1402"/>
                      <a:pt x="53" y="1459"/>
                      <a:pt x="121" y="1459"/>
                    </a:cubicBezTo>
                    <a:cubicBezTo>
                      <a:pt x="146" y="1459"/>
                      <a:pt x="172" y="1451"/>
                      <a:pt x="197" y="1435"/>
                    </a:cubicBezTo>
                    <a:cubicBezTo>
                      <a:pt x="379" y="1192"/>
                      <a:pt x="531" y="1009"/>
                      <a:pt x="713" y="766"/>
                    </a:cubicBezTo>
                    <a:cubicBezTo>
                      <a:pt x="804" y="675"/>
                      <a:pt x="896" y="584"/>
                      <a:pt x="987" y="462"/>
                    </a:cubicBezTo>
                    <a:cubicBezTo>
                      <a:pt x="1017" y="432"/>
                      <a:pt x="1048" y="371"/>
                      <a:pt x="1108" y="310"/>
                    </a:cubicBezTo>
                    <a:cubicBezTo>
                      <a:pt x="1139" y="249"/>
                      <a:pt x="1200" y="219"/>
                      <a:pt x="1200" y="128"/>
                    </a:cubicBezTo>
                    <a:cubicBezTo>
                      <a:pt x="1252" y="75"/>
                      <a:pt x="1169" y="0"/>
                      <a:pt x="10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69"/>
              <p:cNvSpPr/>
              <p:nvPr/>
            </p:nvSpPr>
            <p:spPr>
              <a:xfrm>
                <a:off x="969450" y="6002600"/>
                <a:ext cx="954450" cy="1196975"/>
              </a:xfrm>
              <a:custGeom>
                <a:avLst/>
                <a:gdLst/>
                <a:ahLst/>
                <a:cxnLst/>
                <a:rect l="l" t="t" r="r" b="b"/>
                <a:pathLst>
                  <a:path w="38178" h="47879" extrusionOk="0">
                    <a:moveTo>
                      <a:pt x="19211" y="1"/>
                    </a:moveTo>
                    <a:cubicBezTo>
                      <a:pt x="18785" y="1"/>
                      <a:pt x="18360" y="5"/>
                      <a:pt x="17934" y="5"/>
                    </a:cubicBezTo>
                    <a:cubicBezTo>
                      <a:pt x="16475" y="5"/>
                      <a:pt x="15047" y="127"/>
                      <a:pt x="13648" y="522"/>
                    </a:cubicBezTo>
                    <a:cubicBezTo>
                      <a:pt x="11733" y="1008"/>
                      <a:pt x="9940" y="1677"/>
                      <a:pt x="8329" y="2832"/>
                    </a:cubicBezTo>
                    <a:cubicBezTo>
                      <a:pt x="7356" y="3471"/>
                      <a:pt x="6536" y="4261"/>
                      <a:pt x="5776" y="5112"/>
                    </a:cubicBezTo>
                    <a:cubicBezTo>
                      <a:pt x="4317" y="6692"/>
                      <a:pt x="3192" y="8577"/>
                      <a:pt x="2189" y="10492"/>
                    </a:cubicBezTo>
                    <a:cubicBezTo>
                      <a:pt x="1855" y="11191"/>
                      <a:pt x="1612" y="11860"/>
                      <a:pt x="1369" y="12559"/>
                    </a:cubicBezTo>
                    <a:cubicBezTo>
                      <a:pt x="943" y="13623"/>
                      <a:pt x="609" y="14717"/>
                      <a:pt x="365" y="15811"/>
                    </a:cubicBezTo>
                    <a:cubicBezTo>
                      <a:pt x="214" y="16662"/>
                      <a:pt x="153" y="17544"/>
                      <a:pt x="62" y="18364"/>
                    </a:cubicBezTo>
                    <a:cubicBezTo>
                      <a:pt x="31" y="19094"/>
                      <a:pt x="1" y="19854"/>
                      <a:pt x="1" y="20583"/>
                    </a:cubicBezTo>
                    <a:cubicBezTo>
                      <a:pt x="1" y="22133"/>
                      <a:pt x="183" y="23684"/>
                      <a:pt x="639" y="25173"/>
                    </a:cubicBezTo>
                    <a:cubicBezTo>
                      <a:pt x="1247" y="27179"/>
                      <a:pt x="2189" y="29003"/>
                      <a:pt x="3557" y="30644"/>
                    </a:cubicBezTo>
                    <a:cubicBezTo>
                      <a:pt x="4074" y="31252"/>
                      <a:pt x="4560" y="31830"/>
                      <a:pt x="5077" y="32346"/>
                    </a:cubicBezTo>
                    <a:cubicBezTo>
                      <a:pt x="5381" y="32650"/>
                      <a:pt x="5685" y="32954"/>
                      <a:pt x="5928" y="33349"/>
                    </a:cubicBezTo>
                    <a:cubicBezTo>
                      <a:pt x="7417" y="35538"/>
                      <a:pt x="8724" y="37787"/>
                      <a:pt x="10001" y="40097"/>
                    </a:cubicBezTo>
                    <a:cubicBezTo>
                      <a:pt x="10761" y="41495"/>
                      <a:pt x="11217" y="42985"/>
                      <a:pt x="11430" y="44596"/>
                    </a:cubicBezTo>
                    <a:cubicBezTo>
                      <a:pt x="11551" y="45295"/>
                      <a:pt x="11612" y="45994"/>
                      <a:pt x="11733" y="46663"/>
                    </a:cubicBezTo>
                    <a:cubicBezTo>
                      <a:pt x="11764" y="47119"/>
                      <a:pt x="12129" y="47331"/>
                      <a:pt x="12493" y="47423"/>
                    </a:cubicBezTo>
                    <a:cubicBezTo>
                      <a:pt x="12949" y="47575"/>
                      <a:pt x="13405" y="47635"/>
                      <a:pt x="13861" y="47666"/>
                    </a:cubicBezTo>
                    <a:cubicBezTo>
                      <a:pt x="14773" y="47787"/>
                      <a:pt x="15715" y="47818"/>
                      <a:pt x="16688" y="47848"/>
                    </a:cubicBezTo>
                    <a:cubicBezTo>
                      <a:pt x="16718" y="47848"/>
                      <a:pt x="16779" y="47878"/>
                      <a:pt x="16840" y="47878"/>
                    </a:cubicBezTo>
                    <a:lnTo>
                      <a:pt x="21339" y="47878"/>
                    </a:lnTo>
                    <a:cubicBezTo>
                      <a:pt x="21552" y="47843"/>
                      <a:pt x="21755" y="47828"/>
                      <a:pt x="21948" y="47828"/>
                    </a:cubicBezTo>
                    <a:cubicBezTo>
                      <a:pt x="22085" y="47828"/>
                      <a:pt x="22216" y="47835"/>
                      <a:pt x="22342" y="47848"/>
                    </a:cubicBezTo>
                    <a:cubicBezTo>
                      <a:pt x="23284" y="47818"/>
                      <a:pt x="24287" y="47726"/>
                      <a:pt x="25229" y="47575"/>
                    </a:cubicBezTo>
                    <a:cubicBezTo>
                      <a:pt x="25564" y="47544"/>
                      <a:pt x="25898" y="47483"/>
                      <a:pt x="26171" y="47210"/>
                    </a:cubicBezTo>
                    <a:cubicBezTo>
                      <a:pt x="26354" y="47058"/>
                      <a:pt x="26415" y="46875"/>
                      <a:pt x="26445" y="46663"/>
                    </a:cubicBezTo>
                    <a:cubicBezTo>
                      <a:pt x="26597" y="45447"/>
                      <a:pt x="26749" y="44231"/>
                      <a:pt x="27053" y="43076"/>
                    </a:cubicBezTo>
                    <a:cubicBezTo>
                      <a:pt x="27326" y="41860"/>
                      <a:pt x="27843" y="40736"/>
                      <a:pt x="28451" y="39641"/>
                    </a:cubicBezTo>
                    <a:cubicBezTo>
                      <a:pt x="29667" y="37392"/>
                      <a:pt x="31004" y="35234"/>
                      <a:pt x="32433" y="33106"/>
                    </a:cubicBezTo>
                    <a:cubicBezTo>
                      <a:pt x="32707" y="32681"/>
                      <a:pt x="33102" y="32438"/>
                      <a:pt x="33406" y="32042"/>
                    </a:cubicBezTo>
                    <a:cubicBezTo>
                      <a:pt x="34044" y="31282"/>
                      <a:pt x="34743" y="30553"/>
                      <a:pt x="35321" y="29763"/>
                    </a:cubicBezTo>
                    <a:cubicBezTo>
                      <a:pt x="36567" y="27969"/>
                      <a:pt x="37387" y="26054"/>
                      <a:pt x="37843" y="23927"/>
                    </a:cubicBezTo>
                    <a:cubicBezTo>
                      <a:pt x="38026" y="22954"/>
                      <a:pt x="38147" y="21981"/>
                      <a:pt x="38147" y="21039"/>
                    </a:cubicBezTo>
                    <a:cubicBezTo>
                      <a:pt x="38147" y="20948"/>
                      <a:pt x="38147" y="20826"/>
                      <a:pt x="38178" y="20766"/>
                    </a:cubicBezTo>
                    <a:lnTo>
                      <a:pt x="38178" y="20522"/>
                    </a:lnTo>
                    <a:cubicBezTo>
                      <a:pt x="38147" y="20431"/>
                      <a:pt x="38147" y="20310"/>
                      <a:pt x="38147" y="20188"/>
                    </a:cubicBezTo>
                    <a:cubicBezTo>
                      <a:pt x="38087" y="18486"/>
                      <a:pt x="37995" y="16784"/>
                      <a:pt x="37570" y="15112"/>
                    </a:cubicBezTo>
                    <a:cubicBezTo>
                      <a:pt x="37387" y="14261"/>
                      <a:pt x="37083" y="13440"/>
                      <a:pt x="36780" y="12620"/>
                    </a:cubicBezTo>
                    <a:cubicBezTo>
                      <a:pt x="36384" y="11647"/>
                      <a:pt x="36020" y="10644"/>
                      <a:pt x="35503" y="9732"/>
                    </a:cubicBezTo>
                    <a:cubicBezTo>
                      <a:pt x="34713" y="8212"/>
                      <a:pt x="33770" y="6784"/>
                      <a:pt x="32676" y="5477"/>
                    </a:cubicBezTo>
                    <a:cubicBezTo>
                      <a:pt x="30913" y="3440"/>
                      <a:pt x="28785" y="1920"/>
                      <a:pt x="26171" y="1039"/>
                    </a:cubicBezTo>
                    <a:cubicBezTo>
                      <a:pt x="25077" y="674"/>
                      <a:pt x="23983" y="370"/>
                      <a:pt x="22828" y="218"/>
                    </a:cubicBezTo>
                    <a:cubicBezTo>
                      <a:pt x="22250" y="127"/>
                      <a:pt x="21703" y="97"/>
                      <a:pt x="21126" y="66"/>
                    </a:cubicBezTo>
                    <a:cubicBezTo>
                      <a:pt x="20487" y="12"/>
                      <a:pt x="19849" y="1"/>
                      <a:pt x="192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69"/>
              <p:cNvSpPr/>
              <p:nvPr/>
            </p:nvSpPr>
            <p:spPr>
              <a:xfrm>
                <a:off x="969450" y="6015650"/>
                <a:ext cx="764475" cy="1184675"/>
              </a:xfrm>
              <a:custGeom>
                <a:avLst/>
                <a:gdLst/>
                <a:ahLst/>
                <a:cxnLst/>
                <a:rect l="l" t="t" r="r" b="b"/>
                <a:pathLst>
                  <a:path w="30579" h="47387" extrusionOk="0">
                    <a:moveTo>
                      <a:pt x="13861" y="0"/>
                    </a:moveTo>
                    <a:cubicBezTo>
                      <a:pt x="13800" y="0"/>
                      <a:pt x="13740" y="31"/>
                      <a:pt x="13679" y="31"/>
                    </a:cubicBezTo>
                    <a:cubicBezTo>
                      <a:pt x="11764" y="517"/>
                      <a:pt x="9940" y="1186"/>
                      <a:pt x="8360" y="2341"/>
                    </a:cubicBezTo>
                    <a:cubicBezTo>
                      <a:pt x="7417" y="2979"/>
                      <a:pt x="6566" y="3769"/>
                      <a:pt x="5806" y="4620"/>
                    </a:cubicBezTo>
                    <a:cubicBezTo>
                      <a:pt x="4317" y="6262"/>
                      <a:pt x="3192" y="8085"/>
                      <a:pt x="2250" y="10031"/>
                    </a:cubicBezTo>
                    <a:cubicBezTo>
                      <a:pt x="1885" y="10669"/>
                      <a:pt x="1672" y="11368"/>
                      <a:pt x="1399" y="12067"/>
                    </a:cubicBezTo>
                    <a:cubicBezTo>
                      <a:pt x="973" y="13131"/>
                      <a:pt x="639" y="14195"/>
                      <a:pt x="426" y="15350"/>
                    </a:cubicBezTo>
                    <a:cubicBezTo>
                      <a:pt x="274" y="16171"/>
                      <a:pt x="153" y="17022"/>
                      <a:pt x="122" y="17873"/>
                    </a:cubicBezTo>
                    <a:cubicBezTo>
                      <a:pt x="62" y="18602"/>
                      <a:pt x="31" y="19362"/>
                      <a:pt x="31" y="20092"/>
                    </a:cubicBezTo>
                    <a:cubicBezTo>
                      <a:pt x="1" y="21642"/>
                      <a:pt x="214" y="23162"/>
                      <a:pt x="669" y="24681"/>
                    </a:cubicBezTo>
                    <a:cubicBezTo>
                      <a:pt x="1277" y="26687"/>
                      <a:pt x="2250" y="28511"/>
                      <a:pt x="3618" y="30153"/>
                    </a:cubicBezTo>
                    <a:cubicBezTo>
                      <a:pt x="4104" y="30730"/>
                      <a:pt x="4590" y="31308"/>
                      <a:pt x="5138" y="31855"/>
                    </a:cubicBezTo>
                    <a:cubicBezTo>
                      <a:pt x="5442" y="32159"/>
                      <a:pt x="5685" y="32523"/>
                      <a:pt x="5958" y="32858"/>
                    </a:cubicBezTo>
                    <a:cubicBezTo>
                      <a:pt x="7448" y="35016"/>
                      <a:pt x="8785" y="37296"/>
                      <a:pt x="10031" y="39606"/>
                    </a:cubicBezTo>
                    <a:cubicBezTo>
                      <a:pt x="10791" y="41004"/>
                      <a:pt x="11247" y="42493"/>
                      <a:pt x="11460" y="44104"/>
                    </a:cubicBezTo>
                    <a:cubicBezTo>
                      <a:pt x="11581" y="44773"/>
                      <a:pt x="11673" y="45472"/>
                      <a:pt x="11764" y="46171"/>
                    </a:cubicBezTo>
                    <a:cubicBezTo>
                      <a:pt x="11855" y="46627"/>
                      <a:pt x="12159" y="46840"/>
                      <a:pt x="12524" y="46931"/>
                    </a:cubicBezTo>
                    <a:cubicBezTo>
                      <a:pt x="12980" y="47083"/>
                      <a:pt x="13436" y="47144"/>
                      <a:pt x="13892" y="47174"/>
                    </a:cubicBezTo>
                    <a:cubicBezTo>
                      <a:pt x="14864" y="47296"/>
                      <a:pt x="15776" y="47326"/>
                      <a:pt x="16718" y="47356"/>
                    </a:cubicBezTo>
                    <a:cubicBezTo>
                      <a:pt x="16749" y="47356"/>
                      <a:pt x="16840" y="47387"/>
                      <a:pt x="16870" y="47387"/>
                    </a:cubicBezTo>
                    <a:lnTo>
                      <a:pt x="21399" y="47387"/>
                    </a:lnTo>
                    <a:cubicBezTo>
                      <a:pt x="21734" y="47326"/>
                      <a:pt x="22068" y="47356"/>
                      <a:pt x="22402" y="47326"/>
                    </a:cubicBezTo>
                    <a:cubicBezTo>
                      <a:pt x="23405" y="47296"/>
                      <a:pt x="24348" y="47204"/>
                      <a:pt x="25290" y="47053"/>
                    </a:cubicBezTo>
                    <a:cubicBezTo>
                      <a:pt x="25655" y="47022"/>
                      <a:pt x="25989" y="46931"/>
                      <a:pt x="26263" y="46688"/>
                    </a:cubicBezTo>
                    <a:cubicBezTo>
                      <a:pt x="26445" y="46536"/>
                      <a:pt x="26475" y="46323"/>
                      <a:pt x="26506" y="46141"/>
                    </a:cubicBezTo>
                    <a:cubicBezTo>
                      <a:pt x="26658" y="44925"/>
                      <a:pt x="26871" y="43709"/>
                      <a:pt x="27114" y="42524"/>
                    </a:cubicBezTo>
                    <a:cubicBezTo>
                      <a:pt x="27418" y="41308"/>
                      <a:pt x="27965" y="40214"/>
                      <a:pt x="28542" y="39119"/>
                    </a:cubicBezTo>
                    <a:cubicBezTo>
                      <a:pt x="29181" y="37934"/>
                      <a:pt x="29849" y="36748"/>
                      <a:pt x="30579" y="35624"/>
                    </a:cubicBezTo>
                    <a:cubicBezTo>
                      <a:pt x="27843" y="34742"/>
                      <a:pt x="25290" y="33496"/>
                      <a:pt x="23071" y="31794"/>
                    </a:cubicBezTo>
                    <a:cubicBezTo>
                      <a:pt x="19636" y="29180"/>
                      <a:pt x="17448" y="25624"/>
                      <a:pt x="15776" y="21733"/>
                    </a:cubicBezTo>
                    <a:cubicBezTo>
                      <a:pt x="13952" y="17417"/>
                      <a:pt x="12737" y="12766"/>
                      <a:pt x="12585" y="8085"/>
                    </a:cubicBezTo>
                    <a:cubicBezTo>
                      <a:pt x="12463" y="5380"/>
                      <a:pt x="12737" y="2493"/>
                      <a:pt x="13861" y="0"/>
                    </a:cubicBezTo>
                    <a:close/>
                  </a:path>
                </a:pathLst>
              </a:custGeom>
              <a:solidFill>
                <a:srgbClr val="E5A4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69"/>
              <p:cNvSpPr/>
              <p:nvPr/>
            </p:nvSpPr>
            <p:spPr>
              <a:xfrm>
                <a:off x="1239225" y="7165350"/>
                <a:ext cx="440750" cy="254600"/>
              </a:xfrm>
              <a:custGeom>
                <a:avLst/>
                <a:gdLst/>
                <a:ahLst/>
                <a:cxnLst/>
                <a:rect l="l" t="t" r="r" b="b"/>
                <a:pathLst>
                  <a:path w="17630" h="10184" extrusionOk="0">
                    <a:moveTo>
                      <a:pt x="3648" y="1"/>
                    </a:moveTo>
                    <a:cubicBezTo>
                      <a:pt x="3648" y="61"/>
                      <a:pt x="3648" y="61"/>
                      <a:pt x="3708" y="122"/>
                    </a:cubicBezTo>
                    <a:cubicBezTo>
                      <a:pt x="3364" y="122"/>
                      <a:pt x="3020" y="109"/>
                      <a:pt x="2684" y="109"/>
                    </a:cubicBezTo>
                    <a:cubicBezTo>
                      <a:pt x="2516" y="109"/>
                      <a:pt x="2351" y="112"/>
                      <a:pt x="2189" y="122"/>
                    </a:cubicBezTo>
                    <a:cubicBezTo>
                      <a:pt x="1702" y="153"/>
                      <a:pt x="1246" y="274"/>
                      <a:pt x="821" y="548"/>
                    </a:cubicBezTo>
                    <a:cubicBezTo>
                      <a:pt x="365" y="852"/>
                      <a:pt x="61" y="1277"/>
                      <a:pt x="152" y="1824"/>
                    </a:cubicBezTo>
                    <a:cubicBezTo>
                      <a:pt x="213" y="2372"/>
                      <a:pt x="547" y="2736"/>
                      <a:pt x="942" y="3101"/>
                    </a:cubicBezTo>
                    <a:cubicBezTo>
                      <a:pt x="1125" y="3253"/>
                      <a:pt x="1125" y="3253"/>
                      <a:pt x="942" y="3344"/>
                    </a:cubicBezTo>
                    <a:cubicBezTo>
                      <a:pt x="152" y="3891"/>
                      <a:pt x="0" y="4560"/>
                      <a:pt x="517" y="5381"/>
                    </a:cubicBezTo>
                    <a:cubicBezTo>
                      <a:pt x="699" y="5593"/>
                      <a:pt x="699" y="5593"/>
                      <a:pt x="487" y="5837"/>
                    </a:cubicBezTo>
                    <a:cubicBezTo>
                      <a:pt x="183" y="6141"/>
                      <a:pt x="183" y="6475"/>
                      <a:pt x="487" y="6809"/>
                    </a:cubicBezTo>
                    <a:cubicBezTo>
                      <a:pt x="851" y="7235"/>
                      <a:pt x="1307" y="7448"/>
                      <a:pt x="1885" y="7508"/>
                    </a:cubicBezTo>
                    <a:cubicBezTo>
                      <a:pt x="2189" y="7539"/>
                      <a:pt x="2523" y="7508"/>
                      <a:pt x="2797" y="7600"/>
                    </a:cubicBezTo>
                    <a:cubicBezTo>
                      <a:pt x="3222" y="7812"/>
                      <a:pt x="3648" y="8025"/>
                      <a:pt x="3952" y="8451"/>
                    </a:cubicBezTo>
                    <a:cubicBezTo>
                      <a:pt x="4286" y="8907"/>
                      <a:pt x="4590" y="9363"/>
                      <a:pt x="4894" y="9818"/>
                    </a:cubicBezTo>
                    <a:cubicBezTo>
                      <a:pt x="4955" y="9940"/>
                      <a:pt x="5046" y="10001"/>
                      <a:pt x="5198" y="10001"/>
                    </a:cubicBezTo>
                    <a:cubicBezTo>
                      <a:pt x="5265" y="9995"/>
                      <a:pt x="5334" y="9992"/>
                      <a:pt x="5405" y="9992"/>
                    </a:cubicBezTo>
                    <a:cubicBezTo>
                      <a:pt x="5688" y="9992"/>
                      <a:pt x="5994" y="10031"/>
                      <a:pt x="6262" y="10031"/>
                    </a:cubicBezTo>
                    <a:cubicBezTo>
                      <a:pt x="6839" y="10031"/>
                      <a:pt x="7447" y="10031"/>
                      <a:pt x="8055" y="10092"/>
                    </a:cubicBezTo>
                    <a:cubicBezTo>
                      <a:pt x="8283" y="10107"/>
                      <a:pt x="8519" y="10107"/>
                      <a:pt x="8754" y="10107"/>
                    </a:cubicBezTo>
                    <a:cubicBezTo>
                      <a:pt x="8990" y="10107"/>
                      <a:pt x="9225" y="10107"/>
                      <a:pt x="9453" y="10122"/>
                    </a:cubicBezTo>
                    <a:cubicBezTo>
                      <a:pt x="10183" y="10153"/>
                      <a:pt x="10882" y="10183"/>
                      <a:pt x="11611" y="10183"/>
                    </a:cubicBezTo>
                    <a:cubicBezTo>
                      <a:pt x="12158" y="10183"/>
                      <a:pt x="12706" y="10122"/>
                      <a:pt x="13253" y="10092"/>
                    </a:cubicBezTo>
                    <a:cubicBezTo>
                      <a:pt x="13557" y="10092"/>
                      <a:pt x="13739" y="9970"/>
                      <a:pt x="13891" y="9697"/>
                    </a:cubicBezTo>
                    <a:cubicBezTo>
                      <a:pt x="14256" y="9089"/>
                      <a:pt x="14621" y="8511"/>
                      <a:pt x="15016" y="7904"/>
                    </a:cubicBezTo>
                    <a:cubicBezTo>
                      <a:pt x="15046" y="7843"/>
                      <a:pt x="15076" y="7752"/>
                      <a:pt x="15198" y="7752"/>
                    </a:cubicBezTo>
                    <a:lnTo>
                      <a:pt x="15988" y="7630"/>
                    </a:lnTo>
                    <a:cubicBezTo>
                      <a:pt x="16323" y="7569"/>
                      <a:pt x="16627" y="7508"/>
                      <a:pt x="16931" y="7356"/>
                    </a:cubicBezTo>
                    <a:cubicBezTo>
                      <a:pt x="17356" y="7113"/>
                      <a:pt x="17630" y="6536"/>
                      <a:pt x="17113" y="6080"/>
                    </a:cubicBezTo>
                    <a:cubicBezTo>
                      <a:pt x="16991" y="5958"/>
                      <a:pt x="17022" y="5897"/>
                      <a:pt x="17083" y="5745"/>
                    </a:cubicBezTo>
                    <a:cubicBezTo>
                      <a:pt x="17326" y="5320"/>
                      <a:pt x="17356" y="4864"/>
                      <a:pt x="17174" y="4408"/>
                    </a:cubicBezTo>
                    <a:cubicBezTo>
                      <a:pt x="17022" y="4074"/>
                      <a:pt x="16748" y="3770"/>
                      <a:pt x="16475" y="3557"/>
                    </a:cubicBezTo>
                    <a:cubicBezTo>
                      <a:pt x="16323" y="3435"/>
                      <a:pt x="16353" y="3405"/>
                      <a:pt x="16535" y="3314"/>
                    </a:cubicBezTo>
                    <a:cubicBezTo>
                      <a:pt x="16870" y="3131"/>
                      <a:pt x="17113" y="2858"/>
                      <a:pt x="17204" y="2493"/>
                    </a:cubicBezTo>
                    <a:cubicBezTo>
                      <a:pt x="17356" y="1764"/>
                      <a:pt x="16870" y="791"/>
                      <a:pt x="16140" y="517"/>
                    </a:cubicBezTo>
                    <a:cubicBezTo>
                      <a:pt x="15624" y="274"/>
                      <a:pt x="15076" y="244"/>
                      <a:pt x="14499" y="213"/>
                    </a:cubicBezTo>
                    <a:cubicBezTo>
                      <a:pt x="13997" y="183"/>
                      <a:pt x="13488" y="183"/>
                      <a:pt x="12975" y="183"/>
                    </a:cubicBezTo>
                    <a:cubicBezTo>
                      <a:pt x="12462" y="183"/>
                      <a:pt x="11946" y="183"/>
                      <a:pt x="11429" y="153"/>
                    </a:cubicBezTo>
                    <a:cubicBezTo>
                      <a:pt x="11074" y="143"/>
                      <a:pt x="10716" y="139"/>
                      <a:pt x="10357" y="139"/>
                    </a:cubicBezTo>
                    <a:cubicBezTo>
                      <a:pt x="9639" y="139"/>
                      <a:pt x="8916" y="153"/>
                      <a:pt x="8207" y="153"/>
                    </a:cubicBezTo>
                    <a:cubicBezTo>
                      <a:pt x="7944" y="153"/>
                      <a:pt x="7707" y="180"/>
                      <a:pt x="7471" y="180"/>
                    </a:cubicBezTo>
                    <a:cubicBezTo>
                      <a:pt x="7353" y="180"/>
                      <a:pt x="7234" y="173"/>
                      <a:pt x="7113" y="153"/>
                    </a:cubicBezTo>
                    <a:cubicBezTo>
                      <a:pt x="5958" y="92"/>
                      <a:pt x="4772" y="31"/>
                      <a:pt x="36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69"/>
              <p:cNvSpPr/>
              <p:nvPr/>
            </p:nvSpPr>
            <p:spPr>
              <a:xfrm>
                <a:off x="1662475" y="6382675"/>
                <a:ext cx="184675" cy="189600"/>
              </a:xfrm>
              <a:custGeom>
                <a:avLst/>
                <a:gdLst/>
                <a:ahLst/>
                <a:cxnLst/>
                <a:rect l="l" t="t" r="r" b="b"/>
                <a:pathLst>
                  <a:path w="7387" h="7584" extrusionOk="0">
                    <a:moveTo>
                      <a:pt x="3344" y="0"/>
                    </a:moveTo>
                    <a:cubicBezTo>
                      <a:pt x="3314" y="91"/>
                      <a:pt x="3192" y="91"/>
                      <a:pt x="3131" y="91"/>
                    </a:cubicBezTo>
                    <a:cubicBezTo>
                      <a:pt x="1368" y="243"/>
                      <a:pt x="305" y="1520"/>
                      <a:pt x="92" y="3131"/>
                    </a:cubicBezTo>
                    <a:cubicBezTo>
                      <a:pt x="61" y="3192"/>
                      <a:pt x="153" y="3313"/>
                      <a:pt x="1" y="3405"/>
                    </a:cubicBezTo>
                    <a:lnTo>
                      <a:pt x="1" y="3465"/>
                    </a:lnTo>
                    <a:cubicBezTo>
                      <a:pt x="92" y="3587"/>
                      <a:pt x="92" y="3739"/>
                      <a:pt x="1" y="3830"/>
                    </a:cubicBezTo>
                    <a:cubicBezTo>
                      <a:pt x="1" y="3921"/>
                      <a:pt x="1" y="3952"/>
                      <a:pt x="61" y="4043"/>
                    </a:cubicBezTo>
                    <a:cubicBezTo>
                      <a:pt x="61" y="4408"/>
                      <a:pt x="213" y="4742"/>
                      <a:pt x="365" y="5107"/>
                    </a:cubicBezTo>
                    <a:cubicBezTo>
                      <a:pt x="548" y="5563"/>
                      <a:pt x="852" y="5958"/>
                      <a:pt x="1186" y="6323"/>
                    </a:cubicBezTo>
                    <a:cubicBezTo>
                      <a:pt x="1490" y="6566"/>
                      <a:pt x="1794" y="6809"/>
                      <a:pt x="2128" y="6961"/>
                    </a:cubicBezTo>
                    <a:cubicBezTo>
                      <a:pt x="2523" y="7143"/>
                      <a:pt x="2888" y="7417"/>
                      <a:pt x="3344" y="7508"/>
                    </a:cubicBezTo>
                    <a:cubicBezTo>
                      <a:pt x="3579" y="7558"/>
                      <a:pt x="3805" y="7583"/>
                      <a:pt x="4023" y="7583"/>
                    </a:cubicBezTo>
                    <a:cubicBezTo>
                      <a:pt x="4596" y="7583"/>
                      <a:pt x="5118" y="7412"/>
                      <a:pt x="5624" y="7082"/>
                    </a:cubicBezTo>
                    <a:cubicBezTo>
                      <a:pt x="6171" y="6748"/>
                      <a:pt x="6596" y="6323"/>
                      <a:pt x="6900" y="5775"/>
                    </a:cubicBezTo>
                    <a:cubicBezTo>
                      <a:pt x="7144" y="5319"/>
                      <a:pt x="7265" y="4864"/>
                      <a:pt x="7356" y="4377"/>
                    </a:cubicBezTo>
                    <a:cubicBezTo>
                      <a:pt x="7387" y="3891"/>
                      <a:pt x="7356" y="3405"/>
                      <a:pt x="7204" y="2949"/>
                    </a:cubicBezTo>
                    <a:cubicBezTo>
                      <a:pt x="6992" y="2250"/>
                      <a:pt x="6657" y="1672"/>
                      <a:pt x="6171" y="1186"/>
                    </a:cubicBezTo>
                    <a:cubicBezTo>
                      <a:pt x="5715" y="730"/>
                      <a:pt x="5168" y="426"/>
                      <a:pt x="4530" y="274"/>
                    </a:cubicBezTo>
                    <a:cubicBezTo>
                      <a:pt x="4256" y="183"/>
                      <a:pt x="4043" y="122"/>
                      <a:pt x="3770" y="91"/>
                    </a:cubicBezTo>
                    <a:cubicBezTo>
                      <a:pt x="3741" y="77"/>
                      <a:pt x="3710" y="73"/>
                      <a:pt x="3680" y="73"/>
                    </a:cubicBezTo>
                    <a:cubicBezTo>
                      <a:pt x="3638" y="73"/>
                      <a:pt x="3595" y="81"/>
                      <a:pt x="3557" y="81"/>
                    </a:cubicBezTo>
                    <a:cubicBezTo>
                      <a:pt x="3506" y="81"/>
                      <a:pt x="3462" y="67"/>
                      <a:pt x="3435" y="0"/>
                    </a:cubicBezTo>
                    <a:close/>
                  </a:path>
                </a:pathLst>
              </a:custGeom>
              <a:solidFill>
                <a:srgbClr val="FFFFFF"/>
              </a:solidFill>
              <a:ln w="6850"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69"/>
              <p:cNvSpPr/>
              <p:nvPr/>
            </p:nvSpPr>
            <p:spPr>
              <a:xfrm>
                <a:off x="1662475" y="6469300"/>
                <a:ext cx="3075" cy="15225"/>
              </a:xfrm>
              <a:custGeom>
                <a:avLst/>
                <a:gdLst/>
                <a:ahLst/>
                <a:cxnLst/>
                <a:rect l="l" t="t" r="r" b="b"/>
                <a:pathLst>
                  <a:path w="123" h="609" extrusionOk="0">
                    <a:moveTo>
                      <a:pt x="1" y="0"/>
                    </a:moveTo>
                    <a:lnTo>
                      <a:pt x="1" y="608"/>
                    </a:lnTo>
                    <a:lnTo>
                      <a:pt x="122" y="608"/>
                    </a:lnTo>
                    <a:cubicBezTo>
                      <a:pt x="92" y="547"/>
                      <a:pt x="92" y="456"/>
                      <a:pt x="92" y="395"/>
                    </a:cubicBezTo>
                    <a:cubicBezTo>
                      <a:pt x="92" y="274"/>
                      <a:pt x="61" y="122"/>
                      <a:pt x="1" y="0"/>
                    </a:cubicBezTo>
                    <a:close/>
                  </a:path>
                </a:pathLst>
              </a:custGeom>
              <a:solidFill>
                <a:srgbClr val="FFFFFF"/>
              </a:solidFill>
              <a:ln w="6850"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69"/>
              <p:cNvSpPr/>
              <p:nvPr/>
            </p:nvSpPr>
            <p:spPr>
              <a:xfrm>
                <a:off x="1749100" y="6382675"/>
                <a:ext cx="8400" cy="2300"/>
              </a:xfrm>
              <a:custGeom>
                <a:avLst/>
                <a:gdLst/>
                <a:ahLst/>
                <a:cxnLst/>
                <a:rect l="l" t="t" r="r" b="b"/>
                <a:pathLst>
                  <a:path w="336" h="92" extrusionOk="0">
                    <a:moveTo>
                      <a:pt x="1" y="0"/>
                    </a:moveTo>
                    <a:cubicBezTo>
                      <a:pt x="46" y="76"/>
                      <a:pt x="107" y="91"/>
                      <a:pt x="168" y="91"/>
                    </a:cubicBezTo>
                    <a:cubicBezTo>
                      <a:pt x="208" y="91"/>
                      <a:pt x="249" y="85"/>
                      <a:pt x="285" y="85"/>
                    </a:cubicBezTo>
                    <a:cubicBezTo>
                      <a:pt x="303" y="85"/>
                      <a:pt x="320" y="86"/>
                      <a:pt x="335" y="91"/>
                    </a:cubicBezTo>
                    <a:lnTo>
                      <a:pt x="335" y="0"/>
                    </a:lnTo>
                    <a:close/>
                  </a:path>
                </a:pathLst>
              </a:custGeom>
              <a:solidFill>
                <a:srgbClr val="FFFFFF"/>
              </a:solidFill>
              <a:ln w="6850"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69"/>
              <p:cNvSpPr/>
              <p:nvPr/>
            </p:nvSpPr>
            <p:spPr>
              <a:xfrm>
                <a:off x="1662475" y="6460925"/>
                <a:ext cx="3825" cy="6875"/>
              </a:xfrm>
              <a:custGeom>
                <a:avLst/>
                <a:gdLst/>
                <a:ahLst/>
                <a:cxnLst/>
                <a:rect l="l" t="t" r="r" b="b"/>
                <a:pathLst>
                  <a:path w="153" h="275" extrusionOk="0">
                    <a:moveTo>
                      <a:pt x="1" y="1"/>
                    </a:moveTo>
                    <a:lnTo>
                      <a:pt x="1" y="275"/>
                    </a:lnTo>
                    <a:cubicBezTo>
                      <a:pt x="153" y="214"/>
                      <a:pt x="61" y="62"/>
                      <a:pt x="92" y="1"/>
                    </a:cubicBezTo>
                    <a:close/>
                  </a:path>
                </a:pathLst>
              </a:custGeom>
              <a:solidFill>
                <a:srgbClr val="FFFFFF"/>
              </a:solidFill>
              <a:ln w="6850"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69"/>
              <p:cNvSpPr/>
              <p:nvPr/>
            </p:nvSpPr>
            <p:spPr>
              <a:xfrm>
                <a:off x="1740750" y="6382675"/>
                <a:ext cx="5350" cy="2300"/>
              </a:xfrm>
              <a:custGeom>
                <a:avLst/>
                <a:gdLst/>
                <a:ahLst/>
                <a:cxnLst/>
                <a:rect l="l" t="t" r="r" b="b"/>
                <a:pathLst>
                  <a:path w="214" h="92" extrusionOk="0">
                    <a:moveTo>
                      <a:pt x="0" y="0"/>
                    </a:moveTo>
                    <a:lnTo>
                      <a:pt x="0" y="91"/>
                    </a:lnTo>
                    <a:cubicBezTo>
                      <a:pt x="122" y="91"/>
                      <a:pt x="183" y="61"/>
                      <a:pt x="213" y="0"/>
                    </a:cubicBezTo>
                    <a:close/>
                  </a:path>
                </a:pathLst>
              </a:custGeom>
              <a:solidFill>
                <a:srgbClr val="FFFFFF"/>
              </a:solidFill>
              <a:ln w="6850"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69"/>
              <p:cNvSpPr/>
              <p:nvPr/>
            </p:nvSpPr>
            <p:spPr>
              <a:xfrm>
                <a:off x="1246825" y="6358275"/>
                <a:ext cx="383750" cy="756950"/>
              </a:xfrm>
              <a:custGeom>
                <a:avLst/>
                <a:gdLst/>
                <a:ahLst/>
                <a:cxnLst/>
                <a:rect l="l" t="t" r="r" b="b"/>
                <a:pathLst>
                  <a:path w="15350" h="30278" extrusionOk="0">
                    <a:moveTo>
                      <a:pt x="8266" y="1"/>
                    </a:moveTo>
                    <a:cubicBezTo>
                      <a:pt x="8162" y="1"/>
                      <a:pt x="8053" y="49"/>
                      <a:pt x="7933" y="156"/>
                    </a:cubicBezTo>
                    <a:cubicBezTo>
                      <a:pt x="7508" y="490"/>
                      <a:pt x="7265" y="915"/>
                      <a:pt x="7022" y="1371"/>
                    </a:cubicBezTo>
                    <a:cubicBezTo>
                      <a:pt x="6262" y="2770"/>
                      <a:pt x="5471" y="4137"/>
                      <a:pt x="4712" y="5536"/>
                    </a:cubicBezTo>
                    <a:cubicBezTo>
                      <a:pt x="4134" y="6660"/>
                      <a:pt x="3648" y="7754"/>
                      <a:pt x="3374" y="8940"/>
                    </a:cubicBezTo>
                    <a:cubicBezTo>
                      <a:pt x="3313" y="9244"/>
                      <a:pt x="3253" y="9578"/>
                      <a:pt x="3222" y="9882"/>
                    </a:cubicBezTo>
                    <a:cubicBezTo>
                      <a:pt x="3198" y="10026"/>
                      <a:pt x="3117" y="10114"/>
                      <a:pt x="2994" y="10114"/>
                    </a:cubicBezTo>
                    <a:cubicBezTo>
                      <a:pt x="2961" y="10114"/>
                      <a:pt x="2926" y="10108"/>
                      <a:pt x="2888" y="10095"/>
                    </a:cubicBezTo>
                    <a:cubicBezTo>
                      <a:pt x="2341" y="10034"/>
                      <a:pt x="1824" y="9943"/>
                      <a:pt x="1277" y="9913"/>
                    </a:cubicBezTo>
                    <a:cubicBezTo>
                      <a:pt x="1238" y="9907"/>
                      <a:pt x="1201" y="9905"/>
                      <a:pt x="1166" y="9905"/>
                    </a:cubicBezTo>
                    <a:cubicBezTo>
                      <a:pt x="787" y="9905"/>
                      <a:pt x="618" y="10197"/>
                      <a:pt x="730" y="10642"/>
                    </a:cubicBezTo>
                    <a:cubicBezTo>
                      <a:pt x="942" y="11706"/>
                      <a:pt x="1246" y="12679"/>
                      <a:pt x="1672" y="13682"/>
                    </a:cubicBezTo>
                    <a:cubicBezTo>
                      <a:pt x="1854" y="14138"/>
                      <a:pt x="2097" y="14593"/>
                      <a:pt x="2310" y="15049"/>
                    </a:cubicBezTo>
                    <a:cubicBezTo>
                      <a:pt x="2341" y="15080"/>
                      <a:pt x="2401" y="15171"/>
                      <a:pt x="2341" y="15201"/>
                    </a:cubicBezTo>
                    <a:cubicBezTo>
                      <a:pt x="2331" y="15222"/>
                      <a:pt x="2320" y="15228"/>
                      <a:pt x="2308" y="15228"/>
                    </a:cubicBezTo>
                    <a:cubicBezTo>
                      <a:pt x="2283" y="15228"/>
                      <a:pt x="2249" y="15201"/>
                      <a:pt x="2189" y="15201"/>
                    </a:cubicBezTo>
                    <a:cubicBezTo>
                      <a:pt x="1733" y="15080"/>
                      <a:pt x="1277" y="15019"/>
                      <a:pt x="821" y="15019"/>
                    </a:cubicBezTo>
                    <a:cubicBezTo>
                      <a:pt x="730" y="15019"/>
                      <a:pt x="608" y="15019"/>
                      <a:pt x="486" y="15049"/>
                    </a:cubicBezTo>
                    <a:cubicBezTo>
                      <a:pt x="152" y="15110"/>
                      <a:pt x="0" y="15323"/>
                      <a:pt x="61" y="15688"/>
                    </a:cubicBezTo>
                    <a:cubicBezTo>
                      <a:pt x="183" y="16113"/>
                      <a:pt x="335" y="16539"/>
                      <a:pt x="486" y="16904"/>
                    </a:cubicBezTo>
                    <a:cubicBezTo>
                      <a:pt x="1064" y="18302"/>
                      <a:pt x="1794" y="19609"/>
                      <a:pt x="2645" y="20855"/>
                    </a:cubicBezTo>
                    <a:cubicBezTo>
                      <a:pt x="2857" y="21098"/>
                      <a:pt x="3009" y="21341"/>
                      <a:pt x="3192" y="21584"/>
                    </a:cubicBezTo>
                    <a:cubicBezTo>
                      <a:pt x="3192" y="21615"/>
                      <a:pt x="3222" y="21645"/>
                      <a:pt x="3222" y="21706"/>
                    </a:cubicBezTo>
                    <a:cubicBezTo>
                      <a:pt x="3222" y="21736"/>
                      <a:pt x="3207" y="21744"/>
                      <a:pt x="3184" y="21744"/>
                    </a:cubicBezTo>
                    <a:cubicBezTo>
                      <a:pt x="3161" y="21744"/>
                      <a:pt x="3131" y="21736"/>
                      <a:pt x="3101" y="21736"/>
                    </a:cubicBezTo>
                    <a:cubicBezTo>
                      <a:pt x="2705" y="21736"/>
                      <a:pt x="2249" y="21767"/>
                      <a:pt x="1794" y="21797"/>
                    </a:cubicBezTo>
                    <a:cubicBezTo>
                      <a:pt x="1398" y="21797"/>
                      <a:pt x="1277" y="22010"/>
                      <a:pt x="1368" y="22375"/>
                    </a:cubicBezTo>
                    <a:cubicBezTo>
                      <a:pt x="1490" y="22922"/>
                      <a:pt x="1824" y="23317"/>
                      <a:pt x="2128" y="23773"/>
                    </a:cubicBezTo>
                    <a:cubicBezTo>
                      <a:pt x="2797" y="24776"/>
                      <a:pt x="3556" y="25688"/>
                      <a:pt x="4438" y="26478"/>
                    </a:cubicBezTo>
                    <a:cubicBezTo>
                      <a:pt x="4924" y="26934"/>
                      <a:pt x="5502" y="27390"/>
                      <a:pt x="6140" y="27664"/>
                    </a:cubicBezTo>
                    <a:cubicBezTo>
                      <a:pt x="6292" y="27694"/>
                      <a:pt x="6444" y="27785"/>
                      <a:pt x="6596" y="27785"/>
                    </a:cubicBezTo>
                    <a:cubicBezTo>
                      <a:pt x="6748" y="27785"/>
                      <a:pt x="6809" y="27846"/>
                      <a:pt x="6809" y="27998"/>
                    </a:cubicBezTo>
                    <a:lnTo>
                      <a:pt x="6809" y="29548"/>
                    </a:lnTo>
                    <a:cubicBezTo>
                      <a:pt x="6809" y="29639"/>
                      <a:pt x="6839" y="29761"/>
                      <a:pt x="6839" y="29822"/>
                    </a:cubicBezTo>
                    <a:cubicBezTo>
                      <a:pt x="6870" y="30065"/>
                      <a:pt x="7022" y="30217"/>
                      <a:pt x="7265" y="30247"/>
                    </a:cubicBezTo>
                    <a:cubicBezTo>
                      <a:pt x="7326" y="30247"/>
                      <a:pt x="7356" y="30278"/>
                      <a:pt x="7447" y="30278"/>
                    </a:cubicBezTo>
                    <a:lnTo>
                      <a:pt x="7751" y="30278"/>
                    </a:lnTo>
                    <a:cubicBezTo>
                      <a:pt x="8025" y="30126"/>
                      <a:pt x="8085" y="29974"/>
                      <a:pt x="7781" y="29791"/>
                    </a:cubicBezTo>
                    <a:cubicBezTo>
                      <a:pt x="7721" y="29518"/>
                      <a:pt x="7721" y="29244"/>
                      <a:pt x="7660" y="29001"/>
                    </a:cubicBezTo>
                    <a:cubicBezTo>
                      <a:pt x="7629" y="28606"/>
                      <a:pt x="7629" y="28271"/>
                      <a:pt x="7629" y="27937"/>
                    </a:cubicBezTo>
                    <a:cubicBezTo>
                      <a:pt x="7629" y="27846"/>
                      <a:pt x="7629" y="27785"/>
                      <a:pt x="7751" y="27724"/>
                    </a:cubicBezTo>
                    <a:cubicBezTo>
                      <a:pt x="8541" y="27512"/>
                      <a:pt x="9180" y="27086"/>
                      <a:pt x="9848" y="26600"/>
                    </a:cubicBezTo>
                    <a:cubicBezTo>
                      <a:pt x="10547" y="26053"/>
                      <a:pt x="11277" y="25536"/>
                      <a:pt x="11885" y="24837"/>
                    </a:cubicBezTo>
                    <a:cubicBezTo>
                      <a:pt x="12766" y="23894"/>
                      <a:pt x="13435" y="22831"/>
                      <a:pt x="13861" y="21615"/>
                    </a:cubicBezTo>
                    <a:cubicBezTo>
                      <a:pt x="14013" y="21250"/>
                      <a:pt x="14013" y="20855"/>
                      <a:pt x="13891" y="20490"/>
                    </a:cubicBezTo>
                    <a:cubicBezTo>
                      <a:pt x="13800" y="20186"/>
                      <a:pt x="13648" y="20034"/>
                      <a:pt x="13283" y="20034"/>
                    </a:cubicBezTo>
                    <a:cubicBezTo>
                      <a:pt x="12979" y="20034"/>
                      <a:pt x="12736" y="20065"/>
                      <a:pt x="12432" y="20095"/>
                    </a:cubicBezTo>
                    <a:cubicBezTo>
                      <a:pt x="12377" y="20114"/>
                      <a:pt x="12310" y="20143"/>
                      <a:pt x="12259" y="20143"/>
                    </a:cubicBezTo>
                    <a:cubicBezTo>
                      <a:pt x="12227" y="20143"/>
                      <a:pt x="12201" y="20131"/>
                      <a:pt x="12189" y="20095"/>
                    </a:cubicBezTo>
                    <a:cubicBezTo>
                      <a:pt x="12158" y="20034"/>
                      <a:pt x="12280" y="19943"/>
                      <a:pt x="12310" y="19913"/>
                    </a:cubicBezTo>
                    <a:cubicBezTo>
                      <a:pt x="12979" y="19062"/>
                      <a:pt x="13587" y="18241"/>
                      <a:pt x="14165" y="17359"/>
                    </a:cubicBezTo>
                    <a:cubicBezTo>
                      <a:pt x="14560" y="16782"/>
                      <a:pt x="14924" y="16174"/>
                      <a:pt x="15168" y="15505"/>
                    </a:cubicBezTo>
                    <a:cubicBezTo>
                      <a:pt x="15259" y="15201"/>
                      <a:pt x="15350" y="14897"/>
                      <a:pt x="15350" y="14593"/>
                    </a:cubicBezTo>
                    <a:cubicBezTo>
                      <a:pt x="15350" y="14146"/>
                      <a:pt x="15147" y="13922"/>
                      <a:pt x="14773" y="13922"/>
                    </a:cubicBezTo>
                    <a:cubicBezTo>
                      <a:pt x="14690" y="13922"/>
                      <a:pt x="14598" y="13933"/>
                      <a:pt x="14499" y="13955"/>
                    </a:cubicBezTo>
                    <a:cubicBezTo>
                      <a:pt x="14104" y="14046"/>
                      <a:pt x="13709" y="14198"/>
                      <a:pt x="13253" y="14289"/>
                    </a:cubicBezTo>
                    <a:cubicBezTo>
                      <a:pt x="13212" y="14289"/>
                      <a:pt x="13158" y="14303"/>
                      <a:pt x="13118" y="14303"/>
                    </a:cubicBezTo>
                    <a:cubicBezTo>
                      <a:pt x="13097" y="14303"/>
                      <a:pt x="13080" y="14300"/>
                      <a:pt x="13070" y="14289"/>
                    </a:cubicBezTo>
                    <a:cubicBezTo>
                      <a:pt x="12979" y="14259"/>
                      <a:pt x="13070" y="14168"/>
                      <a:pt x="13101" y="14138"/>
                    </a:cubicBezTo>
                    <a:cubicBezTo>
                      <a:pt x="13678" y="13256"/>
                      <a:pt x="14134" y="12314"/>
                      <a:pt x="14469" y="11311"/>
                    </a:cubicBezTo>
                    <a:cubicBezTo>
                      <a:pt x="14620" y="10916"/>
                      <a:pt x="14742" y="10460"/>
                      <a:pt x="14742" y="10004"/>
                    </a:cubicBezTo>
                    <a:cubicBezTo>
                      <a:pt x="14742" y="9852"/>
                      <a:pt x="14712" y="9730"/>
                      <a:pt x="14651" y="9578"/>
                    </a:cubicBezTo>
                    <a:cubicBezTo>
                      <a:pt x="14600" y="9373"/>
                      <a:pt x="14483" y="9297"/>
                      <a:pt x="14301" y="9297"/>
                    </a:cubicBezTo>
                    <a:cubicBezTo>
                      <a:pt x="14268" y="9297"/>
                      <a:pt x="14233" y="9300"/>
                      <a:pt x="14195" y="9305"/>
                    </a:cubicBezTo>
                    <a:cubicBezTo>
                      <a:pt x="13952" y="9335"/>
                      <a:pt x="13739" y="9487"/>
                      <a:pt x="13526" y="9609"/>
                    </a:cubicBezTo>
                    <a:cubicBezTo>
                      <a:pt x="13344" y="9730"/>
                      <a:pt x="13131" y="9852"/>
                      <a:pt x="12918" y="9913"/>
                    </a:cubicBezTo>
                    <a:cubicBezTo>
                      <a:pt x="12818" y="9946"/>
                      <a:pt x="12751" y="9967"/>
                      <a:pt x="12699" y="9967"/>
                    </a:cubicBezTo>
                    <a:cubicBezTo>
                      <a:pt x="12610" y="9967"/>
                      <a:pt x="12570" y="9904"/>
                      <a:pt x="12493" y="9730"/>
                    </a:cubicBezTo>
                    <a:cubicBezTo>
                      <a:pt x="12310" y="9244"/>
                      <a:pt x="12158" y="8727"/>
                      <a:pt x="12037" y="8210"/>
                    </a:cubicBezTo>
                    <a:cubicBezTo>
                      <a:pt x="11551" y="6143"/>
                      <a:pt x="10851" y="4168"/>
                      <a:pt x="9940" y="2314"/>
                    </a:cubicBezTo>
                    <a:cubicBezTo>
                      <a:pt x="9605" y="1584"/>
                      <a:pt x="9180" y="885"/>
                      <a:pt x="8663" y="216"/>
                    </a:cubicBezTo>
                    <a:cubicBezTo>
                      <a:pt x="8526" y="80"/>
                      <a:pt x="8399" y="1"/>
                      <a:pt x="8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69"/>
              <p:cNvSpPr/>
              <p:nvPr/>
            </p:nvSpPr>
            <p:spPr>
              <a:xfrm>
                <a:off x="1445900" y="6394075"/>
                <a:ext cx="15225" cy="22150"/>
              </a:xfrm>
              <a:custGeom>
                <a:avLst/>
                <a:gdLst/>
                <a:ahLst/>
                <a:cxnLst/>
                <a:rect l="l" t="t" r="r" b="b"/>
                <a:pathLst>
                  <a:path w="609" h="886" extrusionOk="0">
                    <a:moveTo>
                      <a:pt x="244" y="0"/>
                    </a:moveTo>
                    <a:cubicBezTo>
                      <a:pt x="92" y="213"/>
                      <a:pt x="1" y="395"/>
                      <a:pt x="31" y="608"/>
                    </a:cubicBezTo>
                    <a:cubicBezTo>
                      <a:pt x="31" y="730"/>
                      <a:pt x="92" y="882"/>
                      <a:pt x="244" y="882"/>
                    </a:cubicBezTo>
                    <a:cubicBezTo>
                      <a:pt x="257" y="884"/>
                      <a:pt x="270" y="886"/>
                      <a:pt x="281" y="886"/>
                    </a:cubicBezTo>
                    <a:cubicBezTo>
                      <a:pt x="396" y="886"/>
                      <a:pt x="399" y="752"/>
                      <a:pt x="426" y="669"/>
                    </a:cubicBezTo>
                    <a:cubicBezTo>
                      <a:pt x="457" y="578"/>
                      <a:pt x="457" y="517"/>
                      <a:pt x="487" y="426"/>
                    </a:cubicBezTo>
                    <a:cubicBezTo>
                      <a:pt x="609" y="274"/>
                      <a:pt x="609" y="152"/>
                      <a:pt x="457" y="61"/>
                    </a:cubicBezTo>
                    <a:cubicBezTo>
                      <a:pt x="426" y="61"/>
                      <a:pt x="366" y="61"/>
                      <a:pt x="2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69"/>
              <p:cNvSpPr/>
              <p:nvPr/>
            </p:nvSpPr>
            <p:spPr>
              <a:xfrm>
                <a:off x="1278725" y="6427500"/>
                <a:ext cx="272075" cy="567625"/>
              </a:xfrm>
              <a:custGeom>
                <a:avLst/>
                <a:gdLst/>
                <a:ahLst/>
                <a:cxnLst/>
                <a:rect l="l" t="t" r="r" b="b"/>
                <a:pathLst>
                  <a:path w="10883" h="22705" extrusionOk="0">
                    <a:moveTo>
                      <a:pt x="6961" y="1"/>
                    </a:moveTo>
                    <a:cubicBezTo>
                      <a:pt x="6840" y="1"/>
                      <a:pt x="6779" y="153"/>
                      <a:pt x="6779" y="274"/>
                    </a:cubicBezTo>
                    <a:lnTo>
                      <a:pt x="6779" y="365"/>
                    </a:lnTo>
                    <a:cubicBezTo>
                      <a:pt x="6779" y="730"/>
                      <a:pt x="6718" y="1095"/>
                      <a:pt x="6688" y="1429"/>
                    </a:cubicBezTo>
                    <a:cubicBezTo>
                      <a:pt x="6657" y="2402"/>
                      <a:pt x="6566" y="3344"/>
                      <a:pt x="6505" y="4286"/>
                    </a:cubicBezTo>
                    <a:cubicBezTo>
                      <a:pt x="6505" y="4408"/>
                      <a:pt x="6536" y="4530"/>
                      <a:pt x="6475" y="4560"/>
                    </a:cubicBezTo>
                    <a:cubicBezTo>
                      <a:pt x="6465" y="4563"/>
                      <a:pt x="6456" y="4565"/>
                      <a:pt x="6446" y="4565"/>
                    </a:cubicBezTo>
                    <a:cubicBezTo>
                      <a:pt x="6370" y="4565"/>
                      <a:pt x="6313" y="4462"/>
                      <a:pt x="6232" y="4408"/>
                    </a:cubicBezTo>
                    <a:cubicBezTo>
                      <a:pt x="6019" y="4165"/>
                      <a:pt x="5746" y="3922"/>
                      <a:pt x="5472" y="3678"/>
                    </a:cubicBezTo>
                    <a:cubicBezTo>
                      <a:pt x="5434" y="3640"/>
                      <a:pt x="5383" y="3602"/>
                      <a:pt x="5336" y="3602"/>
                    </a:cubicBezTo>
                    <a:cubicBezTo>
                      <a:pt x="5308" y="3602"/>
                      <a:pt x="5282" y="3615"/>
                      <a:pt x="5259" y="3648"/>
                    </a:cubicBezTo>
                    <a:cubicBezTo>
                      <a:pt x="5138" y="3678"/>
                      <a:pt x="5168" y="3800"/>
                      <a:pt x="5198" y="3861"/>
                    </a:cubicBezTo>
                    <a:lnTo>
                      <a:pt x="5290" y="3952"/>
                    </a:lnTo>
                    <a:cubicBezTo>
                      <a:pt x="5594" y="4317"/>
                      <a:pt x="5928" y="4621"/>
                      <a:pt x="6202" y="5016"/>
                    </a:cubicBezTo>
                    <a:cubicBezTo>
                      <a:pt x="6232" y="5077"/>
                      <a:pt x="6323" y="5137"/>
                      <a:pt x="6384" y="5137"/>
                    </a:cubicBezTo>
                    <a:cubicBezTo>
                      <a:pt x="6475" y="5137"/>
                      <a:pt x="6475" y="5168"/>
                      <a:pt x="6475" y="5229"/>
                    </a:cubicBezTo>
                    <a:cubicBezTo>
                      <a:pt x="6475" y="5897"/>
                      <a:pt x="6384" y="6505"/>
                      <a:pt x="6384" y="7144"/>
                    </a:cubicBezTo>
                    <a:cubicBezTo>
                      <a:pt x="6384" y="7265"/>
                      <a:pt x="6353" y="7326"/>
                      <a:pt x="6353" y="7417"/>
                    </a:cubicBezTo>
                    <a:cubicBezTo>
                      <a:pt x="6262" y="7417"/>
                      <a:pt x="6262" y="7356"/>
                      <a:pt x="6232" y="7326"/>
                    </a:cubicBezTo>
                    <a:cubicBezTo>
                      <a:pt x="5654" y="6748"/>
                      <a:pt x="5168" y="6140"/>
                      <a:pt x="4651" y="5593"/>
                    </a:cubicBezTo>
                    <a:cubicBezTo>
                      <a:pt x="4591" y="5533"/>
                      <a:pt x="4560" y="5472"/>
                      <a:pt x="4499" y="5441"/>
                    </a:cubicBezTo>
                    <a:cubicBezTo>
                      <a:pt x="4435" y="5398"/>
                      <a:pt x="4386" y="5355"/>
                      <a:pt x="4330" y="5355"/>
                    </a:cubicBezTo>
                    <a:cubicBezTo>
                      <a:pt x="4307" y="5355"/>
                      <a:pt x="4283" y="5363"/>
                      <a:pt x="4256" y="5381"/>
                    </a:cubicBezTo>
                    <a:cubicBezTo>
                      <a:pt x="4195" y="5472"/>
                      <a:pt x="4226" y="5533"/>
                      <a:pt x="4256" y="5624"/>
                    </a:cubicBezTo>
                    <a:cubicBezTo>
                      <a:pt x="4256" y="5654"/>
                      <a:pt x="4287" y="5685"/>
                      <a:pt x="4347" y="5745"/>
                    </a:cubicBezTo>
                    <a:cubicBezTo>
                      <a:pt x="4530" y="5958"/>
                      <a:pt x="4682" y="6140"/>
                      <a:pt x="4864" y="6384"/>
                    </a:cubicBezTo>
                    <a:cubicBezTo>
                      <a:pt x="5320" y="6961"/>
                      <a:pt x="5806" y="7447"/>
                      <a:pt x="6202" y="8086"/>
                    </a:cubicBezTo>
                    <a:cubicBezTo>
                      <a:pt x="6232" y="8177"/>
                      <a:pt x="6323" y="8238"/>
                      <a:pt x="6323" y="8359"/>
                    </a:cubicBezTo>
                    <a:cubicBezTo>
                      <a:pt x="6262" y="8633"/>
                      <a:pt x="6262" y="8937"/>
                      <a:pt x="6262" y="9180"/>
                    </a:cubicBezTo>
                    <a:cubicBezTo>
                      <a:pt x="6262" y="9271"/>
                      <a:pt x="6323" y="9332"/>
                      <a:pt x="6232" y="9332"/>
                    </a:cubicBezTo>
                    <a:cubicBezTo>
                      <a:pt x="6225" y="9347"/>
                      <a:pt x="6217" y="9352"/>
                      <a:pt x="6210" y="9352"/>
                    </a:cubicBezTo>
                    <a:cubicBezTo>
                      <a:pt x="6185" y="9352"/>
                      <a:pt x="6156" y="9294"/>
                      <a:pt x="6110" y="9271"/>
                    </a:cubicBezTo>
                    <a:cubicBezTo>
                      <a:pt x="5746" y="8937"/>
                      <a:pt x="5411" y="8633"/>
                      <a:pt x="5016" y="8268"/>
                    </a:cubicBezTo>
                    <a:cubicBezTo>
                      <a:pt x="4974" y="8247"/>
                      <a:pt x="4903" y="8212"/>
                      <a:pt x="4833" y="8212"/>
                    </a:cubicBezTo>
                    <a:cubicBezTo>
                      <a:pt x="4802" y="8212"/>
                      <a:pt x="4771" y="8219"/>
                      <a:pt x="4743" y="8238"/>
                    </a:cubicBezTo>
                    <a:cubicBezTo>
                      <a:pt x="4651" y="8329"/>
                      <a:pt x="4712" y="8420"/>
                      <a:pt x="4803" y="8511"/>
                    </a:cubicBezTo>
                    <a:cubicBezTo>
                      <a:pt x="4955" y="8694"/>
                      <a:pt x="5138" y="8846"/>
                      <a:pt x="5290" y="8998"/>
                    </a:cubicBezTo>
                    <a:cubicBezTo>
                      <a:pt x="5594" y="9271"/>
                      <a:pt x="5867" y="9575"/>
                      <a:pt x="6110" y="9879"/>
                    </a:cubicBezTo>
                    <a:cubicBezTo>
                      <a:pt x="6202" y="9940"/>
                      <a:pt x="6232" y="10062"/>
                      <a:pt x="6232" y="10183"/>
                    </a:cubicBezTo>
                    <a:cubicBezTo>
                      <a:pt x="6202" y="10852"/>
                      <a:pt x="6202" y="11551"/>
                      <a:pt x="6171" y="12220"/>
                    </a:cubicBezTo>
                    <a:cubicBezTo>
                      <a:pt x="6110" y="12554"/>
                      <a:pt x="6110" y="12828"/>
                      <a:pt x="6110" y="13131"/>
                    </a:cubicBezTo>
                    <a:cubicBezTo>
                      <a:pt x="6110" y="13223"/>
                      <a:pt x="6110" y="13253"/>
                      <a:pt x="6080" y="13314"/>
                    </a:cubicBezTo>
                    <a:cubicBezTo>
                      <a:pt x="6050" y="13314"/>
                      <a:pt x="6019" y="13253"/>
                      <a:pt x="5958" y="13223"/>
                    </a:cubicBezTo>
                    <a:cubicBezTo>
                      <a:pt x="5411" y="12645"/>
                      <a:pt x="4803" y="12068"/>
                      <a:pt x="4226" y="11520"/>
                    </a:cubicBezTo>
                    <a:cubicBezTo>
                      <a:pt x="3648" y="10943"/>
                      <a:pt x="3040" y="10426"/>
                      <a:pt x="2524" y="9758"/>
                    </a:cubicBezTo>
                    <a:cubicBezTo>
                      <a:pt x="2481" y="9715"/>
                      <a:pt x="2424" y="9658"/>
                      <a:pt x="2363" y="9658"/>
                    </a:cubicBezTo>
                    <a:cubicBezTo>
                      <a:pt x="2336" y="9658"/>
                      <a:pt x="2308" y="9669"/>
                      <a:pt x="2280" y="9697"/>
                    </a:cubicBezTo>
                    <a:cubicBezTo>
                      <a:pt x="2159" y="9758"/>
                      <a:pt x="2250" y="9879"/>
                      <a:pt x="2280" y="9970"/>
                    </a:cubicBezTo>
                    <a:cubicBezTo>
                      <a:pt x="2432" y="10213"/>
                      <a:pt x="2615" y="10426"/>
                      <a:pt x="2828" y="10639"/>
                    </a:cubicBezTo>
                    <a:lnTo>
                      <a:pt x="4986" y="12919"/>
                    </a:lnTo>
                    <a:cubicBezTo>
                      <a:pt x="5320" y="13314"/>
                      <a:pt x="5715" y="13679"/>
                      <a:pt x="6019" y="14074"/>
                    </a:cubicBezTo>
                    <a:cubicBezTo>
                      <a:pt x="6050" y="14104"/>
                      <a:pt x="6050" y="14165"/>
                      <a:pt x="6050" y="14226"/>
                    </a:cubicBezTo>
                    <a:cubicBezTo>
                      <a:pt x="5989" y="14773"/>
                      <a:pt x="6019" y="15320"/>
                      <a:pt x="6019" y="15897"/>
                    </a:cubicBezTo>
                    <a:cubicBezTo>
                      <a:pt x="6019" y="15958"/>
                      <a:pt x="6019" y="16049"/>
                      <a:pt x="5989" y="16110"/>
                    </a:cubicBezTo>
                    <a:cubicBezTo>
                      <a:pt x="6019" y="16293"/>
                      <a:pt x="5989" y="16536"/>
                      <a:pt x="5958" y="17022"/>
                    </a:cubicBezTo>
                    <a:cubicBezTo>
                      <a:pt x="6019" y="17569"/>
                      <a:pt x="5958" y="18056"/>
                      <a:pt x="6019" y="18572"/>
                    </a:cubicBezTo>
                    <a:cubicBezTo>
                      <a:pt x="6019" y="18694"/>
                      <a:pt x="6019" y="18815"/>
                      <a:pt x="5958" y="18967"/>
                    </a:cubicBezTo>
                    <a:cubicBezTo>
                      <a:pt x="5806" y="18815"/>
                      <a:pt x="5715" y="18694"/>
                      <a:pt x="5563" y="18572"/>
                    </a:cubicBezTo>
                    <a:cubicBezTo>
                      <a:pt x="4894" y="18056"/>
                      <a:pt x="4287" y="17569"/>
                      <a:pt x="3679" y="17022"/>
                    </a:cubicBezTo>
                    <a:cubicBezTo>
                      <a:pt x="3162" y="16566"/>
                      <a:pt x="2676" y="16110"/>
                      <a:pt x="2128" y="15654"/>
                    </a:cubicBezTo>
                    <a:cubicBezTo>
                      <a:pt x="1521" y="15138"/>
                      <a:pt x="913" y="14621"/>
                      <a:pt x="335" y="14074"/>
                    </a:cubicBezTo>
                    <a:lnTo>
                      <a:pt x="244" y="13952"/>
                    </a:lnTo>
                    <a:cubicBezTo>
                      <a:pt x="214" y="13937"/>
                      <a:pt x="183" y="13929"/>
                      <a:pt x="157" y="13929"/>
                    </a:cubicBezTo>
                    <a:cubicBezTo>
                      <a:pt x="130" y="13929"/>
                      <a:pt x="107" y="13937"/>
                      <a:pt x="92" y="13952"/>
                    </a:cubicBezTo>
                    <a:cubicBezTo>
                      <a:pt x="1" y="13983"/>
                      <a:pt x="1" y="14074"/>
                      <a:pt x="31" y="14104"/>
                    </a:cubicBezTo>
                    <a:cubicBezTo>
                      <a:pt x="31" y="14165"/>
                      <a:pt x="92" y="14226"/>
                      <a:pt x="122" y="14256"/>
                    </a:cubicBezTo>
                    <a:cubicBezTo>
                      <a:pt x="548" y="14712"/>
                      <a:pt x="1004" y="15077"/>
                      <a:pt x="1460" y="15502"/>
                    </a:cubicBezTo>
                    <a:cubicBezTo>
                      <a:pt x="2007" y="16049"/>
                      <a:pt x="2584" y="16536"/>
                      <a:pt x="3162" y="17052"/>
                    </a:cubicBezTo>
                    <a:lnTo>
                      <a:pt x="4287" y="18086"/>
                    </a:lnTo>
                    <a:cubicBezTo>
                      <a:pt x="4864" y="18572"/>
                      <a:pt x="5442" y="19089"/>
                      <a:pt x="5958" y="19606"/>
                    </a:cubicBezTo>
                    <a:cubicBezTo>
                      <a:pt x="6050" y="19636"/>
                      <a:pt x="6080" y="19727"/>
                      <a:pt x="6080" y="19788"/>
                    </a:cubicBezTo>
                    <a:cubicBezTo>
                      <a:pt x="6080" y="20487"/>
                      <a:pt x="6171" y="21217"/>
                      <a:pt x="6232" y="21885"/>
                    </a:cubicBezTo>
                    <a:cubicBezTo>
                      <a:pt x="6232" y="21954"/>
                      <a:pt x="6215" y="21988"/>
                      <a:pt x="6168" y="21988"/>
                    </a:cubicBezTo>
                    <a:cubicBezTo>
                      <a:pt x="6152" y="21988"/>
                      <a:pt x="6133" y="21984"/>
                      <a:pt x="6110" y="21977"/>
                    </a:cubicBezTo>
                    <a:cubicBezTo>
                      <a:pt x="5958" y="21885"/>
                      <a:pt x="5806" y="21855"/>
                      <a:pt x="5715" y="21764"/>
                    </a:cubicBezTo>
                    <a:cubicBezTo>
                      <a:pt x="4894" y="21247"/>
                      <a:pt x="4043" y="20822"/>
                      <a:pt x="3162" y="20366"/>
                    </a:cubicBezTo>
                    <a:cubicBezTo>
                      <a:pt x="3071" y="20335"/>
                      <a:pt x="3040" y="20305"/>
                      <a:pt x="2980" y="20305"/>
                    </a:cubicBezTo>
                    <a:cubicBezTo>
                      <a:pt x="2888" y="20305"/>
                      <a:pt x="2858" y="20305"/>
                      <a:pt x="2828" y="20366"/>
                    </a:cubicBezTo>
                    <a:cubicBezTo>
                      <a:pt x="2767" y="20396"/>
                      <a:pt x="2828" y="20487"/>
                      <a:pt x="2858" y="20518"/>
                    </a:cubicBezTo>
                    <a:cubicBezTo>
                      <a:pt x="2888" y="20548"/>
                      <a:pt x="2980" y="20609"/>
                      <a:pt x="3010" y="20639"/>
                    </a:cubicBezTo>
                    <a:cubicBezTo>
                      <a:pt x="3314" y="20822"/>
                      <a:pt x="3648" y="21004"/>
                      <a:pt x="3983" y="21217"/>
                    </a:cubicBezTo>
                    <a:cubicBezTo>
                      <a:pt x="4712" y="21612"/>
                      <a:pt x="5442" y="22007"/>
                      <a:pt x="6050" y="22584"/>
                    </a:cubicBezTo>
                    <a:cubicBezTo>
                      <a:pt x="6130" y="22665"/>
                      <a:pt x="6241" y="22704"/>
                      <a:pt x="6357" y="22704"/>
                    </a:cubicBezTo>
                    <a:cubicBezTo>
                      <a:pt x="6504" y="22704"/>
                      <a:pt x="6660" y="22642"/>
                      <a:pt x="6779" y="22524"/>
                    </a:cubicBezTo>
                    <a:cubicBezTo>
                      <a:pt x="7296" y="21916"/>
                      <a:pt x="7873" y="21308"/>
                      <a:pt x="8451" y="20700"/>
                    </a:cubicBezTo>
                    <a:cubicBezTo>
                      <a:pt x="8542" y="20609"/>
                      <a:pt x="8664" y="20487"/>
                      <a:pt x="8694" y="20335"/>
                    </a:cubicBezTo>
                    <a:cubicBezTo>
                      <a:pt x="8755" y="20214"/>
                      <a:pt x="8633" y="20062"/>
                      <a:pt x="8512" y="20031"/>
                    </a:cubicBezTo>
                    <a:cubicBezTo>
                      <a:pt x="8491" y="20026"/>
                      <a:pt x="8473" y="20024"/>
                      <a:pt x="8456" y="20024"/>
                    </a:cubicBezTo>
                    <a:cubicBezTo>
                      <a:pt x="8371" y="20024"/>
                      <a:pt x="8324" y="20087"/>
                      <a:pt x="8299" y="20214"/>
                    </a:cubicBezTo>
                    <a:cubicBezTo>
                      <a:pt x="8299" y="20305"/>
                      <a:pt x="8238" y="20335"/>
                      <a:pt x="8208" y="20366"/>
                    </a:cubicBezTo>
                    <a:cubicBezTo>
                      <a:pt x="7995" y="20639"/>
                      <a:pt x="7752" y="20943"/>
                      <a:pt x="7478" y="21217"/>
                    </a:cubicBezTo>
                    <a:cubicBezTo>
                      <a:pt x="7235" y="21460"/>
                      <a:pt x="6992" y="21733"/>
                      <a:pt x="6718" y="22007"/>
                    </a:cubicBezTo>
                    <a:cubicBezTo>
                      <a:pt x="6694" y="22056"/>
                      <a:pt x="6665" y="22075"/>
                      <a:pt x="6637" y="22075"/>
                    </a:cubicBezTo>
                    <a:cubicBezTo>
                      <a:pt x="6594" y="22075"/>
                      <a:pt x="6554" y="22031"/>
                      <a:pt x="6536" y="21977"/>
                    </a:cubicBezTo>
                    <a:lnTo>
                      <a:pt x="6536" y="21855"/>
                    </a:lnTo>
                    <a:cubicBezTo>
                      <a:pt x="6536" y="21521"/>
                      <a:pt x="6536" y="21156"/>
                      <a:pt x="6505" y="20822"/>
                    </a:cubicBezTo>
                    <a:cubicBezTo>
                      <a:pt x="6475" y="20518"/>
                      <a:pt x="6505" y="20244"/>
                      <a:pt x="6475" y="19940"/>
                    </a:cubicBezTo>
                    <a:cubicBezTo>
                      <a:pt x="6475" y="19849"/>
                      <a:pt x="6475" y="19788"/>
                      <a:pt x="6536" y="19727"/>
                    </a:cubicBezTo>
                    <a:cubicBezTo>
                      <a:pt x="6718" y="19545"/>
                      <a:pt x="6961" y="19332"/>
                      <a:pt x="7144" y="19150"/>
                    </a:cubicBezTo>
                    <a:cubicBezTo>
                      <a:pt x="7782" y="18511"/>
                      <a:pt x="8481" y="17873"/>
                      <a:pt x="9211" y="17296"/>
                    </a:cubicBezTo>
                    <a:cubicBezTo>
                      <a:pt x="9727" y="16870"/>
                      <a:pt x="10214" y="16505"/>
                      <a:pt x="10730" y="16080"/>
                    </a:cubicBezTo>
                    <a:cubicBezTo>
                      <a:pt x="10822" y="15958"/>
                      <a:pt x="10882" y="15806"/>
                      <a:pt x="10791" y="15745"/>
                    </a:cubicBezTo>
                    <a:cubicBezTo>
                      <a:pt x="10735" y="15689"/>
                      <a:pt x="10691" y="15665"/>
                      <a:pt x="10649" y="15665"/>
                    </a:cubicBezTo>
                    <a:cubicBezTo>
                      <a:pt x="10600" y="15665"/>
                      <a:pt x="10552" y="15697"/>
                      <a:pt x="10487" y="15745"/>
                    </a:cubicBezTo>
                    <a:cubicBezTo>
                      <a:pt x="10123" y="16049"/>
                      <a:pt x="9758" y="16353"/>
                      <a:pt x="9393" y="16657"/>
                    </a:cubicBezTo>
                    <a:cubicBezTo>
                      <a:pt x="8846" y="17113"/>
                      <a:pt x="8299" y="17600"/>
                      <a:pt x="7752" y="18086"/>
                    </a:cubicBezTo>
                    <a:cubicBezTo>
                      <a:pt x="7387" y="18420"/>
                      <a:pt x="7022" y="18815"/>
                      <a:pt x="6657" y="19180"/>
                    </a:cubicBezTo>
                    <a:cubicBezTo>
                      <a:pt x="6627" y="19241"/>
                      <a:pt x="6566" y="19302"/>
                      <a:pt x="6505" y="19302"/>
                    </a:cubicBezTo>
                    <a:lnTo>
                      <a:pt x="6505" y="19271"/>
                    </a:lnTo>
                    <a:cubicBezTo>
                      <a:pt x="6414" y="18542"/>
                      <a:pt x="6475" y="17782"/>
                      <a:pt x="6475" y="17052"/>
                    </a:cubicBezTo>
                    <a:cubicBezTo>
                      <a:pt x="6475" y="16992"/>
                      <a:pt x="6505" y="16901"/>
                      <a:pt x="6536" y="16870"/>
                    </a:cubicBezTo>
                    <a:cubicBezTo>
                      <a:pt x="7113" y="16232"/>
                      <a:pt x="7752" y="15654"/>
                      <a:pt x="8390" y="15077"/>
                    </a:cubicBezTo>
                    <a:cubicBezTo>
                      <a:pt x="8785" y="14742"/>
                      <a:pt x="9211" y="14408"/>
                      <a:pt x="9575" y="14074"/>
                    </a:cubicBezTo>
                    <a:cubicBezTo>
                      <a:pt x="9667" y="13952"/>
                      <a:pt x="9727" y="13861"/>
                      <a:pt x="9606" y="13770"/>
                    </a:cubicBezTo>
                    <a:cubicBezTo>
                      <a:pt x="9578" y="13713"/>
                      <a:pt x="9536" y="13690"/>
                      <a:pt x="9494" y="13690"/>
                    </a:cubicBezTo>
                    <a:cubicBezTo>
                      <a:pt x="9445" y="13690"/>
                      <a:pt x="9395" y="13721"/>
                      <a:pt x="9363" y="13770"/>
                    </a:cubicBezTo>
                    <a:cubicBezTo>
                      <a:pt x="9241" y="13861"/>
                      <a:pt x="9119" y="13952"/>
                      <a:pt x="8998" y="14074"/>
                    </a:cubicBezTo>
                    <a:cubicBezTo>
                      <a:pt x="8208" y="14742"/>
                      <a:pt x="7417" y="15472"/>
                      <a:pt x="6688" y="16232"/>
                    </a:cubicBezTo>
                    <a:lnTo>
                      <a:pt x="6475" y="16445"/>
                    </a:lnTo>
                    <a:cubicBezTo>
                      <a:pt x="6414" y="16414"/>
                      <a:pt x="6414" y="16414"/>
                      <a:pt x="6414" y="16384"/>
                    </a:cubicBezTo>
                    <a:cubicBezTo>
                      <a:pt x="6384" y="15745"/>
                      <a:pt x="6475" y="15138"/>
                      <a:pt x="6475" y="14530"/>
                    </a:cubicBezTo>
                    <a:cubicBezTo>
                      <a:pt x="6475" y="14438"/>
                      <a:pt x="6475" y="14408"/>
                      <a:pt x="6505" y="14378"/>
                    </a:cubicBezTo>
                    <a:cubicBezTo>
                      <a:pt x="6961" y="13800"/>
                      <a:pt x="7448" y="13192"/>
                      <a:pt x="7995" y="12645"/>
                    </a:cubicBezTo>
                    <a:cubicBezTo>
                      <a:pt x="8633" y="12007"/>
                      <a:pt x="9241" y="11399"/>
                      <a:pt x="9879" y="10791"/>
                    </a:cubicBezTo>
                    <a:cubicBezTo>
                      <a:pt x="9971" y="10730"/>
                      <a:pt x="10001" y="10639"/>
                      <a:pt x="9910" y="10517"/>
                    </a:cubicBezTo>
                    <a:cubicBezTo>
                      <a:pt x="9891" y="10460"/>
                      <a:pt x="9835" y="10438"/>
                      <a:pt x="9773" y="10438"/>
                    </a:cubicBezTo>
                    <a:cubicBezTo>
                      <a:pt x="9737" y="10438"/>
                      <a:pt x="9700" y="10446"/>
                      <a:pt x="9667" y="10457"/>
                    </a:cubicBezTo>
                    <a:cubicBezTo>
                      <a:pt x="9545" y="10487"/>
                      <a:pt x="9515" y="10517"/>
                      <a:pt x="9423" y="10609"/>
                    </a:cubicBezTo>
                    <a:cubicBezTo>
                      <a:pt x="9089" y="10943"/>
                      <a:pt x="8755" y="11338"/>
                      <a:pt x="8360" y="11672"/>
                    </a:cubicBezTo>
                    <a:cubicBezTo>
                      <a:pt x="7934" y="12037"/>
                      <a:pt x="7539" y="12493"/>
                      <a:pt x="7144" y="12919"/>
                    </a:cubicBezTo>
                    <a:cubicBezTo>
                      <a:pt x="6931" y="13192"/>
                      <a:pt x="6718" y="13405"/>
                      <a:pt x="6536" y="13679"/>
                    </a:cubicBezTo>
                    <a:cubicBezTo>
                      <a:pt x="6475" y="13618"/>
                      <a:pt x="6505" y="13557"/>
                      <a:pt x="6505" y="13527"/>
                    </a:cubicBezTo>
                    <a:cubicBezTo>
                      <a:pt x="6536" y="13192"/>
                      <a:pt x="6505" y="12858"/>
                      <a:pt x="6536" y="12493"/>
                    </a:cubicBezTo>
                    <a:cubicBezTo>
                      <a:pt x="6566" y="11855"/>
                      <a:pt x="6566" y="11247"/>
                      <a:pt x="6627" y="10609"/>
                    </a:cubicBezTo>
                    <a:cubicBezTo>
                      <a:pt x="6657" y="10335"/>
                      <a:pt x="6657" y="10062"/>
                      <a:pt x="6931" y="9879"/>
                    </a:cubicBezTo>
                    <a:cubicBezTo>
                      <a:pt x="7326" y="9514"/>
                      <a:pt x="7721" y="9089"/>
                      <a:pt x="8147" y="8663"/>
                    </a:cubicBezTo>
                    <a:cubicBezTo>
                      <a:pt x="8177" y="8633"/>
                      <a:pt x="8208" y="8542"/>
                      <a:pt x="8238" y="8511"/>
                    </a:cubicBezTo>
                    <a:cubicBezTo>
                      <a:pt x="8329" y="8390"/>
                      <a:pt x="8299" y="8329"/>
                      <a:pt x="8208" y="8238"/>
                    </a:cubicBezTo>
                    <a:cubicBezTo>
                      <a:pt x="8165" y="8216"/>
                      <a:pt x="8129" y="8206"/>
                      <a:pt x="8097" y="8206"/>
                    </a:cubicBezTo>
                    <a:cubicBezTo>
                      <a:pt x="8039" y="8206"/>
                      <a:pt x="7993" y="8240"/>
                      <a:pt x="7934" y="8299"/>
                    </a:cubicBezTo>
                    <a:cubicBezTo>
                      <a:pt x="7691" y="8511"/>
                      <a:pt x="7417" y="8785"/>
                      <a:pt x="7174" y="9058"/>
                    </a:cubicBezTo>
                    <a:lnTo>
                      <a:pt x="6688" y="9545"/>
                    </a:lnTo>
                    <a:cubicBezTo>
                      <a:pt x="6657" y="9302"/>
                      <a:pt x="6688" y="9119"/>
                      <a:pt x="6688" y="8937"/>
                    </a:cubicBezTo>
                    <a:cubicBezTo>
                      <a:pt x="6688" y="8633"/>
                      <a:pt x="6779" y="8451"/>
                      <a:pt x="6961" y="8207"/>
                    </a:cubicBezTo>
                    <a:cubicBezTo>
                      <a:pt x="7569" y="7539"/>
                      <a:pt x="8086" y="6688"/>
                      <a:pt x="8633" y="5928"/>
                    </a:cubicBezTo>
                    <a:lnTo>
                      <a:pt x="8755" y="5715"/>
                    </a:lnTo>
                    <a:cubicBezTo>
                      <a:pt x="8785" y="5563"/>
                      <a:pt x="8694" y="5411"/>
                      <a:pt x="8603" y="5350"/>
                    </a:cubicBezTo>
                    <a:cubicBezTo>
                      <a:pt x="8574" y="5343"/>
                      <a:pt x="8545" y="5339"/>
                      <a:pt x="8517" y="5339"/>
                    </a:cubicBezTo>
                    <a:cubicBezTo>
                      <a:pt x="8427" y="5339"/>
                      <a:pt x="8345" y="5379"/>
                      <a:pt x="8299" y="5472"/>
                    </a:cubicBezTo>
                    <a:cubicBezTo>
                      <a:pt x="7934" y="6049"/>
                      <a:pt x="7539" y="6566"/>
                      <a:pt x="7144" y="7113"/>
                    </a:cubicBezTo>
                    <a:cubicBezTo>
                      <a:pt x="7022" y="7235"/>
                      <a:pt x="6961" y="7417"/>
                      <a:pt x="6809" y="7508"/>
                    </a:cubicBezTo>
                    <a:cubicBezTo>
                      <a:pt x="6779" y="7174"/>
                      <a:pt x="6840" y="6840"/>
                      <a:pt x="6840" y="6536"/>
                    </a:cubicBezTo>
                    <a:cubicBezTo>
                      <a:pt x="6840" y="6232"/>
                      <a:pt x="6870" y="5928"/>
                      <a:pt x="6870" y="5624"/>
                    </a:cubicBezTo>
                    <a:cubicBezTo>
                      <a:pt x="6870" y="5472"/>
                      <a:pt x="6931" y="5320"/>
                      <a:pt x="7022" y="5168"/>
                    </a:cubicBezTo>
                    <a:cubicBezTo>
                      <a:pt x="7296" y="4833"/>
                      <a:pt x="7478" y="4469"/>
                      <a:pt x="7721" y="4134"/>
                    </a:cubicBezTo>
                    <a:cubicBezTo>
                      <a:pt x="7843" y="3952"/>
                      <a:pt x="7904" y="3800"/>
                      <a:pt x="8025" y="3618"/>
                    </a:cubicBezTo>
                    <a:cubicBezTo>
                      <a:pt x="8056" y="3496"/>
                      <a:pt x="8056" y="3374"/>
                      <a:pt x="7934" y="3314"/>
                    </a:cubicBezTo>
                    <a:cubicBezTo>
                      <a:pt x="7906" y="3286"/>
                      <a:pt x="7876" y="3275"/>
                      <a:pt x="7844" y="3275"/>
                    </a:cubicBezTo>
                    <a:cubicBezTo>
                      <a:pt x="7772" y="3275"/>
                      <a:pt x="7694" y="3332"/>
                      <a:pt x="7630" y="3374"/>
                    </a:cubicBezTo>
                    <a:cubicBezTo>
                      <a:pt x="7569" y="3466"/>
                      <a:pt x="7539" y="3526"/>
                      <a:pt x="7478" y="3618"/>
                    </a:cubicBezTo>
                    <a:cubicBezTo>
                      <a:pt x="7326" y="3922"/>
                      <a:pt x="7144" y="4165"/>
                      <a:pt x="6961" y="4530"/>
                    </a:cubicBezTo>
                    <a:cubicBezTo>
                      <a:pt x="6992" y="3952"/>
                      <a:pt x="6992" y="3466"/>
                      <a:pt x="7022" y="2949"/>
                    </a:cubicBezTo>
                    <a:cubicBezTo>
                      <a:pt x="7083" y="2584"/>
                      <a:pt x="7083" y="2250"/>
                      <a:pt x="7113" y="1855"/>
                    </a:cubicBezTo>
                    <a:cubicBezTo>
                      <a:pt x="7113" y="1368"/>
                      <a:pt x="7144" y="821"/>
                      <a:pt x="7174" y="335"/>
                    </a:cubicBezTo>
                    <a:lnTo>
                      <a:pt x="7174" y="183"/>
                    </a:lnTo>
                    <a:cubicBezTo>
                      <a:pt x="7144" y="61"/>
                      <a:pt x="7083" y="1"/>
                      <a:pt x="69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69"/>
              <p:cNvSpPr/>
              <p:nvPr/>
            </p:nvSpPr>
            <p:spPr>
              <a:xfrm>
                <a:off x="1364600" y="6987300"/>
                <a:ext cx="120850" cy="43775"/>
              </a:xfrm>
              <a:custGeom>
                <a:avLst/>
                <a:gdLst/>
                <a:ahLst/>
                <a:cxnLst/>
                <a:rect l="l" t="t" r="r" b="b"/>
                <a:pathLst>
                  <a:path w="4834" h="1751" extrusionOk="0">
                    <a:moveTo>
                      <a:pt x="199" y="1"/>
                    </a:moveTo>
                    <a:cubicBezTo>
                      <a:pt x="143" y="1"/>
                      <a:pt x="97" y="30"/>
                      <a:pt x="61" y="101"/>
                    </a:cubicBezTo>
                    <a:cubicBezTo>
                      <a:pt x="1" y="223"/>
                      <a:pt x="122" y="253"/>
                      <a:pt x="183" y="284"/>
                    </a:cubicBezTo>
                    <a:cubicBezTo>
                      <a:pt x="882" y="679"/>
                      <a:pt x="1551" y="1044"/>
                      <a:pt x="2189" y="1499"/>
                    </a:cubicBezTo>
                    <a:cubicBezTo>
                      <a:pt x="2432" y="1651"/>
                      <a:pt x="2706" y="1743"/>
                      <a:pt x="2949" y="1743"/>
                    </a:cubicBezTo>
                    <a:cubicBezTo>
                      <a:pt x="2965" y="1748"/>
                      <a:pt x="2979" y="1750"/>
                      <a:pt x="2994" y="1750"/>
                    </a:cubicBezTo>
                    <a:cubicBezTo>
                      <a:pt x="3064" y="1750"/>
                      <a:pt x="3127" y="1691"/>
                      <a:pt x="3253" y="1591"/>
                    </a:cubicBezTo>
                    <a:cubicBezTo>
                      <a:pt x="3618" y="1317"/>
                      <a:pt x="3982" y="1044"/>
                      <a:pt x="4317" y="800"/>
                    </a:cubicBezTo>
                    <a:cubicBezTo>
                      <a:pt x="4438" y="679"/>
                      <a:pt x="4590" y="557"/>
                      <a:pt x="4712" y="436"/>
                    </a:cubicBezTo>
                    <a:cubicBezTo>
                      <a:pt x="4833" y="344"/>
                      <a:pt x="4773" y="192"/>
                      <a:pt x="4681" y="101"/>
                    </a:cubicBezTo>
                    <a:cubicBezTo>
                      <a:pt x="4643" y="82"/>
                      <a:pt x="4604" y="72"/>
                      <a:pt x="4568" y="72"/>
                    </a:cubicBezTo>
                    <a:cubicBezTo>
                      <a:pt x="4489" y="72"/>
                      <a:pt x="4419" y="119"/>
                      <a:pt x="4377" y="223"/>
                    </a:cubicBezTo>
                    <a:cubicBezTo>
                      <a:pt x="4377" y="253"/>
                      <a:pt x="4317" y="284"/>
                      <a:pt x="4286" y="344"/>
                    </a:cubicBezTo>
                    <a:lnTo>
                      <a:pt x="3040" y="1348"/>
                    </a:lnTo>
                    <a:cubicBezTo>
                      <a:pt x="2994" y="1378"/>
                      <a:pt x="2964" y="1393"/>
                      <a:pt x="2937" y="1393"/>
                    </a:cubicBezTo>
                    <a:cubicBezTo>
                      <a:pt x="2911" y="1393"/>
                      <a:pt x="2888" y="1378"/>
                      <a:pt x="2858" y="1348"/>
                    </a:cubicBezTo>
                    <a:cubicBezTo>
                      <a:pt x="2311" y="1044"/>
                      <a:pt x="1794" y="740"/>
                      <a:pt x="1247" y="496"/>
                    </a:cubicBezTo>
                    <a:cubicBezTo>
                      <a:pt x="943" y="344"/>
                      <a:pt x="639" y="132"/>
                      <a:pt x="335" y="41"/>
                    </a:cubicBezTo>
                    <a:cubicBezTo>
                      <a:pt x="284" y="15"/>
                      <a:pt x="239" y="1"/>
                      <a:pt x="1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69"/>
              <p:cNvSpPr/>
              <p:nvPr/>
            </p:nvSpPr>
            <p:spPr>
              <a:xfrm>
                <a:off x="1345600" y="6767925"/>
                <a:ext cx="82850" cy="70125"/>
              </a:xfrm>
              <a:custGeom>
                <a:avLst/>
                <a:gdLst/>
                <a:ahLst/>
                <a:cxnLst/>
                <a:rect l="l" t="t" r="r" b="b"/>
                <a:pathLst>
                  <a:path w="3314" h="2805" extrusionOk="0">
                    <a:moveTo>
                      <a:pt x="153" y="1"/>
                    </a:moveTo>
                    <a:cubicBezTo>
                      <a:pt x="31" y="1"/>
                      <a:pt x="1" y="62"/>
                      <a:pt x="31" y="183"/>
                    </a:cubicBezTo>
                    <a:lnTo>
                      <a:pt x="153" y="305"/>
                    </a:lnTo>
                    <a:cubicBezTo>
                      <a:pt x="609" y="700"/>
                      <a:pt x="1095" y="1095"/>
                      <a:pt x="1551" y="1460"/>
                    </a:cubicBezTo>
                    <a:cubicBezTo>
                      <a:pt x="2007" y="1855"/>
                      <a:pt x="2432" y="2189"/>
                      <a:pt x="2797" y="2645"/>
                    </a:cubicBezTo>
                    <a:cubicBezTo>
                      <a:pt x="2873" y="2746"/>
                      <a:pt x="2927" y="2805"/>
                      <a:pt x="3030" y="2805"/>
                    </a:cubicBezTo>
                    <a:cubicBezTo>
                      <a:pt x="3052" y="2805"/>
                      <a:pt x="3075" y="2802"/>
                      <a:pt x="3101" y="2797"/>
                    </a:cubicBezTo>
                    <a:cubicBezTo>
                      <a:pt x="3253" y="2767"/>
                      <a:pt x="3314" y="2645"/>
                      <a:pt x="3314" y="2493"/>
                    </a:cubicBezTo>
                    <a:cubicBezTo>
                      <a:pt x="3192" y="2372"/>
                      <a:pt x="3071" y="2311"/>
                      <a:pt x="3010" y="2159"/>
                    </a:cubicBezTo>
                    <a:cubicBezTo>
                      <a:pt x="2159" y="1429"/>
                      <a:pt x="1277" y="791"/>
                      <a:pt x="426" y="92"/>
                    </a:cubicBezTo>
                    <a:cubicBezTo>
                      <a:pt x="335" y="62"/>
                      <a:pt x="274" y="1"/>
                      <a:pt x="1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69"/>
              <p:cNvSpPr/>
              <p:nvPr/>
            </p:nvSpPr>
            <p:spPr>
              <a:xfrm>
                <a:off x="1540900" y="6647125"/>
                <a:ext cx="22825" cy="27875"/>
              </a:xfrm>
              <a:custGeom>
                <a:avLst/>
                <a:gdLst/>
                <a:ahLst/>
                <a:cxnLst/>
                <a:rect l="l" t="t" r="r" b="b"/>
                <a:pathLst>
                  <a:path w="913" h="1115" extrusionOk="0">
                    <a:moveTo>
                      <a:pt x="659" y="1"/>
                    </a:moveTo>
                    <a:cubicBezTo>
                      <a:pt x="579" y="1"/>
                      <a:pt x="488" y="48"/>
                      <a:pt x="426" y="152"/>
                    </a:cubicBezTo>
                    <a:cubicBezTo>
                      <a:pt x="304" y="365"/>
                      <a:pt x="213" y="577"/>
                      <a:pt x="91" y="790"/>
                    </a:cubicBezTo>
                    <a:cubicBezTo>
                      <a:pt x="91" y="881"/>
                      <a:pt x="61" y="912"/>
                      <a:pt x="61" y="942"/>
                    </a:cubicBezTo>
                    <a:cubicBezTo>
                      <a:pt x="0" y="1064"/>
                      <a:pt x="61" y="1094"/>
                      <a:pt x="122" y="1094"/>
                    </a:cubicBezTo>
                    <a:cubicBezTo>
                      <a:pt x="172" y="1107"/>
                      <a:pt x="207" y="1114"/>
                      <a:pt x="237" y="1114"/>
                    </a:cubicBezTo>
                    <a:cubicBezTo>
                      <a:pt x="279" y="1114"/>
                      <a:pt x="312" y="1099"/>
                      <a:pt x="365" y="1064"/>
                    </a:cubicBezTo>
                    <a:cubicBezTo>
                      <a:pt x="547" y="881"/>
                      <a:pt x="730" y="638"/>
                      <a:pt x="851" y="365"/>
                    </a:cubicBezTo>
                    <a:cubicBezTo>
                      <a:pt x="912" y="213"/>
                      <a:pt x="882" y="121"/>
                      <a:pt x="760" y="30"/>
                    </a:cubicBezTo>
                    <a:cubicBezTo>
                      <a:pt x="731" y="11"/>
                      <a:pt x="696" y="1"/>
                      <a:pt x="6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69"/>
              <p:cNvSpPr/>
              <p:nvPr/>
            </p:nvSpPr>
            <p:spPr>
              <a:xfrm>
                <a:off x="1307600" y="6643875"/>
                <a:ext cx="20550" cy="17175"/>
              </a:xfrm>
              <a:custGeom>
                <a:avLst/>
                <a:gdLst/>
                <a:ahLst/>
                <a:cxnLst/>
                <a:rect l="l" t="t" r="r" b="b"/>
                <a:pathLst>
                  <a:path w="822" h="687" extrusionOk="0">
                    <a:moveTo>
                      <a:pt x="201" y="1"/>
                    </a:moveTo>
                    <a:cubicBezTo>
                      <a:pt x="85" y="1"/>
                      <a:pt x="1" y="64"/>
                      <a:pt x="1" y="191"/>
                    </a:cubicBezTo>
                    <a:cubicBezTo>
                      <a:pt x="1" y="282"/>
                      <a:pt x="31" y="343"/>
                      <a:pt x="122" y="434"/>
                    </a:cubicBezTo>
                    <a:cubicBezTo>
                      <a:pt x="183" y="555"/>
                      <a:pt x="335" y="586"/>
                      <a:pt x="457" y="647"/>
                    </a:cubicBezTo>
                    <a:cubicBezTo>
                      <a:pt x="507" y="672"/>
                      <a:pt x="552" y="687"/>
                      <a:pt x="594" y="687"/>
                    </a:cubicBezTo>
                    <a:cubicBezTo>
                      <a:pt x="654" y="687"/>
                      <a:pt x="707" y="657"/>
                      <a:pt x="761" y="586"/>
                    </a:cubicBezTo>
                    <a:cubicBezTo>
                      <a:pt x="822" y="464"/>
                      <a:pt x="822" y="343"/>
                      <a:pt x="730" y="282"/>
                    </a:cubicBezTo>
                    <a:cubicBezTo>
                      <a:pt x="609" y="160"/>
                      <a:pt x="457" y="39"/>
                      <a:pt x="274" y="8"/>
                    </a:cubicBezTo>
                    <a:cubicBezTo>
                      <a:pt x="249" y="3"/>
                      <a:pt x="225" y="1"/>
                      <a:pt x="2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69"/>
              <p:cNvSpPr/>
              <p:nvPr/>
            </p:nvSpPr>
            <p:spPr>
              <a:xfrm>
                <a:off x="1528725" y="6740925"/>
                <a:ext cx="21300" cy="17900"/>
              </a:xfrm>
              <a:custGeom>
                <a:avLst/>
                <a:gdLst/>
                <a:ahLst/>
                <a:cxnLst/>
                <a:rect l="l" t="t" r="r" b="b"/>
                <a:pathLst>
                  <a:path w="852" h="716" extrusionOk="0">
                    <a:moveTo>
                      <a:pt x="617" y="1"/>
                    </a:moveTo>
                    <a:cubicBezTo>
                      <a:pt x="577" y="1"/>
                      <a:pt x="532" y="14"/>
                      <a:pt x="487" y="47"/>
                    </a:cubicBezTo>
                    <a:cubicBezTo>
                      <a:pt x="305" y="169"/>
                      <a:pt x="153" y="291"/>
                      <a:pt x="31" y="473"/>
                    </a:cubicBezTo>
                    <a:cubicBezTo>
                      <a:pt x="1" y="534"/>
                      <a:pt x="1" y="564"/>
                      <a:pt x="31" y="655"/>
                    </a:cubicBezTo>
                    <a:cubicBezTo>
                      <a:pt x="92" y="686"/>
                      <a:pt x="123" y="716"/>
                      <a:pt x="183" y="716"/>
                    </a:cubicBezTo>
                    <a:cubicBezTo>
                      <a:pt x="305" y="716"/>
                      <a:pt x="335" y="686"/>
                      <a:pt x="427" y="655"/>
                    </a:cubicBezTo>
                    <a:cubicBezTo>
                      <a:pt x="548" y="564"/>
                      <a:pt x="609" y="473"/>
                      <a:pt x="730" y="382"/>
                    </a:cubicBezTo>
                    <a:cubicBezTo>
                      <a:pt x="791" y="260"/>
                      <a:pt x="852" y="199"/>
                      <a:pt x="761" y="78"/>
                    </a:cubicBezTo>
                    <a:cubicBezTo>
                      <a:pt x="742" y="39"/>
                      <a:pt x="686" y="1"/>
                      <a:pt x="6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69"/>
              <p:cNvSpPr/>
              <p:nvPr/>
            </p:nvSpPr>
            <p:spPr>
              <a:xfrm>
                <a:off x="1556100" y="6794725"/>
                <a:ext cx="19025" cy="17300"/>
              </a:xfrm>
              <a:custGeom>
                <a:avLst/>
                <a:gdLst/>
                <a:ahLst/>
                <a:cxnLst/>
                <a:rect l="l" t="t" r="r" b="b"/>
                <a:pathLst>
                  <a:path w="761" h="692" extrusionOk="0">
                    <a:moveTo>
                      <a:pt x="620" y="0"/>
                    </a:moveTo>
                    <a:cubicBezTo>
                      <a:pt x="585" y="0"/>
                      <a:pt x="547" y="8"/>
                      <a:pt x="517" y="23"/>
                    </a:cubicBezTo>
                    <a:cubicBezTo>
                      <a:pt x="304" y="145"/>
                      <a:pt x="152" y="327"/>
                      <a:pt x="61" y="509"/>
                    </a:cubicBezTo>
                    <a:cubicBezTo>
                      <a:pt x="0" y="601"/>
                      <a:pt x="91" y="692"/>
                      <a:pt x="213" y="692"/>
                    </a:cubicBezTo>
                    <a:cubicBezTo>
                      <a:pt x="213" y="692"/>
                      <a:pt x="243" y="692"/>
                      <a:pt x="243" y="661"/>
                    </a:cubicBezTo>
                    <a:cubicBezTo>
                      <a:pt x="426" y="540"/>
                      <a:pt x="578" y="388"/>
                      <a:pt x="730" y="205"/>
                    </a:cubicBezTo>
                    <a:cubicBezTo>
                      <a:pt x="760" y="175"/>
                      <a:pt x="760" y="84"/>
                      <a:pt x="699" y="23"/>
                    </a:cubicBezTo>
                    <a:cubicBezTo>
                      <a:pt x="684" y="8"/>
                      <a:pt x="654" y="0"/>
                      <a:pt x="6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69"/>
              <p:cNvSpPr/>
              <p:nvPr/>
            </p:nvSpPr>
            <p:spPr>
              <a:xfrm>
                <a:off x="1520375" y="6898450"/>
                <a:ext cx="18275" cy="17675"/>
              </a:xfrm>
              <a:custGeom>
                <a:avLst/>
                <a:gdLst/>
                <a:ahLst/>
                <a:cxnLst/>
                <a:rect l="l" t="t" r="r" b="b"/>
                <a:pathLst>
                  <a:path w="731" h="707" extrusionOk="0">
                    <a:moveTo>
                      <a:pt x="514" y="0"/>
                    </a:moveTo>
                    <a:cubicBezTo>
                      <a:pt x="496" y="0"/>
                      <a:pt x="477" y="3"/>
                      <a:pt x="457" y="8"/>
                    </a:cubicBezTo>
                    <a:cubicBezTo>
                      <a:pt x="305" y="8"/>
                      <a:pt x="1" y="373"/>
                      <a:pt x="1" y="555"/>
                    </a:cubicBezTo>
                    <a:cubicBezTo>
                      <a:pt x="1" y="616"/>
                      <a:pt x="1" y="646"/>
                      <a:pt x="122" y="707"/>
                    </a:cubicBezTo>
                    <a:cubicBezTo>
                      <a:pt x="174" y="707"/>
                      <a:pt x="204" y="640"/>
                      <a:pt x="269" y="640"/>
                    </a:cubicBezTo>
                    <a:cubicBezTo>
                      <a:pt x="280" y="640"/>
                      <a:pt x="292" y="642"/>
                      <a:pt x="305" y="646"/>
                    </a:cubicBezTo>
                    <a:cubicBezTo>
                      <a:pt x="365" y="555"/>
                      <a:pt x="426" y="433"/>
                      <a:pt x="578" y="373"/>
                    </a:cubicBezTo>
                    <a:cubicBezTo>
                      <a:pt x="669" y="342"/>
                      <a:pt x="730" y="281"/>
                      <a:pt x="669" y="160"/>
                    </a:cubicBezTo>
                    <a:cubicBezTo>
                      <a:pt x="644" y="59"/>
                      <a:pt x="598" y="0"/>
                      <a:pt x="5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69"/>
              <p:cNvSpPr/>
              <p:nvPr/>
            </p:nvSpPr>
            <p:spPr>
              <a:xfrm>
                <a:off x="1323575" y="6753500"/>
                <a:ext cx="14450" cy="11725"/>
              </a:xfrm>
              <a:custGeom>
                <a:avLst/>
                <a:gdLst/>
                <a:ahLst/>
                <a:cxnLst/>
                <a:rect l="l" t="t" r="r" b="b"/>
                <a:pathLst>
                  <a:path w="578" h="469" extrusionOk="0">
                    <a:moveTo>
                      <a:pt x="183" y="0"/>
                    </a:moveTo>
                    <a:cubicBezTo>
                      <a:pt x="122" y="0"/>
                      <a:pt x="91" y="0"/>
                      <a:pt x="31" y="31"/>
                    </a:cubicBezTo>
                    <a:cubicBezTo>
                      <a:pt x="0" y="61"/>
                      <a:pt x="0" y="152"/>
                      <a:pt x="31" y="183"/>
                    </a:cubicBezTo>
                    <a:cubicBezTo>
                      <a:pt x="122" y="304"/>
                      <a:pt x="243" y="365"/>
                      <a:pt x="334" y="456"/>
                    </a:cubicBezTo>
                    <a:cubicBezTo>
                      <a:pt x="352" y="465"/>
                      <a:pt x="370" y="469"/>
                      <a:pt x="387" y="469"/>
                    </a:cubicBezTo>
                    <a:cubicBezTo>
                      <a:pt x="428" y="469"/>
                      <a:pt x="465" y="447"/>
                      <a:pt x="486" y="426"/>
                    </a:cubicBezTo>
                    <a:cubicBezTo>
                      <a:pt x="547" y="365"/>
                      <a:pt x="578" y="335"/>
                      <a:pt x="547" y="274"/>
                    </a:cubicBezTo>
                    <a:cubicBezTo>
                      <a:pt x="456" y="152"/>
                      <a:pt x="334" y="31"/>
                      <a:pt x="1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69"/>
              <p:cNvSpPr/>
              <p:nvPr/>
            </p:nvSpPr>
            <p:spPr>
              <a:xfrm>
                <a:off x="1325850" y="7232650"/>
                <a:ext cx="243950" cy="6775"/>
              </a:xfrm>
              <a:custGeom>
                <a:avLst/>
                <a:gdLst/>
                <a:ahLst/>
                <a:cxnLst/>
                <a:rect l="l" t="t" r="r" b="b"/>
                <a:pathLst>
                  <a:path w="9758" h="271" extrusionOk="0">
                    <a:moveTo>
                      <a:pt x="8005" y="0"/>
                    </a:moveTo>
                    <a:cubicBezTo>
                      <a:pt x="6944" y="0"/>
                      <a:pt x="5897" y="14"/>
                      <a:pt x="4864" y="14"/>
                    </a:cubicBezTo>
                    <a:cubicBezTo>
                      <a:pt x="3253" y="14"/>
                      <a:pt x="1672" y="14"/>
                      <a:pt x="92" y="44"/>
                    </a:cubicBezTo>
                    <a:cubicBezTo>
                      <a:pt x="0" y="105"/>
                      <a:pt x="0" y="196"/>
                      <a:pt x="92" y="196"/>
                    </a:cubicBezTo>
                    <a:cubicBezTo>
                      <a:pt x="1702" y="257"/>
                      <a:pt x="3283" y="257"/>
                      <a:pt x="4864" y="257"/>
                    </a:cubicBezTo>
                    <a:cubicBezTo>
                      <a:pt x="5917" y="257"/>
                      <a:pt x="6985" y="271"/>
                      <a:pt x="8038" y="271"/>
                    </a:cubicBezTo>
                    <a:cubicBezTo>
                      <a:pt x="8565" y="271"/>
                      <a:pt x="9089" y="267"/>
                      <a:pt x="9605" y="257"/>
                    </a:cubicBezTo>
                    <a:cubicBezTo>
                      <a:pt x="9757" y="257"/>
                      <a:pt x="9757" y="14"/>
                      <a:pt x="9605" y="14"/>
                    </a:cubicBezTo>
                    <a:cubicBezTo>
                      <a:pt x="9068" y="4"/>
                      <a:pt x="8535" y="0"/>
                      <a:pt x="80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69"/>
              <p:cNvSpPr/>
              <p:nvPr/>
            </p:nvSpPr>
            <p:spPr>
              <a:xfrm>
                <a:off x="1296200" y="7296975"/>
                <a:ext cx="286525" cy="9175"/>
              </a:xfrm>
              <a:custGeom>
                <a:avLst/>
                <a:gdLst/>
                <a:ahLst/>
                <a:cxnLst/>
                <a:rect l="l" t="t" r="r" b="b"/>
                <a:pathLst>
                  <a:path w="11461" h="367" extrusionOk="0">
                    <a:moveTo>
                      <a:pt x="8164" y="0"/>
                    </a:moveTo>
                    <a:cubicBezTo>
                      <a:pt x="5479" y="0"/>
                      <a:pt x="2778" y="50"/>
                      <a:pt x="62" y="116"/>
                    </a:cubicBezTo>
                    <a:cubicBezTo>
                      <a:pt x="1" y="146"/>
                      <a:pt x="1" y="268"/>
                      <a:pt x="62" y="268"/>
                    </a:cubicBezTo>
                    <a:cubicBezTo>
                      <a:pt x="2664" y="310"/>
                      <a:pt x="5252" y="367"/>
                      <a:pt x="7856" y="367"/>
                    </a:cubicBezTo>
                    <a:cubicBezTo>
                      <a:pt x="8993" y="367"/>
                      <a:pt x="10132" y="356"/>
                      <a:pt x="11278" y="328"/>
                    </a:cubicBezTo>
                    <a:cubicBezTo>
                      <a:pt x="11460" y="328"/>
                      <a:pt x="11460" y="25"/>
                      <a:pt x="11278" y="25"/>
                    </a:cubicBezTo>
                    <a:cubicBezTo>
                      <a:pt x="10242" y="8"/>
                      <a:pt x="9204" y="0"/>
                      <a:pt x="8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69"/>
              <p:cNvSpPr/>
              <p:nvPr/>
            </p:nvSpPr>
            <p:spPr>
              <a:xfrm>
                <a:off x="1129800" y="6186950"/>
                <a:ext cx="106400" cy="136475"/>
              </a:xfrm>
              <a:custGeom>
                <a:avLst/>
                <a:gdLst/>
                <a:ahLst/>
                <a:cxnLst/>
                <a:rect l="l" t="t" r="r" b="b"/>
                <a:pathLst>
                  <a:path w="4256" h="5459" extrusionOk="0">
                    <a:moveTo>
                      <a:pt x="1720" y="1"/>
                    </a:moveTo>
                    <a:cubicBezTo>
                      <a:pt x="1374" y="1"/>
                      <a:pt x="1043" y="120"/>
                      <a:pt x="730" y="322"/>
                    </a:cubicBezTo>
                    <a:cubicBezTo>
                      <a:pt x="304" y="595"/>
                      <a:pt x="91" y="929"/>
                      <a:pt x="0" y="1385"/>
                    </a:cubicBezTo>
                    <a:cubicBezTo>
                      <a:pt x="0" y="1507"/>
                      <a:pt x="0" y="1659"/>
                      <a:pt x="91" y="1750"/>
                    </a:cubicBezTo>
                    <a:cubicBezTo>
                      <a:pt x="152" y="1872"/>
                      <a:pt x="243" y="2024"/>
                      <a:pt x="335" y="2176"/>
                    </a:cubicBezTo>
                    <a:cubicBezTo>
                      <a:pt x="456" y="2328"/>
                      <a:pt x="547" y="2449"/>
                      <a:pt x="578" y="2510"/>
                    </a:cubicBezTo>
                    <a:cubicBezTo>
                      <a:pt x="578" y="2510"/>
                      <a:pt x="608" y="2601"/>
                      <a:pt x="578" y="2723"/>
                    </a:cubicBezTo>
                    <a:cubicBezTo>
                      <a:pt x="639" y="2784"/>
                      <a:pt x="639" y="2875"/>
                      <a:pt x="669" y="2905"/>
                    </a:cubicBezTo>
                    <a:cubicBezTo>
                      <a:pt x="730" y="2936"/>
                      <a:pt x="730" y="2966"/>
                      <a:pt x="730" y="3057"/>
                    </a:cubicBezTo>
                    <a:cubicBezTo>
                      <a:pt x="730" y="3088"/>
                      <a:pt x="669" y="3088"/>
                      <a:pt x="669" y="3118"/>
                    </a:cubicBezTo>
                    <a:cubicBezTo>
                      <a:pt x="639" y="3179"/>
                      <a:pt x="639" y="3209"/>
                      <a:pt x="639" y="3209"/>
                    </a:cubicBezTo>
                    <a:lnTo>
                      <a:pt x="639" y="3239"/>
                    </a:lnTo>
                    <a:cubicBezTo>
                      <a:pt x="639" y="3331"/>
                      <a:pt x="639" y="3361"/>
                      <a:pt x="669" y="3391"/>
                    </a:cubicBezTo>
                    <a:cubicBezTo>
                      <a:pt x="730" y="3422"/>
                      <a:pt x="760" y="3483"/>
                      <a:pt x="821" y="3513"/>
                    </a:cubicBezTo>
                    <a:cubicBezTo>
                      <a:pt x="912" y="3574"/>
                      <a:pt x="942" y="3574"/>
                      <a:pt x="973" y="3635"/>
                    </a:cubicBezTo>
                    <a:cubicBezTo>
                      <a:pt x="1125" y="3817"/>
                      <a:pt x="1277" y="4091"/>
                      <a:pt x="1490" y="4486"/>
                    </a:cubicBezTo>
                    <a:cubicBezTo>
                      <a:pt x="1672" y="4911"/>
                      <a:pt x="1854" y="5185"/>
                      <a:pt x="2006" y="5367"/>
                    </a:cubicBezTo>
                    <a:cubicBezTo>
                      <a:pt x="2037" y="5458"/>
                      <a:pt x="2098" y="5458"/>
                      <a:pt x="2158" y="5458"/>
                    </a:cubicBezTo>
                    <a:cubicBezTo>
                      <a:pt x="2250" y="5458"/>
                      <a:pt x="2310" y="5398"/>
                      <a:pt x="2401" y="5367"/>
                    </a:cubicBezTo>
                    <a:cubicBezTo>
                      <a:pt x="2462" y="5337"/>
                      <a:pt x="2553" y="5306"/>
                      <a:pt x="2584" y="5306"/>
                    </a:cubicBezTo>
                    <a:cubicBezTo>
                      <a:pt x="2736" y="5246"/>
                      <a:pt x="2888" y="5154"/>
                      <a:pt x="3040" y="5033"/>
                    </a:cubicBezTo>
                    <a:cubicBezTo>
                      <a:pt x="3192" y="4881"/>
                      <a:pt x="3344" y="4790"/>
                      <a:pt x="3405" y="4698"/>
                    </a:cubicBezTo>
                    <a:cubicBezTo>
                      <a:pt x="3526" y="4577"/>
                      <a:pt x="3648" y="4455"/>
                      <a:pt x="3800" y="4273"/>
                    </a:cubicBezTo>
                    <a:cubicBezTo>
                      <a:pt x="3952" y="4121"/>
                      <a:pt x="4073" y="3969"/>
                      <a:pt x="4134" y="3878"/>
                    </a:cubicBezTo>
                    <a:cubicBezTo>
                      <a:pt x="4225" y="3787"/>
                      <a:pt x="4256" y="3665"/>
                      <a:pt x="4256" y="3543"/>
                    </a:cubicBezTo>
                    <a:cubicBezTo>
                      <a:pt x="4256" y="3422"/>
                      <a:pt x="4225" y="3331"/>
                      <a:pt x="4104" y="3209"/>
                    </a:cubicBezTo>
                    <a:cubicBezTo>
                      <a:pt x="4043" y="3194"/>
                      <a:pt x="3997" y="3186"/>
                      <a:pt x="3967" y="3186"/>
                    </a:cubicBezTo>
                    <a:cubicBezTo>
                      <a:pt x="3936" y="3186"/>
                      <a:pt x="3921" y="3194"/>
                      <a:pt x="3921" y="3209"/>
                    </a:cubicBezTo>
                    <a:cubicBezTo>
                      <a:pt x="3800" y="3270"/>
                      <a:pt x="3678" y="3422"/>
                      <a:pt x="3496" y="3665"/>
                    </a:cubicBezTo>
                    <a:cubicBezTo>
                      <a:pt x="3344" y="3847"/>
                      <a:pt x="3161" y="4030"/>
                      <a:pt x="3009" y="4182"/>
                    </a:cubicBezTo>
                    <a:cubicBezTo>
                      <a:pt x="2857" y="4334"/>
                      <a:pt x="2645" y="4425"/>
                      <a:pt x="2462" y="4486"/>
                    </a:cubicBezTo>
                    <a:cubicBezTo>
                      <a:pt x="2432" y="4455"/>
                      <a:pt x="2341" y="4334"/>
                      <a:pt x="2250" y="4182"/>
                    </a:cubicBezTo>
                    <a:cubicBezTo>
                      <a:pt x="2128" y="3999"/>
                      <a:pt x="2037" y="3878"/>
                      <a:pt x="2006" y="3817"/>
                    </a:cubicBezTo>
                    <a:cubicBezTo>
                      <a:pt x="1976" y="3726"/>
                      <a:pt x="1946" y="3635"/>
                      <a:pt x="1885" y="3513"/>
                    </a:cubicBezTo>
                    <a:cubicBezTo>
                      <a:pt x="1854" y="3361"/>
                      <a:pt x="1854" y="3270"/>
                      <a:pt x="1885" y="3179"/>
                    </a:cubicBezTo>
                    <a:cubicBezTo>
                      <a:pt x="1946" y="3057"/>
                      <a:pt x="2037" y="2936"/>
                      <a:pt x="2250" y="2814"/>
                    </a:cubicBezTo>
                    <a:cubicBezTo>
                      <a:pt x="2432" y="2723"/>
                      <a:pt x="2614" y="2601"/>
                      <a:pt x="2766" y="2480"/>
                    </a:cubicBezTo>
                    <a:cubicBezTo>
                      <a:pt x="2918" y="2358"/>
                      <a:pt x="3040" y="2206"/>
                      <a:pt x="3040" y="2024"/>
                    </a:cubicBezTo>
                    <a:cubicBezTo>
                      <a:pt x="2918" y="1902"/>
                      <a:pt x="2766" y="1872"/>
                      <a:pt x="2614" y="1872"/>
                    </a:cubicBezTo>
                    <a:cubicBezTo>
                      <a:pt x="2462" y="1902"/>
                      <a:pt x="2341" y="1963"/>
                      <a:pt x="2250" y="2024"/>
                    </a:cubicBezTo>
                    <a:cubicBezTo>
                      <a:pt x="2128" y="2115"/>
                      <a:pt x="1976" y="2176"/>
                      <a:pt x="1824" y="2267"/>
                    </a:cubicBezTo>
                    <a:cubicBezTo>
                      <a:pt x="1642" y="2328"/>
                      <a:pt x="1490" y="2358"/>
                      <a:pt x="1368" y="2358"/>
                    </a:cubicBezTo>
                    <a:cubicBezTo>
                      <a:pt x="1338" y="2176"/>
                      <a:pt x="1277" y="2024"/>
                      <a:pt x="1186" y="1902"/>
                    </a:cubicBezTo>
                    <a:cubicBezTo>
                      <a:pt x="1094" y="1811"/>
                      <a:pt x="973" y="1659"/>
                      <a:pt x="942" y="1507"/>
                    </a:cubicBezTo>
                    <a:cubicBezTo>
                      <a:pt x="882" y="1355"/>
                      <a:pt x="912" y="1203"/>
                      <a:pt x="973" y="1081"/>
                    </a:cubicBezTo>
                    <a:cubicBezTo>
                      <a:pt x="1064" y="960"/>
                      <a:pt x="1246" y="899"/>
                      <a:pt x="1520" y="808"/>
                    </a:cubicBezTo>
                    <a:cubicBezTo>
                      <a:pt x="1794" y="747"/>
                      <a:pt x="1976" y="686"/>
                      <a:pt x="2067" y="625"/>
                    </a:cubicBezTo>
                    <a:cubicBezTo>
                      <a:pt x="2158" y="504"/>
                      <a:pt x="2250" y="382"/>
                      <a:pt x="2250" y="291"/>
                    </a:cubicBezTo>
                    <a:cubicBezTo>
                      <a:pt x="2250" y="139"/>
                      <a:pt x="2219" y="48"/>
                      <a:pt x="2098" y="48"/>
                    </a:cubicBezTo>
                    <a:cubicBezTo>
                      <a:pt x="1970" y="16"/>
                      <a:pt x="1844" y="1"/>
                      <a:pt x="17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69"/>
              <p:cNvSpPr/>
              <p:nvPr/>
            </p:nvSpPr>
            <p:spPr>
              <a:xfrm>
                <a:off x="1225550" y="6169900"/>
                <a:ext cx="111725" cy="108675"/>
              </a:xfrm>
              <a:custGeom>
                <a:avLst/>
                <a:gdLst/>
                <a:ahLst/>
                <a:cxnLst/>
                <a:rect l="l" t="t" r="r" b="b"/>
                <a:pathLst>
                  <a:path w="4469" h="4347" extrusionOk="0">
                    <a:moveTo>
                      <a:pt x="2280" y="0"/>
                    </a:moveTo>
                    <a:cubicBezTo>
                      <a:pt x="1763" y="61"/>
                      <a:pt x="1337" y="152"/>
                      <a:pt x="1003" y="335"/>
                    </a:cubicBezTo>
                    <a:cubicBezTo>
                      <a:pt x="578" y="608"/>
                      <a:pt x="304" y="973"/>
                      <a:pt x="152" y="1368"/>
                    </a:cubicBezTo>
                    <a:cubicBezTo>
                      <a:pt x="0" y="1794"/>
                      <a:pt x="0" y="2280"/>
                      <a:pt x="91" y="2797"/>
                    </a:cubicBezTo>
                    <a:cubicBezTo>
                      <a:pt x="243" y="3496"/>
                      <a:pt x="578" y="3952"/>
                      <a:pt x="1155" y="4195"/>
                    </a:cubicBezTo>
                    <a:cubicBezTo>
                      <a:pt x="1429" y="4317"/>
                      <a:pt x="1763" y="4347"/>
                      <a:pt x="2249" y="4347"/>
                    </a:cubicBezTo>
                    <a:cubicBezTo>
                      <a:pt x="3192" y="4347"/>
                      <a:pt x="3921" y="4043"/>
                      <a:pt x="4347" y="3435"/>
                    </a:cubicBezTo>
                    <a:cubicBezTo>
                      <a:pt x="4468" y="3222"/>
                      <a:pt x="4468" y="3131"/>
                      <a:pt x="4377" y="3010"/>
                    </a:cubicBezTo>
                    <a:cubicBezTo>
                      <a:pt x="4316" y="2888"/>
                      <a:pt x="4164" y="2827"/>
                      <a:pt x="3952" y="2736"/>
                    </a:cubicBezTo>
                    <a:cubicBezTo>
                      <a:pt x="3943" y="2727"/>
                      <a:pt x="3931" y="2723"/>
                      <a:pt x="3917" y="2723"/>
                    </a:cubicBezTo>
                    <a:cubicBezTo>
                      <a:pt x="3883" y="2723"/>
                      <a:pt x="3834" y="2745"/>
                      <a:pt x="3769" y="2766"/>
                    </a:cubicBezTo>
                    <a:cubicBezTo>
                      <a:pt x="3708" y="2827"/>
                      <a:pt x="3617" y="2858"/>
                      <a:pt x="3587" y="2918"/>
                    </a:cubicBezTo>
                    <a:cubicBezTo>
                      <a:pt x="3496" y="3010"/>
                      <a:pt x="3465" y="3070"/>
                      <a:pt x="3404" y="3162"/>
                    </a:cubicBezTo>
                    <a:cubicBezTo>
                      <a:pt x="3313" y="3283"/>
                      <a:pt x="3252" y="3314"/>
                      <a:pt x="3192" y="3344"/>
                    </a:cubicBezTo>
                    <a:cubicBezTo>
                      <a:pt x="2909" y="3550"/>
                      <a:pt x="2626" y="3625"/>
                      <a:pt x="2307" y="3625"/>
                    </a:cubicBezTo>
                    <a:cubicBezTo>
                      <a:pt x="2249" y="3625"/>
                      <a:pt x="2189" y="3622"/>
                      <a:pt x="2128" y="3618"/>
                    </a:cubicBezTo>
                    <a:cubicBezTo>
                      <a:pt x="1763" y="3526"/>
                      <a:pt x="1459" y="3344"/>
                      <a:pt x="1216" y="3040"/>
                    </a:cubicBezTo>
                    <a:cubicBezTo>
                      <a:pt x="1003" y="2736"/>
                      <a:pt x="882" y="2371"/>
                      <a:pt x="882" y="2007"/>
                    </a:cubicBezTo>
                    <a:cubicBezTo>
                      <a:pt x="882" y="1672"/>
                      <a:pt x="1034" y="1368"/>
                      <a:pt x="1337" y="1156"/>
                    </a:cubicBezTo>
                    <a:cubicBezTo>
                      <a:pt x="1429" y="1095"/>
                      <a:pt x="1581" y="1064"/>
                      <a:pt x="1793" y="1034"/>
                    </a:cubicBezTo>
                    <a:cubicBezTo>
                      <a:pt x="2037" y="1004"/>
                      <a:pt x="2189" y="943"/>
                      <a:pt x="2280" y="882"/>
                    </a:cubicBezTo>
                    <a:cubicBezTo>
                      <a:pt x="2341" y="852"/>
                      <a:pt x="2401" y="791"/>
                      <a:pt x="2493" y="760"/>
                    </a:cubicBezTo>
                    <a:cubicBezTo>
                      <a:pt x="2553" y="700"/>
                      <a:pt x="2645" y="639"/>
                      <a:pt x="2675" y="608"/>
                    </a:cubicBezTo>
                    <a:cubicBezTo>
                      <a:pt x="2705" y="578"/>
                      <a:pt x="2736" y="487"/>
                      <a:pt x="2736" y="426"/>
                    </a:cubicBezTo>
                    <a:cubicBezTo>
                      <a:pt x="2796" y="304"/>
                      <a:pt x="2736" y="183"/>
                      <a:pt x="2645" y="122"/>
                    </a:cubicBezTo>
                    <a:cubicBezTo>
                      <a:pt x="2523" y="31"/>
                      <a:pt x="2401" y="0"/>
                      <a:pt x="22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69"/>
              <p:cNvSpPr/>
              <p:nvPr/>
            </p:nvSpPr>
            <p:spPr>
              <a:xfrm>
                <a:off x="1330400" y="6151400"/>
                <a:ext cx="87425" cy="95100"/>
              </a:xfrm>
              <a:custGeom>
                <a:avLst/>
                <a:gdLst/>
                <a:ahLst/>
                <a:cxnLst/>
                <a:rect l="l" t="t" r="r" b="b"/>
                <a:pathLst>
                  <a:path w="3497" h="3804" extrusionOk="0">
                    <a:moveTo>
                      <a:pt x="1800" y="994"/>
                    </a:moveTo>
                    <a:cubicBezTo>
                      <a:pt x="1871" y="994"/>
                      <a:pt x="1949" y="1001"/>
                      <a:pt x="2037" y="1014"/>
                    </a:cubicBezTo>
                    <a:cubicBezTo>
                      <a:pt x="2280" y="1044"/>
                      <a:pt x="2372" y="1166"/>
                      <a:pt x="2463" y="1318"/>
                    </a:cubicBezTo>
                    <a:cubicBezTo>
                      <a:pt x="2584" y="1622"/>
                      <a:pt x="2615" y="1956"/>
                      <a:pt x="2554" y="2260"/>
                    </a:cubicBezTo>
                    <a:cubicBezTo>
                      <a:pt x="2463" y="2564"/>
                      <a:pt x="2311" y="2807"/>
                      <a:pt x="2037" y="2990"/>
                    </a:cubicBezTo>
                    <a:cubicBezTo>
                      <a:pt x="1946" y="3066"/>
                      <a:pt x="1855" y="3104"/>
                      <a:pt x="1764" y="3104"/>
                    </a:cubicBezTo>
                    <a:cubicBezTo>
                      <a:pt x="1672" y="3104"/>
                      <a:pt x="1581" y="3066"/>
                      <a:pt x="1490" y="2990"/>
                    </a:cubicBezTo>
                    <a:cubicBezTo>
                      <a:pt x="1277" y="2838"/>
                      <a:pt x="1186" y="2655"/>
                      <a:pt x="1065" y="2382"/>
                    </a:cubicBezTo>
                    <a:cubicBezTo>
                      <a:pt x="1034" y="2230"/>
                      <a:pt x="1065" y="1956"/>
                      <a:pt x="1125" y="1652"/>
                    </a:cubicBezTo>
                    <a:cubicBezTo>
                      <a:pt x="1247" y="1288"/>
                      <a:pt x="1369" y="1075"/>
                      <a:pt x="1520" y="1044"/>
                    </a:cubicBezTo>
                    <a:cubicBezTo>
                      <a:pt x="1610" y="1009"/>
                      <a:pt x="1699" y="994"/>
                      <a:pt x="1800" y="994"/>
                    </a:cubicBezTo>
                    <a:close/>
                    <a:moveTo>
                      <a:pt x="1917" y="0"/>
                    </a:moveTo>
                    <a:cubicBezTo>
                      <a:pt x="1824" y="0"/>
                      <a:pt x="1732" y="14"/>
                      <a:pt x="1642" y="41"/>
                    </a:cubicBezTo>
                    <a:cubicBezTo>
                      <a:pt x="1217" y="133"/>
                      <a:pt x="882" y="376"/>
                      <a:pt x="578" y="740"/>
                    </a:cubicBezTo>
                    <a:cubicBezTo>
                      <a:pt x="274" y="1136"/>
                      <a:pt x="61" y="1500"/>
                      <a:pt x="31" y="1956"/>
                    </a:cubicBezTo>
                    <a:cubicBezTo>
                      <a:pt x="1" y="2321"/>
                      <a:pt x="61" y="2655"/>
                      <a:pt x="213" y="2959"/>
                    </a:cubicBezTo>
                    <a:cubicBezTo>
                      <a:pt x="426" y="3233"/>
                      <a:pt x="669" y="3476"/>
                      <a:pt x="973" y="3628"/>
                    </a:cubicBezTo>
                    <a:cubicBezTo>
                      <a:pt x="1199" y="3741"/>
                      <a:pt x="1458" y="3803"/>
                      <a:pt x="1700" y="3803"/>
                    </a:cubicBezTo>
                    <a:cubicBezTo>
                      <a:pt x="1785" y="3803"/>
                      <a:pt x="1867" y="3796"/>
                      <a:pt x="1946" y="3780"/>
                    </a:cubicBezTo>
                    <a:cubicBezTo>
                      <a:pt x="2250" y="3750"/>
                      <a:pt x="2554" y="3598"/>
                      <a:pt x="2797" y="3324"/>
                    </a:cubicBezTo>
                    <a:cubicBezTo>
                      <a:pt x="3223" y="2959"/>
                      <a:pt x="3405" y="2503"/>
                      <a:pt x="3466" y="1926"/>
                    </a:cubicBezTo>
                    <a:cubicBezTo>
                      <a:pt x="3496" y="1348"/>
                      <a:pt x="3314" y="862"/>
                      <a:pt x="2888" y="437"/>
                    </a:cubicBezTo>
                    <a:cubicBezTo>
                      <a:pt x="2560" y="155"/>
                      <a:pt x="2231" y="0"/>
                      <a:pt x="19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69"/>
              <p:cNvSpPr/>
              <p:nvPr/>
            </p:nvSpPr>
            <p:spPr>
              <a:xfrm>
                <a:off x="1425400" y="6106425"/>
                <a:ext cx="95750" cy="145575"/>
              </a:xfrm>
              <a:custGeom>
                <a:avLst/>
                <a:gdLst/>
                <a:ahLst/>
                <a:cxnLst/>
                <a:rect l="l" t="t" r="r" b="b"/>
                <a:pathLst>
                  <a:path w="3830" h="5823" extrusionOk="0">
                    <a:moveTo>
                      <a:pt x="1043" y="1"/>
                    </a:moveTo>
                    <a:cubicBezTo>
                      <a:pt x="1004" y="1"/>
                      <a:pt x="960" y="6"/>
                      <a:pt x="912" y="17"/>
                    </a:cubicBezTo>
                    <a:cubicBezTo>
                      <a:pt x="638" y="47"/>
                      <a:pt x="486" y="108"/>
                      <a:pt x="456" y="321"/>
                    </a:cubicBezTo>
                    <a:cubicBezTo>
                      <a:pt x="183" y="1628"/>
                      <a:pt x="61" y="2904"/>
                      <a:pt x="31" y="4150"/>
                    </a:cubicBezTo>
                    <a:cubicBezTo>
                      <a:pt x="31" y="4211"/>
                      <a:pt x="61" y="4363"/>
                      <a:pt x="31" y="4606"/>
                    </a:cubicBezTo>
                    <a:cubicBezTo>
                      <a:pt x="0" y="4819"/>
                      <a:pt x="0" y="4971"/>
                      <a:pt x="0" y="5093"/>
                    </a:cubicBezTo>
                    <a:cubicBezTo>
                      <a:pt x="0" y="5214"/>
                      <a:pt x="31" y="5336"/>
                      <a:pt x="61" y="5488"/>
                    </a:cubicBezTo>
                    <a:cubicBezTo>
                      <a:pt x="91" y="5640"/>
                      <a:pt x="213" y="5731"/>
                      <a:pt x="335" y="5822"/>
                    </a:cubicBezTo>
                    <a:cubicBezTo>
                      <a:pt x="547" y="5701"/>
                      <a:pt x="821" y="5670"/>
                      <a:pt x="1216" y="5640"/>
                    </a:cubicBezTo>
                    <a:cubicBezTo>
                      <a:pt x="1398" y="5609"/>
                      <a:pt x="1566" y="5594"/>
                      <a:pt x="1721" y="5594"/>
                    </a:cubicBezTo>
                    <a:cubicBezTo>
                      <a:pt x="1877" y="5594"/>
                      <a:pt x="2021" y="5609"/>
                      <a:pt x="2158" y="5640"/>
                    </a:cubicBezTo>
                    <a:cubicBezTo>
                      <a:pt x="2234" y="5647"/>
                      <a:pt x="2308" y="5651"/>
                      <a:pt x="2381" y="5651"/>
                    </a:cubicBezTo>
                    <a:cubicBezTo>
                      <a:pt x="2601" y="5651"/>
                      <a:pt x="2812" y="5617"/>
                      <a:pt x="3040" y="5549"/>
                    </a:cubicBezTo>
                    <a:cubicBezTo>
                      <a:pt x="3283" y="5488"/>
                      <a:pt x="3556" y="5336"/>
                      <a:pt x="3739" y="5093"/>
                    </a:cubicBezTo>
                    <a:cubicBezTo>
                      <a:pt x="3830" y="5032"/>
                      <a:pt x="3739" y="4819"/>
                      <a:pt x="3435" y="4515"/>
                    </a:cubicBezTo>
                    <a:cubicBezTo>
                      <a:pt x="3387" y="4496"/>
                      <a:pt x="3336" y="4486"/>
                      <a:pt x="3281" y="4486"/>
                    </a:cubicBezTo>
                    <a:cubicBezTo>
                      <a:pt x="3164" y="4486"/>
                      <a:pt x="3033" y="4533"/>
                      <a:pt x="2888" y="4637"/>
                    </a:cubicBezTo>
                    <a:cubicBezTo>
                      <a:pt x="2736" y="4728"/>
                      <a:pt x="2553" y="4758"/>
                      <a:pt x="2280" y="4789"/>
                    </a:cubicBezTo>
                    <a:cubicBezTo>
                      <a:pt x="2006" y="4819"/>
                      <a:pt x="1824" y="4819"/>
                      <a:pt x="1702" y="4819"/>
                    </a:cubicBezTo>
                    <a:lnTo>
                      <a:pt x="1064" y="4819"/>
                    </a:lnTo>
                    <a:cubicBezTo>
                      <a:pt x="973" y="4485"/>
                      <a:pt x="942" y="4120"/>
                      <a:pt x="973" y="3695"/>
                    </a:cubicBezTo>
                    <a:cubicBezTo>
                      <a:pt x="1034" y="3269"/>
                      <a:pt x="1064" y="2904"/>
                      <a:pt x="1125" y="2539"/>
                    </a:cubicBezTo>
                    <a:cubicBezTo>
                      <a:pt x="1216" y="2205"/>
                      <a:pt x="1277" y="1840"/>
                      <a:pt x="1307" y="1415"/>
                    </a:cubicBezTo>
                    <a:cubicBezTo>
                      <a:pt x="1368" y="959"/>
                      <a:pt x="1368" y="625"/>
                      <a:pt x="1307" y="260"/>
                    </a:cubicBezTo>
                    <a:cubicBezTo>
                      <a:pt x="1307" y="110"/>
                      <a:pt x="1225" y="1"/>
                      <a:pt x="10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69"/>
              <p:cNvSpPr/>
              <p:nvPr/>
            </p:nvSpPr>
            <p:spPr>
              <a:xfrm>
                <a:off x="1525700" y="6156225"/>
                <a:ext cx="91200" cy="92225"/>
              </a:xfrm>
              <a:custGeom>
                <a:avLst/>
                <a:gdLst/>
                <a:ahLst/>
                <a:cxnLst/>
                <a:rect l="l" t="t" r="r" b="b"/>
                <a:pathLst>
                  <a:path w="3648" h="3689" extrusionOk="0">
                    <a:moveTo>
                      <a:pt x="1824" y="882"/>
                    </a:moveTo>
                    <a:cubicBezTo>
                      <a:pt x="2037" y="882"/>
                      <a:pt x="2189" y="943"/>
                      <a:pt x="2371" y="1064"/>
                    </a:cubicBezTo>
                    <a:cubicBezTo>
                      <a:pt x="2554" y="1155"/>
                      <a:pt x="2675" y="1307"/>
                      <a:pt x="2675" y="1459"/>
                    </a:cubicBezTo>
                    <a:cubicBezTo>
                      <a:pt x="2706" y="1824"/>
                      <a:pt x="2645" y="2128"/>
                      <a:pt x="2493" y="2371"/>
                    </a:cubicBezTo>
                    <a:cubicBezTo>
                      <a:pt x="2341" y="2645"/>
                      <a:pt x="2098" y="2827"/>
                      <a:pt x="1794" y="2918"/>
                    </a:cubicBezTo>
                    <a:cubicBezTo>
                      <a:pt x="1725" y="2934"/>
                      <a:pt x="1663" y="2941"/>
                      <a:pt x="1605" y="2941"/>
                    </a:cubicBezTo>
                    <a:cubicBezTo>
                      <a:pt x="1433" y="2941"/>
                      <a:pt x="1307" y="2873"/>
                      <a:pt x="1216" y="2736"/>
                    </a:cubicBezTo>
                    <a:cubicBezTo>
                      <a:pt x="1125" y="2584"/>
                      <a:pt x="1034" y="2310"/>
                      <a:pt x="1034" y="2037"/>
                    </a:cubicBezTo>
                    <a:cubicBezTo>
                      <a:pt x="1034" y="1885"/>
                      <a:pt x="1095" y="1642"/>
                      <a:pt x="1307" y="1368"/>
                    </a:cubicBezTo>
                    <a:cubicBezTo>
                      <a:pt x="1490" y="1064"/>
                      <a:pt x="1672" y="882"/>
                      <a:pt x="1824" y="882"/>
                    </a:cubicBezTo>
                    <a:close/>
                    <a:moveTo>
                      <a:pt x="2280" y="0"/>
                    </a:moveTo>
                    <a:cubicBezTo>
                      <a:pt x="1855" y="0"/>
                      <a:pt x="1490" y="92"/>
                      <a:pt x="1064" y="365"/>
                    </a:cubicBezTo>
                    <a:cubicBezTo>
                      <a:pt x="699" y="639"/>
                      <a:pt x="396" y="943"/>
                      <a:pt x="213" y="1368"/>
                    </a:cubicBezTo>
                    <a:cubicBezTo>
                      <a:pt x="61" y="1672"/>
                      <a:pt x="0" y="2006"/>
                      <a:pt x="61" y="2341"/>
                    </a:cubicBezTo>
                    <a:cubicBezTo>
                      <a:pt x="122" y="2675"/>
                      <a:pt x="304" y="2979"/>
                      <a:pt x="548" y="3253"/>
                    </a:cubicBezTo>
                    <a:cubicBezTo>
                      <a:pt x="760" y="3496"/>
                      <a:pt x="1034" y="3648"/>
                      <a:pt x="1368" y="3678"/>
                    </a:cubicBezTo>
                    <a:cubicBezTo>
                      <a:pt x="1450" y="3685"/>
                      <a:pt x="1529" y="3689"/>
                      <a:pt x="1606" y="3689"/>
                    </a:cubicBezTo>
                    <a:cubicBezTo>
                      <a:pt x="1871" y="3689"/>
                      <a:pt x="2112" y="3644"/>
                      <a:pt x="2371" y="3526"/>
                    </a:cubicBezTo>
                    <a:cubicBezTo>
                      <a:pt x="2858" y="3283"/>
                      <a:pt x="3253" y="2918"/>
                      <a:pt x="3435" y="2371"/>
                    </a:cubicBezTo>
                    <a:cubicBezTo>
                      <a:pt x="3648" y="1854"/>
                      <a:pt x="3617" y="1307"/>
                      <a:pt x="3344" y="791"/>
                    </a:cubicBezTo>
                    <a:cubicBezTo>
                      <a:pt x="3040" y="304"/>
                      <a:pt x="2706" y="31"/>
                      <a:pt x="22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69"/>
              <p:cNvSpPr/>
              <p:nvPr/>
            </p:nvSpPr>
            <p:spPr>
              <a:xfrm>
                <a:off x="1612325" y="6166175"/>
                <a:ext cx="105650" cy="118300"/>
              </a:xfrm>
              <a:custGeom>
                <a:avLst/>
                <a:gdLst/>
                <a:ahLst/>
                <a:cxnLst/>
                <a:rect l="l" t="t" r="r" b="b"/>
                <a:pathLst>
                  <a:path w="4226" h="4732" extrusionOk="0">
                    <a:moveTo>
                      <a:pt x="2701" y="1"/>
                    </a:moveTo>
                    <a:cubicBezTo>
                      <a:pt x="2525" y="1"/>
                      <a:pt x="2345" y="31"/>
                      <a:pt x="2159" y="89"/>
                    </a:cubicBezTo>
                    <a:cubicBezTo>
                      <a:pt x="1520" y="271"/>
                      <a:pt x="1064" y="605"/>
                      <a:pt x="730" y="1153"/>
                    </a:cubicBezTo>
                    <a:cubicBezTo>
                      <a:pt x="396" y="1639"/>
                      <a:pt x="183" y="2247"/>
                      <a:pt x="92" y="2976"/>
                    </a:cubicBezTo>
                    <a:cubicBezTo>
                      <a:pt x="0" y="3432"/>
                      <a:pt x="152" y="3858"/>
                      <a:pt x="487" y="4222"/>
                    </a:cubicBezTo>
                    <a:cubicBezTo>
                      <a:pt x="765" y="4529"/>
                      <a:pt x="1121" y="4682"/>
                      <a:pt x="1529" y="4682"/>
                    </a:cubicBezTo>
                    <a:cubicBezTo>
                      <a:pt x="1566" y="4682"/>
                      <a:pt x="1604" y="4681"/>
                      <a:pt x="1642" y="4678"/>
                    </a:cubicBezTo>
                    <a:cubicBezTo>
                      <a:pt x="1672" y="4678"/>
                      <a:pt x="1763" y="4678"/>
                      <a:pt x="1915" y="4709"/>
                    </a:cubicBezTo>
                    <a:cubicBezTo>
                      <a:pt x="1961" y="4724"/>
                      <a:pt x="2014" y="4732"/>
                      <a:pt x="2067" y="4732"/>
                    </a:cubicBezTo>
                    <a:cubicBezTo>
                      <a:pt x="2121" y="4732"/>
                      <a:pt x="2174" y="4724"/>
                      <a:pt x="2219" y="4709"/>
                    </a:cubicBezTo>
                    <a:cubicBezTo>
                      <a:pt x="2250" y="4709"/>
                      <a:pt x="2311" y="4678"/>
                      <a:pt x="2463" y="4587"/>
                    </a:cubicBezTo>
                    <a:cubicBezTo>
                      <a:pt x="2615" y="4526"/>
                      <a:pt x="2706" y="4466"/>
                      <a:pt x="2736" y="4374"/>
                    </a:cubicBezTo>
                    <a:cubicBezTo>
                      <a:pt x="2736" y="4344"/>
                      <a:pt x="2827" y="4222"/>
                      <a:pt x="2918" y="4040"/>
                    </a:cubicBezTo>
                    <a:cubicBezTo>
                      <a:pt x="3040" y="3827"/>
                      <a:pt x="3131" y="3675"/>
                      <a:pt x="3162" y="3584"/>
                    </a:cubicBezTo>
                    <a:cubicBezTo>
                      <a:pt x="3162" y="3523"/>
                      <a:pt x="3192" y="3523"/>
                      <a:pt x="3283" y="3523"/>
                    </a:cubicBezTo>
                    <a:cubicBezTo>
                      <a:pt x="3344" y="3523"/>
                      <a:pt x="3374" y="3493"/>
                      <a:pt x="3374" y="3493"/>
                    </a:cubicBezTo>
                    <a:cubicBezTo>
                      <a:pt x="3587" y="3280"/>
                      <a:pt x="3618" y="3037"/>
                      <a:pt x="3435" y="2855"/>
                    </a:cubicBezTo>
                    <a:cubicBezTo>
                      <a:pt x="3222" y="2612"/>
                      <a:pt x="3010" y="2520"/>
                      <a:pt x="2736" y="2520"/>
                    </a:cubicBezTo>
                    <a:cubicBezTo>
                      <a:pt x="2554" y="2520"/>
                      <a:pt x="2402" y="2520"/>
                      <a:pt x="2250" y="2581"/>
                    </a:cubicBezTo>
                    <a:cubicBezTo>
                      <a:pt x="2098" y="2642"/>
                      <a:pt x="2067" y="2733"/>
                      <a:pt x="2098" y="2946"/>
                    </a:cubicBezTo>
                    <a:cubicBezTo>
                      <a:pt x="2098" y="2976"/>
                      <a:pt x="2128" y="3037"/>
                      <a:pt x="2280" y="3189"/>
                    </a:cubicBezTo>
                    <a:cubicBezTo>
                      <a:pt x="2311" y="3280"/>
                      <a:pt x="2311" y="3341"/>
                      <a:pt x="2311" y="3432"/>
                    </a:cubicBezTo>
                    <a:cubicBezTo>
                      <a:pt x="2311" y="3523"/>
                      <a:pt x="2159" y="3706"/>
                      <a:pt x="1946" y="3919"/>
                    </a:cubicBezTo>
                    <a:cubicBezTo>
                      <a:pt x="1915" y="4010"/>
                      <a:pt x="1794" y="4010"/>
                      <a:pt x="1672" y="4010"/>
                    </a:cubicBezTo>
                    <a:cubicBezTo>
                      <a:pt x="1551" y="3949"/>
                      <a:pt x="1459" y="3919"/>
                      <a:pt x="1368" y="3827"/>
                    </a:cubicBezTo>
                    <a:cubicBezTo>
                      <a:pt x="1156" y="3645"/>
                      <a:pt x="1034" y="3341"/>
                      <a:pt x="1034" y="3037"/>
                    </a:cubicBezTo>
                    <a:cubicBezTo>
                      <a:pt x="1034" y="2733"/>
                      <a:pt x="1095" y="2429"/>
                      <a:pt x="1216" y="2186"/>
                    </a:cubicBezTo>
                    <a:cubicBezTo>
                      <a:pt x="1368" y="1912"/>
                      <a:pt x="1520" y="1639"/>
                      <a:pt x="1763" y="1365"/>
                    </a:cubicBezTo>
                    <a:cubicBezTo>
                      <a:pt x="1855" y="1274"/>
                      <a:pt x="1946" y="1153"/>
                      <a:pt x="2007" y="1061"/>
                    </a:cubicBezTo>
                    <a:cubicBezTo>
                      <a:pt x="2098" y="1001"/>
                      <a:pt x="2219" y="909"/>
                      <a:pt x="2311" y="849"/>
                    </a:cubicBezTo>
                    <a:cubicBezTo>
                      <a:pt x="2432" y="757"/>
                      <a:pt x="2584" y="727"/>
                      <a:pt x="2706" y="727"/>
                    </a:cubicBezTo>
                    <a:cubicBezTo>
                      <a:pt x="2827" y="727"/>
                      <a:pt x="3010" y="757"/>
                      <a:pt x="3314" y="970"/>
                    </a:cubicBezTo>
                    <a:cubicBezTo>
                      <a:pt x="3552" y="1113"/>
                      <a:pt x="3716" y="1163"/>
                      <a:pt x="3849" y="1163"/>
                    </a:cubicBezTo>
                    <a:cubicBezTo>
                      <a:pt x="3885" y="1163"/>
                      <a:pt x="3919" y="1159"/>
                      <a:pt x="3952" y="1153"/>
                    </a:cubicBezTo>
                    <a:cubicBezTo>
                      <a:pt x="4074" y="1153"/>
                      <a:pt x="4134" y="1122"/>
                      <a:pt x="4195" y="1031"/>
                    </a:cubicBezTo>
                    <a:cubicBezTo>
                      <a:pt x="4226" y="970"/>
                      <a:pt x="4226" y="879"/>
                      <a:pt x="4134" y="757"/>
                    </a:cubicBezTo>
                    <a:cubicBezTo>
                      <a:pt x="3922" y="453"/>
                      <a:pt x="3618" y="271"/>
                      <a:pt x="3283" y="119"/>
                    </a:cubicBezTo>
                    <a:cubicBezTo>
                      <a:pt x="3091" y="39"/>
                      <a:pt x="2898" y="1"/>
                      <a:pt x="27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69"/>
              <p:cNvSpPr/>
              <p:nvPr/>
            </p:nvSpPr>
            <p:spPr>
              <a:xfrm>
                <a:off x="1689075" y="6169150"/>
                <a:ext cx="127675" cy="152750"/>
              </a:xfrm>
              <a:custGeom>
                <a:avLst/>
                <a:gdLst/>
                <a:ahLst/>
                <a:cxnLst/>
                <a:rect l="l" t="t" r="r" b="b"/>
                <a:pathLst>
                  <a:path w="5107" h="6110" extrusionOk="0">
                    <a:moveTo>
                      <a:pt x="2554" y="0"/>
                    </a:moveTo>
                    <a:cubicBezTo>
                      <a:pt x="2371" y="0"/>
                      <a:pt x="2219" y="91"/>
                      <a:pt x="2189" y="182"/>
                    </a:cubicBezTo>
                    <a:cubicBezTo>
                      <a:pt x="2067" y="547"/>
                      <a:pt x="1976" y="1064"/>
                      <a:pt x="1946" y="1854"/>
                    </a:cubicBezTo>
                    <a:cubicBezTo>
                      <a:pt x="1915" y="2675"/>
                      <a:pt x="1824" y="3192"/>
                      <a:pt x="1733" y="3496"/>
                    </a:cubicBezTo>
                    <a:cubicBezTo>
                      <a:pt x="1611" y="3739"/>
                      <a:pt x="1368" y="4103"/>
                      <a:pt x="973" y="4499"/>
                    </a:cubicBezTo>
                    <a:cubicBezTo>
                      <a:pt x="548" y="4863"/>
                      <a:pt x="274" y="5167"/>
                      <a:pt x="213" y="5289"/>
                    </a:cubicBezTo>
                    <a:cubicBezTo>
                      <a:pt x="122" y="5319"/>
                      <a:pt x="92" y="5441"/>
                      <a:pt x="61" y="5562"/>
                    </a:cubicBezTo>
                    <a:cubicBezTo>
                      <a:pt x="0" y="5654"/>
                      <a:pt x="0" y="5775"/>
                      <a:pt x="92" y="5866"/>
                    </a:cubicBezTo>
                    <a:cubicBezTo>
                      <a:pt x="213" y="5958"/>
                      <a:pt x="304" y="6049"/>
                      <a:pt x="426" y="6110"/>
                    </a:cubicBezTo>
                    <a:cubicBezTo>
                      <a:pt x="548" y="6110"/>
                      <a:pt x="669" y="6079"/>
                      <a:pt x="700" y="6049"/>
                    </a:cubicBezTo>
                    <a:cubicBezTo>
                      <a:pt x="821" y="5897"/>
                      <a:pt x="1216" y="5410"/>
                      <a:pt x="1946" y="4529"/>
                    </a:cubicBezTo>
                    <a:cubicBezTo>
                      <a:pt x="2037" y="4438"/>
                      <a:pt x="2128" y="4438"/>
                      <a:pt x="2250" y="4438"/>
                    </a:cubicBezTo>
                    <a:lnTo>
                      <a:pt x="2523" y="4438"/>
                    </a:lnTo>
                    <a:cubicBezTo>
                      <a:pt x="2675" y="4347"/>
                      <a:pt x="2736" y="4225"/>
                      <a:pt x="2706" y="4134"/>
                    </a:cubicBezTo>
                    <a:cubicBezTo>
                      <a:pt x="2675" y="3891"/>
                      <a:pt x="2736" y="3648"/>
                      <a:pt x="2918" y="3465"/>
                    </a:cubicBezTo>
                    <a:cubicBezTo>
                      <a:pt x="3314" y="3161"/>
                      <a:pt x="4013" y="2584"/>
                      <a:pt x="4985" y="1702"/>
                    </a:cubicBezTo>
                    <a:cubicBezTo>
                      <a:pt x="5077" y="1641"/>
                      <a:pt x="5107" y="1550"/>
                      <a:pt x="5077" y="1459"/>
                    </a:cubicBezTo>
                    <a:cubicBezTo>
                      <a:pt x="5016" y="1337"/>
                      <a:pt x="4955" y="1246"/>
                      <a:pt x="4833" y="1216"/>
                    </a:cubicBezTo>
                    <a:cubicBezTo>
                      <a:pt x="4747" y="1194"/>
                      <a:pt x="4677" y="1173"/>
                      <a:pt x="4600" y="1173"/>
                    </a:cubicBezTo>
                    <a:cubicBezTo>
                      <a:pt x="4568" y="1173"/>
                      <a:pt x="4535" y="1177"/>
                      <a:pt x="4499" y="1186"/>
                    </a:cubicBezTo>
                    <a:cubicBezTo>
                      <a:pt x="4225" y="1216"/>
                      <a:pt x="3922" y="1459"/>
                      <a:pt x="3557" y="1854"/>
                    </a:cubicBezTo>
                    <a:cubicBezTo>
                      <a:pt x="3162" y="2280"/>
                      <a:pt x="2888" y="2523"/>
                      <a:pt x="2736" y="2584"/>
                    </a:cubicBezTo>
                    <a:cubicBezTo>
                      <a:pt x="2706" y="2401"/>
                      <a:pt x="2706" y="2128"/>
                      <a:pt x="2797" y="1824"/>
                    </a:cubicBezTo>
                    <a:cubicBezTo>
                      <a:pt x="2858" y="1520"/>
                      <a:pt x="2949" y="1216"/>
                      <a:pt x="2979" y="912"/>
                    </a:cubicBezTo>
                    <a:cubicBezTo>
                      <a:pt x="3010" y="608"/>
                      <a:pt x="3010" y="395"/>
                      <a:pt x="2949" y="182"/>
                    </a:cubicBezTo>
                    <a:cubicBezTo>
                      <a:pt x="2888" y="91"/>
                      <a:pt x="2797" y="0"/>
                      <a:pt x="25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614" name="Google Shape;2614;p69"/>
          <p:cNvGrpSpPr/>
          <p:nvPr/>
        </p:nvGrpSpPr>
        <p:grpSpPr>
          <a:xfrm>
            <a:off x="5950035" y="3612985"/>
            <a:ext cx="744958" cy="825121"/>
            <a:chOff x="6631575" y="5138625"/>
            <a:chExt cx="1638350" cy="1814650"/>
          </a:xfrm>
        </p:grpSpPr>
        <p:sp>
          <p:nvSpPr>
            <p:cNvPr id="2615" name="Google Shape;2615;p69"/>
            <p:cNvSpPr/>
            <p:nvPr/>
          </p:nvSpPr>
          <p:spPr>
            <a:xfrm>
              <a:off x="6631575" y="5138625"/>
              <a:ext cx="1638350" cy="1814650"/>
            </a:xfrm>
            <a:custGeom>
              <a:avLst/>
              <a:gdLst/>
              <a:ahLst/>
              <a:cxnLst/>
              <a:rect l="l" t="t" r="r" b="b"/>
              <a:pathLst>
                <a:path w="65534" h="72586" extrusionOk="0">
                  <a:moveTo>
                    <a:pt x="33132" y="0"/>
                  </a:moveTo>
                  <a:cubicBezTo>
                    <a:pt x="32615" y="0"/>
                    <a:pt x="32068" y="92"/>
                    <a:pt x="31582" y="274"/>
                  </a:cubicBezTo>
                  <a:cubicBezTo>
                    <a:pt x="30183" y="760"/>
                    <a:pt x="29150" y="1946"/>
                    <a:pt x="28816" y="3344"/>
                  </a:cubicBezTo>
                  <a:cubicBezTo>
                    <a:pt x="28694" y="3891"/>
                    <a:pt x="28664" y="4408"/>
                    <a:pt x="28694" y="4955"/>
                  </a:cubicBezTo>
                  <a:cubicBezTo>
                    <a:pt x="28724" y="5137"/>
                    <a:pt x="28724" y="5320"/>
                    <a:pt x="28755" y="5532"/>
                  </a:cubicBezTo>
                  <a:cubicBezTo>
                    <a:pt x="28816" y="5684"/>
                    <a:pt x="28816" y="5745"/>
                    <a:pt x="28816" y="5776"/>
                  </a:cubicBezTo>
                  <a:cubicBezTo>
                    <a:pt x="28755" y="6201"/>
                    <a:pt x="28755" y="6596"/>
                    <a:pt x="28816" y="6809"/>
                  </a:cubicBezTo>
                  <a:cubicBezTo>
                    <a:pt x="28816" y="6931"/>
                    <a:pt x="28755" y="6991"/>
                    <a:pt x="28724" y="7113"/>
                  </a:cubicBezTo>
                  <a:cubicBezTo>
                    <a:pt x="28694" y="7265"/>
                    <a:pt x="28603" y="7417"/>
                    <a:pt x="28573" y="7569"/>
                  </a:cubicBezTo>
                  <a:lnTo>
                    <a:pt x="28451" y="7903"/>
                  </a:lnTo>
                  <a:lnTo>
                    <a:pt x="28390" y="8116"/>
                  </a:lnTo>
                  <a:cubicBezTo>
                    <a:pt x="28238" y="8481"/>
                    <a:pt x="27995" y="8937"/>
                    <a:pt x="27843" y="9484"/>
                  </a:cubicBezTo>
                  <a:cubicBezTo>
                    <a:pt x="27782" y="9697"/>
                    <a:pt x="27691" y="9879"/>
                    <a:pt x="27630" y="10092"/>
                  </a:cubicBezTo>
                  <a:cubicBezTo>
                    <a:pt x="27600" y="10122"/>
                    <a:pt x="27296" y="10578"/>
                    <a:pt x="27296" y="10578"/>
                  </a:cubicBezTo>
                  <a:lnTo>
                    <a:pt x="27053" y="10912"/>
                  </a:lnTo>
                  <a:cubicBezTo>
                    <a:pt x="26992" y="11034"/>
                    <a:pt x="26931" y="11064"/>
                    <a:pt x="26931" y="11095"/>
                  </a:cubicBezTo>
                  <a:lnTo>
                    <a:pt x="26901" y="11156"/>
                  </a:lnTo>
                  <a:lnTo>
                    <a:pt x="26718" y="11156"/>
                  </a:lnTo>
                  <a:cubicBezTo>
                    <a:pt x="25989" y="11156"/>
                    <a:pt x="24591" y="11338"/>
                    <a:pt x="23405" y="12615"/>
                  </a:cubicBezTo>
                  <a:cubicBezTo>
                    <a:pt x="23284" y="12736"/>
                    <a:pt x="23223" y="12858"/>
                    <a:pt x="23132" y="12919"/>
                  </a:cubicBezTo>
                  <a:lnTo>
                    <a:pt x="23101" y="12979"/>
                  </a:lnTo>
                  <a:cubicBezTo>
                    <a:pt x="22767" y="13344"/>
                    <a:pt x="22493" y="13770"/>
                    <a:pt x="22281" y="14226"/>
                  </a:cubicBezTo>
                  <a:cubicBezTo>
                    <a:pt x="21126" y="14256"/>
                    <a:pt x="20031" y="14742"/>
                    <a:pt x="19241" y="15593"/>
                  </a:cubicBezTo>
                  <a:cubicBezTo>
                    <a:pt x="18937" y="15928"/>
                    <a:pt x="18390" y="16596"/>
                    <a:pt x="18177" y="17600"/>
                  </a:cubicBezTo>
                  <a:lnTo>
                    <a:pt x="18177" y="17660"/>
                  </a:lnTo>
                  <a:cubicBezTo>
                    <a:pt x="18116" y="17903"/>
                    <a:pt x="18056" y="18177"/>
                    <a:pt x="18025" y="18390"/>
                  </a:cubicBezTo>
                  <a:cubicBezTo>
                    <a:pt x="17934" y="18815"/>
                    <a:pt x="17904" y="19271"/>
                    <a:pt x="17934" y="19727"/>
                  </a:cubicBezTo>
                  <a:cubicBezTo>
                    <a:pt x="17934" y="19940"/>
                    <a:pt x="17964" y="20183"/>
                    <a:pt x="17964" y="20396"/>
                  </a:cubicBezTo>
                  <a:lnTo>
                    <a:pt x="18025" y="20669"/>
                  </a:lnTo>
                  <a:lnTo>
                    <a:pt x="18025" y="20943"/>
                  </a:lnTo>
                  <a:cubicBezTo>
                    <a:pt x="17721" y="21733"/>
                    <a:pt x="17630" y="22645"/>
                    <a:pt x="17873" y="23557"/>
                  </a:cubicBezTo>
                  <a:cubicBezTo>
                    <a:pt x="17782" y="23709"/>
                    <a:pt x="17752" y="23922"/>
                    <a:pt x="17721" y="24013"/>
                  </a:cubicBezTo>
                  <a:lnTo>
                    <a:pt x="17721" y="24074"/>
                  </a:lnTo>
                  <a:cubicBezTo>
                    <a:pt x="17721" y="24104"/>
                    <a:pt x="17721" y="24135"/>
                    <a:pt x="17660" y="24226"/>
                  </a:cubicBezTo>
                  <a:lnTo>
                    <a:pt x="17660" y="24256"/>
                  </a:lnTo>
                  <a:cubicBezTo>
                    <a:pt x="17630" y="24408"/>
                    <a:pt x="17569" y="24530"/>
                    <a:pt x="17508" y="24712"/>
                  </a:cubicBezTo>
                  <a:cubicBezTo>
                    <a:pt x="17356" y="24621"/>
                    <a:pt x="17205" y="24560"/>
                    <a:pt x="17053" y="24530"/>
                  </a:cubicBezTo>
                  <a:cubicBezTo>
                    <a:pt x="16961" y="24469"/>
                    <a:pt x="16840" y="24439"/>
                    <a:pt x="16749" y="24408"/>
                  </a:cubicBezTo>
                  <a:cubicBezTo>
                    <a:pt x="16445" y="24287"/>
                    <a:pt x="16141" y="24165"/>
                    <a:pt x="15806" y="24074"/>
                  </a:cubicBezTo>
                  <a:cubicBezTo>
                    <a:pt x="15624" y="23983"/>
                    <a:pt x="15472" y="23952"/>
                    <a:pt x="15320" y="23861"/>
                  </a:cubicBezTo>
                  <a:cubicBezTo>
                    <a:pt x="15229" y="23831"/>
                    <a:pt x="15168" y="23831"/>
                    <a:pt x="15077" y="23800"/>
                  </a:cubicBezTo>
                  <a:cubicBezTo>
                    <a:pt x="14438" y="23496"/>
                    <a:pt x="13922" y="23253"/>
                    <a:pt x="13314" y="23101"/>
                  </a:cubicBezTo>
                  <a:cubicBezTo>
                    <a:pt x="13071" y="23071"/>
                    <a:pt x="12767" y="23010"/>
                    <a:pt x="12615" y="22919"/>
                  </a:cubicBezTo>
                  <a:cubicBezTo>
                    <a:pt x="12432" y="22858"/>
                    <a:pt x="12189" y="22767"/>
                    <a:pt x="12007" y="22736"/>
                  </a:cubicBezTo>
                  <a:cubicBezTo>
                    <a:pt x="12007" y="22706"/>
                    <a:pt x="11976" y="22706"/>
                    <a:pt x="11976" y="22706"/>
                  </a:cubicBezTo>
                  <a:cubicBezTo>
                    <a:pt x="11855" y="22584"/>
                    <a:pt x="11703" y="22554"/>
                    <a:pt x="11581" y="22463"/>
                  </a:cubicBezTo>
                  <a:cubicBezTo>
                    <a:pt x="11369" y="22311"/>
                    <a:pt x="11034" y="22098"/>
                    <a:pt x="10639" y="21885"/>
                  </a:cubicBezTo>
                  <a:lnTo>
                    <a:pt x="10578" y="21855"/>
                  </a:lnTo>
                  <a:cubicBezTo>
                    <a:pt x="10365" y="21703"/>
                    <a:pt x="10183" y="21581"/>
                    <a:pt x="10001" y="21429"/>
                  </a:cubicBezTo>
                  <a:lnTo>
                    <a:pt x="9879" y="21369"/>
                  </a:lnTo>
                  <a:cubicBezTo>
                    <a:pt x="9302" y="20913"/>
                    <a:pt x="8633" y="20426"/>
                    <a:pt x="7843" y="19970"/>
                  </a:cubicBezTo>
                  <a:lnTo>
                    <a:pt x="7782" y="19910"/>
                  </a:lnTo>
                  <a:cubicBezTo>
                    <a:pt x="6992" y="19241"/>
                    <a:pt x="5958" y="18815"/>
                    <a:pt x="4864" y="18815"/>
                  </a:cubicBezTo>
                  <a:cubicBezTo>
                    <a:pt x="3922" y="18815"/>
                    <a:pt x="3010" y="19119"/>
                    <a:pt x="2250" y="19697"/>
                  </a:cubicBezTo>
                  <a:cubicBezTo>
                    <a:pt x="487" y="21034"/>
                    <a:pt x="1" y="23466"/>
                    <a:pt x="1095" y="25350"/>
                  </a:cubicBezTo>
                  <a:cubicBezTo>
                    <a:pt x="1186" y="25502"/>
                    <a:pt x="1308" y="25685"/>
                    <a:pt x="1460" y="25897"/>
                  </a:cubicBezTo>
                  <a:cubicBezTo>
                    <a:pt x="1642" y="26293"/>
                    <a:pt x="1855" y="26688"/>
                    <a:pt x="2098" y="27022"/>
                  </a:cubicBezTo>
                  <a:cubicBezTo>
                    <a:pt x="2250" y="27478"/>
                    <a:pt x="2432" y="27934"/>
                    <a:pt x="2615" y="28360"/>
                  </a:cubicBezTo>
                  <a:lnTo>
                    <a:pt x="2736" y="28785"/>
                  </a:lnTo>
                  <a:cubicBezTo>
                    <a:pt x="2767" y="28937"/>
                    <a:pt x="2888" y="29241"/>
                    <a:pt x="3010" y="29545"/>
                  </a:cubicBezTo>
                  <a:cubicBezTo>
                    <a:pt x="3010" y="29606"/>
                    <a:pt x="3010" y="29697"/>
                    <a:pt x="3040" y="29758"/>
                  </a:cubicBezTo>
                  <a:cubicBezTo>
                    <a:pt x="2979" y="30031"/>
                    <a:pt x="2979" y="30335"/>
                    <a:pt x="2979" y="30639"/>
                  </a:cubicBezTo>
                  <a:cubicBezTo>
                    <a:pt x="2979" y="31460"/>
                    <a:pt x="3222" y="32311"/>
                    <a:pt x="3648" y="32980"/>
                  </a:cubicBezTo>
                  <a:cubicBezTo>
                    <a:pt x="3678" y="33040"/>
                    <a:pt x="3800" y="33284"/>
                    <a:pt x="3800" y="33344"/>
                  </a:cubicBezTo>
                  <a:cubicBezTo>
                    <a:pt x="3830" y="34013"/>
                    <a:pt x="4043" y="34651"/>
                    <a:pt x="4286" y="35259"/>
                  </a:cubicBezTo>
                  <a:cubicBezTo>
                    <a:pt x="4347" y="35381"/>
                    <a:pt x="4378" y="35472"/>
                    <a:pt x="4378" y="35533"/>
                  </a:cubicBezTo>
                  <a:lnTo>
                    <a:pt x="4408" y="35654"/>
                  </a:lnTo>
                  <a:cubicBezTo>
                    <a:pt x="4408" y="35806"/>
                    <a:pt x="4408" y="35958"/>
                    <a:pt x="4438" y="36110"/>
                  </a:cubicBezTo>
                  <a:cubicBezTo>
                    <a:pt x="4499" y="36384"/>
                    <a:pt x="4560" y="36901"/>
                    <a:pt x="4833" y="37539"/>
                  </a:cubicBezTo>
                  <a:cubicBezTo>
                    <a:pt x="4803" y="37630"/>
                    <a:pt x="4803" y="37661"/>
                    <a:pt x="4742" y="37691"/>
                  </a:cubicBezTo>
                  <a:lnTo>
                    <a:pt x="4560" y="38117"/>
                  </a:lnTo>
                  <a:cubicBezTo>
                    <a:pt x="4438" y="38360"/>
                    <a:pt x="4378" y="38542"/>
                    <a:pt x="4256" y="38755"/>
                  </a:cubicBezTo>
                  <a:cubicBezTo>
                    <a:pt x="3739" y="39971"/>
                    <a:pt x="3678" y="41308"/>
                    <a:pt x="4195" y="42493"/>
                  </a:cubicBezTo>
                  <a:cubicBezTo>
                    <a:pt x="4256" y="42676"/>
                    <a:pt x="4347" y="42858"/>
                    <a:pt x="4438" y="43010"/>
                  </a:cubicBezTo>
                  <a:lnTo>
                    <a:pt x="4226" y="43132"/>
                  </a:lnTo>
                  <a:cubicBezTo>
                    <a:pt x="3982" y="43223"/>
                    <a:pt x="3830" y="43253"/>
                    <a:pt x="3678" y="43314"/>
                  </a:cubicBezTo>
                  <a:cubicBezTo>
                    <a:pt x="2067" y="43983"/>
                    <a:pt x="1004" y="45533"/>
                    <a:pt x="1004" y="47266"/>
                  </a:cubicBezTo>
                  <a:cubicBezTo>
                    <a:pt x="1004" y="48329"/>
                    <a:pt x="1399" y="49363"/>
                    <a:pt x="2098" y="50153"/>
                  </a:cubicBezTo>
                  <a:cubicBezTo>
                    <a:pt x="2615" y="50852"/>
                    <a:pt x="3344" y="51369"/>
                    <a:pt x="4195" y="51643"/>
                  </a:cubicBezTo>
                  <a:cubicBezTo>
                    <a:pt x="4833" y="52038"/>
                    <a:pt x="5563" y="52281"/>
                    <a:pt x="6353" y="52494"/>
                  </a:cubicBezTo>
                  <a:lnTo>
                    <a:pt x="6414" y="52494"/>
                  </a:lnTo>
                  <a:cubicBezTo>
                    <a:pt x="6566" y="52554"/>
                    <a:pt x="7296" y="52889"/>
                    <a:pt x="7296" y="52889"/>
                  </a:cubicBezTo>
                  <a:cubicBezTo>
                    <a:pt x="7417" y="52980"/>
                    <a:pt x="7539" y="53010"/>
                    <a:pt x="7630" y="53041"/>
                  </a:cubicBezTo>
                  <a:lnTo>
                    <a:pt x="7691" y="53041"/>
                  </a:lnTo>
                  <a:cubicBezTo>
                    <a:pt x="7873" y="53132"/>
                    <a:pt x="8086" y="53193"/>
                    <a:pt x="8299" y="53284"/>
                  </a:cubicBezTo>
                  <a:lnTo>
                    <a:pt x="8329" y="53284"/>
                  </a:lnTo>
                  <a:cubicBezTo>
                    <a:pt x="8481" y="53345"/>
                    <a:pt x="8633" y="53436"/>
                    <a:pt x="8755" y="53466"/>
                  </a:cubicBezTo>
                  <a:cubicBezTo>
                    <a:pt x="9241" y="54409"/>
                    <a:pt x="10001" y="55168"/>
                    <a:pt x="10973" y="55594"/>
                  </a:cubicBezTo>
                  <a:lnTo>
                    <a:pt x="11095" y="55624"/>
                  </a:lnTo>
                  <a:cubicBezTo>
                    <a:pt x="11217" y="55685"/>
                    <a:pt x="11338" y="55716"/>
                    <a:pt x="11490" y="55776"/>
                  </a:cubicBezTo>
                  <a:cubicBezTo>
                    <a:pt x="11703" y="56354"/>
                    <a:pt x="12098" y="56840"/>
                    <a:pt x="12554" y="57235"/>
                  </a:cubicBezTo>
                  <a:cubicBezTo>
                    <a:pt x="12888" y="57539"/>
                    <a:pt x="13952" y="58482"/>
                    <a:pt x="15685" y="58482"/>
                  </a:cubicBezTo>
                  <a:cubicBezTo>
                    <a:pt x="15897" y="58482"/>
                    <a:pt x="16080" y="58482"/>
                    <a:pt x="16262" y="58451"/>
                  </a:cubicBezTo>
                  <a:lnTo>
                    <a:pt x="16384" y="58451"/>
                  </a:lnTo>
                  <a:cubicBezTo>
                    <a:pt x="16597" y="58421"/>
                    <a:pt x="16961" y="58360"/>
                    <a:pt x="17326" y="58299"/>
                  </a:cubicBezTo>
                  <a:lnTo>
                    <a:pt x="17356" y="58299"/>
                  </a:lnTo>
                  <a:cubicBezTo>
                    <a:pt x="17964" y="58573"/>
                    <a:pt x="18633" y="58725"/>
                    <a:pt x="19271" y="58725"/>
                  </a:cubicBezTo>
                  <a:cubicBezTo>
                    <a:pt x="20001" y="58725"/>
                    <a:pt x="20761" y="58573"/>
                    <a:pt x="21399" y="58208"/>
                  </a:cubicBezTo>
                  <a:lnTo>
                    <a:pt x="21430" y="58208"/>
                  </a:lnTo>
                  <a:cubicBezTo>
                    <a:pt x="21703" y="58178"/>
                    <a:pt x="21916" y="58147"/>
                    <a:pt x="22189" y="58056"/>
                  </a:cubicBezTo>
                  <a:cubicBezTo>
                    <a:pt x="22493" y="57995"/>
                    <a:pt x="22797" y="57874"/>
                    <a:pt x="23101" y="57813"/>
                  </a:cubicBezTo>
                  <a:lnTo>
                    <a:pt x="23375" y="57722"/>
                  </a:lnTo>
                  <a:cubicBezTo>
                    <a:pt x="23861" y="57570"/>
                    <a:pt x="24560" y="57387"/>
                    <a:pt x="25259" y="57053"/>
                  </a:cubicBezTo>
                  <a:lnTo>
                    <a:pt x="25411" y="56992"/>
                  </a:lnTo>
                  <a:cubicBezTo>
                    <a:pt x="25624" y="56931"/>
                    <a:pt x="25806" y="56901"/>
                    <a:pt x="26019" y="56810"/>
                  </a:cubicBezTo>
                  <a:lnTo>
                    <a:pt x="26293" y="56749"/>
                  </a:lnTo>
                  <a:cubicBezTo>
                    <a:pt x="26445" y="56688"/>
                    <a:pt x="26688" y="56627"/>
                    <a:pt x="26749" y="56627"/>
                  </a:cubicBezTo>
                  <a:cubicBezTo>
                    <a:pt x="27083" y="56536"/>
                    <a:pt x="27478" y="56506"/>
                    <a:pt x="27813" y="56445"/>
                  </a:cubicBezTo>
                  <a:lnTo>
                    <a:pt x="27813" y="57661"/>
                  </a:lnTo>
                  <a:cubicBezTo>
                    <a:pt x="27813" y="57843"/>
                    <a:pt x="27843" y="58026"/>
                    <a:pt x="27843" y="58208"/>
                  </a:cubicBezTo>
                  <a:cubicBezTo>
                    <a:pt x="27843" y="58451"/>
                    <a:pt x="27904" y="58664"/>
                    <a:pt x="27904" y="58877"/>
                  </a:cubicBezTo>
                  <a:lnTo>
                    <a:pt x="27934" y="59181"/>
                  </a:lnTo>
                  <a:cubicBezTo>
                    <a:pt x="27934" y="59485"/>
                    <a:pt x="27965" y="59819"/>
                    <a:pt x="27995" y="60123"/>
                  </a:cubicBezTo>
                  <a:cubicBezTo>
                    <a:pt x="28025" y="60427"/>
                    <a:pt x="28086" y="60700"/>
                    <a:pt x="28117" y="60944"/>
                  </a:cubicBezTo>
                  <a:lnTo>
                    <a:pt x="28147" y="61187"/>
                  </a:lnTo>
                  <a:cubicBezTo>
                    <a:pt x="28299" y="62251"/>
                    <a:pt x="28573" y="63284"/>
                    <a:pt x="28907" y="64257"/>
                  </a:cubicBezTo>
                  <a:cubicBezTo>
                    <a:pt x="29150" y="64895"/>
                    <a:pt x="29393" y="65594"/>
                    <a:pt x="29788" y="66354"/>
                  </a:cubicBezTo>
                  <a:cubicBezTo>
                    <a:pt x="29940" y="66719"/>
                    <a:pt x="30123" y="67144"/>
                    <a:pt x="30305" y="67570"/>
                  </a:cubicBezTo>
                  <a:cubicBezTo>
                    <a:pt x="30366" y="67874"/>
                    <a:pt x="30427" y="68147"/>
                    <a:pt x="30487" y="68299"/>
                  </a:cubicBezTo>
                  <a:cubicBezTo>
                    <a:pt x="30487" y="68330"/>
                    <a:pt x="30518" y="68391"/>
                    <a:pt x="30518" y="68451"/>
                  </a:cubicBezTo>
                  <a:cubicBezTo>
                    <a:pt x="30791" y="70457"/>
                    <a:pt x="32250" y="72038"/>
                    <a:pt x="34317" y="72433"/>
                  </a:cubicBezTo>
                  <a:cubicBezTo>
                    <a:pt x="34378" y="72464"/>
                    <a:pt x="34408" y="72464"/>
                    <a:pt x="34500" y="72464"/>
                  </a:cubicBezTo>
                  <a:cubicBezTo>
                    <a:pt x="35077" y="72585"/>
                    <a:pt x="35594" y="72585"/>
                    <a:pt x="35989" y="72585"/>
                  </a:cubicBezTo>
                  <a:lnTo>
                    <a:pt x="36202" y="72312"/>
                  </a:lnTo>
                  <a:cubicBezTo>
                    <a:pt x="36445" y="72312"/>
                    <a:pt x="36627" y="72312"/>
                    <a:pt x="36810" y="72281"/>
                  </a:cubicBezTo>
                  <a:cubicBezTo>
                    <a:pt x="39150" y="72008"/>
                    <a:pt x="40852" y="70184"/>
                    <a:pt x="40974" y="67874"/>
                  </a:cubicBezTo>
                  <a:cubicBezTo>
                    <a:pt x="41004" y="67327"/>
                    <a:pt x="40913" y="66901"/>
                    <a:pt x="40883" y="66597"/>
                  </a:cubicBezTo>
                  <a:cubicBezTo>
                    <a:pt x="40761" y="65898"/>
                    <a:pt x="40518" y="65321"/>
                    <a:pt x="40396" y="65047"/>
                  </a:cubicBezTo>
                  <a:lnTo>
                    <a:pt x="40366" y="64986"/>
                  </a:lnTo>
                  <a:cubicBezTo>
                    <a:pt x="39940" y="64014"/>
                    <a:pt x="39302" y="63162"/>
                    <a:pt x="38451" y="62463"/>
                  </a:cubicBezTo>
                  <a:cubicBezTo>
                    <a:pt x="38390" y="62342"/>
                    <a:pt x="38330" y="62281"/>
                    <a:pt x="38269" y="62159"/>
                  </a:cubicBezTo>
                  <a:cubicBezTo>
                    <a:pt x="37934" y="61521"/>
                    <a:pt x="37782" y="61126"/>
                    <a:pt x="37661" y="60792"/>
                  </a:cubicBezTo>
                  <a:cubicBezTo>
                    <a:pt x="37570" y="60609"/>
                    <a:pt x="37509" y="60366"/>
                    <a:pt x="37418" y="60184"/>
                  </a:cubicBezTo>
                  <a:lnTo>
                    <a:pt x="37418" y="60153"/>
                  </a:lnTo>
                  <a:cubicBezTo>
                    <a:pt x="37357" y="59728"/>
                    <a:pt x="37235" y="59272"/>
                    <a:pt x="37205" y="58907"/>
                  </a:cubicBezTo>
                  <a:lnTo>
                    <a:pt x="37205" y="58816"/>
                  </a:lnTo>
                  <a:cubicBezTo>
                    <a:pt x="37174" y="58542"/>
                    <a:pt x="37114" y="58178"/>
                    <a:pt x="37114" y="58026"/>
                  </a:cubicBezTo>
                  <a:cubicBezTo>
                    <a:pt x="37114" y="57722"/>
                    <a:pt x="37114" y="57448"/>
                    <a:pt x="37083" y="57266"/>
                  </a:cubicBezTo>
                  <a:lnTo>
                    <a:pt x="37083" y="57144"/>
                  </a:lnTo>
                  <a:cubicBezTo>
                    <a:pt x="37478" y="57266"/>
                    <a:pt x="37813" y="57387"/>
                    <a:pt x="38086" y="57478"/>
                  </a:cubicBezTo>
                  <a:cubicBezTo>
                    <a:pt x="38238" y="57539"/>
                    <a:pt x="38390" y="57600"/>
                    <a:pt x="38542" y="57691"/>
                  </a:cubicBezTo>
                  <a:lnTo>
                    <a:pt x="38603" y="57722"/>
                  </a:lnTo>
                  <a:cubicBezTo>
                    <a:pt x="38877" y="57843"/>
                    <a:pt x="39150" y="57904"/>
                    <a:pt x="39333" y="58026"/>
                  </a:cubicBezTo>
                  <a:cubicBezTo>
                    <a:pt x="39667" y="58208"/>
                    <a:pt x="40062" y="58360"/>
                    <a:pt x="40396" y="58542"/>
                  </a:cubicBezTo>
                  <a:lnTo>
                    <a:pt x="40548" y="58634"/>
                  </a:lnTo>
                  <a:cubicBezTo>
                    <a:pt x="40822" y="58755"/>
                    <a:pt x="41126" y="58907"/>
                    <a:pt x="41460" y="58998"/>
                  </a:cubicBezTo>
                  <a:lnTo>
                    <a:pt x="41521" y="59059"/>
                  </a:lnTo>
                  <a:cubicBezTo>
                    <a:pt x="41886" y="59150"/>
                    <a:pt x="42251" y="59272"/>
                    <a:pt x="42676" y="59393"/>
                  </a:cubicBezTo>
                  <a:cubicBezTo>
                    <a:pt x="43010" y="59515"/>
                    <a:pt x="43436" y="59667"/>
                    <a:pt x="43892" y="59880"/>
                  </a:cubicBezTo>
                  <a:cubicBezTo>
                    <a:pt x="44226" y="60062"/>
                    <a:pt x="44530" y="60153"/>
                    <a:pt x="44682" y="60214"/>
                  </a:cubicBezTo>
                  <a:lnTo>
                    <a:pt x="44834" y="60275"/>
                  </a:lnTo>
                  <a:cubicBezTo>
                    <a:pt x="45321" y="60457"/>
                    <a:pt x="45868" y="60579"/>
                    <a:pt x="46384" y="60579"/>
                  </a:cubicBezTo>
                  <a:cubicBezTo>
                    <a:pt x="47418" y="60579"/>
                    <a:pt x="48421" y="60184"/>
                    <a:pt x="49181" y="59545"/>
                  </a:cubicBezTo>
                  <a:cubicBezTo>
                    <a:pt x="49546" y="59515"/>
                    <a:pt x="49941" y="59454"/>
                    <a:pt x="50305" y="59363"/>
                  </a:cubicBezTo>
                  <a:lnTo>
                    <a:pt x="50883" y="59363"/>
                  </a:lnTo>
                  <a:cubicBezTo>
                    <a:pt x="51521" y="59363"/>
                    <a:pt x="52220" y="59241"/>
                    <a:pt x="52859" y="58968"/>
                  </a:cubicBezTo>
                  <a:lnTo>
                    <a:pt x="53467" y="58968"/>
                  </a:lnTo>
                  <a:cubicBezTo>
                    <a:pt x="54348" y="58968"/>
                    <a:pt x="55047" y="58816"/>
                    <a:pt x="55655" y="58634"/>
                  </a:cubicBezTo>
                  <a:cubicBezTo>
                    <a:pt x="56202" y="58482"/>
                    <a:pt x="56628" y="58238"/>
                    <a:pt x="56871" y="58056"/>
                  </a:cubicBezTo>
                  <a:cubicBezTo>
                    <a:pt x="57448" y="57722"/>
                    <a:pt x="57874" y="57266"/>
                    <a:pt x="58208" y="56719"/>
                  </a:cubicBezTo>
                  <a:cubicBezTo>
                    <a:pt x="58695" y="56050"/>
                    <a:pt x="58999" y="55199"/>
                    <a:pt x="59059" y="54348"/>
                  </a:cubicBezTo>
                  <a:cubicBezTo>
                    <a:pt x="59059" y="54074"/>
                    <a:pt x="59059" y="53831"/>
                    <a:pt x="58999" y="53588"/>
                  </a:cubicBezTo>
                  <a:cubicBezTo>
                    <a:pt x="59303" y="53345"/>
                    <a:pt x="59576" y="53041"/>
                    <a:pt x="59819" y="52737"/>
                  </a:cubicBezTo>
                  <a:cubicBezTo>
                    <a:pt x="60214" y="52433"/>
                    <a:pt x="60518" y="52129"/>
                    <a:pt x="60822" y="51855"/>
                  </a:cubicBezTo>
                  <a:lnTo>
                    <a:pt x="61643" y="51065"/>
                  </a:lnTo>
                  <a:lnTo>
                    <a:pt x="62008" y="50700"/>
                  </a:lnTo>
                  <a:lnTo>
                    <a:pt x="62160" y="50548"/>
                  </a:lnTo>
                  <a:cubicBezTo>
                    <a:pt x="62342" y="50336"/>
                    <a:pt x="62585" y="50153"/>
                    <a:pt x="62768" y="50001"/>
                  </a:cubicBezTo>
                  <a:cubicBezTo>
                    <a:pt x="63649" y="49332"/>
                    <a:pt x="64287" y="48451"/>
                    <a:pt x="64713" y="47387"/>
                  </a:cubicBezTo>
                  <a:cubicBezTo>
                    <a:pt x="64835" y="47205"/>
                    <a:pt x="64895" y="46992"/>
                    <a:pt x="64987" y="46810"/>
                  </a:cubicBezTo>
                  <a:cubicBezTo>
                    <a:pt x="65169" y="46323"/>
                    <a:pt x="65351" y="45472"/>
                    <a:pt x="65199" y="44500"/>
                  </a:cubicBezTo>
                  <a:cubicBezTo>
                    <a:pt x="64895" y="42737"/>
                    <a:pt x="63558" y="41369"/>
                    <a:pt x="61856" y="41004"/>
                  </a:cubicBezTo>
                  <a:cubicBezTo>
                    <a:pt x="62129" y="40700"/>
                    <a:pt x="62342" y="40366"/>
                    <a:pt x="62555" y="39971"/>
                  </a:cubicBezTo>
                  <a:cubicBezTo>
                    <a:pt x="62798" y="39636"/>
                    <a:pt x="63041" y="39241"/>
                    <a:pt x="63224" y="38755"/>
                  </a:cubicBezTo>
                  <a:cubicBezTo>
                    <a:pt x="63923" y="36961"/>
                    <a:pt x="63315" y="34895"/>
                    <a:pt x="61704" y="33740"/>
                  </a:cubicBezTo>
                  <a:cubicBezTo>
                    <a:pt x="61886" y="33162"/>
                    <a:pt x="62008" y="32676"/>
                    <a:pt x="62129" y="32189"/>
                  </a:cubicBezTo>
                  <a:cubicBezTo>
                    <a:pt x="62129" y="32098"/>
                    <a:pt x="62129" y="32068"/>
                    <a:pt x="62160" y="32007"/>
                  </a:cubicBezTo>
                  <a:cubicBezTo>
                    <a:pt x="62190" y="31885"/>
                    <a:pt x="62251" y="31764"/>
                    <a:pt x="62281" y="31612"/>
                  </a:cubicBezTo>
                  <a:cubicBezTo>
                    <a:pt x="62312" y="31460"/>
                    <a:pt x="62342" y="31278"/>
                    <a:pt x="62403" y="31126"/>
                  </a:cubicBezTo>
                  <a:cubicBezTo>
                    <a:pt x="62494" y="30882"/>
                    <a:pt x="62616" y="30670"/>
                    <a:pt x="62707" y="30426"/>
                  </a:cubicBezTo>
                  <a:lnTo>
                    <a:pt x="63072" y="29727"/>
                  </a:lnTo>
                  <a:lnTo>
                    <a:pt x="63983" y="28360"/>
                  </a:lnTo>
                  <a:cubicBezTo>
                    <a:pt x="64014" y="28268"/>
                    <a:pt x="64075" y="28238"/>
                    <a:pt x="64105" y="28147"/>
                  </a:cubicBezTo>
                  <a:cubicBezTo>
                    <a:pt x="64622" y="27387"/>
                    <a:pt x="64926" y="26688"/>
                    <a:pt x="65139" y="26171"/>
                  </a:cubicBezTo>
                  <a:cubicBezTo>
                    <a:pt x="65321" y="25654"/>
                    <a:pt x="65351" y="25229"/>
                    <a:pt x="65382" y="24955"/>
                  </a:cubicBezTo>
                  <a:lnTo>
                    <a:pt x="65382" y="24925"/>
                  </a:lnTo>
                  <a:cubicBezTo>
                    <a:pt x="65534" y="23648"/>
                    <a:pt x="65078" y="22341"/>
                    <a:pt x="64166" y="21460"/>
                  </a:cubicBezTo>
                  <a:cubicBezTo>
                    <a:pt x="63376" y="20669"/>
                    <a:pt x="62281" y="20214"/>
                    <a:pt x="61126" y="20214"/>
                  </a:cubicBezTo>
                  <a:cubicBezTo>
                    <a:pt x="61035" y="20214"/>
                    <a:pt x="60914" y="20244"/>
                    <a:pt x="60762" y="20244"/>
                  </a:cubicBezTo>
                  <a:lnTo>
                    <a:pt x="60731" y="20244"/>
                  </a:lnTo>
                  <a:cubicBezTo>
                    <a:pt x="60032" y="20305"/>
                    <a:pt x="59424" y="20487"/>
                    <a:pt x="58907" y="20791"/>
                  </a:cubicBezTo>
                  <a:cubicBezTo>
                    <a:pt x="58664" y="20913"/>
                    <a:pt x="58482" y="21004"/>
                    <a:pt x="58239" y="21156"/>
                  </a:cubicBezTo>
                  <a:cubicBezTo>
                    <a:pt x="58148" y="21217"/>
                    <a:pt x="57783" y="21429"/>
                    <a:pt x="57783" y="21429"/>
                  </a:cubicBezTo>
                  <a:cubicBezTo>
                    <a:pt x="57722" y="21460"/>
                    <a:pt x="57631" y="21551"/>
                    <a:pt x="57570" y="21581"/>
                  </a:cubicBezTo>
                  <a:cubicBezTo>
                    <a:pt x="57327" y="21733"/>
                    <a:pt x="57084" y="21916"/>
                    <a:pt x="56780" y="22128"/>
                  </a:cubicBezTo>
                  <a:cubicBezTo>
                    <a:pt x="56476" y="22341"/>
                    <a:pt x="56050" y="22615"/>
                    <a:pt x="55655" y="22767"/>
                  </a:cubicBezTo>
                  <a:cubicBezTo>
                    <a:pt x="55655" y="22767"/>
                    <a:pt x="55412" y="22888"/>
                    <a:pt x="55351" y="22888"/>
                  </a:cubicBezTo>
                  <a:cubicBezTo>
                    <a:pt x="54986" y="22949"/>
                    <a:pt x="54652" y="23040"/>
                    <a:pt x="54348" y="23131"/>
                  </a:cubicBezTo>
                  <a:cubicBezTo>
                    <a:pt x="54226" y="23192"/>
                    <a:pt x="54074" y="23223"/>
                    <a:pt x="53923" y="23253"/>
                  </a:cubicBezTo>
                  <a:lnTo>
                    <a:pt x="53284" y="23405"/>
                  </a:lnTo>
                  <a:cubicBezTo>
                    <a:pt x="53011" y="23496"/>
                    <a:pt x="52737" y="23527"/>
                    <a:pt x="52464" y="23587"/>
                  </a:cubicBezTo>
                  <a:cubicBezTo>
                    <a:pt x="52251" y="23648"/>
                    <a:pt x="52008" y="23709"/>
                    <a:pt x="51795" y="23800"/>
                  </a:cubicBezTo>
                  <a:cubicBezTo>
                    <a:pt x="51764" y="23800"/>
                    <a:pt x="51704" y="23831"/>
                    <a:pt x="51643" y="23831"/>
                  </a:cubicBezTo>
                  <a:cubicBezTo>
                    <a:pt x="51369" y="23891"/>
                    <a:pt x="51157" y="23983"/>
                    <a:pt x="50883" y="24043"/>
                  </a:cubicBezTo>
                  <a:lnTo>
                    <a:pt x="50640" y="24135"/>
                  </a:lnTo>
                  <a:cubicBezTo>
                    <a:pt x="50457" y="24165"/>
                    <a:pt x="50305" y="24195"/>
                    <a:pt x="50153" y="24256"/>
                  </a:cubicBezTo>
                  <a:cubicBezTo>
                    <a:pt x="50184" y="24013"/>
                    <a:pt x="50245" y="23800"/>
                    <a:pt x="50245" y="23527"/>
                  </a:cubicBezTo>
                  <a:lnTo>
                    <a:pt x="50245" y="23283"/>
                  </a:lnTo>
                  <a:lnTo>
                    <a:pt x="50245" y="23101"/>
                  </a:lnTo>
                  <a:cubicBezTo>
                    <a:pt x="50275" y="22767"/>
                    <a:pt x="50305" y="22463"/>
                    <a:pt x="50336" y="22128"/>
                  </a:cubicBezTo>
                  <a:cubicBezTo>
                    <a:pt x="50397" y="21764"/>
                    <a:pt x="50427" y="21277"/>
                    <a:pt x="50397" y="20669"/>
                  </a:cubicBezTo>
                  <a:cubicBezTo>
                    <a:pt x="50397" y="20517"/>
                    <a:pt x="50336" y="20396"/>
                    <a:pt x="50336" y="20244"/>
                  </a:cubicBezTo>
                  <a:cubicBezTo>
                    <a:pt x="50457" y="18785"/>
                    <a:pt x="49880" y="17326"/>
                    <a:pt x="48664" y="16384"/>
                  </a:cubicBezTo>
                  <a:cubicBezTo>
                    <a:pt x="47904" y="15776"/>
                    <a:pt x="46962" y="15472"/>
                    <a:pt x="46020" y="15472"/>
                  </a:cubicBezTo>
                  <a:lnTo>
                    <a:pt x="45989" y="15472"/>
                  </a:lnTo>
                  <a:cubicBezTo>
                    <a:pt x="45564" y="14560"/>
                    <a:pt x="44834" y="13800"/>
                    <a:pt x="43953" y="13344"/>
                  </a:cubicBezTo>
                  <a:cubicBezTo>
                    <a:pt x="43466" y="13071"/>
                    <a:pt x="42950" y="12919"/>
                    <a:pt x="42372" y="12888"/>
                  </a:cubicBezTo>
                  <a:cubicBezTo>
                    <a:pt x="42342" y="12797"/>
                    <a:pt x="42281" y="12767"/>
                    <a:pt x="42251" y="12706"/>
                  </a:cubicBezTo>
                  <a:cubicBezTo>
                    <a:pt x="42251" y="12706"/>
                    <a:pt x="42220" y="12645"/>
                    <a:pt x="42220" y="12615"/>
                  </a:cubicBezTo>
                  <a:cubicBezTo>
                    <a:pt x="41947" y="11824"/>
                    <a:pt x="41582" y="11095"/>
                    <a:pt x="41035" y="10335"/>
                  </a:cubicBezTo>
                  <a:cubicBezTo>
                    <a:pt x="40822" y="9970"/>
                    <a:pt x="40609" y="9666"/>
                    <a:pt x="40457" y="9393"/>
                  </a:cubicBezTo>
                  <a:cubicBezTo>
                    <a:pt x="40305" y="8633"/>
                    <a:pt x="39971" y="7903"/>
                    <a:pt x="39454" y="7295"/>
                  </a:cubicBezTo>
                  <a:lnTo>
                    <a:pt x="39333" y="7083"/>
                  </a:lnTo>
                  <a:lnTo>
                    <a:pt x="39333" y="7022"/>
                  </a:lnTo>
                  <a:cubicBezTo>
                    <a:pt x="39211" y="6779"/>
                    <a:pt x="39089" y="6353"/>
                    <a:pt x="38846" y="5867"/>
                  </a:cubicBezTo>
                  <a:cubicBezTo>
                    <a:pt x="38785" y="5745"/>
                    <a:pt x="38694" y="5502"/>
                    <a:pt x="38603" y="5289"/>
                  </a:cubicBezTo>
                  <a:lnTo>
                    <a:pt x="38542" y="5077"/>
                  </a:lnTo>
                  <a:cubicBezTo>
                    <a:pt x="38299" y="4469"/>
                    <a:pt x="38026" y="3891"/>
                    <a:pt x="37813" y="3435"/>
                  </a:cubicBezTo>
                  <a:lnTo>
                    <a:pt x="37722" y="3283"/>
                  </a:lnTo>
                  <a:cubicBezTo>
                    <a:pt x="37539" y="2888"/>
                    <a:pt x="37357" y="2584"/>
                    <a:pt x="37205" y="2402"/>
                  </a:cubicBezTo>
                  <a:lnTo>
                    <a:pt x="36749" y="1824"/>
                  </a:lnTo>
                  <a:cubicBezTo>
                    <a:pt x="36445" y="1399"/>
                    <a:pt x="36111" y="1125"/>
                    <a:pt x="35685" y="821"/>
                  </a:cubicBezTo>
                  <a:cubicBezTo>
                    <a:pt x="34925" y="274"/>
                    <a:pt x="34044" y="0"/>
                    <a:pt x="33132"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69"/>
            <p:cNvSpPr/>
            <p:nvPr/>
          </p:nvSpPr>
          <p:spPr>
            <a:xfrm>
              <a:off x="6745550" y="5262750"/>
              <a:ext cx="1427875" cy="1599325"/>
            </a:xfrm>
            <a:custGeom>
              <a:avLst/>
              <a:gdLst/>
              <a:ahLst/>
              <a:cxnLst/>
              <a:rect l="l" t="t" r="r" b="b"/>
              <a:pathLst>
                <a:path w="57115" h="63973" extrusionOk="0">
                  <a:moveTo>
                    <a:pt x="57114" y="20021"/>
                  </a:moveTo>
                  <a:cubicBezTo>
                    <a:pt x="57094" y="20103"/>
                    <a:pt x="57076" y="20172"/>
                    <a:pt x="57059" y="20230"/>
                  </a:cubicBezTo>
                  <a:lnTo>
                    <a:pt x="57059" y="20230"/>
                  </a:lnTo>
                  <a:cubicBezTo>
                    <a:pt x="57114" y="20197"/>
                    <a:pt x="57114" y="20111"/>
                    <a:pt x="57114" y="20081"/>
                  </a:cubicBezTo>
                  <a:lnTo>
                    <a:pt x="57114" y="20021"/>
                  </a:lnTo>
                  <a:close/>
                  <a:moveTo>
                    <a:pt x="57059" y="20230"/>
                  </a:moveTo>
                  <a:cubicBezTo>
                    <a:pt x="57057" y="20231"/>
                    <a:pt x="57056" y="20232"/>
                    <a:pt x="57054" y="20233"/>
                  </a:cubicBezTo>
                  <a:cubicBezTo>
                    <a:pt x="57030" y="20312"/>
                    <a:pt x="57002" y="20396"/>
                    <a:pt x="56970" y="20484"/>
                  </a:cubicBezTo>
                  <a:lnTo>
                    <a:pt x="56970" y="20484"/>
                  </a:lnTo>
                  <a:cubicBezTo>
                    <a:pt x="56993" y="20442"/>
                    <a:pt x="57021" y="20365"/>
                    <a:pt x="57059" y="20230"/>
                  </a:cubicBezTo>
                  <a:close/>
                  <a:moveTo>
                    <a:pt x="28682" y="0"/>
                  </a:moveTo>
                  <a:cubicBezTo>
                    <a:pt x="28638" y="0"/>
                    <a:pt x="28593" y="8"/>
                    <a:pt x="28542" y="20"/>
                  </a:cubicBezTo>
                  <a:cubicBezTo>
                    <a:pt x="28421" y="51"/>
                    <a:pt x="28360" y="172"/>
                    <a:pt x="28299" y="294"/>
                  </a:cubicBezTo>
                  <a:cubicBezTo>
                    <a:pt x="28299" y="355"/>
                    <a:pt x="28269" y="446"/>
                    <a:pt x="28299" y="507"/>
                  </a:cubicBezTo>
                  <a:cubicBezTo>
                    <a:pt x="28299" y="628"/>
                    <a:pt x="28360" y="750"/>
                    <a:pt x="28360" y="871"/>
                  </a:cubicBezTo>
                  <a:cubicBezTo>
                    <a:pt x="28421" y="1327"/>
                    <a:pt x="28451" y="1722"/>
                    <a:pt x="28390" y="2148"/>
                  </a:cubicBezTo>
                  <a:lnTo>
                    <a:pt x="28390" y="2422"/>
                  </a:lnTo>
                  <a:lnTo>
                    <a:pt x="28390" y="2452"/>
                  </a:lnTo>
                  <a:cubicBezTo>
                    <a:pt x="28421" y="2726"/>
                    <a:pt x="28421" y="2938"/>
                    <a:pt x="28390" y="3181"/>
                  </a:cubicBezTo>
                  <a:cubicBezTo>
                    <a:pt x="28299" y="3455"/>
                    <a:pt x="28239" y="3789"/>
                    <a:pt x="28147" y="4124"/>
                  </a:cubicBezTo>
                  <a:cubicBezTo>
                    <a:pt x="28087" y="4367"/>
                    <a:pt x="27995" y="4549"/>
                    <a:pt x="27965" y="4762"/>
                  </a:cubicBezTo>
                  <a:lnTo>
                    <a:pt x="27904" y="5005"/>
                  </a:lnTo>
                  <a:cubicBezTo>
                    <a:pt x="27843" y="5127"/>
                    <a:pt x="27813" y="5188"/>
                    <a:pt x="27783" y="5309"/>
                  </a:cubicBezTo>
                  <a:lnTo>
                    <a:pt x="27661" y="5583"/>
                  </a:lnTo>
                  <a:cubicBezTo>
                    <a:pt x="27509" y="5917"/>
                    <a:pt x="27387" y="6221"/>
                    <a:pt x="27296" y="6586"/>
                  </a:cubicBezTo>
                  <a:cubicBezTo>
                    <a:pt x="27175" y="6890"/>
                    <a:pt x="27083" y="7194"/>
                    <a:pt x="26992" y="7467"/>
                  </a:cubicBezTo>
                  <a:lnTo>
                    <a:pt x="26871" y="7741"/>
                  </a:lnTo>
                  <a:cubicBezTo>
                    <a:pt x="26840" y="7802"/>
                    <a:pt x="26840" y="7862"/>
                    <a:pt x="26780" y="7923"/>
                  </a:cubicBezTo>
                  <a:cubicBezTo>
                    <a:pt x="26688" y="8106"/>
                    <a:pt x="26567" y="8258"/>
                    <a:pt x="26415" y="8470"/>
                  </a:cubicBezTo>
                  <a:lnTo>
                    <a:pt x="26232" y="8774"/>
                  </a:lnTo>
                  <a:cubicBezTo>
                    <a:pt x="26172" y="8835"/>
                    <a:pt x="26141" y="8865"/>
                    <a:pt x="26111" y="8957"/>
                  </a:cubicBezTo>
                  <a:cubicBezTo>
                    <a:pt x="25928" y="9230"/>
                    <a:pt x="25716" y="9534"/>
                    <a:pt x="25503" y="9777"/>
                  </a:cubicBezTo>
                  <a:cubicBezTo>
                    <a:pt x="25472" y="9838"/>
                    <a:pt x="25412" y="9899"/>
                    <a:pt x="25351" y="9929"/>
                  </a:cubicBezTo>
                  <a:cubicBezTo>
                    <a:pt x="25229" y="10142"/>
                    <a:pt x="25077" y="10294"/>
                    <a:pt x="24956" y="10476"/>
                  </a:cubicBezTo>
                  <a:cubicBezTo>
                    <a:pt x="24804" y="10689"/>
                    <a:pt x="24621" y="10963"/>
                    <a:pt x="24439" y="11206"/>
                  </a:cubicBezTo>
                  <a:lnTo>
                    <a:pt x="24348" y="11267"/>
                  </a:lnTo>
                  <a:cubicBezTo>
                    <a:pt x="24287" y="11449"/>
                    <a:pt x="24105" y="11601"/>
                    <a:pt x="23953" y="11753"/>
                  </a:cubicBezTo>
                  <a:lnTo>
                    <a:pt x="23892" y="11814"/>
                  </a:lnTo>
                  <a:cubicBezTo>
                    <a:pt x="23679" y="12027"/>
                    <a:pt x="23436" y="12148"/>
                    <a:pt x="23132" y="12148"/>
                  </a:cubicBezTo>
                  <a:cubicBezTo>
                    <a:pt x="23041" y="12148"/>
                    <a:pt x="22950" y="12118"/>
                    <a:pt x="22889" y="12057"/>
                  </a:cubicBezTo>
                  <a:cubicBezTo>
                    <a:pt x="22767" y="11966"/>
                    <a:pt x="22646" y="11844"/>
                    <a:pt x="22524" y="11662"/>
                  </a:cubicBezTo>
                  <a:cubicBezTo>
                    <a:pt x="22494" y="11571"/>
                    <a:pt x="22494" y="11510"/>
                    <a:pt x="22494" y="11449"/>
                  </a:cubicBezTo>
                  <a:cubicBezTo>
                    <a:pt x="22524" y="11419"/>
                    <a:pt x="22524" y="11358"/>
                    <a:pt x="22524" y="11297"/>
                  </a:cubicBezTo>
                  <a:cubicBezTo>
                    <a:pt x="22524" y="11206"/>
                    <a:pt x="22494" y="11115"/>
                    <a:pt x="22372" y="11084"/>
                  </a:cubicBezTo>
                  <a:cubicBezTo>
                    <a:pt x="22326" y="11065"/>
                    <a:pt x="22283" y="11056"/>
                    <a:pt x="22243" y="11056"/>
                  </a:cubicBezTo>
                  <a:cubicBezTo>
                    <a:pt x="22099" y="11056"/>
                    <a:pt x="22001" y="11165"/>
                    <a:pt x="21977" y="11236"/>
                  </a:cubicBezTo>
                  <a:cubicBezTo>
                    <a:pt x="21916" y="11267"/>
                    <a:pt x="21886" y="11358"/>
                    <a:pt x="21825" y="11388"/>
                  </a:cubicBezTo>
                  <a:lnTo>
                    <a:pt x="21703" y="11510"/>
                  </a:lnTo>
                  <a:cubicBezTo>
                    <a:pt x="21582" y="11662"/>
                    <a:pt x="21460" y="11814"/>
                    <a:pt x="21430" y="11996"/>
                  </a:cubicBezTo>
                  <a:cubicBezTo>
                    <a:pt x="21369" y="12270"/>
                    <a:pt x="21308" y="12513"/>
                    <a:pt x="21308" y="12786"/>
                  </a:cubicBezTo>
                  <a:cubicBezTo>
                    <a:pt x="21308" y="12878"/>
                    <a:pt x="21308" y="12938"/>
                    <a:pt x="21278" y="13030"/>
                  </a:cubicBezTo>
                  <a:lnTo>
                    <a:pt x="21278" y="13090"/>
                  </a:lnTo>
                  <a:cubicBezTo>
                    <a:pt x="21278" y="13182"/>
                    <a:pt x="21278" y="13242"/>
                    <a:pt x="21247" y="13334"/>
                  </a:cubicBezTo>
                  <a:cubicBezTo>
                    <a:pt x="21217" y="13516"/>
                    <a:pt x="21156" y="13729"/>
                    <a:pt x="21217" y="13972"/>
                  </a:cubicBezTo>
                  <a:cubicBezTo>
                    <a:pt x="21217" y="14276"/>
                    <a:pt x="21126" y="14580"/>
                    <a:pt x="21065" y="14762"/>
                  </a:cubicBezTo>
                  <a:cubicBezTo>
                    <a:pt x="21004" y="14914"/>
                    <a:pt x="20944" y="15005"/>
                    <a:pt x="20822" y="15157"/>
                  </a:cubicBezTo>
                  <a:cubicBezTo>
                    <a:pt x="20761" y="15218"/>
                    <a:pt x="20670" y="15309"/>
                    <a:pt x="20640" y="15370"/>
                  </a:cubicBezTo>
                  <a:cubicBezTo>
                    <a:pt x="20518" y="15522"/>
                    <a:pt x="20366" y="15644"/>
                    <a:pt x="20214" y="15765"/>
                  </a:cubicBezTo>
                  <a:cubicBezTo>
                    <a:pt x="20108" y="15841"/>
                    <a:pt x="20001" y="15879"/>
                    <a:pt x="19895" y="15879"/>
                  </a:cubicBezTo>
                  <a:cubicBezTo>
                    <a:pt x="19788" y="15879"/>
                    <a:pt x="19682" y="15841"/>
                    <a:pt x="19576" y="15765"/>
                  </a:cubicBezTo>
                  <a:cubicBezTo>
                    <a:pt x="19241" y="15522"/>
                    <a:pt x="18998" y="15340"/>
                    <a:pt x="18785" y="15097"/>
                  </a:cubicBezTo>
                  <a:cubicBezTo>
                    <a:pt x="18725" y="15066"/>
                    <a:pt x="18694" y="15036"/>
                    <a:pt x="18664" y="14945"/>
                  </a:cubicBezTo>
                  <a:cubicBezTo>
                    <a:pt x="18573" y="14884"/>
                    <a:pt x="18542" y="14793"/>
                    <a:pt x="18481" y="14732"/>
                  </a:cubicBezTo>
                  <a:cubicBezTo>
                    <a:pt x="18330" y="14580"/>
                    <a:pt x="18238" y="14458"/>
                    <a:pt x="18238" y="14337"/>
                  </a:cubicBezTo>
                  <a:cubicBezTo>
                    <a:pt x="18238" y="14245"/>
                    <a:pt x="18178" y="14185"/>
                    <a:pt x="18117" y="14154"/>
                  </a:cubicBezTo>
                  <a:cubicBezTo>
                    <a:pt x="18086" y="14124"/>
                    <a:pt x="18026" y="14124"/>
                    <a:pt x="17965" y="14124"/>
                  </a:cubicBezTo>
                  <a:cubicBezTo>
                    <a:pt x="17934" y="14124"/>
                    <a:pt x="17874" y="14154"/>
                    <a:pt x="17813" y="14185"/>
                  </a:cubicBezTo>
                  <a:cubicBezTo>
                    <a:pt x="17782" y="14245"/>
                    <a:pt x="17752" y="14276"/>
                    <a:pt x="17752" y="14306"/>
                  </a:cubicBezTo>
                  <a:lnTo>
                    <a:pt x="17752" y="14337"/>
                  </a:lnTo>
                  <a:cubicBezTo>
                    <a:pt x="17722" y="14580"/>
                    <a:pt x="17630" y="14762"/>
                    <a:pt x="17600" y="15005"/>
                  </a:cubicBezTo>
                  <a:cubicBezTo>
                    <a:pt x="17600" y="15066"/>
                    <a:pt x="17570" y="15188"/>
                    <a:pt x="17600" y="15249"/>
                  </a:cubicBezTo>
                  <a:cubicBezTo>
                    <a:pt x="17600" y="15461"/>
                    <a:pt x="17630" y="15674"/>
                    <a:pt x="17630" y="15856"/>
                  </a:cubicBezTo>
                  <a:lnTo>
                    <a:pt x="17661" y="16252"/>
                  </a:lnTo>
                  <a:lnTo>
                    <a:pt x="17661" y="16434"/>
                  </a:lnTo>
                  <a:cubicBezTo>
                    <a:pt x="17661" y="16708"/>
                    <a:pt x="17630" y="16920"/>
                    <a:pt x="17630" y="17194"/>
                  </a:cubicBezTo>
                  <a:cubicBezTo>
                    <a:pt x="17630" y="17437"/>
                    <a:pt x="17600" y="17650"/>
                    <a:pt x="17570" y="17893"/>
                  </a:cubicBezTo>
                  <a:cubicBezTo>
                    <a:pt x="17570" y="17923"/>
                    <a:pt x="17509" y="17954"/>
                    <a:pt x="17509" y="17954"/>
                  </a:cubicBezTo>
                  <a:cubicBezTo>
                    <a:pt x="17296" y="18136"/>
                    <a:pt x="17357" y="18379"/>
                    <a:pt x="17357" y="18501"/>
                  </a:cubicBezTo>
                  <a:lnTo>
                    <a:pt x="17357" y="18562"/>
                  </a:lnTo>
                  <a:cubicBezTo>
                    <a:pt x="17418" y="18653"/>
                    <a:pt x="17418" y="18714"/>
                    <a:pt x="17418" y="18805"/>
                  </a:cubicBezTo>
                  <a:cubicBezTo>
                    <a:pt x="17448" y="18896"/>
                    <a:pt x="17448" y="19018"/>
                    <a:pt x="17448" y="19170"/>
                  </a:cubicBezTo>
                  <a:lnTo>
                    <a:pt x="17448" y="19443"/>
                  </a:lnTo>
                  <a:cubicBezTo>
                    <a:pt x="17448" y="19656"/>
                    <a:pt x="17418" y="19899"/>
                    <a:pt x="17418" y="20112"/>
                  </a:cubicBezTo>
                  <a:cubicBezTo>
                    <a:pt x="17418" y="20233"/>
                    <a:pt x="17357" y="20325"/>
                    <a:pt x="17326" y="20385"/>
                  </a:cubicBezTo>
                  <a:cubicBezTo>
                    <a:pt x="17266" y="20568"/>
                    <a:pt x="17205" y="20720"/>
                    <a:pt x="17144" y="20932"/>
                  </a:cubicBezTo>
                  <a:lnTo>
                    <a:pt x="17144" y="20993"/>
                  </a:lnTo>
                  <a:cubicBezTo>
                    <a:pt x="17114" y="21115"/>
                    <a:pt x="17053" y="21267"/>
                    <a:pt x="17022" y="21388"/>
                  </a:cubicBezTo>
                  <a:lnTo>
                    <a:pt x="16992" y="21480"/>
                  </a:lnTo>
                  <a:cubicBezTo>
                    <a:pt x="16992" y="21540"/>
                    <a:pt x="16962" y="21540"/>
                    <a:pt x="16962" y="21571"/>
                  </a:cubicBezTo>
                  <a:cubicBezTo>
                    <a:pt x="16901" y="21601"/>
                    <a:pt x="16901" y="21692"/>
                    <a:pt x="16871" y="21723"/>
                  </a:cubicBezTo>
                  <a:lnTo>
                    <a:pt x="16810" y="21936"/>
                  </a:lnTo>
                  <a:cubicBezTo>
                    <a:pt x="16719" y="22300"/>
                    <a:pt x="16658" y="22604"/>
                    <a:pt x="16567" y="22939"/>
                  </a:cubicBezTo>
                  <a:cubicBezTo>
                    <a:pt x="16506" y="23243"/>
                    <a:pt x="16415" y="23547"/>
                    <a:pt x="16263" y="23820"/>
                  </a:cubicBezTo>
                  <a:cubicBezTo>
                    <a:pt x="16202" y="23911"/>
                    <a:pt x="16141" y="24033"/>
                    <a:pt x="16111" y="24154"/>
                  </a:cubicBezTo>
                  <a:cubicBezTo>
                    <a:pt x="15959" y="24489"/>
                    <a:pt x="15746" y="24732"/>
                    <a:pt x="15381" y="24823"/>
                  </a:cubicBezTo>
                  <a:lnTo>
                    <a:pt x="15290" y="24884"/>
                  </a:lnTo>
                  <a:cubicBezTo>
                    <a:pt x="15077" y="24948"/>
                    <a:pt x="14820" y="25026"/>
                    <a:pt x="14540" y="25026"/>
                  </a:cubicBezTo>
                  <a:cubicBezTo>
                    <a:pt x="14419" y="25026"/>
                    <a:pt x="14293" y="25012"/>
                    <a:pt x="14165" y="24975"/>
                  </a:cubicBezTo>
                  <a:cubicBezTo>
                    <a:pt x="14105" y="24975"/>
                    <a:pt x="14074" y="24975"/>
                    <a:pt x="13983" y="24945"/>
                  </a:cubicBezTo>
                  <a:lnTo>
                    <a:pt x="13831" y="24945"/>
                  </a:lnTo>
                  <a:cubicBezTo>
                    <a:pt x="13770" y="24945"/>
                    <a:pt x="13679" y="24945"/>
                    <a:pt x="13618" y="24914"/>
                  </a:cubicBezTo>
                  <a:cubicBezTo>
                    <a:pt x="13193" y="24793"/>
                    <a:pt x="12767" y="24732"/>
                    <a:pt x="12311" y="24610"/>
                  </a:cubicBezTo>
                  <a:cubicBezTo>
                    <a:pt x="12190" y="24580"/>
                    <a:pt x="12098" y="24519"/>
                    <a:pt x="12007" y="24489"/>
                  </a:cubicBezTo>
                  <a:cubicBezTo>
                    <a:pt x="11703" y="24337"/>
                    <a:pt x="11399" y="24215"/>
                    <a:pt x="11095" y="24124"/>
                  </a:cubicBezTo>
                  <a:cubicBezTo>
                    <a:pt x="10974" y="24063"/>
                    <a:pt x="10822" y="24002"/>
                    <a:pt x="10731" y="23972"/>
                  </a:cubicBezTo>
                  <a:cubicBezTo>
                    <a:pt x="10457" y="23850"/>
                    <a:pt x="10183" y="23759"/>
                    <a:pt x="9910" y="23668"/>
                  </a:cubicBezTo>
                  <a:cubicBezTo>
                    <a:pt x="9728" y="23577"/>
                    <a:pt x="9545" y="23516"/>
                    <a:pt x="9363" y="23455"/>
                  </a:cubicBezTo>
                  <a:cubicBezTo>
                    <a:pt x="9120" y="23395"/>
                    <a:pt x="8907" y="23273"/>
                    <a:pt x="8664" y="23151"/>
                  </a:cubicBezTo>
                  <a:cubicBezTo>
                    <a:pt x="8329" y="22969"/>
                    <a:pt x="8056" y="22908"/>
                    <a:pt x="7782" y="22817"/>
                  </a:cubicBezTo>
                  <a:cubicBezTo>
                    <a:pt x="7417" y="22695"/>
                    <a:pt x="6992" y="22635"/>
                    <a:pt x="6627" y="22483"/>
                  </a:cubicBezTo>
                  <a:cubicBezTo>
                    <a:pt x="6536" y="22452"/>
                    <a:pt x="6475" y="22452"/>
                    <a:pt x="6414" y="22391"/>
                  </a:cubicBezTo>
                  <a:cubicBezTo>
                    <a:pt x="6080" y="22331"/>
                    <a:pt x="5746" y="22179"/>
                    <a:pt x="5320" y="21905"/>
                  </a:cubicBezTo>
                  <a:lnTo>
                    <a:pt x="5107" y="21784"/>
                  </a:lnTo>
                  <a:lnTo>
                    <a:pt x="4864" y="21692"/>
                  </a:lnTo>
                  <a:cubicBezTo>
                    <a:pt x="4651" y="21480"/>
                    <a:pt x="4378" y="21297"/>
                    <a:pt x="4044" y="21176"/>
                  </a:cubicBezTo>
                  <a:lnTo>
                    <a:pt x="3740" y="20963"/>
                  </a:lnTo>
                  <a:cubicBezTo>
                    <a:pt x="3496" y="20811"/>
                    <a:pt x="3223" y="20629"/>
                    <a:pt x="3010" y="20477"/>
                  </a:cubicBezTo>
                  <a:lnTo>
                    <a:pt x="2888" y="20385"/>
                  </a:lnTo>
                  <a:cubicBezTo>
                    <a:pt x="2372" y="20021"/>
                    <a:pt x="1825" y="19595"/>
                    <a:pt x="1217" y="19261"/>
                  </a:cubicBezTo>
                  <a:lnTo>
                    <a:pt x="1095" y="19170"/>
                  </a:lnTo>
                  <a:cubicBezTo>
                    <a:pt x="882" y="19018"/>
                    <a:pt x="639" y="18896"/>
                    <a:pt x="487" y="18714"/>
                  </a:cubicBezTo>
                  <a:cubicBezTo>
                    <a:pt x="455" y="18648"/>
                    <a:pt x="387" y="18618"/>
                    <a:pt x="317" y="18618"/>
                  </a:cubicBezTo>
                  <a:cubicBezTo>
                    <a:pt x="257" y="18618"/>
                    <a:pt x="195" y="18641"/>
                    <a:pt x="153" y="18683"/>
                  </a:cubicBezTo>
                  <a:cubicBezTo>
                    <a:pt x="92" y="18744"/>
                    <a:pt x="1" y="18896"/>
                    <a:pt x="92" y="19018"/>
                  </a:cubicBezTo>
                  <a:cubicBezTo>
                    <a:pt x="122" y="19109"/>
                    <a:pt x="153" y="19170"/>
                    <a:pt x="244" y="19261"/>
                  </a:cubicBezTo>
                  <a:cubicBezTo>
                    <a:pt x="335" y="19352"/>
                    <a:pt x="396" y="19443"/>
                    <a:pt x="426" y="19565"/>
                  </a:cubicBezTo>
                  <a:cubicBezTo>
                    <a:pt x="578" y="19899"/>
                    <a:pt x="761" y="20233"/>
                    <a:pt x="943" y="20537"/>
                  </a:cubicBezTo>
                  <a:cubicBezTo>
                    <a:pt x="1156" y="20811"/>
                    <a:pt x="1247" y="21115"/>
                    <a:pt x="1369" y="21419"/>
                  </a:cubicBezTo>
                  <a:cubicBezTo>
                    <a:pt x="1521" y="21844"/>
                    <a:pt x="1642" y="22179"/>
                    <a:pt x="1825" y="22483"/>
                  </a:cubicBezTo>
                  <a:cubicBezTo>
                    <a:pt x="1855" y="22513"/>
                    <a:pt x="1855" y="22604"/>
                    <a:pt x="1916" y="22635"/>
                  </a:cubicBezTo>
                  <a:lnTo>
                    <a:pt x="2007" y="22969"/>
                  </a:lnTo>
                  <a:lnTo>
                    <a:pt x="2129" y="23303"/>
                  </a:lnTo>
                  <a:lnTo>
                    <a:pt x="2129" y="23395"/>
                  </a:lnTo>
                  <a:lnTo>
                    <a:pt x="2250" y="23729"/>
                  </a:lnTo>
                  <a:cubicBezTo>
                    <a:pt x="2311" y="23911"/>
                    <a:pt x="2402" y="24063"/>
                    <a:pt x="2433" y="24306"/>
                  </a:cubicBezTo>
                  <a:cubicBezTo>
                    <a:pt x="2433" y="24367"/>
                    <a:pt x="2463" y="24458"/>
                    <a:pt x="2463" y="24519"/>
                  </a:cubicBezTo>
                  <a:lnTo>
                    <a:pt x="2554" y="24884"/>
                  </a:lnTo>
                  <a:cubicBezTo>
                    <a:pt x="2585" y="25066"/>
                    <a:pt x="2676" y="25249"/>
                    <a:pt x="2706" y="25492"/>
                  </a:cubicBezTo>
                  <a:cubicBezTo>
                    <a:pt x="2767" y="25796"/>
                    <a:pt x="2737" y="25978"/>
                    <a:pt x="2554" y="26130"/>
                  </a:cubicBezTo>
                  <a:cubicBezTo>
                    <a:pt x="2524" y="26161"/>
                    <a:pt x="2463" y="26191"/>
                    <a:pt x="2463" y="26282"/>
                  </a:cubicBezTo>
                  <a:cubicBezTo>
                    <a:pt x="2463" y="26434"/>
                    <a:pt x="2524" y="26556"/>
                    <a:pt x="2615" y="26647"/>
                  </a:cubicBezTo>
                  <a:cubicBezTo>
                    <a:pt x="2706" y="26738"/>
                    <a:pt x="2737" y="26799"/>
                    <a:pt x="2767" y="26920"/>
                  </a:cubicBezTo>
                  <a:lnTo>
                    <a:pt x="2828" y="26951"/>
                  </a:lnTo>
                  <a:cubicBezTo>
                    <a:pt x="2858" y="27072"/>
                    <a:pt x="2919" y="27194"/>
                    <a:pt x="2980" y="27316"/>
                  </a:cubicBezTo>
                  <a:cubicBezTo>
                    <a:pt x="3010" y="27407"/>
                    <a:pt x="3071" y="27528"/>
                    <a:pt x="3132" y="27650"/>
                  </a:cubicBezTo>
                  <a:lnTo>
                    <a:pt x="3162" y="27711"/>
                  </a:lnTo>
                  <a:cubicBezTo>
                    <a:pt x="3223" y="27863"/>
                    <a:pt x="3314" y="28015"/>
                    <a:pt x="3314" y="28167"/>
                  </a:cubicBezTo>
                  <a:lnTo>
                    <a:pt x="3314" y="28379"/>
                  </a:lnTo>
                  <a:cubicBezTo>
                    <a:pt x="3314" y="28471"/>
                    <a:pt x="3344" y="28592"/>
                    <a:pt x="3344" y="28744"/>
                  </a:cubicBezTo>
                  <a:cubicBezTo>
                    <a:pt x="3344" y="29018"/>
                    <a:pt x="3436" y="29230"/>
                    <a:pt x="3588" y="29474"/>
                  </a:cubicBezTo>
                  <a:cubicBezTo>
                    <a:pt x="3648" y="29595"/>
                    <a:pt x="3648" y="29686"/>
                    <a:pt x="3679" y="29808"/>
                  </a:cubicBezTo>
                  <a:cubicBezTo>
                    <a:pt x="3740" y="29930"/>
                    <a:pt x="3740" y="30051"/>
                    <a:pt x="3770" y="30142"/>
                  </a:cubicBezTo>
                  <a:lnTo>
                    <a:pt x="3800" y="30264"/>
                  </a:lnTo>
                  <a:cubicBezTo>
                    <a:pt x="3800" y="30294"/>
                    <a:pt x="3831" y="30355"/>
                    <a:pt x="3831" y="30386"/>
                  </a:cubicBezTo>
                  <a:cubicBezTo>
                    <a:pt x="3892" y="30446"/>
                    <a:pt x="3892" y="30507"/>
                    <a:pt x="3892" y="30568"/>
                  </a:cubicBezTo>
                  <a:cubicBezTo>
                    <a:pt x="3892" y="30689"/>
                    <a:pt x="3922" y="30811"/>
                    <a:pt x="3922" y="30902"/>
                  </a:cubicBezTo>
                  <a:cubicBezTo>
                    <a:pt x="3922" y="31024"/>
                    <a:pt x="3952" y="31145"/>
                    <a:pt x="3952" y="31267"/>
                  </a:cubicBezTo>
                  <a:cubicBezTo>
                    <a:pt x="3983" y="31449"/>
                    <a:pt x="4013" y="31723"/>
                    <a:pt x="4226" y="31905"/>
                  </a:cubicBezTo>
                  <a:cubicBezTo>
                    <a:pt x="4287" y="31966"/>
                    <a:pt x="4317" y="32088"/>
                    <a:pt x="4317" y="32270"/>
                  </a:cubicBezTo>
                  <a:lnTo>
                    <a:pt x="4317" y="32483"/>
                  </a:lnTo>
                  <a:cubicBezTo>
                    <a:pt x="4378" y="32848"/>
                    <a:pt x="4408" y="33273"/>
                    <a:pt x="4439" y="33638"/>
                  </a:cubicBezTo>
                  <a:cubicBezTo>
                    <a:pt x="4469" y="33881"/>
                    <a:pt x="4439" y="34094"/>
                    <a:pt x="4378" y="34367"/>
                  </a:cubicBezTo>
                  <a:cubicBezTo>
                    <a:pt x="4378" y="34398"/>
                    <a:pt x="4317" y="34459"/>
                    <a:pt x="4317" y="34459"/>
                  </a:cubicBezTo>
                  <a:cubicBezTo>
                    <a:pt x="4135" y="34641"/>
                    <a:pt x="4013" y="34854"/>
                    <a:pt x="3922" y="35127"/>
                  </a:cubicBezTo>
                  <a:cubicBezTo>
                    <a:pt x="3892" y="35218"/>
                    <a:pt x="3831" y="35249"/>
                    <a:pt x="3831" y="35310"/>
                  </a:cubicBezTo>
                  <a:cubicBezTo>
                    <a:pt x="3800" y="35370"/>
                    <a:pt x="3800" y="35401"/>
                    <a:pt x="3770" y="35431"/>
                  </a:cubicBezTo>
                  <a:lnTo>
                    <a:pt x="3679" y="35614"/>
                  </a:lnTo>
                  <a:cubicBezTo>
                    <a:pt x="3618" y="35826"/>
                    <a:pt x="3496" y="35978"/>
                    <a:pt x="3405" y="36161"/>
                  </a:cubicBezTo>
                  <a:cubicBezTo>
                    <a:pt x="3344" y="36313"/>
                    <a:pt x="3344" y="36465"/>
                    <a:pt x="3375" y="36617"/>
                  </a:cubicBezTo>
                  <a:cubicBezTo>
                    <a:pt x="3405" y="36769"/>
                    <a:pt x="3557" y="36829"/>
                    <a:pt x="3709" y="36921"/>
                  </a:cubicBezTo>
                  <a:cubicBezTo>
                    <a:pt x="4135" y="37073"/>
                    <a:pt x="4439" y="37346"/>
                    <a:pt x="4591" y="37680"/>
                  </a:cubicBezTo>
                  <a:cubicBezTo>
                    <a:pt x="4591" y="37711"/>
                    <a:pt x="4621" y="37741"/>
                    <a:pt x="4621" y="37802"/>
                  </a:cubicBezTo>
                  <a:lnTo>
                    <a:pt x="4682" y="37832"/>
                  </a:lnTo>
                  <a:cubicBezTo>
                    <a:pt x="4773" y="38106"/>
                    <a:pt x="5016" y="38319"/>
                    <a:pt x="5199" y="38471"/>
                  </a:cubicBezTo>
                  <a:cubicBezTo>
                    <a:pt x="5229" y="38471"/>
                    <a:pt x="5229" y="38501"/>
                    <a:pt x="5290" y="38501"/>
                  </a:cubicBezTo>
                  <a:cubicBezTo>
                    <a:pt x="5320" y="38562"/>
                    <a:pt x="5351" y="38562"/>
                    <a:pt x="5351" y="38592"/>
                  </a:cubicBezTo>
                  <a:cubicBezTo>
                    <a:pt x="5715" y="39018"/>
                    <a:pt x="5837" y="39413"/>
                    <a:pt x="5806" y="39930"/>
                  </a:cubicBezTo>
                  <a:cubicBezTo>
                    <a:pt x="5806" y="40142"/>
                    <a:pt x="5746" y="40325"/>
                    <a:pt x="5533" y="40568"/>
                  </a:cubicBezTo>
                  <a:cubicBezTo>
                    <a:pt x="5290" y="40872"/>
                    <a:pt x="4895" y="41085"/>
                    <a:pt x="4378" y="41328"/>
                  </a:cubicBezTo>
                  <a:cubicBezTo>
                    <a:pt x="4226" y="41389"/>
                    <a:pt x="4074" y="41480"/>
                    <a:pt x="3922" y="41601"/>
                  </a:cubicBezTo>
                  <a:lnTo>
                    <a:pt x="3892" y="41632"/>
                  </a:lnTo>
                  <a:cubicBezTo>
                    <a:pt x="3800" y="41693"/>
                    <a:pt x="3679" y="41784"/>
                    <a:pt x="3618" y="41814"/>
                  </a:cubicBezTo>
                  <a:cubicBezTo>
                    <a:pt x="3375" y="41936"/>
                    <a:pt x="3162" y="41997"/>
                    <a:pt x="2888" y="42088"/>
                  </a:cubicBezTo>
                  <a:lnTo>
                    <a:pt x="2858" y="42088"/>
                  </a:lnTo>
                  <a:cubicBezTo>
                    <a:pt x="2767" y="42118"/>
                    <a:pt x="2676" y="42118"/>
                    <a:pt x="2585" y="42149"/>
                  </a:cubicBezTo>
                  <a:cubicBezTo>
                    <a:pt x="2463" y="42209"/>
                    <a:pt x="2372" y="42209"/>
                    <a:pt x="2281" y="42240"/>
                  </a:cubicBezTo>
                  <a:lnTo>
                    <a:pt x="1825" y="42361"/>
                  </a:lnTo>
                  <a:lnTo>
                    <a:pt x="1733" y="42361"/>
                  </a:lnTo>
                  <a:cubicBezTo>
                    <a:pt x="1551" y="42392"/>
                    <a:pt x="1369" y="42422"/>
                    <a:pt x="1186" y="42544"/>
                  </a:cubicBezTo>
                  <a:cubicBezTo>
                    <a:pt x="1065" y="42605"/>
                    <a:pt x="974" y="42665"/>
                    <a:pt x="882" y="42665"/>
                  </a:cubicBezTo>
                  <a:cubicBezTo>
                    <a:pt x="791" y="42665"/>
                    <a:pt x="730" y="42696"/>
                    <a:pt x="670" y="42696"/>
                  </a:cubicBezTo>
                  <a:cubicBezTo>
                    <a:pt x="609" y="42726"/>
                    <a:pt x="518" y="42817"/>
                    <a:pt x="518" y="42878"/>
                  </a:cubicBezTo>
                  <a:cubicBezTo>
                    <a:pt x="518" y="43000"/>
                    <a:pt x="578" y="43121"/>
                    <a:pt x="670" y="43152"/>
                  </a:cubicBezTo>
                  <a:cubicBezTo>
                    <a:pt x="730" y="43304"/>
                    <a:pt x="882" y="43364"/>
                    <a:pt x="1065" y="43425"/>
                  </a:cubicBezTo>
                  <a:cubicBezTo>
                    <a:pt x="1186" y="43425"/>
                    <a:pt x="1247" y="43456"/>
                    <a:pt x="1369" y="43516"/>
                  </a:cubicBezTo>
                  <a:cubicBezTo>
                    <a:pt x="1703" y="43790"/>
                    <a:pt x="2159" y="43972"/>
                    <a:pt x="2706" y="44094"/>
                  </a:cubicBezTo>
                  <a:lnTo>
                    <a:pt x="2767" y="44094"/>
                  </a:lnTo>
                  <a:cubicBezTo>
                    <a:pt x="2858" y="44124"/>
                    <a:pt x="2949" y="44124"/>
                    <a:pt x="3040" y="44185"/>
                  </a:cubicBezTo>
                  <a:cubicBezTo>
                    <a:pt x="3162" y="44216"/>
                    <a:pt x="3253" y="44246"/>
                    <a:pt x="3344" y="44276"/>
                  </a:cubicBezTo>
                  <a:cubicBezTo>
                    <a:pt x="3557" y="44398"/>
                    <a:pt x="3831" y="44519"/>
                    <a:pt x="4074" y="44641"/>
                  </a:cubicBezTo>
                  <a:lnTo>
                    <a:pt x="4439" y="44823"/>
                  </a:lnTo>
                  <a:cubicBezTo>
                    <a:pt x="4469" y="44823"/>
                    <a:pt x="4530" y="44854"/>
                    <a:pt x="4560" y="44854"/>
                  </a:cubicBezTo>
                  <a:lnTo>
                    <a:pt x="4591" y="44884"/>
                  </a:lnTo>
                  <a:cubicBezTo>
                    <a:pt x="4712" y="44945"/>
                    <a:pt x="4864" y="45006"/>
                    <a:pt x="5016" y="45036"/>
                  </a:cubicBezTo>
                  <a:cubicBezTo>
                    <a:pt x="5229" y="45127"/>
                    <a:pt x="5442" y="45188"/>
                    <a:pt x="5624" y="45279"/>
                  </a:cubicBezTo>
                  <a:cubicBezTo>
                    <a:pt x="5746" y="45340"/>
                    <a:pt x="5837" y="45340"/>
                    <a:pt x="5928" y="45401"/>
                  </a:cubicBezTo>
                  <a:lnTo>
                    <a:pt x="5989" y="45431"/>
                  </a:lnTo>
                  <a:cubicBezTo>
                    <a:pt x="6050" y="45431"/>
                    <a:pt x="6110" y="45462"/>
                    <a:pt x="6141" y="45462"/>
                  </a:cubicBezTo>
                  <a:cubicBezTo>
                    <a:pt x="6202" y="45462"/>
                    <a:pt x="6262" y="45492"/>
                    <a:pt x="6293" y="45492"/>
                  </a:cubicBezTo>
                  <a:cubicBezTo>
                    <a:pt x="6414" y="45553"/>
                    <a:pt x="6506" y="45583"/>
                    <a:pt x="6566" y="45614"/>
                  </a:cubicBezTo>
                  <a:cubicBezTo>
                    <a:pt x="6840" y="45796"/>
                    <a:pt x="7144" y="45948"/>
                    <a:pt x="7417" y="46191"/>
                  </a:cubicBezTo>
                  <a:cubicBezTo>
                    <a:pt x="7630" y="46343"/>
                    <a:pt x="7782" y="46526"/>
                    <a:pt x="7873" y="46708"/>
                  </a:cubicBezTo>
                  <a:cubicBezTo>
                    <a:pt x="7873" y="46769"/>
                    <a:pt x="7904" y="46769"/>
                    <a:pt x="7904" y="46799"/>
                  </a:cubicBezTo>
                  <a:lnTo>
                    <a:pt x="7813" y="46860"/>
                  </a:lnTo>
                  <a:cubicBezTo>
                    <a:pt x="7782" y="46921"/>
                    <a:pt x="7752" y="46951"/>
                    <a:pt x="7752" y="46982"/>
                  </a:cubicBezTo>
                  <a:cubicBezTo>
                    <a:pt x="7721" y="47012"/>
                    <a:pt x="7721" y="47073"/>
                    <a:pt x="7721" y="47103"/>
                  </a:cubicBezTo>
                  <a:cubicBezTo>
                    <a:pt x="7721" y="47225"/>
                    <a:pt x="7752" y="47437"/>
                    <a:pt x="8025" y="47559"/>
                  </a:cubicBezTo>
                  <a:lnTo>
                    <a:pt x="8117" y="47589"/>
                  </a:lnTo>
                  <a:cubicBezTo>
                    <a:pt x="8360" y="47711"/>
                    <a:pt x="8572" y="47772"/>
                    <a:pt x="8846" y="47833"/>
                  </a:cubicBezTo>
                  <a:cubicBezTo>
                    <a:pt x="9089" y="47863"/>
                    <a:pt x="9302" y="47863"/>
                    <a:pt x="9545" y="47863"/>
                  </a:cubicBezTo>
                  <a:cubicBezTo>
                    <a:pt x="9697" y="47863"/>
                    <a:pt x="9758" y="47893"/>
                    <a:pt x="9879" y="47924"/>
                  </a:cubicBezTo>
                  <a:cubicBezTo>
                    <a:pt x="10001" y="47985"/>
                    <a:pt x="10092" y="48045"/>
                    <a:pt x="10214" y="48076"/>
                  </a:cubicBezTo>
                  <a:lnTo>
                    <a:pt x="10518" y="48228"/>
                  </a:lnTo>
                  <a:cubicBezTo>
                    <a:pt x="10639" y="48319"/>
                    <a:pt x="10761" y="48380"/>
                    <a:pt x="10822" y="48532"/>
                  </a:cubicBezTo>
                  <a:lnTo>
                    <a:pt x="10943" y="48775"/>
                  </a:lnTo>
                  <a:cubicBezTo>
                    <a:pt x="11065" y="48988"/>
                    <a:pt x="10974" y="49231"/>
                    <a:pt x="10791" y="49383"/>
                  </a:cubicBezTo>
                  <a:cubicBezTo>
                    <a:pt x="10761" y="49413"/>
                    <a:pt x="10700" y="49413"/>
                    <a:pt x="10670" y="49444"/>
                  </a:cubicBezTo>
                  <a:lnTo>
                    <a:pt x="10639" y="49504"/>
                  </a:lnTo>
                  <a:cubicBezTo>
                    <a:pt x="10609" y="49535"/>
                    <a:pt x="10548" y="49565"/>
                    <a:pt x="10548" y="49656"/>
                  </a:cubicBezTo>
                  <a:cubicBezTo>
                    <a:pt x="10548" y="49717"/>
                    <a:pt x="10609" y="49747"/>
                    <a:pt x="10639" y="49808"/>
                  </a:cubicBezTo>
                  <a:cubicBezTo>
                    <a:pt x="10798" y="49941"/>
                    <a:pt x="10934" y="50027"/>
                    <a:pt x="11127" y="50027"/>
                  </a:cubicBezTo>
                  <a:cubicBezTo>
                    <a:pt x="11156" y="50027"/>
                    <a:pt x="11186" y="50025"/>
                    <a:pt x="11217" y="50021"/>
                  </a:cubicBezTo>
                  <a:lnTo>
                    <a:pt x="11369" y="50021"/>
                  </a:lnTo>
                  <a:cubicBezTo>
                    <a:pt x="11642" y="49991"/>
                    <a:pt x="11886" y="49960"/>
                    <a:pt x="12159" y="49869"/>
                  </a:cubicBezTo>
                  <a:cubicBezTo>
                    <a:pt x="12306" y="49804"/>
                    <a:pt x="12452" y="49774"/>
                    <a:pt x="12608" y="49774"/>
                  </a:cubicBezTo>
                  <a:cubicBezTo>
                    <a:pt x="12743" y="49774"/>
                    <a:pt x="12885" y="49796"/>
                    <a:pt x="13041" y="49839"/>
                  </a:cubicBezTo>
                  <a:lnTo>
                    <a:pt x="13223" y="49869"/>
                  </a:lnTo>
                  <a:cubicBezTo>
                    <a:pt x="13497" y="49899"/>
                    <a:pt x="13770" y="49991"/>
                    <a:pt x="14013" y="50021"/>
                  </a:cubicBezTo>
                  <a:cubicBezTo>
                    <a:pt x="14165" y="50051"/>
                    <a:pt x="14287" y="50112"/>
                    <a:pt x="14348" y="50143"/>
                  </a:cubicBezTo>
                  <a:cubicBezTo>
                    <a:pt x="14476" y="50207"/>
                    <a:pt x="14604" y="50246"/>
                    <a:pt x="14728" y="50246"/>
                  </a:cubicBezTo>
                  <a:cubicBezTo>
                    <a:pt x="14839" y="50246"/>
                    <a:pt x="14946" y="50214"/>
                    <a:pt x="15047" y="50143"/>
                  </a:cubicBezTo>
                  <a:lnTo>
                    <a:pt x="15077" y="50143"/>
                  </a:lnTo>
                  <a:cubicBezTo>
                    <a:pt x="15108" y="50143"/>
                    <a:pt x="15168" y="50112"/>
                    <a:pt x="15199" y="50112"/>
                  </a:cubicBezTo>
                  <a:cubicBezTo>
                    <a:pt x="15472" y="49960"/>
                    <a:pt x="15776" y="49869"/>
                    <a:pt x="16019" y="49839"/>
                  </a:cubicBezTo>
                  <a:lnTo>
                    <a:pt x="16597" y="49717"/>
                  </a:lnTo>
                  <a:lnTo>
                    <a:pt x="17387" y="49504"/>
                  </a:lnTo>
                  <a:lnTo>
                    <a:pt x="17661" y="49413"/>
                  </a:lnTo>
                  <a:cubicBezTo>
                    <a:pt x="18117" y="49292"/>
                    <a:pt x="18573" y="49140"/>
                    <a:pt x="18998" y="48927"/>
                  </a:cubicBezTo>
                  <a:cubicBezTo>
                    <a:pt x="19150" y="48836"/>
                    <a:pt x="19302" y="48805"/>
                    <a:pt x="19485" y="48744"/>
                  </a:cubicBezTo>
                  <a:lnTo>
                    <a:pt x="19606" y="48684"/>
                  </a:lnTo>
                  <a:cubicBezTo>
                    <a:pt x="19880" y="48623"/>
                    <a:pt x="20092" y="48532"/>
                    <a:pt x="20366" y="48471"/>
                  </a:cubicBezTo>
                  <a:lnTo>
                    <a:pt x="20640" y="48380"/>
                  </a:lnTo>
                  <a:cubicBezTo>
                    <a:pt x="20883" y="48319"/>
                    <a:pt x="21156" y="48228"/>
                    <a:pt x="21399" y="48197"/>
                  </a:cubicBezTo>
                  <a:cubicBezTo>
                    <a:pt x="21795" y="48137"/>
                    <a:pt x="22190" y="48045"/>
                    <a:pt x="22615" y="47985"/>
                  </a:cubicBezTo>
                  <a:lnTo>
                    <a:pt x="23284" y="47863"/>
                  </a:lnTo>
                  <a:cubicBezTo>
                    <a:pt x="23588" y="47833"/>
                    <a:pt x="23862" y="47741"/>
                    <a:pt x="24165" y="47711"/>
                  </a:cubicBezTo>
                  <a:lnTo>
                    <a:pt x="24895" y="47589"/>
                  </a:lnTo>
                  <a:cubicBezTo>
                    <a:pt x="25229" y="47529"/>
                    <a:pt x="25594" y="47529"/>
                    <a:pt x="26050" y="47468"/>
                  </a:cubicBezTo>
                  <a:cubicBezTo>
                    <a:pt x="26324" y="47468"/>
                    <a:pt x="26597" y="47589"/>
                    <a:pt x="26871" y="47833"/>
                  </a:cubicBezTo>
                  <a:cubicBezTo>
                    <a:pt x="26962" y="47924"/>
                    <a:pt x="27083" y="48076"/>
                    <a:pt x="27235" y="48319"/>
                  </a:cubicBezTo>
                  <a:cubicBezTo>
                    <a:pt x="27266" y="48380"/>
                    <a:pt x="27327" y="48471"/>
                    <a:pt x="27327" y="48532"/>
                  </a:cubicBezTo>
                  <a:lnTo>
                    <a:pt x="27327" y="48775"/>
                  </a:lnTo>
                  <a:cubicBezTo>
                    <a:pt x="27357" y="49048"/>
                    <a:pt x="27357" y="49292"/>
                    <a:pt x="27357" y="49565"/>
                  </a:cubicBezTo>
                  <a:lnTo>
                    <a:pt x="27357" y="52331"/>
                  </a:lnTo>
                  <a:lnTo>
                    <a:pt x="27357" y="53213"/>
                  </a:lnTo>
                  <a:lnTo>
                    <a:pt x="27357" y="53517"/>
                  </a:lnTo>
                  <a:cubicBezTo>
                    <a:pt x="27357" y="53699"/>
                    <a:pt x="27387" y="53942"/>
                    <a:pt x="27387" y="54124"/>
                  </a:cubicBezTo>
                  <a:lnTo>
                    <a:pt x="27418" y="54428"/>
                  </a:lnTo>
                  <a:cubicBezTo>
                    <a:pt x="27479" y="54702"/>
                    <a:pt x="27479" y="54976"/>
                    <a:pt x="27509" y="55219"/>
                  </a:cubicBezTo>
                  <a:cubicBezTo>
                    <a:pt x="27539" y="55462"/>
                    <a:pt x="27570" y="55644"/>
                    <a:pt x="27570" y="55827"/>
                  </a:cubicBezTo>
                  <a:lnTo>
                    <a:pt x="27631" y="56100"/>
                  </a:lnTo>
                  <a:cubicBezTo>
                    <a:pt x="27722" y="56890"/>
                    <a:pt x="27935" y="57711"/>
                    <a:pt x="28178" y="58471"/>
                  </a:cubicBezTo>
                  <a:cubicBezTo>
                    <a:pt x="28390" y="58988"/>
                    <a:pt x="28573" y="59474"/>
                    <a:pt x="28877" y="60143"/>
                  </a:cubicBezTo>
                  <a:cubicBezTo>
                    <a:pt x="29090" y="60599"/>
                    <a:pt x="29333" y="61085"/>
                    <a:pt x="29546" y="61663"/>
                  </a:cubicBezTo>
                  <a:lnTo>
                    <a:pt x="29606" y="61723"/>
                  </a:lnTo>
                  <a:cubicBezTo>
                    <a:pt x="29667" y="61967"/>
                    <a:pt x="29789" y="62149"/>
                    <a:pt x="29789" y="62362"/>
                  </a:cubicBezTo>
                  <a:cubicBezTo>
                    <a:pt x="29789" y="62483"/>
                    <a:pt x="29819" y="62574"/>
                    <a:pt x="29819" y="62635"/>
                  </a:cubicBezTo>
                  <a:cubicBezTo>
                    <a:pt x="29819" y="62666"/>
                    <a:pt x="29819" y="62726"/>
                    <a:pt x="29849" y="62726"/>
                  </a:cubicBezTo>
                  <a:cubicBezTo>
                    <a:pt x="29849" y="62787"/>
                    <a:pt x="29910" y="62818"/>
                    <a:pt x="29910" y="62909"/>
                  </a:cubicBezTo>
                  <a:cubicBezTo>
                    <a:pt x="29941" y="63061"/>
                    <a:pt x="29971" y="63213"/>
                    <a:pt x="29971" y="63395"/>
                  </a:cubicBezTo>
                  <a:cubicBezTo>
                    <a:pt x="29971" y="63669"/>
                    <a:pt x="30153" y="63851"/>
                    <a:pt x="30457" y="63881"/>
                  </a:cubicBezTo>
                  <a:lnTo>
                    <a:pt x="30518" y="63881"/>
                  </a:lnTo>
                  <a:cubicBezTo>
                    <a:pt x="30822" y="63942"/>
                    <a:pt x="31126" y="63973"/>
                    <a:pt x="31369" y="63973"/>
                  </a:cubicBezTo>
                  <a:lnTo>
                    <a:pt x="31795" y="63973"/>
                  </a:lnTo>
                  <a:cubicBezTo>
                    <a:pt x="32129" y="63942"/>
                    <a:pt x="32342" y="63729"/>
                    <a:pt x="32342" y="63395"/>
                  </a:cubicBezTo>
                  <a:cubicBezTo>
                    <a:pt x="32342" y="63243"/>
                    <a:pt x="32342" y="63122"/>
                    <a:pt x="32281" y="63030"/>
                  </a:cubicBezTo>
                  <a:cubicBezTo>
                    <a:pt x="32251" y="62787"/>
                    <a:pt x="32190" y="62605"/>
                    <a:pt x="32099" y="62422"/>
                  </a:cubicBezTo>
                  <a:lnTo>
                    <a:pt x="32068" y="62301"/>
                  </a:lnTo>
                  <a:cubicBezTo>
                    <a:pt x="31916" y="61906"/>
                    <a:pt x="31643" y="61571"/>
                    <a:pt x="31308" y="61298"/>
                  </a:cubicBezTo>
                  <a:cubicBezTo>
                    <a:pt x="31065" y="61146"/>
                    <a:pt x="30913" y="60963"/>
                    <a:pt x="30761" y="60781"/>
                  </a:cubicBezTo>
                  <a:cubicBezTo>
                    <a:pt x="30549" y="60477"/>
                    <a:pt x="30366" y="60173"/>
                    <a:pt x="30153" y="59778"/>
                  </a:cubicBezTo>
                  <a:cubicBezTo>
                    <a:pt x="29758" y="59018"/>
                    <a:pt x="29454" y="58380"/>
                    <a:pt x="29211" y="57650"/>
                  </a:cubicBezTo>
                  <a:lnTo>
                    <a:pt x="29090" y="57316"/>
                  </a:lnTo>
                  <a:cubicBezTo>
                    <a:pt x="29029" y="57164"/>
                    <a:pt x="28998" y="57012"/>
                    <a:pt x="28938" y="56860"/>
                  </a:cubicBezTo>
                  <a:cubicBezTo>
                    <a:pt x="28846" y="56283"/>
                    <a:pt x="28694" y="55735"/>
                    <a:pt x="28603" y="55128"/>
                  </a:cubicBezTo>
                  <a:lnTo>
                    <a:pt x="28603" y="55036"/>
                  </a:lnTo>
                  <a:cubicBezTo>
                    <a:pt x="28542" y="54550"/>
                    <a:pt x="28482" y="54064"/>
                    <a:pt x="28482" y="53547"/>
                  </a:cubicBezTo>
                  <a:lnTo>
                    <a:pt x="28482" y="53365"/>
                  </a:lnTo>
                  <a:lnTo>
                    <a:pt x="28451" y="53182"/>
                  </a:lnTo>
                  <a:lnTo>
                    <a:pt x="28451" y="52939"/>
                  </a:lnTo>
                  <a:lnTo>
                    <a:pt x="28451" y="52240"/>
                  </a:lnTo>
                  <a:lnTo>
                    <a:pt x="28451" y="51085"/>
                  </a:lnTo>
                  <a:cubicBezTo>
                    <a:pt x="28451" y="50751"/>
                    <a:pt x="28451" y="50355"/>
                    <a:pt x="28482" y="50021"/>
                  </a:cubicBezTo>
                  <a:cubicBezTo>
                    <a:pt x="28482" y="49747"/>
                    <a:pt x="28542" y="49504"/>
                    <a:pt x="28542" y="49231"/>
                  </a:cubicBezTo>
                  <a:cubicBezTo>
                    <a:pt x="28542" y="48957"/>
                    <a:pt x="28634" y="48805"/>
                    <a:pt x="28846" y="48684"/>
                  </a:cubicBezTo>
                  <a:lnTo>
                    <a:pt x="29059" y="48592"/>
                  </a:lnTo>
                  <a:cubicBezTo>
                    <a:pt x="29333" y="48501"/>
                    <a:pt x="29667" y="48380"/>
                    <a:pt x="30062" y="48380"/>
                  </a:cubicBezTo>
                  <a:lnTo>
                    <a:pt x="31005" y="48380"/>
                  </a:lnTo>
                  <a:lnTo>
                    <a:pt x="31187" y="48440"/>
                  </a:lnTo>
                  <a:cubicBezTo>
                    <a:pt x="31460" y="48471"/>
                    <a:pt x="31734" y="48501"/>
                    <a:pt x="31947" y="48532"/>
                  </a:cubicBezTo>
                  <a:lnTo>
                    <a:pt x="32038" y="48532"/>
                  </a:lnTo>
                  <a:cubicBezTo>
                    <a:pt x="32433" y="48623"/>
                    <a:pt x="32889" y="48744"/>
                    <a:pt x="33315" y="48836"/>
                  </a:cubicBezTo>
                  <a:cubicBezTo>
                    <a:pt x="34044" y="49048"/>
                    <a:pt x="34652" y="49261"/>
                    <a:pt x="35169" y="49504"/>
                  </a:cubicBezTo>
                  <a:cubicBezTo>
                    <a:pt x="35321" y="49565"/>
                    <a:pt x="35533" y="49656"/>
                    <a:pt x="35685" y="49717"/>
                  </a:cubicBezTo>
                  <a:cubicBezTo>
                    <a:pt x="36020" y="49869"/>
                    <a:pt x="36324" y="50021"/>
                    <a:pt x="36658" y="50173"/>
                  </a:cubicBezTo>
                  <a:cubicBezTo>
                    <a:pt x="36962" y="50325"/>
                    <a:pt x="37296" y="50507"/>
                    <a:pt x="37661" y="50659"/>
                  </a:cubicBezTo>
                  <a:lnTo>
                    <a:pt x="37844" y="50751"/>
                  </a:lnTo>
                  <a:cubicBezTo>
                    <a:pt x="37965" y="50811"/>
                    <a:pt x="38056" y="50872"/>
                    <a:pt x="38178" y="50903"/>
                  </a:cubicBezTo>
                  <a:lnTo>
                    <a:pt x="38269" y="50933"/>
                  </a:lnTo>
                  <a:cubicBezTo>
                    <a:pt x="38573" y="51055"/>
                    <a:pt x="38877" y="51115"/>
                    <a:pt x="39181" y="51237"/>
                  </a:cubicBezTo>
                  <a:cubicBezTo>
                    <a:pt x="39789" y="51389"/>
                    <a:pt x="40397" y="51662"/>
                    <a:pt x="41065" y="51966"/>
                  </a:cubicBezTo>
                  <a:cubicBezTo>
                    <a:pt x="41217" y="52027"/>
                    <a:pt x="41369" y="52088"/>
                    <a:pt x="41521" y="52149"/>
                  </a:cubicBezTo>
                  <a:lnTo>
                    <a:pt x="41673" y="52240"/>
                  </a:lnTo>
                  <a:cubicBezTo>
                    <a:pt x="41708" y="52251"/>
                    <a:pt x="41740" y="52256"/>
                    <a:pt x="41770" y="52256"/>
                  </a:cubicBezTo>
                  <a:cubicBezTo>
                    <a:pt x="41900" y="52256"/>
                    <a:pt x="41994" y="52162"/>
                    <a:pt x="42069" y="52088"/>
                  </a:cubicBezTo>
                  <a:cubicBezTo>
                    <a:pt x="42099" y="52027"/>
                    <a:pt x="42099" y="51966"/>
                    <a:pt x="42069" y="51936"/>
                  </a:cubicBezTo>
                  <a:cubicBezTo>
                    <a:pt x="42069" y="51875"/>
                    <a:pt x="42069" y="51875"/>
                    <a:pt x="42008" y="51845"/>
                  </a:cubicBezTo>
                  <a:cubicBezTo>
                    <a:pt x="41977" y="51784"/>
                    <a:pt x="41977" y="51723"/>
                    <a:pt x="41977" y="51723"/>
                  </a:cubicBezTo>
                  <a:cubicBezTo>
                    <a:pt x="41977" y="51723"/>
                    <a:pt x="41977" y="51693"/>
                    <a:pt x="42069" y="51662"/>
                  </a:cubicBezTo>
                  <a:cubicBezTo>
                    <a:pt x="42129" y="51632"/>
                    <a:pt x="42221" y="51571"/>
                    <a:pt x="42251" y="51541"/>
                  </a:cubicBezTo>
                  <a:cubicBezTo>
                    <a:pt x="42312" y="51510"/>
                    <a:pt x="42373" y="51510"/>
                    <a:pt x="42433" y="51480"/>
                  </a:cubicBezTo>
                  <a:lnTo>
                    <a:pt x="42555" y="51419"/>
                  </a:lnTo>
                  <a:cubicBezTo>
                    <a:pt x="42859" y="51293"/>
                    <a:pt x="43121" y="51229"/>
                    <a:pt x="43375" y="51229"/>
                  </a:cubicBezTo>
                  <a:cubicBezTo>
                    <a:pt x="43426" y="51229"/>
                    <a:pt x="43477" y="51232"/>
                    <a:pt x="43528" y="51237"/>
                  </a:cubicBezTo>
                  <a:lnTo>
                    <a:pt x="43801" y="51237"/>
                  </a:lnTo>
                  <a:cubicBezTo>
                    <a:pt x="44075" y="51237"/>
                    <a:pt x="44379" y="51206"/>
                    <a:pt x="44683" y="51115"/>
                  </a:cubicBezTo>
                  <a:cubicBezTo>
                    <a:pt x="44945" y="51050"/>
                    <a:pt x="45224" y="51000"/>
                    <a:pt x="45519" y="51000"/>
                  </a:cubicBezTo>
                  <a:cubicBezTo>
                    <a:pt x="45633" y="51000"/>
                    <a:pt x="45749" y="51007"/>
                    <a:pt x="45868" y="51024"/>
                  </a:cubicBezTo>
                  <a:lnTo>
                    <a:pt x="46233" y="51024"/>
                  </a:lnTo>
                  <a:cubicBezTo>
                    <a:pt x="46415" y="51024"/>
                    <a:pt x="46628" y="50963"/>
                    <a:pt x="46841" y="50903"/>
                  </a:cubicBezTo>
                  <a:cubicBezTo>
                    <a:pt x="47355" y="50697"/>
                    <a:pt x="47760" y="50622"/>
                    <a:pt x="48167" y="50622"/>
                  </a:cubicBezTo>
                  <a:cubicBezTo>
                    <a:pt x="48241" y="50622"/>
                    <a:pt x="48316" y="50624"/>
                    <a:pt x="48391" y="50629"/>
                  </a:cubicBezTo>
                  <a:lnTo>
                    <a:pt x="48756" y="50629"/>
                  </a:lnTo>
                  <a:cubicBezTo>
                    <a:pt x="48816" y="50633"/>
                    <a:pt x="48874" y="50635"/>
                    <a:pt x="48932" y="50635"/>
                  </a:cubicBezTo>
                  <a:cubicBezTo>
                    <a:pt x="49315" y="50635"/>
                    <a:pt x="49659" y="50552"/>
                    <a:pt x="50002" y="50447"/>
                  </a:cubicBezTo>
                  <a:cubicBezTo>
                    <a:pt x="50063" y="50447"/>
                    <a:pt x="50123" y="50416"/>
                    <a:pt x="50154" y="50355"/>
                  </a:cubicBezTo>
                  <a:cubicBezTo>
                    <a:pt x="50215" y="50325"/>
                    <a:pt x="50275" y="50264"/>
                    <a:pt x="50275" y="50143"/>
                  </a:cubicBezTo>
                  <a:cubicBezTo>
                    <a:pt x="50336" y="50112"/>
                    <a:pt x="50458" y="50021"/>
                    <a:pt x="50458" y="49839"/>
                  </a:cubicBezTo>
                  <a:cubicBezTo>
                    <a:pt x="50458" y="49747"/>
                    <a:pt x="50427" y="49687"/>
                    <a:pt x="50336" y="49656"/>
                  </a:cubicBezTo>
                  <a:cubicBezTo>
                    <a:pt x="50306" y="49596"/>
                    <a:pt x="50215" y="49596"/>
                    <a:pt x="50184" y="49596"/>
                  </a:cubicBezTo>
                  <a:lnTo>
                    <a:pt x="50063" y="49596"/>
                  </a:lnTo>
                  <a:cubicBezTo>
                    <a:pt x="50039" y="49619"/>
                    <a:pt x="50006" y="49633"/>
                    <a:pt x="49968" y="49633"/>
                  </a:cubicBezTo>
                  <a:cubicBezTo>
                    <a:pt x="49908" y="49633"/>
                    <a:pt x="49833" y="49597"/>
                    <a:pt x="49759" y="49504"/>
                  </a:cubicBezTo>
                  <a:cubicBezTo>
                    <a:pt x="49667" y="49383"/>
                    <a:pt x="49546" y="49261"/>
                    <a:pt x="49424" y="49200"/>
                  </a:cubicBezTo>
                  <a:cubicBezTo>
                    <a:pt x="49242" y="49048"/>
                    <a:pt x="49151" y="48836"/>
                    <a:pt x="49090" y="48653"/>
                  </a:cubicBezTo>
                  <a:cubicBezTo>
                    <a:pt x="49060" y="48501"/>
                    <a:pt x="49060" y="48380"/>
                    <a:pt x="49151" y="48228"/>
                  </a:cubicBezTo>
                  <a:cubicBezTo>
                    <a:pt x="49242" y="48167"/>
                    <a:pt x="49303" y="48045"/>
                    <a:pt x="49424" y="47924"/>
                  </a:cubicBezTo>
                  <a:cubicBezTo>
                    <a:pt x="49515" y="47893"/>
                    <a:pt x="49576" y="47833"/>
                    <a:pt x="49607" y="47772"/>
                  </a:cubicBezTo>
                  <a:cubicBezTo>
                    <a:pt x="49667" y="47741"/>
                    <a:pt x="49698" y="47711"/>
                    <a:pt x="49759" y="47681"/>
                  </a:cubicBezTo>
                  <a:cubicBezTo>
                    <a:pt x="50063" y="47437"/>
                    <a:pt x="50367" y="47225"/>
                    <a:pt x="50579" y="46860"/>
                  </a:cubicBezTo>
                  <a:cubicBezTo>
                    <a:pt x="50671" y="46647"/>
                    <a:pt x="50883" y="46465"/>
                    <a:pt x="51126" y="46343"/>
                  </a:cubicBezTo>
                  <a:cubicBezTo>
                    <a:pt x="51278" y="46252"/>
                    <a:pt x="51430" y="46222"/>
                    <a:pt x="51582" y="46191"/>
                  </a:cubicBezTo>
                  <a:lnTo>
                    <a:pt x="51826" y="46100"/>
                  </a:lnTo>
                  <a:cubicBezTo>
                    <a:pt x="51856" y="46100"/>
                    <a:pt x="51886" y="46070"/>
                    <a:pt x="51947" y="46070"/>
                  </a:cubicBezTo>
                  <a:cubicBezTo>
                    <a:pt x="52008" y="46039"/>
                    <a:pt x="52099" y="46009"/>
                    <a:pt x="52099" y="45887"/>
                  </a:cubicBezTo>
                  <a:cubicBezTo>
                    <a:pt x="52130" y="45796"/>
                    <a:pt x="52130" y="45735"/>
                    <a:pt x="52099" y="45644"/>
                  </a:cubicBezTo>
                  <a:cubicBezTo>
                    <a:pt x="52099" y="45614"/>
                    <a:pt x="52038" y="45614"/>
                    <a:pt x="52038" y="45583"/>
                  </a:cubicBezTo>
                  <a:lnTo>
                    <a:pt x="52038" y="45553"/>
                  </a:lnTo>
                  <a:cubicBezTo>
                    <a:pt x="52038" y="45492"/>
                    <a:pt x="52099" y="45492"/>
                    <a:pt x="52190" y="45462"/>
                  </a:cubicBezTo>
                  <a:cubicBezTo>
                    <a:pt x="52494" y="45340"/>
                    <a:pt x="52768" y="45249"/>
                    <a:pt x="52950" y="45097"/>
                  </a:cubicBezTo>
                  <a:cubicBezTo>
                    <a:pt x="53193" y="44945"/>
                    <a:pt x="53376" y="44732"/>
                    <a:pt x="53528" y="44580"/>
                  </a:cubicBezTo>
                  <a:cubicBezTo>
                    <a:pt x="53801" y="44367"/>
                    <a:pt x="54014" y="44094"/>
                    <a:pt x="54288" y="43820"/>
                  </a:cubicBezTo>
                  <a:lnTo>
                    <a:pt x="54683" y="43456"/>
                  </a:lnTo>
                  <a:lnTo>
                    <a:pt x="54835" y="43304"/>
                  </a:lnTo>
                  <a:lnTo>
                    <a:pt x="55078" y="43060"/>
                  </a:lnTo>
                  <a:cubicBezTo>
                    <a:pt x="55351" y="42848"/>
                    <a:pt x="55625" y="42605"/>
                    <a:pt x="55899" y="42422"/>
                  </a:cubicBezTo>
                  <a:cubicBezTo>
                    <a:pt x="56203" y="42209"/>
                    <a:pt x="56385" y="41905"/>
                    <a:pt x="56537" y="41510"/>
                  </a:cubicBezTo>
                  <a:cubicBezTo>
                    <a:pt x="56567" y="41450"/>
                    <a:pt x="56598" y="41328"/>
                    <a:pt x="56658" y="41237"/>
                  </a:cubicBezTo>
                  <a:lnTo>
                    <a:pt x="56719" y="41085"/>
                  </a:lnTo>
                  <a:cubicBezTo>
                    <a:pt x="56750" y="41054"/>
                    <a:pt x="56750" y="41024"/>
                    <a:pt x="56750" y="40994"/>
                  </a:cubicBezTo>
                  <a:cubicBezTo>
                    <a:pt x="56810" y="40902"/>
                    <a:pt x="56750" y="40842"/>
                    <a:pt x="56750" y="40781"/>
                  </a:cubicBezTo>
                  <a:cubicBezTo>
                    <a:pt x="56750" y="40690"/>
                    <a:pt x="56658" y="40598"/>
                    <a:pt x="56537" y="40598"/>
                  </a:cubicBezTo>
                  <a:cubicBezTo>
                    <a:pt x="56507" y="40598"/>
                    <a:pt x="56385" y="40598"/>
                    <a:pt x="56294" y="40690"/>
                  </a:cubicBezTo>
                  <a:cubicBezTo>
                    <a:pt x="56233" y="40750"/>
                    <a:pt x="56203" y="40842"/>
                    <a:pt x="56111" y="40902"/>
                  </a:cubicBezTo>
                  <a:cubicBezTo>
                    <a:pt x="56081" y="40994"/>
                    <a:pt x="55990" y="41024"/>
                    <a:pt x="55899" y="41024"/>
                  </a:cubicBezTo>
                  <a:cubicBezTo>
                    <a:pt x="55686" y="41054"/>
                    <a:pt x="55534" y="41054"/>
                    <a:pt x="55351" y="41146"/>
                  </a:cubicBezTo>
                  <a:cubicBezTo>
                    <a:pt x="55199" y="41176"/>
                    <a:pt x="55055" y="41191"/>
                    <a:pt x="54911" y="41191"/>
                  </a:cubicBezTo>
                  <a:cubicBezTo>
                    <a:pt x="54766" y="41191"/>
                    <a:pt x="54622" y="41176"/>
                    <a:pt x="54470" y="41146"/>
                  </a:cubicBezTo>
                  <a:cubicBezTo>
                    <a:pt x="54379" y="41085"/>
                    <a:pt x="54257" y="41085"/>
                    <a:pt x="54136" y="41085"/>
                  </a:cubicBezTo>
                  <a:cubicBezTo>
                    <a:pt x="53801" y="41054"/>
                    <a:pt x="53497" y="40994"/>
                    <a:pt x="53193" y="40872"/>
                  </a:cubicBezTo>
                  <a:cubicBezTo>
                    <a:pt x="53072" y="40842"/>
                    <a:pt x="53011" y="40781"/>
                    <a:pt x="52889" y="40750"/>
                  </a:cubicBezTo>
                  <a:cubicBezTo>
                    <a:pt x="52707" y="40720"/>
                    <a:pt x="52494" y="40598"/>
                    <a:pt x="52312" y="40477"/>
                  </a:cubicBezTo>
                  <a:lnTo>
                    <a:pt x="51643" y="40021"/>
                  </a:lnTo>
                  <a:cubicBezTo>
                    <a:pt x="51491" y="39930"/>
                    <a:pt x="51339" y="39808"/>
                    <a:pt x="51187" y="39656"/>
                  </a:cubicBezTo>
                  <a:cubicBezTo>
                    <a:pt x="51126" y="39626"/>
                    <a:pt x="51096" y="39565"/>
                    <a:pt x="51096" y="39504"/>
                  </a:cubicBezTo>
                  <a:lnTo>
                    <a:pt x="51096" y="39383"/>
                  </a:lnTo>
                  <a:lnTo>
                    <a:pt x="51096" y="39079"/>
                  </a:lnTo>
                  <a:cubicBezTo>
                    <a:pt x="51096" y="38927"/>
                    <a:pt x="51126" y="38744"/>
                    <a:pt x="51126" y="38592"/>
                  </a:cubicBezTo>
                  <a:cubicBezTo>
                    <a:pt x="51187" y="38349"/>
                    <a:pt x="51248" y="38197"/>
                    <a:pt x="51400" y="38106"/>
                  </a:cubicBezTo>
                  <a:cubicBezTo>
                    <a:pt x="51522" y="38015"/>
                    <a:pt x="51582" y="37893"/>
                    <a:pt x="51643" y="37741"/>
                  </a:cubicBezTo>
                  <a:lnTo>
                    <a:pt x="51674" y="37650"/>
                  </a:lnTo>
                  <a:cubicBezTo>
                    <a:pt x="51704" y="37559"/>
                    <a:pt x="51704" y="37528"/>
                    <a:pt x="51734" y="37437"/>
                  </a:cubicBezTo>
                  <a:cubicBezTo>
                    <a:pt x="51856" y="37194"/>
                    <a:pt x="51978" y="36921"/>
                    <a:pt x="52160" y="36647"/>
                  </a:cubicBezTo>
                  <a:cubicBezTo>
                    <a:pt x="52190" y="36586"/>
                    <a:pt x="52282" y="36495"/>
                    <a:pt x="52312" y="36373"/>
                  </a:cubicBezTo>
                  <a:cubicBezTo>
                    <a:pt x="52403" y="36130"/>
                    <a:pt x="52494" y="35887"/>
                    <a:pt x="52707" y="35735"/>
                  </a:cubicBezTo>
                  <a:lnTo>
                    <a:pt x="52798" y="35614"/>
                  </a:lnTo>
                  <a:cubicBezTo>
                    <a:pt x="52889" y="35522"/>
                    <a:pt x="52950" y="35431"/>
                    <a:pt x="53102" y="35310"/>
                  </a:cubicBezTo>
                  <a:cubicBezTo>
                    <a:pt x="53406" y="35097"/>
                    <a:pt x="53680" y="34823"/>
                    <a:pt x="53923" y="34550"/>
                  </a:cubicBezTo>
                  <a:lnTo>
                    <a:pt x="53953" y="34489"/>
                  </a:lnTo>
                  <a:cubicBezTo>
                    <a:pt x="54014" y="34367"/>
                    <a:pt x="54136" y="34246"/>
                    <a:pt x="54227" y="34155"/>
                  </a:cubicBezTo>
                  <a:cubicBezTo>
                    <a:pt x="54440" y="33911"/>
                    <a:pt x="54592" y="33699"/>
                    <a:pt x="54713" y="33425"/>
                  </a:cubicBezTo>
                  <a:cubicBezTo>
                    <a:pt x="54713" y="33395"/>
                    <a:pt x="54744" y="33334"/>
                    <a:pt x="54744" y="33334"/>
                  </a:cubicBezTo>
                  <a:lnTo>
                    <a:pt x="54774" y="33303"/>
                  </a:lnTo>
                  <a:cubicBezTo>
                    <a:pt x="54865" y="33182"/>
                    <a:pt x="54896" y="33091"/>
                    <a:pt x="55017" y="33030"/>
                  </a:cubicBezTo>
                  <a:cubicBezTo>
                    <a:pt x="55078" y="33000"/>
                    <a:pt x="55139" y="32939"/>
                    <a:pt x="55139" y="32878"/>
                  </a:cubicBezTo>
                  <a:cubicBezTo>
                    <a:pt x="55169" y="32787"/>
                    <a:pt x="55139" y="32665"/>
                    <a:pt x="55048" y="32635"/>
                  </a:cubicBezTo>
                  <a:cubicBezTo>
                    <a:pt x="54970" y="32583"/>
                    <a:pt x="54893" y="32565"/>
                    <a:pt x="54823" y="32565"/>
                  </a:cubicBezTo>
                  <a:cubicBezTo>
                    <a:pt x="54727" y="32565"/>
                    <a:pt x="54644" y="32600"/>
                    <a:pt x="54592" y="32635"/>
                  </a:cubicBezTo>
                  <a:lnTo>
                    <a:pt x="54379" y="32726"/>
                  </a:lnTo>
                  <a:cubicBezTo>
                    <a:pt x="54257" y="32772"/>
                    <a:pt x="54128" y="32794"/>
                    <a:pt x="53987" y="32794"/>
                  </a:cubicBezTo>
                  <a:cubicBezTo>
                    <a:pt x="53847" y="32794"/>
                    <a:pt x="53695" y="32772"/>
                    <a:pt x="53528" y="32726"/>
                  </a:cubicBezTo>
                  <a:cubicBezTo>
                    <a:pt x="53254" y="32696"/>
                    <a:pt x="53041" y="32544"/>
                    <a:pt x="52859" y="32209"/>
                  </a:cubicBezTo>
                  <a:cubicBezTo>
                    <a:pt x="52768" y="32088"/>
                    <a:pt x="52768" y="32027"/>
                    <a:pt x="52768" y="31905"/>
                  </a:cubicBezTo>
                  <a:cubicBezTo>
                    <a:pt x="52798" y="31601"/>
                    <a:pt x="52889" y="31206"/>
                    <a:pt x="52889" y="30841"/>
                  </a:cubicBezTo>
                  <a:lnTo>
                    <a:pt x="52889" y="30750"/>
                  </a:lnTo>
                  <a:lnTo>
                    <a:pt x="53102" y="29990"/>
                  </a:lnTo>
                  <a:cubicBezTo>
                    <a:pt x="53193" y="29747"/>
                    <a:pt x="53315" y="29382"/>
                    <a:pt x="53315" y="29048"/>
                  </a:cubicBezTo>
                  <a:cubicBezTo>
                    <a:pt x="53315" y="28714"/>
                    <a:pt x="53345" y="28471"/>
                    <a:pt x="53467" y="28288"/>
                  </a:cubicBezTo>
                  <a:cubicBezTo>
                    <a:pt x="53649" y="27832"/>
                    <a:pt x="53771" y="27346"/>
                    <a:pt x="53862" y="26860"/>
                  </a:cubicBezTo>
                  <a:cubicBezTo>
                    <a:pt x="53923" y="26647"/>
                    <a:pt x="53953" y="26495"/>
                    <a:pt x="54014" y="26313"/>
                  </a:cubicBezTo>
                  <a:cubicBezTo>
                    <a:pt x="54075" y="26252"/>
                    <a:pt x="54105" y="26130"/>
                    <a:pt x="54105" y="26009"/>
                  </a:cubicBezTo>
                  <a:cubicBezTo>
                    <a:pt x="54136" y="25826"/>
                    <a:pt x="54227" y="25674"/>
                    <a:pt x="54257" y="25492"/>
                  </a:cubicBezTo>
                  <a:cubicBezTo>
                    <a:pt x="54257" y="25401"/>
                    <a:pt x="54288" y="25370"/>
                    <a:pt x="54288" y="25279"/>
                  </a:cubicBezTo>
                  <a:cubicBezTo>
                    <a:pt x="54288" y="25249"/>
                    <a:pt x="54288" y="25188"/>
                    <a:pt x="54318" y="25127"/>
                  </a:cubicBezTo>
                  <a:cubicBezTo>
                    <a:pt x="54318" y="25097"/>
                    <a:pt x="54379" y="25036"/>
                    <a:pt x="54409" y="24975"/>
                  </a:cubicBezTo>
                  <a:cubicBezTo>
                    <a:pt x="54561" y="24823"/>
                    <a:pt x="54683" y="24641"/>
                    <a:pt x="54744" y="24367"/>
                  </a:cubicBezTo>
                  <a:cubicBezTo>
                    <a:pt x="54744" y="24337"/>
                    <a:pt x="54774" y="24337"/>
                    <a:pt x="54774" y="24276"/>
                  </a:cubicBezTo>
                  <a:cubicBezTo>
                    <a:pt x="54987" y="23911"/>
                    <a:pt x="55139" y="23577"/>
                    <a:pt x="55321" y="23212"/>
                  </a:cubicBezTo>
                  <a:cubicBezTo>
                    <a:pt x="55321" y="23151"/>
                    <a:pt x="55351" y="23151"/>
                    <a:pt x="55351" y="23121"/>
                  </a:cubicBezTo>
                  <a:lnTo>
                    <a:pt x="56294" y="21632"/>
                  </a:lnTo>
                  <a:cubicBezTo>
                    <a:pt x="56385" y="21480"/>
                    <a:pt x="56507" y="21388"/>
                    <a:pt x="56567" y="21236"/>
                  </a:cubicBezTo>
                  <a:cubicBezTo>
                    <a:pt x="56748" y="21011"/>
                    <a:pt x="56878" y="20735"/>
                    <a:pt x="56970" y="20484"/>
                  </a:cubicBezTo>
                  <a:lnTo>
                    <a:pt x="56970" y="20484"/>
                  </a:lnTo>
                  <a:cubicBezTo>
                    <a:pt x="56951" y="20519"/>
                    <a:pt x="56936" y="20530"/>
                    <a:pt x="56921" y="20530"/>
                  </a:cubicBezTo>
                  <a:cubicBezTo>
                    <a:pt x="56905" y="20530"/>
                    <a:pt x="56889" y="20516"/>
                    <a:pt x="56871" y="20507"/>
                  </a:cubicBezTo>
                  <a:cubicBezTo>
                    <a:pt x="56841" y="20477"/>
                    <a:pt x="56780" y="20416"/>
                    <a:pt x="56719" y="20416"/>
                  </a:cubicBezTo>
                  <a:lnTo>
                    <a:pt x="56689" y="20416"/>
                  </a:lnTo>
                  <a:cubicBezTo>
                    <a:pt x="56658" y="20416"/>
                    <a:pt x="56567" y="20416"/>
                    <a:pt x="56537" y="20477"/>
                  </a:cubicBezTo>
                  <a:cubicBezTo>
                    <a:pt x="56385" y="20537"/>
                    <a:pt x="56203" y="20659"/>
                    <a:pt x="56051" y="20750"/>
                  </a:cubicBezTo>
                  <a:cubicBezTo>
                    <a:pt x="55959" y="20811"/>
                    <a:pt x="55899" y="20872"/>
                    <a:pt x="55807" y="20932"/>
                  </a:cubicBezTo>
                  <a:lnTo>
                    <a:pt x="55625" y="21024"/>
                  </a:lnTo>
                  <a:cubicBezTo>
                    <a:pt x="55503" y="21115"/>
                    <a:pt x="55443" y="21145"/>
                    <a:pt x="55321" y="21236"/>
                  </a:cubicBezTo>
                  <a:cubicBezTo>
                    <a:pt x="55139" y="21328"/>
                    <a:pt x="54896" y="21449"/>
                    <a:pt x="54713" y="21601"/>
                  </a:cubicBezTo>
                  <a:cubicBezTo>
                    <a:pt x="54196" y="21996"/>
                    <a:pt x="53497" y="22391"/>
                    <a:pt x="52768" y="22665"/>
                  </a:cubicBezTo>
                  <a:lnTo>
                    <a:pt x="52585" y="22756"/>
                  </a:lnTo>
                  <a:cubicBezTo>
                    <a:pt x="52312" y="22847"/>
                    <a:pt x="52099" y="22939"/>
                    <a:pt x="51856" y="22969"/>
                  </a:cubicBezTo>
                  <a:cubicBezTo>
                    <a:pt x="51552" y="22999"/>
                    <a:pt x="51339" y="23091"/>
                    <a:pt x="51096" y="23151"/>
                  </a:cubicBezTo>
                  <a:cubicBezTo>
                    <a:pt x="50883" y="23243"/>
                    <a:pt x="50640" y="23273"/>
                    <a:pt x="50458" y="23303"/>
                  </a:cubicBezTo>
                  <a:lnTo>
                    <a:pt x="49819" y="23455"/>
                  </a:lnTo>
                  <a:cubicBezTo>
                    <a:pt x="49576" y="23516"/>
                    <a:pt x="49333" y="23577"/>
                    <a:pt x="49090" y="23668"/>
                  </a:cubicBezTo>
                  <a:cubicBezTo>
                    <a:pt x="48938" y="23698"/>
                    <a:pt x="48786" y="23729"/>
                    <a:pt x="48634" y="23820"/>
                  </a:cubicBezTo>
                  <a:cubicBezTo>
                    <a:pt x="48512" y="23850"/>
                    <a:pt x="48452" y="23881"/>
                    <a:pt x="48330" y="23881"/>
                  </a:cubicBezTo>
                  <a:cubicBezTo>
                    <a:pt x="48057" y="23972"/>
                    <a:pt x="47783" y="24033"/>
                    <a:pt x="47570" y="24124"/>
                  </a:cubicBezTo>
                  <a:lnTo>
                    <a:pt x="47205" y="24215"/>
                  </a:lnTo>
                  <a:lnTo>
                    <a:pt x="47145" y="24215"/>
                  </a:lnTo>
                  <a:cubicBezTo>
                    <a:pt x="46901" y="24276"/>
                    <a:pt x="46628" y="24337"/>
                    <a:pt x="46385" y="24428"/>
                  </a:cubicBezTo>
                  <a:cubicBezTo>
                    <a:pt x="46324" y="24458"/>
                    <a:pt x="46202" y="24489"/>
                    <a:pt x="46142" y="24489"/>
                  </a:cubicBezTo>
                  <a:cubicBezTo>
                    <a:pt x="45929" y="24519"/>
                    <a:pt x="45746" y="24610"/>
                    <a:pt x="45534" y="24671"/>
                  </a:cubicBezTo>
                  <a:cubicBezTo>
                    <a:pt x="45412" y="24732"/>
                    <a:pt x="45321" y="24762"/>
                    <a:pt x="45230" y="24793"/>
                  </a:cubicBezTo>
                  <a:cubicBezTo>
                    <a:pt x="44987" y="24884"/>
                    <a:pt x="44804" y="24975"/>
                    <a:pt x="44561" y="25036"/>
                  </a:cubicBezTo>
                  <a:cubicBezTo>
                    <a:pt x="44470" y="25066"/>
                    <a:pt x="44348" y="25097"/>
                    <a:pt x="44227" y="25188"/>
                  </a:cubicBezTo>
                  <a:cubicBezTo>
                    <a:pt x="44105" y="25218"/>
                    <a:pt x="44044" y="25279"/>
                    <a:pt x="43923" y="25340"/>
                  </a:cubicBezTo>
                  <a:cubicBezTo>
                    <a:pt x="43801" y="25401"/>
                    <a:pt x="43649" y="25492"/>
                    <a:pt x="43558" y="25553"/>
                  </a:cubicBezTo>
                  <a:cubicBezTo>
                    <a:pt x="43406" y="25644"/>
                    <a:pt x="43284" y="25705"/>
                    <a:pt x="43132" y="25735"/>
                  </a:cubicBezTo>
                  <a:cubicBezTo>
                    <a:pt x="42996" y="25803"/>
                    <a:pt x="42893" y="25838"/>
                    <a:pt x="42799" y="25838"/>
                  </a:cubicBezTo>
                  <a:cubicBezTo>
                    <a:pt x="42768" y="25838"/>
                    <a:pt x="42737" y="25834"/>
                    <a:pt x="42707" y="25826"/>
                  </a:cubicBezTo>
                  <a:cubicBezTo>
                    <a:pt x="42689" y="25817"/>
                    <a:pt x="42669" y="25814"/>
                    <a:pt x="42648" y="25814"/>
                  </a:cubicBezTo>
                  <a:cubicBezTo>
                    <a:pt x="42598" y="25814"/>
                    <a:pt x="42546" y="25835"/>
                    <a:pt x="42524" y="25857"/>
                  </a:cubicBezTo>
                  <a:cubicBezTo>
                    <a:pt x="42403" y="25978"/>
                    <a:pt x="42281" y="26009"/>
                    <a:pt x="42190" y="26009"/>
                  </a:cubicBezTo>
                  <a:cubicBezTo>
                    <a:pt x="42099" y="26009"/>
                    <a:pt x="42038" y="26009"/>
                    <a:pt x="41977" y="26039"/>
                  </a:cubicBezTo>
                  <a:cubicBezTo>
                    <a:pt x="41917" y="26039"/>
                    <a:pt x="41886" y="26039"/>
                    <a:pt x="41795" y="26069"/>
                  </a:cubicBezTo>
                  <a:cubicBezTo>
                    <a:pt x="41710" y="26086"/>
                    <a:pt x="41632" y="26094"/>
                    <a:pt x="41559" y="26094"/>
                  </a:cubicBezTo>
                  <a:cubicBezTo>
                    <a:pt x="41370" y="26094"/>
                    <a:pt x="41210" y="26044"/>
                    <a:pt x="41035" y="25978"/>
                  </a:cubicBezTo>
                  <a:lnTo>
                    <a:pt x="40974" y="25948"/>
                  </a:lnTo>
                  <a:lnTo>
                    <a:pt x="40974" y="25826"/>
                  </a:lnTo>
                  <a:lnTo>
                    <a:pt x="41005" y="25674"/>
                  </a:lnTo>
                  <a:cubicBezTo>
                    <a:pt x="41005" y="25553"/>
                    <a:pt x="41035" y="25431"/>
                    <a:pt x="41035" y="25309"/>
                  </a:cubicBezTo>
                  <a:cubicBezTo>
                    <a:pt x="41035" y="25066"/>
                    <a:pt x="41065" y="24823"/>
                    <a:pt x="41157" y="24610"/>
                  </a:cubicBezTo>
                  <a:cubicBezTo>
                    <a:pt x="41187" y="24489"/>
                    <a:pt x="41187" y="24367"/>
                    <a:pt x="41187" y="24246"/>
                  </a:cubicBezTo>
                  <a:lnTo>
                    <a:pt x="41187" y="23455"/>
                  </a:lnTo>
                  <a:cubicBezTo>
                    <a:pt x="41187" y="23182"/>
                    <a:pt x="41187" y="22939"/>
                    <a:pt x="41248" y="22635"/>
                  </a:cubicBezTo>
                  <a:cubicBezTo>
                    <a:pt x="41309" y="22483"/>
                    <a:pt x="41309" y="22331"/>
                    <a:pt x="41339" y="22088"/>
                  </a:cubicBezTo>
                  <a:lnTo>
                    <a:pt x="41339" y="21784"/>
                  </a:lnTo>
                  <a:lnTo>
                    <a:pt x="41339" y="21510"/>
                  </a:lnTo>
                  <a:cubicBezTo>
                    <a:pt x="41339" y="21419"/>
                    <a:pt x="41339" y="21297"/>
                    <a:pt x="41369" y="21206"/>
                  </a:cubicBezTo>
                  <a:cubicBezTo>
                    <a:pt x="41400" y="21054"/>
                    <a:pt x="41461" y="20902"/>
                    <a:pt x="41521" y="20720"/>
                  </a:cubicBezTo>
                  <a:cubicBezTo>
                    <a:pt x="41552" y="20598"/>
                    <a:pt x="41613" y="20446"/>
                    <a:pt x="41643" y="20355"/>
                  </a:cubicBezTo>
                  <a:cubicBezTo>
                    <a:pt x="41673" y="20142"/>
                    <a:pt x="41765" y="19960"/>
                    <a:pt x="41765" y="19777"/>
                  </a:cubicBezTo>
                  <a:cubicBezTo>
                    <a:pt x="41795" y="19595"/>
                    <a:pt x="41795" y="19443"/>
                    <a:pt x="41795" y="19230"/>
                  </a:cubicBezTo>
                  <a:cubicBezTo>
                    <a:pt x="41795" y="19139"/>
                    <a:pt x="41795" y="19018"/>
                    <a:pt x="41825" y="18896"/>
                  </a:cubicBezTo>
                  <a:lnTo>
                    <a:pt x="41825" y="18714"/>
                  </a:lnTo>
                  <a:lnTo>
                    <a:pt x="41947" y="17559"/>
                  </a:lnTo>
                  <a:cubicBezTo>
                    <a:pt x="41977" y="17376"/>
                    <a:pt x="41977" y="17163"/>
                    <a:pt x="41977" y="16890"/>
                  </a:cubicBezTo>
                  <a:cubicBezTo>
                    <a:pt x="41977" y="16708"/>
                    <a:pt x="41947" y="16495"/>
                    <a:pt x="41917" y="16312"/>
                  </a:cubicBezTo>
                  <a:cubicBezTo>
                    <a:pt x="41856" y="16160"/>
                    <a:pt x="41856" y="16039"/>
                    <a:pt x="41917" y="15948"/>
                  </a:cubicBezTo>
                  <a:cubicBezTo>
                    <a:pt x="41947" y="15856"/>
                    <a:pt x="41977" y="15674"/>
                    <a:pt x="41795" y="15522"/>
                  </a:cubicBezTo>
                  <a:cubicBezTo>
                    <a:pt x="41774" y="15501"/>
                    <a:pt x="41710" y="15466"/>
                    <a:pt x="41642" y="15466"/>
                  </a:cubicBezTo>
                  <a:cubicBezTo>
                    <a:pt x="41611" y="15466"/>
                    <a:pt x="41580" y="15473"/>
                    <a:pt x="41552" y="15492"/>
                  </a:cubicBezTo>
                  <a:cubicBezTo>
                    <a:pt x="41461" y="15522"/>
                    <a:pt x="41369" y="15644"/>
                    <a:pt x="41339" y="15796"/>
                  </a:cubicBezTo>
                  <a:cubicBezTo>
                    <a:pt x="41309" y="15948"/>
                    <a:pt x="41217" y="16039"/>
                    <a:pt x="41096" y="16191"/>
                  </a:cubicBezTo>
                  <a:cubicBezTo>
                    <a:pt x="41005" y="16343"/>
                    <a:pt x="40853" y="16495"/>
                    <a:pt x="40762" y="16647"/>
                  </a:cubicBezTo>
                  <a:cubicBezTo>
                    <a:pt x="40610" y="16920"/>
                    <a:pt x="40397" y="17103"/>
                    <a:pt x="40184" y="17255"/>
                  </a:cubicBezTo>
                  <a:cubicBezTo>
                    <a:pt x="40032" y="17376"/>
                    <a:pt x="39941" y="17498"/>
                    <a:pt x="39789" y="17528"/>
                  </a:cubicBezTo>
                  <a:cubicBezTo>
                    <a:pt x="39576" y="17619"/>
                    <a:pt x="39363" y="17650"/>
                    <a:pt x="39120" y="17680"/>
                  </a:cubicBezTo>
                  <a:lnTo>
                    <a:pt x="39059" y="17680"/>
                  </a:lnTo>
                  <a:cubicBezTo>
                    <a:pt x="39011" y="17688"/>
                    <a:pt x="38957" y="17692"/>
                    <a:pt x="38901" y="17692"/>
                  </a:cubicBezTo>
                  <a:cubicBezTo>
                    <a:pt x="38749" y="17692"/>
                    <a:pt x="38577" y="17664"/>
                    <a:pt x="38421" y="17619"/>
                  </a:cubicBezTo>
                  <a:cubicBezTo>
                    <a:pt x="38299" y="17559"/>
                    <a:pt x="38208" y="17498"/>
                    <a:pt x="38178" y="17376"/>
                  </a:cubicBezTo>
                  <a:cubicBezTo>
                    <a:pt x="38056" y="17103"/>
                    <a:pt x="38026" y="16890"/>
                    <a:pt x="38026" y="16647"/>
                  </a:cubicBezTo>
                  <a:cubicBezTo>
                    <a:pt x="38026" y="16404"/>
                    <a:pt x="38026" y="16160"/>
                    <a:pt x="37965" y="15978"/>
                  </a:cubicBezTo>
                  <a:cubicBezTo>
                    <a:pt x="37874" y="15704"/>
                    <a:pt x="37904" y="15400"/>
                    <a:pt x="37904" y="15188"/>
                  </a:cubicBezTo>
                  <a:cubicBezTo>
                    <a:pt x="37965" y="14945"/>
                    <a:pt x="37965" y="14732"/>
                    <a:pt x="37904" y="14580"/>
                  </a:cubicBezTo>
                  <a:lnTo>
                    <a:pt x="37904" y="14185"/>
                  </a:lnTo>
                  <a:lnTo>
                    <a:pt x="37904" y="14033"/>
                  </a:lnTo>
                  <a:lnTo>
                    <a:pt x="37904" y="13911"/>
                  </a:lnTo>
                  <a:lnTo>
                    <a:pt x="37904" y="13729"/>
                  </a:lnTo>
                  <a:cubicBezTo>
                    <a:pt x="37904" y="13577"/>
                    <a:pt x="37904" y="13455"/>
                    <a:pt x="37874" y="13334"/>
                  </a:cubicBezTo>
                  <a:lnTo>
                    <a:pt x="37874" y="13151"/>
                  </a:lnTo>
                  <a:cubicBezTo>
                    <a:pt x="37874" y="13121"/>
                    <a:pt x="37874" y="13090"/>
                    <a:pt x="37844" y="12999"/>
                  </a:cubicBezTo>
                  <a:cubicBezTo>
                    <a:pt x="37813" y="12908"/>
                    <a:pt x="37722" y="12847"/>
                    <a:pt x="37692" y="12817"/>
                  </a:cubicBezTo>
                  <a:cubicBezTo>
                    <a:pt x="37646" y="12802"/>
                    <a:pt x="37608" y="12794"/>
                    <a:pt x="37570" y="12794"/>
                  </a:cubicBezTo>
                  <a:cubicBezTo>
                    <a:pt x="37532" y="12794"/>
                    <a:pt x="37494" y="12802"/>
                    <a:pt x="37448" y="12817"/>
                  </a:cubicBezTo>
                  <a:cubicBezTo>
                    <a:pt x="37418" y="12817"/>
                    <a:pt x="37388" y="12847"/>
                    <a:pt x="37388" y="12847"/>
                  </a:cubicBezTo>
                  <a:cubicBezTo>
                    <a:pt x="37266" y="12969"/>
                    <a:pt x="37266" y="13121"/>
                    <a:pt x="37266" y="13242"/>
                  </a:cubicBezTo>
                  <a:cubicBezTo>
                    <a:pt x="37266" y="13303"/>
                    <a:pt x="37236" y="13364"/>
                    <a:pt x="37205" y="13394"/>
                  </a:cubicBezTo>
                  <a:cubicBezTo>
                    <a:pt x="36992" y="13577"/>
                    <a:pt x="36840" y="13698"/>
                    <a:pt x="36658" y="13820"/>
                  </a:cubicBezTo>
                  <a:cubicBezTo>
                    <a:pt x="36550" y="13856"/>
                    <a:pt x="36461" y="13878"/>
                    <a:pt x="36379" y="13878"/>
                  </a:cubicBezTo>
                  <a:cubicBezTo>
                    <a:pt x="36255" y="13878"/>
                    <a:pt x="36148" y="13827"/>
                    <a:pt x="36020" y="13698"/>
                  </a:cubicBezTo>
                  <a:cubicBezTo>
                    <a:pt x="35989" y="13668"/>
                    <a:pt x="35898" y="13607"/>
                    <a:pt x="35898" y="13546"/>
                  </a:cubicBezTo>
                  <a:cubicBezTo>
                    <a:pt x="35777" y="13273"/>
                    <a:pt x="35594" y="13060"/>
                    <a:pt x="35442" y="12817"/>
                  </a:cubicBezTo>
                  <a:cubicBezTo>
                    <a:pt x="35442" y="12786"/>
                    <a:pt x="35412" y="12786"/>
                    <a:pt x="35412" y="12756"/>
                  </a:cubicBezTo>
                  <a:cubicBezTo>
                    <a:pt x="35260" y="12391"/>
                    <a:pt x="35108" y="12087"/>
                    <a:pt x="34926" y="11875"/>
                  </a:cubicBezTo>
                  <a:lnTo>
                    <a:pt x="34926" y="11844"/>
                  </a:lnTo>
                  <a:lnTo>
                    <a:pt x="34804" y="11601"/>
                  </a:lnTo>
                  <a:cubicBezTo>
                    <a:pt x="34713" y="11449"/>
                    <a:pt x="34652" y="11267"/>
                    <a:pt x="34591" y="11115"/>
                  </a:cubicBezTo>
                  <a:cubicBezTo>
                    <a:pt x="34530" y="11084"/>
                    <a:pt x="34530" y="10993"/>
                    <a:pt x="34500" y="10963"/>
                  </a:cubicBezTo>
                  <a:cubicBezTo>
                    <a:pt x="34470" y="10841"/>
                    <a:pt x="34409" y="10720"/>
                    <a:pt x="34348" y="10659"/>
                  </a:cubicBezTo>
                  <a:cubicBezTo>
                    <a:pt x="34196" y="10385"/>
                    <a:pt x="34044" y="10081"/>
                    <a:pt x="33923" y="9777"/>
                  </a:cubicBezTo>
                  <a:cubicBezTo>
                    <a:pt x="33771" y="9352"/>
                    <a:pt x="33588" y="8987"/>
                    <a:pt x="33254" y="8561"/>
                  </a:cubicBezTo>
                  <a:cubicBezTo>
                    <a:pt x="33163" y="8440"/>
                    <a:pt x="33102" y="8379"/>
                    <a:pt x="33071" y="8258"/>
                  </a:cubicBezTo>
                  <a:cubicBezTo>
                    <a:pt x="32889" y="7954"/>
                    <a:pt x="32767" y="7680"/>
                    <a:pt x="32585" y="7467"/>
                  </a:cubicBezTo>
                  <a:lnTo>
                    <a:pt x="32494" y="7285"/>
                  </a:lnTo>
                  <a:cubicBezTo>
                    <a:pt x="32342" y="7042"/>
                    <a:pt x="32220" y="6829"/>
                    <a:pt x="32099" y="6555"/>
                  </a:cubicBezTo>
                  <a:cubicBezTo>
                    <a:pt x="32008" y="6312"/>
                    <a:pt x="32008" y="6312"/>
                    <a:pt x="32038" y="6099"/>
                  </a:cubicBezTo>
                  <a:cubicBezTo>
                    <a:pt x="32038" y="6008"/>
                    <a:pt x="32038" y="5947"/>
                    <a:pt x="31947" y="5917"/>
                  </a:cubicBezTo>
                  <a:cubicBezTo>
                    <a:pt x="31925" y="5873"/>
                    <a:pt x="31870" y="5844"/>
                    <a:pt x="31818" y="5844"/>
                  </a:cubicBezTo>
                  <a:cubicBezTo>
                    <a:pt x="31799" y="5844"/>
                    <a:pt x="31781" y="5848"/>
                    <a:pt x="31764" y="5856"/>
                  </a:cubicBezTo>
                  <a:lnTo>
                    <a:pt x="31734" y="5856"/>
                  </a:lnTo>
                  <a:lnTo>
                    <a:pt x="31734" y="5826"/>
                  </a:lnTo>
                  <a:cubicBezTo>
                    <a:pt x="31643" y="5644"/>
                    <a:pt x="31552" y="5461"/>
                    <a:pt x="31460" y="5279"/>
                  </a:cubicBezTo>
                  <a:lnTo>
                    <a:pt x="31369" y="5096"/>
                  </a:lnTo>
                  <a:cubicBezTo>
                    <a:pt x="31369" y="5066"/>
                    <a:pt x="31339" y="5036"/>
                    <a:pt x="31339" y="5005"/>
                  </a:cubicBezTo>
                  <a:lnTo>
                    <a:pt x="31248" y="4762"/>
                  </a:lnTo>
                  <a:cubicBezTo>
                    <a:pt x="31156" y="4671"/>
                    <a:pt x="31126" y="4519"/>
                    <a:pt x="31035" y="4367"/>
                  </a:cubicBezTo>
                  <a:lnTo>
                    <a:pt x="31005" y="4215"/>
                  </a:lnTo>
                  <a:cubicBezTo>
                    <a:pt x="30944" y="4002"/>
                    <a:pt x="30883" y="3820"/>
                    <a:pt x="30792" y="3637"/>
                  </a:cubicBezTo>
                  <a:cubicBezTo>
                    <a:pt x="30640" y="3333"/>
                    <a:pt x="30518" y="2999"/>
                    <a:pt x="30366" y="2695"/>
                  </a:cubicBezTo>
                  <a:lnTo>
                    <a:pt x="30275" y="2452"/>
                  </a:lnTo>
                  <a:cubicBezTo>
                    <a:pt x="30093" y="1996"/>
                    <a:pt x="29910" y="1571"/>
                    <a:pt x="29667" y="1115"/>
                  </a:cubicBezTo>
                  <a:lnTo>
                    <a:pt x="29606" y="963"/>
                  </a:lnTo>
                  <a:cubicBezTo>
                    <a:pt x="29576" y="902"/>
                    <a:pt x="29485" y="780"/>
                    <a:pt x="29454" y="750"/>
                  </a:cubicBezTo>
                  <a:cubicBezTo>
                    <a:pt x="29333" y="598"/>
                    <a:pt x="29181" y="415"/>
                    <a:pt x="29059" y="264"/>
                  </a:cubicBezTo>
                  <a:cubicBezTo>
                    <a:pt x="28998" y="172"/>
                    <a:pt x="28968" y="112"/>
                    <a:pt x="28877" y="51"/>
                  </a:cubicBezTo>
                  <a:cubicBezTo>
                    <a:pt x="28806" y="15"/>
                    <a:pt x="28745" y="0"/>
                    <a:pt x="286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7" name="Google Shape;2617;p69"/>
          <p:cNvGrpSpPr/>
          <p:nvPr/>
        </p:nvGrpSpPr>
        <p:grpSpPr>
          <a:xfrm>
            <a:off x="6895360" y="3601072"/>
            <a:ext cx="523953" cy="789621"/>
            <a:chOff x="8538900" y="5172050"/>
            <a:chExt cx="965100" cy="1454450"/>
          </a:xfrm>
        </p:grpSpPr>
        <p:sp>
          <p:nvSpPr>
            <p:cNvPr id="2618" name="Google Shape;2618;p69"/>
            <p:cNvSpPr/>
            <p:nvPr/>
          </p:nvSpPr>
          <p:spPr>
            <a:xfrm>
              <a:off x="8538900" y="5172050"/>
              <a:ext cx="965100" cy="1454450"/>
            </a:xfrm>
            <a:custGeom>
              <a:avLst/>
              <a:gdLst/>
              <a:ahLst/>
              <a:cxnLst/>
              <a:rect l="l" t="t" r="r" b="b"/>
              <a:pathLst>
                <a:path w="38604" h="58178" extrusionOk="0">
                  <a:moveTo>
                    <a:pt x="23284" y="1"/>
                  </a:moveTo>
                  <a:cubicBezTo>
                    <a:pt x="22007" y="1"/>
                    <a:pt x="20791" y="578"/>
                    <a:pt x="20001" y="1551"/>
                  </a:cubicBezTo>
                  <a:cubicBezTo>
                    <a:pt x="19636" y="2007"/>
                    <a:pt x="19272" y="2463"/>
                    <a:pt x="18876" y="2919"/>
                  </a:cubicBezTo>
                  <a:lnTo>
                    <a:pt x="18785" y="3071"/>
                  </a:lnTo>
                  <a:cubicBezTo>
                    <a:pt x="18390" y="3527"/>
                    <a:pt x="18025" y="4013"/>
                    <a:pt x="17600" y="4530"/>
                  </a:cubicBezTo>
                  <a:cubicBezTo>
                    <a:pt x="16870" y="4013"/>
                    <a:pt x="15989" y="3709"/>
                    <a:pt x="15077" y="3709"/>
                  </a:cubicBezTo>
                  <a:cubicBezTo>
                    <a:pt x="14712" y="3709"/>
                    <a:pt x="14287" y="3770"/>
                    <a:pt x="13922" y="3861"/>
                  </a:cubicBezTo>
                  <a:cubicBezTo>
                    <a:pt x="12159" y="4378"/>
                    <a:pt x="10913" y="5928"/>
                    <a:pt x="10822" y="7752"/>
                  </a:cubicBezTo>
                  <a:lnTo>
                    <a:pt x="10761" y="8968"/>
                  </a:lnTo>
                  <a:lnTo>
                    <a:pt x="10153" y="8968"/>
                  </a:lnTo>
                  <a:cubicBezTo>
                    <a:pt x="8785" y="8968"/>
                    <a:pt x="7478" y="9667"/>
                    <a:pt x="6688" y="10761"/>
                  </a:cubicBezTo>
                  <a:cubicBezTo>
                    <a:pt x="5898" y="11886"/>
                    <a:pt x="5715" y="13375"/>
                    <a:pt x="6171" y="14682"/>
                  </a:cubicBezTo>
                  <a:cubicBezTo>
                    <a:pt x="5138" y="15077"/>
                    <a:pt x="4256" y="15898"/>
                    <a:pt x="3800" y="16962"/>
                  </a:cubicBezTo>
                  <a:cubicBezTo>
                    <a:pt x="3314" y="18117"/>
                    <a:pt x="3344" y="19484"/>
                    <a:pt x="3952" y="20639"/>
                  </a:cubicBezTo>
                  <a:cubicBezTo>
                    <a:pt x="3983" y="20700"/>
                    <a:pt x="3983" y="20761"/>
                    <a:pt x="4043" y="20791"/>
                  </a:cubicBezTo>
                  <a:cubicBezTo>
                    <a:pt x="3375" y="21004"/>
                    <a:pt x="2858" y="21399"/>
                    <a:pt x="2402" y="21886"/>
                  </a:cubicBezTo>
                  <a:cubicBezTo>
                    <a:pt x="1217" y="23193"/>
                    <a:pt x="913" y="25047"/>
                    <a:pt x="1673" y="26627"/>
                  </a:cubicBezTo>
                  <a:cubicBezTo>
                    <a:pt x="1976" y="27326"/>
                    <a:pt x="2280" y="27965"/>
                    <a:pt x="2584" y="28603"/>
                  </a:cubicBezTo>
                  <a:cubicBezTo>
                    <a:pt x="2676" y="28846"/>
                    <a:pt x="2767" y="29059"/>
                    <a:pt x="2888" y="29302"/>
                  </a:cubicBezTo>
                  <a:cubicBezTo>
                    <a:pt x="1976" y="29728"/>
                    <a:pt x="1217" y="30396"/>
                    <a:pt x="761" y="31339"/>
                  </a:cubicBezTo>
                  <a:cubicBezTo>
                    <a:pt x="1" y="32858"/>
                    <a:pt x="274" y="34743"/>
                    <a:pt x="1369" y="36020"/>
                  </a:cubicBezTo>
                  <a:cubicBezTo>
                    <a:pt x="1824" y="36567"/>
                    <a:pt x="2280" y="37083"/>
                    <a:pt x="2736" y="37570"/>
                  </a:cubicBezTo>
                  <a:lnTo>
                    <a:pt x="2858" y="37691"/>
                  </a:lnTo>
                  <a:cubicBezTo>
                    <a:pt x="3223" y="38117"/>
                    <a:pt x="3618" y="38542"/>
                    <a:pt x="3952" y="38938"/>
                  </a:cubicBezTo>
                  <a:cubicBezTo>
                    <a:pt x="2980" y="39849"/>
                    <a:pt x="2432" y="41217"/>
                    <a:pt x="2584" y="42585"/>
                  </a:cubicBezTo>
                  <a:cubicBezTo>
                    <a:pt x="2767" y="44166"/>
                    <a:pt x="3800" y="45533"/>
                    <a:pt x="5290" y="46081"/>
                  </a:cubicBezTo>
                  <a:cubicBezTo>
                    <a:pt x="5928" y="46354"/>
                    <a:pt x="6536" y="46536"/>
                    <a:pt x="7022" y="46749"/>
                  </a:cubicBezTo>
                  <a:cubicBezTo>
                    <a:pt x="7782" y="47053"/>
                    <a:pt x="8451" y="47236"/>
                    <a:pt x="8785" y="47448"/>
                  </a:cubicBezTo>
                  <a:cubicBezTo>
                    <a:pt x="9910" y="48178"/>
                    <a:pt x="10913" y="48938"/>
                    <a:pt x="11673" y="49728"/>
                  </a:cubicBezTo>
                  <a:cubicBezTo>
                    <a:pt x="12889" y="51035"/>
                    <a:pt x="13344" y="51795"/>
                    <a:pt x="13375" y="52616"/>
                  </a:cubicBezTo>
                  <a:cubicBezTo>
                    <a:pt x="13466" y="54895"/>
                    <a:pt x="15077" y="56202"/>
                    <a:pt x="15776" y="56719"/>
                  </a:cubicBezTo>
                  <a:cubicBezTo>
                    <a:pt x="15807" y="56780"/>
                    <a:pt x="15898" y="56810"/>
                    <a:pt x="15928" y="56841"/>
                  </a:cubicBezTo>
                  <a:cubicBezTo>
                    <a:pt x="16718" y="57600"/>
                    <a:pt x="17813" y="58056"/>
                    <a:pt x="18937" y="58056"/>
                  </a:cubicBezTo>
                  <a:cubicBezTo>
                    <a:pt x="19089" y="58056"/>
                    <a:pt x="19302" y="58056"/>
                    <a:pt x="19363" y="58178"/>
                  </a:cubicBezTo>
                  <a:lnTo>
                    <a:pt x="19454" y="58178"/>
                  </a:lnTo>
                  <a:cubicBezTo>
                    <a:pt x="20761" y="57996"/>
                    <a:pt x="21916" y="57145"/>
                    <a:pt x="22585" y="56020"/>
                  </a:cubicBezTo>
                  <a:cubicBezTo>
                    <a:pt x="22615" y="55959"/>
                    <a:pt x="22646" y="55898"/>
                    <a:pt x="22676" y="55868"/>
                  </a:cubicBezTo>
                  <a:cubicBezTo>
                    <a:pt x="23132" y="55199"/>
                    <a:pt x="23983" y="53983"/>
                    <a:pt x="23983" y="52281"/>
                  </a:cubicBezTo>
                  <a:cubicBezTo>
                    <a:pt x="24044" y="52220"/>
                    <a:pt x="24165" y="52099"/>
                    <a:pt x="24439" y="51917"/>
                  </a:cubicBezTo>
                  <a:cubicBezTo>
                    <a:pt x="24591" y="51795"/>
                    <a:pt x="24743" y="51673"/>
                    <a:pt x="24925" y="51552"/>
                  </a:cubicBezTo>
                  <a:cubicBezTo>
                    <a:pt x="25776" y="51035"/>
                    <a:pt x="26901" y="50275"/>
                    <a:pt x="27782" y="49029"/>
                  </a:cubicBezTo>
                  <a:cubicBezTo>
                    <a:pt x="28664" y="47692"/>
                    <a:pt x="29454" y="47418"/>
                    <a:pt x="30366" y="47418"/>
                  </a:cubicBezTo>
                  <a:cubicBezTo>
                    <a:pt x="31825" y="47388"/>
                    <a:pt x="33679" y="46597"/>
                    <a:pt x="34469" y="44378"/>
                  </a:cubicBezTo>
                  <a:cubicBezTo>
                    <a:pt x="34773" y="43588"/>
                    <a:pt x="34834" y="42676"/>
                    <a:pt x="34652" y="41825"/>
                  </a:cubicBezTo>
                  <a:lnTo>
                    <a:pt x="35077" y="41521"/>
                  </a:lnTo>
                  <a:cubicBezTo>
                    <a:pt x="36020" y="40822"/>
                    <a:pt x="36597" y="39758"/>
                    <a:pt x="36749" y="38603"/>
                  </a:cubicBezTo>
                  <a:cubicBezTo>
                    <a:pt x="37144" y="37965"/>
                    <a:pt x="37418" y="37175"/>
                    <a:pt x="37418" y="36324"/>
                  </a:cubicBezTo>
                  <a:cubicBezTo>
                    <a:pt x="37418" y="34956"/>
                    <a:pt x="36780" y="33710"/>
                    <a:pt x="35746" y="32919"/>
                  </a:cubicBezTo>
                  <a:cubicBezTo>
                    <a:pt x="36080" y="32524"/>
                    <a:pt x="36354" y="32159"/>
                    <a:pt x="36628" y="31764"/>
                  </a:cubicBezTo>
                  <a:cubicBezTo>
                    <a:pt x="36901" y="31430"/>
                    <a:pt x="37114" y="31126"/>
                    <a:pt x="37387" y="30792"/>
                  </a:cubicBezTo>
                  <a:cubicBezTo>
                    <a:pt x="38330" y="29606"/>
                    <a:pt x="38603" y="27995"/>
                    <a:pt x="38056" y="26567"/>
                  </a:cubicBezTo>
                  <a:cubicBezTo>
                    <a:pt x="37661" y="25381"/>
                    <a:pt x="36688" y="24469"/>
                    <a:pt x="35564" y="24044"/>
                  </a:cubicBezTo>
                  <a:cubicBezTo>
                    <a:pt x="35776" y="23679"/>
                    <a:pt x="36020" y="23253"/>
                    <a:pt x="36232" y="22828"/>
                  </a:cubicBezTo>
                  <a:cubicBezTo>
                    <a:pt x="36962" y="21399"/>
                    <a:pt x="36840" y="19606"/>
                    <a:pt x="35868" y="18329"/>
                  </a:cubicBezTo>
                  <a:cubicBezTo>
                    <a:pt x="35837" y="18269"/>
                    <a:pt x="35776" y="18208"/>
                    <a:pt x="35746" y="18177"/>
                  </a:cubicBezTo>
                  <a:cubicBezTo>
                    <a:pt x="35746" y="17600"/>
                    <a:pt x="35685" y="16992"/>
                    <a:pt x="35442" y="16445"/>
                  </a:cubicBezTo>
                  <a:cubicBezTo>
                    <a:pt x="35077" y="15533"/>
                    <a:pt x="34409" y="14773"/>
                    <a:pt x="33558" y="14287"/>
                  </a:cubicBezTo>
                  <a:cubicBezTo>
                    <a:pt x="33588" y="14104"/>
                    <a:pt x="33618" y="13983"/>
                    <a:pt x="33649" y="13831"/>
                  </a:cubicBezTo>
                  <a:cubicBezTo>
                    <a:pt x="33649" y="13709"/>
                    <a:pt x="33710" y="13618"/>
                    <a:pt x="33740" y="13466"/>
                  </a:cubicBezTo>
                  <a:cubicBezTo>
                    <a:pt x="34166" y="12007"/>
                    <a:pt x="33801" y="10487"/>
                    <a:pt x="32798" y="9393"/>
                  </a:cubicBezTo>
                  <a:cubicBezTo>
                    <a:pt x="32007" y="8481"/>
                    <a:pt x="30852" y="7995"/>
                    <a:pt x="29637" y="7995"/>
                  </a:cubicBezTo>
                  <a:cubicBezTo>
                    <a:pt x="29393" y="7995"/>
                    <a:pt x="29181" y="7995"/>
                    <a:pt x="28998" y="8025"/>
                  </a:cubicBezTo>
                  <a:cubicBezTo>
                    <a:pt x="28573" y="6840"/>
                    <a:pt x="28238" y="5654"/>
                    <a:pt x="27843" y="4530"/>
                  </a:cubicBezTo>
                  <a:lnTo>
                    <a:pt x="27813" y="4439"/>
                  </a:lnTo>
                  <a:cubicBezTo>
                    <a:pt x="27661" y="3922"/>
                    <a:pt x="27509" y="3405"/>
                    <a:pt x="27357" y="2949"/>
                  </a:cubicBezTo>
                  <a:cubicBezTo>
                    <a:pt x="26901" y="1490"/>
                    <a:pt x="25655" y="366"/>
                    <a:pt x="24105" y="62"/>
                  </a:cubicBezTo>
                  <a:cubicBezTo>
                    <a:pt x="23831" y="31"/>
                    <a:pt x="23557" y="1"/>
                    <a:pt x="23284"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69"/>
            <p:cNvSpPr/>
            <p:nvPr/>
          </p:nvSpPr>
          <p:spPr>
            <a:xfrm>
              <a:off x="8648325" y="5294400"/>
              <a:ext cx="750050" cy="1248525"/>
            </a:xfrm>
            <a:custGeom>
              <a:avLst/>
              <a:gdLst/>
              <a:ahLst/>
              <a:cxnLst/>
              <a:rect l="l" t="t" r="r" b="b"/>
              <a:pathLst>
                <a:path w="30002" h="49941" extrusionOk="0">
                  <a:moveTo>
                    <a:pt x="19059" y="1"/>
                  </a:moveTo>
                  <a:cubicBezTo>
                    <a:pt x="18998" y="1"/>
                    <a:pt x="18907" y="1"/>
                    <a:pt x="18876" y="92"/>
                  </a:cubicBezTo>
                  <a:cubicBezTo>
                    <a:pt x="18451" y="578"/>
                    <a:pt x="18025" y="1064"/>
                    <a:pt x="17630" y="1612"/>
                  </a:cubicBezTo>
                  <a:cubicBezTo>
                    <a:pt x="16627" y="2827"/>
                    <a:pt x="15624" y="4074"/>
                    <a:pt x="14591" y="5289"/>
                  </a:cubicBezTo>
                  <a:cubicBezTo>
                    <a:pt x="14165" y="5776"/>
                    <a:pt x="13740" y="6049"/>
                    <a:pt x="13344" y="6049"/>
                  </a:cubicBezTo>
                  <a:cubicBezTo>
                    <a:pt x="12889" y="6049"/>
                    <a:pt x="12341" y="5715"/>
                    <a:pt x="11855" y="5016"/>
                  </a:cubicBezTo>
                  <a:cubicBezTo>
                    <a:pt x="11673" y="4803"/>
                    <a:pt x="11490" y="4529"/>
                    <a:pt x="11308" y="4256"/>
                  </a:cubicBezTo>
                  <a:cubicBezTo>
                    <a:pt x="11186" y="4104"/>
                    <a:pt x="11126" y="3952"/>
                    <a:pt x="11004" y="3800"/>
                  </a:cubicBezTo>
                  <a:cubicBezTo>
                    <a:pt x="10982" y="3756"/>
                    <a:pt x="10911" y="3727"/>
                    <a:pt x="10850" y="3727"/>
                  </a:cubicBezTo>
                  <a:cubicBezTo>
                    <a:pt x="10828" y="3727"/>
                    <a:pt x="10807" y="3731"/>
                    <a:pt x="10791" y="3739"/>
                  </a:cubicBezTo>
                  <a:cubicBezTo>
                    <a:pt x="10700" y="3770"/>
                    <a:pt x="10639" y="3861"/>
                    <a:pt x="10639" y="3922"/>
                  </a:cubicBezTo>
                  <a:lnTo>
                    <a:pt x="10548" y="5137"/>
                  </a:lnTo>
                  <a:cubicBezTo>
                    <a:pt x="10518" y="5928"/>
                    <a:pt x="10487" y="6688"/>
                    <a:pt x="10426" y="7447"/>
                  </a:cubicBezTo>
                  <a:cubicBezTo>
                    <a:pt x="10366" y="8451"/>
                    <a:pt x="10214" y="8967"/>
                    <a:pt x="9910" y="9210"/>
                  </a:cubicBezTo>
                  <a:cubicBezTo>
                    <a:pt x="9748" y="9313"/>
                    <a:pt x="9530" y="9366"/>
                    <a:pt x="9227" y="9366"/>
                  </a:cubicBezTo>
                  <a:cubicBezTo>
                    <a:pt x="8904" y="9366"/>
                    <a:pt x="8484" y="9306"/>
                    <a:pt x="7934" y="9180"/>
                  </a:cubicBezTo>
                  <a:cubicBezTo>
                    <a:pt x="7508" y="9058"/>
                    <a:pt x="7053" y="9058"/>
                    <a:pt x="6597" y="9058"/>
                  </a:cubicBezTo>
                  <a:cubicBezTo>
                    <a:pt x="6384" y="9058"/>
                    <a:pt x="6141" y="9058"/>
                    <a:pt x="5928" y="9028"/>
                  </a:cubicBezTo>
                  <a:cubicBezTo>
                    <a:pt x="5837" y="9028"/>
                    <a:pt x="5776" y="9058"/>
                    <a:pt x="5715" y="9089"/>
                  </a:cubicBezTo>
                  <a:cubicBezTo>
                    <a:pt x="5685" y="9180"/>
                    <a:pt x="5685" y="9210"/>
                    <a:pt x="5685" y="9271"/>
                  </a:cubicBezTo>
                  <a:cubicBezTo>
                    <a:pt x="5928" y="9849"/>
                    <a:pt x="6232" y="10396"/>
                    <a:pt x="6475" y="10882"/>
                  </a:cubicBezTo>
                  <a:cubicBezTo>
                    <a:pt x="7022" y="11855"/>
                    <a:pt x="7478" y="12736"/>
                    <a:pt x="7387" y="13466"/>
                  </a:cubicBezTo>
                  <a:cubicBezTo>
                    <a:pt x="7326" y="13922"/>
                    <a:pt x="7205" y="14226"/>
                    <a:pt x="6992" y="14408"/>
                  </a:cubicBezTo>
                  <a:cubicBezTo>
                    <a:pt x="6817" y="14539"/>
                    <a:pt x="6601" y="14579"/>
                    <a:pt x="6347" y="14579"/>
                  </a:cubicBezTo>
                  <a:cubicBezTo>
                    <a:pt x="6069" y="14579"/>
                    <a:pt x="5746" y="14531"/>
                    <a:pt x="5381" y="14499"/>
                  </a:cubicBezTo>
                  <a:cubicBezTo>
                    <a:pt x="4977" y="14422"/>
                    <a:pt x="4537" y="14345"/>
                    <a:pt x="4099" y="14345"/>
                  </a:cubicBezTo>
                  <a:cubicBezTo>
                    <a:pt x="3844" y="14345"/>
                    <a:pt x="3590" y="14371"/>
                    <a:pt x="3344" y="14438"/>
                  </a:cubicBezTo>
                  <a:cubicBezTo>
                    <a:pt x="3253" y="14438"/>
                    <a:pt x="3223" y="14530"/>
                    <a:pt x="3192" y="14560"/>
                  </a:cubicBezTo>
                  <a:cubicBezTo>
                    <a:pt x="3131" y="14590"/>
                    <a:pt x="3131" y="14682"/>
                    <a:pt x="3192" y="14742"/>
                  </a:cubicBezTo>
                  <a:cubicBezTo>
                    <a:pt x="3375" y="15138"/>
                    <a:pt x="3587" y="15502"/>
                    <a:pt x="3831" y="15897"/>
                  </a:cubicBezTo>
                  <a:cubicBezTo>
                    <a:pt x="4287" y="16718"/>
                    <a:pt x="4742" y="17478"/>
                    <a:pt x="5016" y="18299"/>
                  </a:cubicBezTo>
                  <a:cubicBezTo>
                    <a:pt x="5229" y="18907"/>
                    <a:pt x="5229" y="19545"/>
                    <a:pt x="5259" y="20214"/>
                  </a:cubicBezTo>
                  <a:cubicBezTo>
                    <a:pt x="5259" y="20457"/>
                    <a:pt x="5320" y="20730"/>
                    <a:pt x="5320" y="20943"/>
                  </a:cubicBezTo>
                  <a:cubicBezTo>
                    <a:pt x="5107" y="20974"/>
                    <a:pt x="4925" y="20974"/>
                    <a:pt x="4712" y="21034"/>
                  </a:cubicBezTo>
                  <a:cubicBezTo>
                    <a:pt x="4043" y="21095"/>
                    <a:pt x="3405" y="21186"/>
                    <a:pt x="2767" y="21186"/>
                  </a:cubicBezTo>
                  <a:cubicBezTo>
                    <a:pt x="2584" y="21186"/>
                    <a:pt x="2341" y="21065"/>
                    <a:pt x="2007" y="20913"/>
                  </a:cubicBezTo>
                  <a:cubicBezTo>
                    <a:pt x="1794" y="20822"/>
                    <a:pt x="1551" y="20730"/>
                    <a:pt x="1217" y="20578"/>
                  </a:cubicBezTo>
                  <a:cubicBezTo>
                    <a:pt x="1188" y="20560"/>
                    <a:pt x="1163" y="20552"/>
                    <a:pt x="1139" y="20552"/>
                  </a:cubicBezTo>
                  <a:cubicBezTo>
                    <a:pt x="1085" y="20552"/>
                    <a:pt x="1036" y="20588"/>
                    <a:pt x="973" y="20609"/>
                  </a:cubicBezTo>
                  <a:cubicBezTo>
                    <a:pt x="943" y="20670"/>
                    <a:pt x="913" y="20761"/>
                    <a:pt x="943" y="20822"/>
                  </a:cubicBezTo>
                  <a:cubicBezTo>
                    <a:pt x="1277" y="21521"/>
                    <a:pt x="1581" y="22159"/>
                    <a:pt x="1855" y="22797"/>
                  </a:cubicBezTo>
                  <a:cubicBezTo>
                    <a:pt x="2463" y="24135"/>
                    <a:pt x="3040" y="25350"/>
                    <a:pt x="3679" y="26536"/>
                  </a:cubicBezTo>
                  <a:cubicBezTo>
                    <a:pt x="4104" y="27357"/>
                    <a:pt x="4226" y="28025"/>
                    <a:pt x="3952" y="28390"/>
                  </a:cubicBezTo>
                  <a:cubicBezTo>
                    <a:pt x="3709" y="28816"/>
                    <a:pt x="3162" y="28998"/>
                    <a:pt x="2250" y="29028"/>
                  </a:cubicBezTo>
                  <a:cubicBezTo>
                    <a:pt x="1794" y="29028"/>
                    <a:pt x="1338" y="28998"/>
                    <a:pt x="882" y="28998"/>
                  </a:cubicBezTo>
                  <a:cubicBezTo>
                    <a:pt x="639" y="28998"/>
                    <a:pt x="457" y="28968"/>
                    <a:pt x="214" y="28968"/>
                  </a:cubicBezTo>
                  <a:cubicBezTo>
                    <a:pt x="153" y="28968"/>
                    <a:pt x="62" y="28998"/>
                    <a:pt x="31" y="29089"/>
                  </a:cubicBezTo>
                  <a:cubicBezTo>
                    <a:pt x="1" y="29150"/>
                    <a:pt x="1" y="29241"/>
                    <a:pt x="62" y="29302"/>
                  </a:cubicBezTo>
                  <a:cubicBezTo>
                    <a:pt x="578" y="29879"/>
                    <a:pt x="1034" y="30396"/>
                    <a:pt x="1521" y="30943"/>
                  </a:cubicBezTo>
                  <a:cubicBezTo>
                    <a:pt x="2645" y="32220"/>
                    <a:pt x="3709" y="33496"/>
                    <a:pt x="4773" y="34773"/>
                  </a:cubicBezTo>
                  <a:cubicBezTo>
                    <a:pt x="5046" y="35077"/>
                    <a:pt x="5320" y="35533"/>
                    <a:pt x="5198" y="35928"/>
                  </a:cubicBezTo>
                  <a:cubicBezTo>
                    <a:pt x="5107" y="36232"/>
                    <a:pt x="4834" y="36445"/>
                    <a:pt x="4287" y="36597"/>
                  </a:cubicBezTo>
                  <a:cubicBezTo>
                    <a:pt x="3861" y="36749"/>
                    <a:pt x="3527" y="36992"/>
                    <a:pt x="3101" y="37326"/>
                  </a:cubicBezTo>
                  <a:cubicBezTo>
                    <a:pt x="2888" y="37509"/>
                    <a:pt x="2615" y="37691"/>
                    <a:pt x="2341" y="37904"/>
                  </a:cubicBezTo>
                  <a:cubicBezTo>
                    <a:pt x="2280" y="37934"/>
                    <a:pt x="2250" y="37995"/>
                    <a:pt x="2280" y="38086"/>
                  </a:cubicBezTo>
                  <a:cubicBezTo>
                    <a:pt x="2280" y="38147"/>
                    <a:pt x="2341" y="38238"/>
                    <a:pt x="2372" y="38238"/>
                  </a:cubicBezTo>
                  <a:cubicBezTo>
                    <a:pt x="2980" y="38451"/>
                    <a:pt x="3527" y="38664"/>
                    <a:pt x="4013" y="38846"/>
                  </a:cubicBezTo>
                  <a:cubicBezTo>
                    <a:pt x="5046" y="39180"/>
                    <a:pt x="5837" y="39484"/>
                    <a:pt x="6536" y="39910"/>
                  </a:cubicBezTo>
                  <a:cubicBezTo>
                    <a:pt x="7964" y="40791"/>
                    <a:pt x="9211" y="41764"/>
                    <a:pt x="10214" y="42828"/>
                  </a:cubicBezTo>
                  <a:cubicBezTo>
                    <a:pt x="11612" y="44317"/>
                    <a:pt x="12949" y="45989"/>
                    <a:pt x="13071" y="48330"/>
                  </a:cubicBezTo>
                  <a:cubicBezTo>
                    <a:pt x="13101" y="48755"/>
                    <a:pt x="13527" y="49089"/>
                    <a:pt x="13922" y="49454"/>
                  </a:cubicBezTo>
                  <a:cubicBezTo>
                    <a:pt x="14074" y="49606"/>
                    <a:pt x="14287" y="49697"/>
                    <a:pt x="14439" y="49849"/>
                  </a:cubicBezTo>
                  <a:cubicBezTo>
                    <a:pt x="14469" y="49910"/>
                    <a:pt x="14499" y="49940"/>
                    <a:pt x="14591" y="49940"/>
                  </a:cubicBezTo>
                  <a:lnTo>
                    <a:pt x="14621" y="49940"/>
                  </a:lnTo>
                  <a:cubicBezTo>
                    <a:pt x="14682" y="49940"/>
                    <a:pt x="14743" y="49910"/>
                    <a:pt x="14773" y="49819"/>
                  </a:cubicBezTo>
                  <a:cubicBezTo>
                    <a:pt x="14834" y="49667"/>
                    <a:pt x="14955" y="49515"/>
                    <a:pt x="15077" y="49333"/>
                  </a:cubicBezTo>
                  <a:cubicBezTo>
                    <a:pt x="15351" y="48937"/>
                    <a:pt x="15655" y="48542"/>
                    <a:pt x="15594" y="48086"/>
                  </a:cubicBezTo>
                  <a:cubicBezTo>
                    <a:pt x="15594" y="46567"/>
                    <a:pt x="16262" y="45442"/>
                    <a:pt x="17782" y="44378"/>
                  </a:cubicBezTo>
                  <a:cubicBezTo>
                    <a:pt x="17965" y="44226"/>
                    <a:pt x="18177" y="44135"/>
                    <a:pt x="18390" y="43983"/>
                  </a:cubicBezTo>
                  <a:cubicBezTo>
                    <a:pt x="19028" y="43557"/>
                    <a:pt x="19697" y="43101"/>
                    <a:pt x="20123" y="42494"/>
                  </a:cubicBezTo>
                  <a:cubicBezTo>
                    <a:pt x="21673" y="40275"/>
                    <a:pt x="23588" y="39180"/>
                    <a:pt x="26019" y="39180"/>
                  </a:cubicBezTo>
                  <a:cubicBezTo>
                    <a:pt x="26202" y="39180"/>
                    <a:pt x="26232" y="39028"/>
                    <a:pt x="26323" y="38876"/>
                  </a:cubicBezTo>
                  <a:cubicBezTo>
                    <a:pt x="26323" y="38846"/>
                    <a:pt x="26354" y="38755"/>
                    <a:pt x="26384" y="38725"/>
                  </a:cubicBezTo>
                  <a:cubicBezTo>
                    <a:pt x="26445" y="38694"/>
                    <a:pt x="26445" y="38603"/>
                    <a:pt x="26384" y="38573"/>
                  </a:cubicBezTo>
                  <a:lnTo>
                    <a:pt x="26293" y="38451"/>
                  </a:lnTo>
                  <a:lnTo>
                    <a:pt x="23892" y="37509"/>
                  </a:lnTo>
                  <a:lnTo>
                    <a:pt x="28360" y="34165"/>
                  </a:lnTo>
                  <a:cubicBezTo>
                    <a:pt x="28421" y="34135"/>
                    <a:pt x="28451" y="34044"/>
                    <a:pt x="28451" y="33983"/>
                  </a:cubicBezTo>
                  <a:cubicBezTo>
                    <a:pt x="28451" y="33892"/>
                    <a:pt x="28421" y="33861"/>
                    <a:pt x="28330" y="33831"/>
                  </a:cubicBezTo>
                  <a:lnTo>
                    <a:pt x="26627" y="32980"/>
                  </a:lnTo>
                  <a:lnTo>
                    <a:pt x="28937" y="32433"/>
                  </a:lnTo>
                  <a:cubicBezTo>
                    <a:pt x="29029" y="32372"/>
                    <a:pt x="29089" y="32311"/>
                    <a:pt x="29089" y="32220"/>
                  </a:cubicBezTo>
                  <a:cubicBezTo>
                    <a:pt x="29089" y="32159"/>
                    <a:pt x="29029" y="32037"/>
                    <a:pt x="28937" y="32037"/>
                  </a:cubicBezTo>
                  <a:cubicBezTo>
                    <a:pt x="28755" y="32007"/>
                    <a:pt x="28573" y="31977"/>
                    <a:pt x="28421" y="31916"/>
                  </a:cubicBezTo>
                  <a:cubicBezTo>
                    <a:pt x="28208" y="31886"/>
                    <a:pt x="28056" y="31855"/>
                    <a:pt x="27995" y="31825"/>
                  </a:cubicBezTo>
                  <a:cubicBezTo>
                    <a:pt x="27722" y="31612"/>
                    <a:pt x="27418" y="31430"/>
                    <a:pt x="27144" y="31247"/>
                  </a:cubicBezTo>
                  <a:cubicBezTo>
                    <a:pt x="26475" y="30822"/>
                    <a:pt x="25776" y="30366"/>
                    <a:pt x="25564" y="29758"/>
                  </a:cubicBezTo>
                  <a:cubicBezTo>
                    <a:pt x="25138" y="28572"/>
                    <a:pt x="25989" y="28025"/>
                    <a:pt x="26931" y="27357"/>
                  </a:cubicBezTo>
                  <a:cubicBezTo>
                    <a:pt x="27083" y="27265"/>
                    <a:pt x="27235" y="27144"/>
                    <a:pt x="27387" y="27053"/>
                  </a:cubicBezTo>
                  <a:cubicBezTo>
                    <a:pt x="28026" y="26597"/>
                    <a:pt x="28482" y="25958"/>
                    <a:pt x="29059" y="25198"/>
                  </a:cubicBezTo>
                  <a:cubicBezTo>
                    <a:pt x="29333" y="24834"/>
                    <a:pt x="29606" y="24469"/>
                    <a:pt x="29941" y="24074"/>
                  </a:cubicBezTo>
                  <a:cubicBezTo>
                    <a:pt x="29971" y="24013"/>
                    <a:pt x="30001" y="23922"/>
                    <a:pt x="29971" y="23861"/>
                  </a:cubicBezTo>
                  <a:cubicBezTo>
                    <a:pt x="29941" y="23800"/>
                    <a:pt x="29910" y="23770"/>
                    <a:pt x="29819" y="23770"/>
                  </a:cubicBezTo>
                  <a:cubicBezTo>
                    <a:pt x="28330" y="23527"/>
                    <a:pt x="26962" y="23223"/>
                    <a:pt x="26445" y="22463"/>
                  </a:cubicBezTo>
                  <a:cubicBezTo>
                    <a:pt x="26171" y="22098"/>
                    <a:pt x="26141" y="21642"/>
                    <a:pt x="26232" y="21034"/>
                  </a:cubicBezTo>
                  <a:cubicBezTo>
                    <a:pt x="26475" y="20031"/>
                    <a:pt x="27053" y="19059"/>
                    <a:pt x="27570" y="18147"/>
                  </a:cubicBezTo>
                  <a:cubicBezTo>
                    <a:pt x="27843" y="17721"/>
                    <a:pt x="28056" y="17296"/>
                    <a:pt x="28299" y="16870"/>
                  </a:cubicBezTo>
                  <a:cubicBezTo>
                    <a:pt x="28330" y="16809"/>
                    <a:pt x="28330" y="16718"/>
                    <a:pt x="28299" y="16657"/>
                  </a:cubicBezTo>
                  <a:cubicBezTo>
                    <a:pt x="28269" y="16566"/>
                    <a:pt x="28178" y="16566"/>
                    <a:pt x="28117" y="16566"/>
                  </a:cubicBezTo>
                  <a:lnTo>
                    <a:pt x="25928" y="16992"/>
                  </a:lnTo>
                  <a:lnTo>
                    <a:pt x="27387" y="13983"/>
                  </a:lnTo>
                  <a:cubicBezTo>
                    <a:pt x="27418" y="13952"/>
                    <a:pt x="27418" y="13891"/>
                    <a:pt x="27387" y="13831"/>
                  </a:cubicBezTo>
                  <a:lnTo>
                    <a:pt x="27266" y="13739"/>
                  </a:lnTo>
                  <a:cubicBezTo>
                    <a:pt x="26779" y="13527"/>
                    <a:pt x="26323" y="13375"/>
                    <a:pt x="25898" y="13283"/>
                  </a:cubicBezTo>
                  <a:cubicBezTo>
                    <a:pt x="25077" y="13010"/>
                    <a:pt x="24408" y="12827"/>
                    <a:pt x="24074" y="12402"/>
                  </a:cubicBezTo>
                  <a:cubicBezTo>
                    <a:pt x="23527" y="11703"/>
                    <a:pt x="23861" y="11308"/>
                    <a:pt x="24469" y="10639"/>
                  </a:cubicBezTo>
                  <a:cubicBezTo>
                    <a:pt x="24682" y="10396"/>
                    <a:pt x="24956" y="10122"/>
                    <a:pt x="25108" y="9818"/>
                  </a:cubicBezTo>
                  <a:cubicBezTo>
                    <a:pt x="25260" y="9514"/>
                    <a:pt x="25351" y="9210"/>
                    <a:pt x="25412" y="8815"/>
                  </a:cubicBezTo>
                  <a:cubicBezTo>
                    <a:pt x="25442" y="8633"/>
                    <a:pt x="25503" y="8481"/>
                    <a:pt x="25564" y="8268"/>
                  </a:cubicBezTo>
                  <a:cubicBezTo>
                    <a:pt x="25594" y="8177"/>
                    <a:pt x="25564" y="8116"/>
                    <a:pt x="25533" y="8055"/>
                  </a:cubicBezTo>
                  <a:cubicBezTo>
                    <a:pt x="25503" y="8025"/>
                    <a:pt x="25412" y="7995"/>
                    <a:pt x="25351" y="7995"/>
                  </a:cubicBezTo>
                  <a:cubicBezTo>
                    <a:pt x="24333" y="8183"/>
                    <a:pt x="23631" y="8313"/>
                    <a:pt x="23114" y="8313"/>
                  </a:cubicBezTo>
                  <a:cubicBezTo>
                    <a:pt x="21966" y="8313"/>
                    <a:pt x="21738" y="7669"/>
                    <a:pt x="21004" y="5593"/>
                  </a:cubicBezTo>
                  <a:cubicBezTo>
                    <a:pt x="20548" y="4256"/>
                    <a:pt x="20123" y="2979"/>
                    <a:pt x="19728" y="1672"/>
                  </a:cubicBezTo>
                  <a:cubicBezTo>
                    <a:pt x="19545" y="1156"/>
                    <a:pt x="19363" y="608"/>
                    <a:pt x="19211" y="153"/>
                  </a:cubicBezTo>
                  <a:cubicBezTo>
                    <a:pt x="19180" y="92"/>
                    <a:pt x="19150" y="61"/>
                    <a:pt x="190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20" name="Google Shape;2620;p69"/>
          <p:cNvGrpSpPr/>
          <p:nvPr/>
        </p:nvGrpSpPr>
        <p:grpSpPr>
          <a:xfrm>
            <a:off x="3569103" y="2566609"/>
            <a:ext cx="786088" cy="858391"/>
            <a:chOff x="4753425" y="1073900"/>
            <a:chExt cx="3419262" cy="3733756"/>
          </a:xfrm>
        </p:grpSpPr>
        <p:sp>
          <p:nvSpPr>
            <p:cNvPr id="2621" name="Google Shape;2621;p69"/>
            <p:cNvSpPr/>
            <p:nvPr/>
          </p:nvSpPr>
          <p:spPr>
            <a:xfrm>
              <a:off x="4753425" y="1073900"/>
              <a:ext cx="3419262" cy="3733756"/>
            </a:xfrm>
            <a:custGeom>
              <a:avLst/>
              <a:gdLst/>
              <a:ahLst/>
              <a:cxnLst/>
              <a:rect l="l" t="t" r="r" b="b"/>
              <a:pathLst>
                <a:path w="67571" h="73786" extrusionOk="0">
                  <a:moveTo>
                    <a:pt x="43032" y="0"/>
                  </a:moveTo>
                  <a:cubicBezTo>
                    <a:pt x="42934" y="0"/>
                    <a:pt x="42836" y="3"/>
                    <a:pt x="42737" y="8"/>
                  </a:cubicBezTo>
                  <a:cubicBezTo>
                    <a:pt x="41764" y="99"/>
                    <a:pt x="40852" y="403"/>
                    <a:pt x="40032" y="981"/>
                  </a:cubicBezTo>
                  <a:cubicBezTo>
                    <a:pt x="39038" y="471"/>
                    <a:pt x="38040" y="220"/>
                    <a:pt x="37093" y="220"/>
                  </a:cubicBezTo>
                  <a:cubicBezTo>
                    <a:pt x="35838" y="220"/>
                    <a:pt x="34675" y="662"/>
                    <a:pt x="33740" y="1528"/>
                  </a:cubicBezTo>
                  <a:cubicBezTo>
                    <a:pt x="33405" y="1832"/>
                    <a:pt x="33132" y="2197"/>
                    <a:pt x="32858" y="2531"/>
                  </a:cubicBezTo>
                  <a:cubicBezTo>
                    <a:pt x="32220" y="1680"/>
                    <a:pt x="31308" y="1133"/>
                    <a:pt x="30214" y="981"/>
                  </a:cubicBezTo>
                  <a:cubicBezTo>
                    <a:pt x="29798" y="923"/>
                    <a:pt x="29375" y="893"/>
                    <a:pt x="28948" y="893"/>
                  </a:cubicBezTo>
                  <a:cubicBezTo>
                    <a:pt x="28471" y="893"/>
                    <a:pt x="27990" y="931"/>
                    <a:pt x="27509" y="1011"/>
                  </a:cubicBezTo>
                  <a:cubicBezTo>
                    <a:pt x="26931" y="1011"/>
                    <a:pt x="26323" y="1133"/>
                    <a:pt x="25806" y="1346"/>
                  </a:cubicBezTo>
                  <a:cubicBezTo>
                    <a:pt x="25411" y="1498"/>
                    <a:pt x="25077" y="1741"/>
                    <a:pt x="24773" y="1984"/>
                  </a:cubicBezTo>
                  <a:cubicBezTo>
                    <a:pt x="24412" y="1889"/>
                    <a:pt x="24051" y="1841"/>
                    <a:pt x="23698" y="1841"/>
                  </a:cubicBezTo>
                  <a:cubicBezTo>
                    <a:pt x="23485" y="1841"/>
                    <a:pt x="23276" y="1859"/>
                    <a:pt x="23071" y="1893"/>
                  </a:cubicBezTo>
                  <a:cubicBezTo>
                    <a:pt x="21916" y="2045"/>
                    <a:pt x="20882" y="2653"/>
                    <a:pt x="20183" y="3565"/>
                  </a:cubicBezTo>
                  <a:cubicBezTo>
                    <a:pt x="20008" y="3543"/>
                    <a:pt x="19831" y="3532"/>
                    <a:pt x="19655" y="3532"/>
                  </a:cubicBezTo>
                  <a:cubicBezTo>
                    <a:pt x="18854" y="3532"/>
                    <a:pt x="18054" y="3760"/>
                    <a:pt x="17356" y="4233"/>
                  </a:cubicBezTo>
                  <a:cubicBezTo>
                    <a:pt x="17204" y="4355"/>
                    <a:pt x="17083" y="4416"/>
                    <a:pt x="16992" y="4537"/>
                  </a:cubicBezTo>
                  <a:cubicBezTo>
                    <a:pt x="16764" y="4522"/>
                    <a:pt x="16536" y="4514"/>
                    <a:pt x="16300" y="4514"/>
                  </a:cubicBezTo>
                  <a:cubicBezTo>
                    <a:pt x="16065" y="4514"/>
                    <a:pt x="15821" y="4522"/>
                    <a:pt x="15563" y="4537"/>
                  </a:cubicBezTo>
                  <a:cubicBezTo>
                    <a:pt x="14195" y="4720"/>
                    <a:pt x="12979" y="5449"/>
                    <a:pt x="12189" y="6543"/>
                  </a:cubicBezTo>
                  <a:cubicBezTo>
                    <a:pt x="11612" y="7303"/>
                    <a:pt x="11368" y="8154"/>
                    <a:pt x="11216" y="8975"/>
                  </a:cubicBezTo>
                  <a:cubicBezTo>
                    <a:pt x="9636" y="9400"/>
                    <a:pt x="8329" y="10282"/>
                    <a:pt x="7417" y="11559"/>
                  </a:cubicBezTo>
                  <a:cubicBezTo>
                    <a:pt x="6444" y="12896"/>
                    <a:pt x="6080" y="14446"/>
                    <a:pt x="6262" y="15905"/>
                  </a:cubicBezTo>
                  <a:cubicBezTo>
                    <a:pt x="4225" y="16118"/>
                    <a:pt x="2432" y="16756"/>
                    <a:pt x="1247" y="18246"/>
                  </a:cubicBezTo>
                  <a:cubicBezTo>
                    <a:pt x="304" y="19431"/>
                    <a:pt x="0" y="20981"/>
                    <a:pt x="426" y="22501"/>
                  </a:cubicBezTo>
                  <a:cubicBezTo>
                    <a:pt x="882" y="24142"/>
                    <a:pt x="1976" y="25389"/>
                    <a:pt x="3496" y="25966"/>
                  </a:cubicBezTo>
                  <a:cubicBezTo>
                    <a:pt x="3830" y="26088"/>
                    <a:pt x="4225" y="26148"/>
                    <a:pt x="4560" y="26240"/>
                  </a:cubicBezTo>
                  <a:cubicBezTo>
                    <a:pt x="4469" y="27820"/>
                    <a:pt x="5016" y="29188"/>
                    <a:pt x="6262" y="30252"/>
                  </a:cubicBezTo>
                  <a:cubicBezTo>
                    <a:pt x="7174" y="31072"/>
                    <a:pt x="8268" y="31437"/>
                    <a:pt x="9423" y="31437"/>
                  </a:cubicBezTo>
                  <a:cubicBezTo>
                    <a:pt x="9636" y="31437"/>
                    <a:pt x="9909" y="31437"/>
                    <a:pt x="10153" y="31407"/>
                  </a:cubicBezTo>
                  <a:cubicBezTo>
                    <a:pt x="11004" y="31285"/>
                    <a:pt x="11885" y="30921"/>
                    <a:pt x="12645" y="30343"/>
                  </a:cubicBezTo>
                  <a:lnTo>
                    <a:pt x="12645" y="30921"/>
                  </a:lnTo>
                  <a:cubicBezTo>
                    <a:pt x="12645" y="31285"/>
                    <a:pt x="12645" y="31711"/>
                    <a:pt x="12675" y="32136"/>
                  </a:cubicBezTo>
                  <a:cubicBezTo>
                    <a:pt x="12675" y="32228"/>
                    <a:pt x="12675" y="32319"/>
                    <a:pt x="12736" y="32440"/>
                  </a:cubicBezTo>
                  <a:lnTo>
                    <a:pt x="12736" y="32501"/>
                  </a:lnTo>
                  <a:cubicBezTo>
                    <a:pt x="12767" y="32775"/>
                    <a:pt x="12767" y="33079"/>
                    <a:pt x="12797" y="33352"/>
                  </a:cubicBezTo>
                  <a:cubicBezTo>
                    <a:pt x="12797" y="33443"/>
                    <a:pt x="12827" y="33565"/>
                    <a:pt x="12827" y="33717"/>
                  </a:cubicBezTo>
                  <a:lnTo>
                    <a:pt x="12827" y="33808"/>
                  </a:lnTo>
                  <a:cubicBezTo>
                    <a:pt x="12888" y="34051"/>
                    <a:pt x="12919" y="34294"/>
                    <a:pt x="12949" y="34568"/>
                  </a:cubicBezTo>
                  <a:cubicBezTo>
                    <a:pt x="12979" y="34720"/>
                    <a:pt x="12979" y="34872"/>
                    <a:pt x="13040" y="35024"/>
                  </a:cubicBezTo>
                  <a:cubicBezTo>
                    <a:pt x="13071" y="35267"/>
                    <a:pt x="13131" y="35510"/>
                    <a:pt x="13192" y="35784"/>
                  </a:cubicBezTo>
                  <a:cubicBezTo>
                    <a:pt x="13223" y="35936"/>
                    <a:pt x="13253" y="36027"/>
                    <a:pt x="13283" y="36179"/>
                  </a:cubicBezTo>
                  <a:cubicBezTo>
                    <a:pt x="13375" y="36453"/>
                    <a:pt x="13435" y="36726"/>
                    <a:pt x="13496" y="37000"/>
                  </a:cubicBezTo>
                  <a:lnTo>
                    <a:pt x="13527" y="37060"/>
                  </a:lnTo>
                  <a:cubicBezTo>
                    <a:pt x="13557" y="37152"/>
                    <a:pt x="13557" y="37243"/>
                    <a:pt x="13587" y="37334"/>
                  </a:cubicBezTo>
                  <a:cubicBezTo>
                    <a:pt x="13679" y="37638"/>
                    <a:pt x="13800" y="37942"/>
                    <a:pt x="13891" y="38246"/>
                  </a:cubicBezTo>
                  <a:lnTo>
                    <a:pt x="13891" y="38276"/>
                  </a:lnTo>
                  <a:cubicBezTo>
                    <a:pt x="13891" y="38307"/>
                    <a:pt x="13952" y="38398"/>
                    <a:pt x="13982" y="38459"/>
                  </a:cubicBezTo>
                  <a:cubicBezTo>
                    <a:pt x="14256" y="39219"/>
                    <a:pt x="14590" y="39978"/>
                    <a:pt x="14925" y="40708"/>
                  </a:cubicBezTo>
                  <a:lnTo>
                    <a:pt x="14955" y="40799"/>
                  </a:lnTo>
                  <a:cubicBezTo>
                    <a:pt x="15107" y="41103"/>
                    <a:pt x="15320" y="41437"/>
                    <a:pt x="15472" y="41741"/>
                  </a:cubicBezTo>
                  <a:lnTo>
                    <a:pt x="15563" y="41924"/>
                  </a:lnTo>
                  <a:cubicBezTo>
                    <a:pt x="15715" y="42228"/>
                    <a:pt x="15928" y="42501"/>
                    <a:pt x="16110" y="42805"/>
                  </a:cubicBezTo>
                  <a:lnTo>
                    <a:pt x="16232" y="42957"/>
                  </a:lnTo>
                  <a:cubicBezTo>
                    <a:pt x="16414" y="43231"/>
                    <a:pt x="16597" y="43535"/>
                    <a:pt x="16779" y="43778"/>
                  </a:cubicBezTo>
                  <a:lnTo>
                    <a:pt x="16900" y="43930"/>
                  </a:lnTo>
                  <a:cubicBezTo>
                    <a:pt x="17144" y="44234"/>
                    <a:pt x="17326" y="44507"/>
                    <a:pt x="17539" y="44811"/>
                  </a:cubicBezTo>
                  <a:cubicBezTo>
                    <a:pt x="17539" y="44811"/>
                    <a:pt x="17600" y="44902"/>
                    <a:pt x="17630" y="44902"/>
                  </a:cubicBezTo>
                  <a:cubicBezTo>
                    <a:pt x="18086" y="45450"/>
                    <a:pt x="18572" y="45997"/>
                    <a:pt x="19059" y="46513"/>
                  </a:cubicBezTo>
                  <a:lnTo>
                    <a:pt x="14286" y="44963"/>
                  </a:lnTo>
                  <a:cubicBezTo>
                    <a:pt x="13743" y="44793"/>
                    <a:pt x="13177" y="44708"/>
                    <a:pt x="12609" y="44708"/>
                  </a:cubicBezTo>
                  <a:cubicBezTo>
                    <a:pt x="11555" y="44708"/>
                    <a:pt x="10492" y="44999"/>
                    <a:pt x="9545" y="45571"/>
                  </a:cubicBezTo>
                  <a:cubicBezTo>
                    <a:pt x="8116" y="46422"/>
                    <a:pt x="7143" y="47790"/>
                    <a:pt x="6870" y="49340"/>
                  </a:cubicBezTo>
                  <a:cubicBezTo>
                    <a:pt x="6080" y="53778"/>
                    <a:pt x="8025" y="57821"/>
                    <a:pt x="9545" y="61073"/>
                  </a:cubicBezTo>
                  <a:lnTo>
                    <a:pt x="9727" y="61468"/>
                  </a:lnTo>
                  <a:cubicBezTo>
                    <a:pt x="11247" y="64690"/>
                    <a:pt x="13557" y="67456"/>
                    <a:pt x="16566" y="69614"/>
                  </a:cubicBezTo>
                  <a:cubicBezTo>
                    <a:pt x="20335" y="72319"/>
                    <a:pt x="24986" y="73778"/>
                    <a:pt x="29667" y="73778"/>
                  </a:cubicBezTo>
                  <a:cubicBezTo>
                    <a:pt x="31430" y="73778"/>
                    <a:pt x="33162" y="73566"/>
                    <a:pt x="34864" y="73170"/>
                  </a:cubicBezTo>
                  <a:cubicBezTo>
                    <a:pt x="36558" y="73584"/>
                    <a:pt x="38304" y="73786"/>
                    <a:pt x="40052" y="73786"/>
                  </a:cubicBezTo>
                  <a:cubicBezTo>
                    <a:pt x="44733" y="73786"/>
                    <a:pt x="49430" y="72336"/>
                    <a:pt x="53193" y="69614"/>
                  </a:cubicBezTo>
                  <a:cubicBezTo>
                    <a:pt x="56141" y="67486"/>
                    <a:pt x="58421" y="64842"/>
                    <a:pt x="59910" y="61711"/>
                  </a:cubicBezTo>
                  <a:lnTo>
                    <a:pt x="60002" y="61529"/>
                  </a:lnTo>
                  <a:cubicBezTo>
                    <a:pt x="61613" y="58125"/>
                    <a:pt x="63679" y="53900"/>
                    <a:pt x="62889" y="49340"/>
                  </a:cubicBezTo>
                  <a:cubicBezTo>
                    <a:pt x="62616" y="47820"/>
                    <a:pt x="61613" y="46453"/>
                    <a:pt x="60214" y="45571"/>
                  </a:cubicBezTo>
                  <a:cubicBezTo>
                    <a:pt x="59247" y="44999"/>
                    <a:pt x="58190" y="44708"/>
                    <a:pt x="57143" y="44708"/>
                  </a:cubicBezTo>
                  <a:cubicBezTo>
                    <a:pt x="56578" y="44708"/>
                    <a:pt x="56016" y="44793"/>
                    <a:pt x="55473" y="44963"/>
                  </a:cubicBezTo>
                  <a:lnTo>
                    <a:pt x="51187" y="46361"/>
                  </a:lnTo>
                  <a:cubicBezTo>
                    <a:pt x="55138" y="42228"/>
                    <a:pt x="57418" y="36726"/>
                    <a:pt x="57418" y="30921"/>
                  </a:cubicBezTo>
                  <a:lnTo>
                    <a:pt x="57418" y="30161"/>
                  </a:lnTo>
                  <a:cubicBezTo>
                    <a:pt x="57479" y="30161"/>
                    <a:pt x="57509" y="30191"/>
                    <a:pt x="57600" y="30191"/>
                  </a:cubicBezTo>
                  <a:cubicBezTo>
                    <a:pt x="57813" y="30221"/>
                    <a:pt x="58087" y="30221"/>
                    <a:pt x="58330" y="30221"/>
                  </a:cubicBezTo>
                  <a:cubicBezTo>
                    <a:pt x="59485" y="30221"/>
                    <a:pt x="60610" y="29796"/>
                    <a:pt x="61461" y="29036"/>
                  </a:cubicBezTo>
                  <a:cubicBezTo>
                    <a:pt x="62676" y="27972"/>
                    <a:pt x="63254" y="26665"/>
                    <a:pt x="63193" y="25024"/>
                  </a:cubicBezTo>
                  <a:cubicBezTo>
                    <a:pt x="63558" y="24993"/>
                    <a:pt x="63953" y="24902"/>
                    <a:pt x="64287" y="24750"/>
                  </a:cubicBezTo>
                  <a:cubicBezTo>
                    <a:pt x="65807" y="24173"/>
                    <a:pt x="66932" y="22926"/>
                    <a:pt x="67357" y="21285"/>
                  </a:cubicBezTo>
                  <a:cubicBezTo>
                    <a:pt x="67570" y="19887"/>
                    <a:pt x="67266" y="18337"/>
                    <a:pt x="66293" y="17151"/>
                  </a:cubicBezTo>
                  <a:cubicBezTo>
                    <a:pt x="65230" y="15814"/>
                    <a:pt x="63679" y="15206"/>
                    <a:pt x="61947" y="14902"/>
                  </a:cubicBezTo>
                  <a:cubicBezTo>
                    <a:pt x="61856" y="14507"/>
                    <a:pt x="61734" y="14112"/>
                    <a:pt x="61552" y="13747"/>
                  </a:cubicBezTo>
                  <a:cubicBezTo>
                    <a:pt x="61096" y="12866"/>
                    <a:pt x="60427" y="12166"/>
                    <a:pt x="59576" y="11802"/>
                  </a:cubicBezTo>
                  <a:cubicBezTo>
                    <a:pt x="59424" y="11133"/>
                    <a:pt x="59120" y="10555"/>
                    <a:pt x="58664" y="10039"/>
                  </a:cubicBezTo>
                  <a:cubicBezTo>
                    <a:pt x="58482" y="9826"/>
                    <a:pt x="58239" y="9613"/>
                    <a:pt x="58026" y="9492"/>
                  </a:cubicBezTo>
                  <a:cubicBezTo>
                    <a:pt x="57722" y="8762"/>
                    <a:pt x="57175" y="8154"/>
                    <a:pt x="56536" y="7668"/>
                  </a:cubicBezTo>
                  <a:cubicBezTo>
                    <a:pt x="56354" y="7546"/>
                    <a:pt x="56172" y="7364"/>
                    <a:pt x="55929" y="7151"/>
                  </a:cubicBezTo>
                  <a:cubicBezTo>
                    <a:pt x="55199" y="6604"/>
                    <a:pt x="54287" y="5844"/>
                    <a:pt x="53041" y="5388"/>
                  </a:cubicBezTo>
                  <a:lnTo>
                    <a:pt x="53011" y="5388"/>
                  </a:lnTo>
                  <a:cubicBezTo>
                    <a:pt x="52737" y="4872"/>
                    <a:pt x="52403" y="4416"/>
                    <a:pt x="51977" y="4020"/>
                  </a:cubicBezTo>
                  <a:cubicBezTo>
                    <a:pt x="51096" y="3139"/>
                    <a:pt x="49971" y="2592"/>
                    <a:pt x="48786" y="2440"/>
                  </a:cubicBezTo>
                  <a:cubicBezTo>
                    <a:pt x="48457" y="2374"/>
                    <a:pt x="48128" y="2324"/>
                    <a:pt x="47800" y="2324"/>
                  </a:cubicBezTo>
                  <a:cubicBezTo>
                    <a:pt x="47672" y="2324"/>
                    <a:pt x="47545" y="2332"/>
                    <a:pt x="47418" y="2349"/>
                  </a:cubicBezTo>
                  <a:lnTo>
                    <a:pt x="47296" y="2349"/>
                  </a:lnTo>
                  <a:cubicBezTo>
                    <a:pt x="47235" y="2197"/>
                    <a:pt x="47114" y="2075"/>
                    <a:pt x="47023" y="1923"/>
                  </a:cubicBezTo>
                  <a:cubicBezTo>
                    <a:pt x="46078" y="692"/>
                    <a:pt x="44621" y="0"/>
                    <a:pt x="43032"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22" name="Google Shape;2622;p69"/>
            <p:cNvGrpSpPr/>
            <p:nvPr/>
          </p:nvGrpSpPr>
          <p:grpSpPr>
            <a:xfrm>
              <a:off x="4946320" y="1258647"/>
              <a:ext cx="3081714" cy="3370093"/>
              <a:chOff x="4946320" y="1258647"/>
              <a:chExt cx="3081714" cy="3370093"/>
            </a:xfrm>
          </p:grpSpPr>
          <p:sp>
            <p:nvSpPr>
              <p:cNvPr id="2623" name="Google Shape;2623;p69"/>
              <p:cNvSpPr/>
              <p:nvPr/>
            </p:nvSpPr>
            <p:spPr>
              <a:xfrm>
                <a:off x="7360489" y="4045791"/>
                <a:ext cx="127670" cy="112388"/>
              </a:xfrm>
              <a:custGeom>
                <a:avLst/>
                <a:gdLst/>
                <a:ahLst/>
                <a:cxnLst/>
                <a:rect l="l" t="t" r="r" b="b"/>
                <a:pathLst>
                  <a:path w="2523" h="2221" extrusionOk="0">
                    <a:moveTo>
                      <a:pt x="1209" y="1"/>
                    </a:moveTo>
                    <a:cubicBezTo>
                      <a:pt x="1172" y="1"/>
                      <a:pt x="1136" y="2"/>
                      <a:pt x="1098" y="6"/>
                    </a:cubicBezTo>
                    <a:lnTo>
                      <a:pt x="1098" y="6"/>
                    </a:lnTo>
                    <a:cubicBezTo>
                      <a:pt x="673" y="23"/>
                      <a:pt x="278" y="309"/>
                      <a:pt x="152" y="761"/>
                    </a:cubicBezTo>
                    <a:cubicBezTo>
                      <a:pt x="0" y="1248"/>
                      <a:pt x="183" y="1764"/>
                      <a:pt x="608" y="2038"/>
                    </a:cubicBezTo>
                    <a:cubicBezTo>
                      <a:pt x="806" y="2160"/>
                      <a:pt x="1026" y="2220"/>
                      <a:pt x="1243" y="2220"/>
                    </a:cubicBezTo>
                    <a:cubicBezTo>
                      <a:pt x="1459" y="2220"/>
                      <a:pt x="1672" y="2160"/>
                      <a:pt x="1854" y="2038"/>
                    </a:cubicBezTo>
                    <a:cubicBezTo>
                      <a:pt x="2310" y="1734"/>
                      <a:pt x="2523" y="1096"/>
                      <a:pt x="2249" y="609"/>
                    </a:cubicBezTo>
                    <a:cubicBezTo>
                      <a:pt x="2023" y="232"/>
                      <a:pt x="1631" y="1"/>
                      <a:pt x="12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69"/>
              <p:cNvSpPr/>
              <p:nvPr/>
            </p:nvSpPr>
            <p:spPr>
              <a:xfrm>
                <a:off x="7174375" y="4210904"/>
                <a:ext cx="126152" cy="112236"/>
              </a:xfrm>
              <a:custGeom>
                <a:avLst/>
                <a:gdLst/>
                <a:ahLst/>
                <a:cxnLst/>
                <a:rect l="l" t="t" r="r" b="b"/>
                <a:pathLst>
                  <a:path w="2493" h="2218" extrusionOk="0">
                    <a:moveTo>
                      <a:pt x="1168" y="0"/>
                    </a:moveTo>
                    <a:cubicBezTo>
                      <a:pt x="1092" y="0"/>
                      <a:pt x="1017" y="7"/>
                      <a:pt x="943" y="21"/>
                    </a:cubicBezTo>
                    <a:cubicBezTo>
                      <a:pt x="874" y="37"/>
                      <a:pt x="810" y="60"/>
                      <a:pt x="749" y="89"/>
                    </a:cubicBezTo>
                    <a:lnTo>
                      <a:pt x="749" y="89"/>
                    </a:lnTo>
                    <a:cubicBezTo>
                      <a:pt x="467" y="206"/>
                      <a:pt x="244" y="440"/>
                      <a:pt x="152" y="751"/>
                    </a:cubicBezTo>
                    <a:cubicBezTo>
                      <a:pt x="0" y="1237"/>
                      <a:pt x="183" y="1784"/>
                      <a:pt x="608" y="2058"/>
                    </a:cubicBezTo>
                    <a:cubicBezTo>
                      <a:pt x="791" y="2164"/>
                      <a:pt x="1011" y="2217"/>
                      <a:pt x="1231" y="2217"/>
                    </a:cubicBezTo>
                    <a:cubicBezTo>
                      <a:pt x="1452" y="2217"/>
                      <a:pt x="1672" y="2164"/>
                      <a:pt x="1854" y="2058"/>
                    </a:cubicBezTo>
                    <a:cubicBezTo>
                      <a:pt x="2310" y="1754"/>
                      <a:pt x="2493" y="1085"/>
                      <a:pt x="2250" y="599"/>
                    </a:cubicBezTo>
                    <a:cubicBezTo>
                      <a:pt x="2018" y="212"/>
                      <a:pt x="1589" y="0"/>
                      <a:pt x="11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69"/>
              <p:cNvSpPr/>
              <p:nvPr/>
            </p:nvSpPr>
            <p:spPr>
              <a:xfrm>
                <a:off x="6965186" y="4368782"/>
                <a:ext cx="126152" cy="112388"/>
              </a:xfrm>
              <a:custGeom>
                <a:avLst/>
                <a:gdLst/>
                <a:ahLst/>
                <a:cxnLst/>
                <a:rect l="l" t="t" r="r" b="b"/>
                <a:pathLst>
                  <a:path w="2493" h="2221" extrusionOk="0">
                    <a:moveTo>
                      <a:pt x="1199" y="1"/>
                    </a:moveTo>
                    <a:cubicBezTo>
                      <a:pt x="1163" y="1"/>
                      <a:pt x="1128" y="2"/>
                      <a:pt x="1093" y="6"/>
                    </a:cubicBezTo>
                    <a:lnTo>
                      <a:pt x="1093" y="6"/>
                    </a:lnTo>
                    <a:cubicBezTo>
                      <a:pt x="656" y="21"/>
                      <a:pt x="279" y="307"/>
                      <a:pt x="152" y="761"/>
                    </a:cubicBezTo>
                    <a:cubicBezTo>
                      <a:pt x="0" y="1248"/>
                      <a:pt x="183" y="1764"/>
                      <a:pt x="608" y="2038"/>
                    </a:cubicBezTo>
                    <a:cubicBezTo>
                      <a:pt x="791" y="2160"/>
                      <a:pt x="1004" y="2220"/>
                      <a:pt x="1220" y="2220"/>
                    </a:cubicBezTo>
                    <a:cubicBezTo>
                      <a:pt x="1437" y="2220"/>
                      <a:pt x="1657" y="2160"/>
                      <a:pt x="1855" y="2038"/>
                    </a:cubicBezTo>
                    <a:cubicBezTo>
                      <a:pt x="2311" y="1734"/>
                      <a:pt x="2493" y="1096"/>
                      <a:pt x="2219" y="609"/>
                    </a:cubicBezTo>
                    <a:cubicBezTo>
                      <a:pt x="2018" y="232"/>
                      <a:pt x="1609" y="1"/>
                      <a:pt x="11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69"/>
              <p:cNvSpPr/>
              <p:nvPr/>
            </p:nvSpPr>
            <p:spPr>
              <a:xfrm>
                <a:off x="5557844" y="4041287"/>
                <a:ext cx="120029" cy="114007"/>
              </a:xfrm>
              <a:custGeom>
                <a:avLst/>
                <a:gdLst/>
                <a:ahLst/>
                <a:cxnLst/>
                <a:rect l="l" t="t" r="r" b="b"/>
                <a:pathLst>
                  <a:path w="2372" h="2253" extrusionOk="0">
                    <a:moveTo>
                      <a:pt x="1225" y="0"/>
                    </a:moveTo>
                    <a:cubicBezTo>
                      <a:pt x="940" y="0"/>
                      <a:pt x="657" y="116"/>
                      <a:pt x="456" y="334"/>
                    </a:cubicBezTo>
                    <a:cubicBezTo>
                      <a:pt x="92" y="729"/>
                      <a:pt x="0" y="1246"/>
                      <a:pt x="244" y="1701"/>
                    </a:cubicBezTo>
                    <a:cubicBezTo>
                      <a:pt x="451" y="2047"/>
                      <a:pt x="815" y="2253"/>
                      <a:pt x="1192" y="2253"/>
                    </a:cubicBezTo>
                    <a:cubicBezTo>
                      <a:pt x="1312" y="2253"/>
                      <a:pt x="1433" y="2232"/>
                      <a:pt x="1551" y="2188"/>
                    </a:cubicBezTo>
                    <a:cubicBezTo>
                      <a:pt x="2037" y="2097"/>
                      <a:pt x="2371" y="1641"/>
                      <a:pt x="2371" y="1124"/>
                    </a:cubicBezTo>
                    <a:cubicBezTo>
                      <a:pt x="2371" y="693"/>
                      <a:pt x="2100" y="235"/>
                      <a:pt x="1685" y="109"/>
                    </a:cubicBezTo>
                    <a:lnTo>
                      <a:pt x="1685" y="109"/>
                    </a:lnTo>
                    <a:cubicBezTo>
                      <a:pt x="1540" y="36"/>
                      <a:pt x="1382" y="0"/>
                      <a:pt x="12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69"/>
              <p:cNvSpPr/>
              <p:nvPr/>
            </p:nvSpPr>
            <p:spPr>
              <a:xfrm>
                <a:off x="5743958" y="4206603"/>
                <a:ext cx="121547" cy="114210"/>
              </a:xfrm>
              <a:custGeom>
                <a:avLst/>
                <a:gdLst/>
                <a:ahLst/>
                <a:cxnLst/>
                <a:rect l="l" t="t" r="r" b="b"/>
                <a:pathLst>
                  <a:path w="2402" h="2257" extrusionOk="0">
                    <a:moveTo>
                      <a:pt x="1238" y="1"/>
                    </a:moveTo>
                    <a:cubicBezTo>
                      <a:pt x="950" y="1"/>
                      <a:pt x="657" y="115"/>
                      <a:pt x="456" y="349"/>
                    </a:cubicBezTo>
                    <a:cubicBezTo>
                      <a:pt x="122" y="714"/>
                      <a:pt x="0" y="1261"/>
                      <a:pt x="274" y="1717"/>
                    </a:cubicBezTo>
                    <a:cubicBezTo>
                      <a:pt x="461" y="2067"/>
                      <a:pt x="826" y="2256"/>
                      <a:pt x="1206" y="2256"/>
                    </a:cubicBezTo>
                    <a:cubicBezTo>
                      <a:pt x="1321" y="2256"/>
                      <a:pt x="1438" y="2239"/>
                      <a:pt x="1550" y="2203"/>
                    </a:cubicBezTo>
                    <a:cubicBezTo>
                      <a:pt x="2037" y="2082"/>
                      <a:pt x="2402" y="1626"/>
                      <a:pt x="2402" y="1140"/>
                    </a:cubicBezTo>
                    <a:cubicBezTo>
                      <a:pt x="2402" y="684"/>
                      <a:pt x="2098" y="197"/>
                      <a:pt x="1642" y="76"/>
                    </a:cubicBezTo>
                    <a:cubicBezTo>
                      <a:pt x="1631" y="73"/>
                      <a:pt x="1621" y="70"/>
                      <a:pt x="1610" y="68"/>
                    </a:cubicBezTo>
                    <a:lnTo>
                      <a:pt x="1610" y="68"/>
                    </a:lnTo>
                    <a:cubicBezTo>
                      <a:pt x="1492" y="23"/>
                      <a:pt x="1366" y="1"/>
                      <a:pt x="12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69"/>
              <p:cNvSpPr/>
              <p:nvPr/>
            </p:nvSpPr>
            <p:spPr>
              <a:xfrm>
                <a:off x="5953147" y="4364278"/>
                <a:ext cx="121547" cy="114716"/>
              </a:xfrm>
              <a:custGeom>
                <a:avLst/>
                <a:gdLst/>
                <a:ahLst/>
                <a:cxnLst/>
                <a:rect l="l" t="t" r="r" b="b"/>
                <a:pathLst>
                  <a:path w="2402" h="2267" extrusionOk="0">
                    <a:moveTo>
                      <a:pt x="1252" y="0"/>
                    </a:moveTo>
                    <a:cubicBezTo>
                      <a:pt x="964" y="0"/>
                      <a:pt x="673" y="116"/>
                      <a:pt x="456" y="334"/>
                    </a:cubicBezTo>
                    <a:cubicBezTo>
                      <a:pt x="122" y="729"/>
                      <a:pt x="0" y="1246"/>
                      <a:pt x="274" y="1702"/>
                    </a:cubicBezTo>
                    <a:cubicBezTo>
                      <a:pt x="488" y="2059"/>
                      <a:pt x="852" y="2267"/>
                      <a:pt x="1233" y="2267"/>
                    </a:cubicBezTo>
                    <a:cubicBezTo>
                      <a:pt x="1339" y="2267"/>
                      <a:pt x="1445" y="2251"/>
                      <a:pt x="1550" y="2218"/>
                    </a:cubicBezTo>
                    <a:cubicBezTo>
                      <a:pt x="2067" y="2097"/>
                      <a:pt x="2401" y="1641"/>
                      <a:pt x="2401" y="1154"/>
                    </a:cubicBezTo>
                    <a:cubicBezTo>
                      <a:pt x="2401" y="724"/>
                      <a:pt x="2131" y="239"/>
                      <a:pt x="1717" y="110"/>
                    </a:cubicBezTo>
                    <a:lnTo>
                      <a:pt x="1717" y="110"/>
                    </a:lnTo>
                    <a:cubicBezTo>
                      <a:pt x="1571" y="36"/>
                      <a:pt x="1412" y="0"/>
                      <a:pt x="12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69"/>
              <p:cNvSpPr/>
              <p:nvPr/>
            </p:nvSpPr>
            <p:spPr>
              <a:xfrm>
                <a:off x="5268705" y="3490993"/>
                <a:ext cx="2536349" cy="1137747"/>
              </a:xfrm>
              <a:custGeom>
                <a:avLst/>
                <a:gdLst/>
                <a:ahLst/>
                <a:cxnLst/>
                <a:rect l="l" t="t" r="r" b="b"/>
                <a:pathLst>
                  <a:path w="50123" h="22484" extrusionOk="0">
                    <a:moveTo>
                      <a:pt x="25046" y="0"/>
                    </a:moveTo>
                    <a:cubicBezTo>
                      <a:pt x="23937" y="0"/>
                      <a:pt x="22827" y="707"/>
                      <a:pt x="22827" y="2120"/>
                    </a:cubicBezTo>
                    <a:lnTo>
                      <a:pt x="22827" y="10996"/>
                    </a:lnTo>
                    <a:cubicBezTo>
                      <a:pt x="21429" y="9355"/>
                      <a:pt x="19940" y="7804"/>
                      <a:pt x="18237" y="6497"/>
                    </a:cubicBezTo>
                    <a:cubicBezTo>
                      <a:pt x="16140" y="4917"/>
                      <a:pt x="13739" y="4126"/>
                      <a:pt x="11307" y="3306"/>
                    </a:cubicBezTo>
                    <a:cubicBezTo>
                      <a:pt x="8663" y="2455"/>
                      <a:pt x="5988" y="1573"/>
                      <a:pt x="3344" y="722"/>
                    </a:cubicBezTo>
                    <a:cubicBezTo>
                      <a:pt x="3172" y="668"/>
                      <a:pt x="2991" y="643"/>
                      <a:pt x="2806" y="643"/>
                    </a:cubicBezTo>
                    <a:cubicBezTo>
                      <a:pt x="1842" y="643"/>
                      <a:pt x="786" y="1334"/>
                      <a:pt x="608" y="2303"/>
                    </a:cubicBezTo>
                    <a:cubicBezTo>
                      <a:pt x="0" y="5707"/>
                      <a:pt x="1702" y="9203"/>
                      <a:pt x="3161" y="12242"/>
                    </a:cubicBezTo>
                    <a:cubicBezTo>
                      <a:pt x="4438" y="14978"/>
                      <a:pt x="6383" y="17257"/>
                      <a:pt x="8845" y="19020"/>
                    </a:cubicBezTo>
                    <a:cubicBezTo>
                      <a:pt x="12017" y="21289"/>
                      <a:pt x="15943" y="22483"/>
                      <a:pt x="19862" y="22483"/>
                    </a:cubicBezTo>
                    <a:cubicBezTo>
                      <a:pt x="21614" y="22483"/>
                      <a:pt x="23365" y="22244"/>
                      <a:pt x="25046" y="21756"/>
                    </a:cubicBezTo>
                    <a:cubicBezTo>
                      <a:pt x="26708" y="22244"/>
                      <a:pt x="28449" y="22483"/>
                      <a:pt x="30196" y="22483"/>
                    </a:cubicBezTo>
                    <a:cubicBezTo>
                      <a:pt x="34104" y="22483"/>
                      <a:pt x="38045" y="21289"/>
                      <a:pt x="41217" y="19020"/>
                    </a:cubicBezTo>
                    <a:cubicBezTo>
                      <a:pt x="43618" y="17288"/>
                      <a:pt x="45502" y="15130"/>
                      <a:pt x="46809" y="12485"/>
                    </a:cubicBezTo>
                    <a:cubicBezTo>
                      <a:pt x="48329" y="9385"/>
                      <a:pt x="50123" y="5798"/>
                      <a:pt x="49515" y="2303"/>
                    </a:cubicBezTo>
                    <a:cubicBezTo>
                      <a:pt x="49362" y="1334"/>
                      <a:pt x="48289" y="643"/>
                      <a:pt x="47319" y="643"/>
                    </a:cubicBezTo>
                    <a:cubicBezTo>
                      <a:pt x="47133" y="643"/>
                      <a:pt x="46950" y="668"/>
                      <a:pt x="46779" y="722"/>
                    </a:cubicBezTo>
                    <a:cubicBezTo>
                      <a:pt x="44104" y="1604"/>
                      <a:pt x="41460" y="2455"/>
                      <a:pt x="38785" y="3306"/>
                    </a:cubicBezTo>
                    <a:cubicBezTo>
                      <a:pt x="36323" y="4126"/>
                      <a:pt x="33922" y="4947"/>
                      <a:pt x="31885" y="6497"/>
                    </a:cubicBezTo>
                    <a:cubicBezTo>
                      <a:pt x="30183" y="7804"/>
                      <a:pt x="28694" y="9385"/>
                      <a:pt x="27265" y="10996"/>
                    </a:cubicBezTo>
                    <a:lnTo>
                      <a:pt x="27265" y="2120"/>
                    </a:lnTo>
                    <a:cubicBezTo>
                      <a:pt x="27265" y="707"/>
                      <a:pt x="26156" y="0"/>
                      <a:pt x="250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69"/>
              <p:cNvSpPr/>
              <p:nvPr/>
            </p:nvSpPr>
            <p:spPr>
              <a:xfrm>
                <a:off x="6486846" y="3616081"/>
                <a:ext cx="1082843" cy="917626"/>
              </a:xfrm>
              <a:custGeom>
                <a:avLst/>
                <a:gdLst/>
                <a:ahLst/>
                <a:cxnLst/>
                <a:rect l="l" t="t" r="r" b="b"/>
                <a:pathLst>
                  <a:path w="21399" h="18134" extrusionOk="0">
                    <a:moveTo>
                      <a:pt x="7214" y="0"/>
                    </a:moveTo>
                    <a:cubicBezTo>
                      <a:pt x="6925" y="0"/>
                      <a:pt x="6626" y="70"/>
                      <a:pt x="6353" y="195"/>
                    </a:cubicBezTo>
                    <a:cubicBezTo>
                      <a:pt x="5715" y="499"/>
                      <a:pt x="5320" y="1229"/>
                      <a:pt x="5532" y="1958"/>
                    </a:cubicBezTo>
                    <a:lnTo>
                      <a:pt x="5532" y="1989"/>
                    </a:lnTo>
                    <a:cubicBezTo>
                      <a:pt x="4043" y="3387"/>
                      <a:pt x="3314" y="5393"/>
                      <a:pt x="2675" y="7369"/>
                    </a:cubicBezTo>
                    <a:cubicBezTo>
                      <a:pt x="1672" y="10408"/>
                      <a:pt x="0" y="14664"/>
                      <a:pt x="1034" y="17916"/>
                    </a:cubicBezTo>
                    <a:cubicBezTo>
                      <a:pt x="1083" y="18047"/>
                      <a:pt x="1247" y="18134"/>
                      <a:pt x="1392" y="18134"/>
                    </a:cubicBezTo>
                    <a:cubicBezTo>
                      <a:pt x="1517" y="18134"/>
                      <a:pt x="1628" y="18070"/>
                      <a:pt x="1642" y="17916"/>
                    </a:cubicBezTo>
                    <a:cubicBezTo>
                      <a:pt x="1642" y="17855"/>
                      <a:pt x="1642" y="17795"/>
                      <a:pt x="1672" y="17764"/>
                    </a:cubicBezTo>
                    <a:cubicBezTo>
                      <a:pt x="1749" y="17860"/>
                      <a:pt x="1850" y="17920"/>
                      <a:pt x="1968" y="17920"/>
                    </a:cubicBezTo>
                    <a:cubicBezTo>
                      <a:pt x="2037" y="17920"/>
                      <a:pt x="2111" y="17900"/>
                      <a:pt x="2189" y="17855"/>
                    </a:cubicBezTo>
                    <a:cubicBezTo>
                      <a:pt x="3162" y="17217"/>
                      <a:pt x="4165" y="16548"/>
                      <a:pt x="5107" y="15819"/>
                    </a:cubicBezTo>
                    <a:cubicBezTo>
                      <a:pt x="5897" y="16275"/>
                      <a:pt x="6931" y="16488"/>
                      <a:pt x="7812" y="16548"/>
                    </a:cubicBezTo>
                    <a:cubicBezTo>
                      <a:pt x="8070" y="16570"/>
                      <a:pt x="8419" y="16591"/>
                      <a:pt x="8763" y="16591"/>
                    </a:cubicBezTo>
                    <a:cubicBezTo>
                      <a:pt x="8905" y="16591"/>
                      <a:pt x="9046" y="16588"/>
                      <a:pt x="9180" y="16579"/>
                    </a:cubicBezTo>
                    <a:cubicBezTo>
                      <a:pt x="9319" y="17181"/>
                      <a:pt x="9900" y="17536"/>
                      <a:pt x="10491" y="17536"/>
                    </a:cubicBezTo>
                    <a:cubicBezTo>
                      <a:pt x="10676" y="17536"/>
                      <a:pt x="10861" y="17502"/>
                      <a:pt x="11034" y="17430"/>
                    </a:cubicBezTo>
                    <a:cubicBezTo>
                      <a:pt x="11916" y="17065"/>
                      <a:pt x="12098" y="15880"/>
                      <a:pt x="11551" y="15150"/>
                    </a:cubicBezTo>
                    <a:cubicBezTo>
                      <a:pt x="11340" y="14869"/>
                      <a:pt x="11007" y="14740"/>
                      <a:pt x="10670" y="14740"/>
                    </a:cubicBezTo>
                    <a:cubicBezTo>
                      <a:pt x="10424" y="14740"/>
                      <a:pt x="10176" y="14809"/>
                      <a:pt x="9970" y="14937"/>
                    </a:cubicBezTo>
                    <a:cubicBezTo>
                      <a:pt x="9818" y="15059"/>
                      <a:pt x="9697" y="15150"/>
                      <a:pt x="9575" y="15272"/>
                    </a:cubicBezTo>
                    <a:cubicBezTo>
                      <a:pt x="9514" y="15363"/>
                      <a:pt x="9423" y="15424"/>
                      <a:pt x="9393" y="15515"/>
                    </a:cubicBezTo>
                    <a:cubicBezTo>
                      <a:pt x="8906" y="15424"/>
                      <a:pt x="8420" y="15424"/>
                      <a:pt x="7964" y="15363"/>
                    </a:cubicBezTo>
                    <a:cubicBezTo>
                      <a:pt x="7387" y="15241"/>
                      <a:pt x="6809" y="15089"/>
                      <a:pt x="6232" y="14937"/>
                    </a:cubicBezTo>
                    <a:cubicBezTo>
                      <a:pt x="7235" y="14177"/>
                      <a:pt x="8177" y="13418"/>
                      <a:pt x="9119" y="12658"/>
                    </a:cubicBezTo>
                    <a:cubicBezTo>
                      <a:pt x="9970" y="13144"/>
                      <a:pt x="11004" y="13387"/>
                      <a:pt x="11946" y="13448"/>
                    </a:cubicBezTo>
                    <a:cubicBezTo>
                      <a:pt x="12198" y="13469"/>
                      <a:pt x="12536" y="13504"/>
                      <a:pt x="12871" y="13504"/>
                    </a:cubicBezTo>
                    <a:cubicBezTo>
                      <a:pt x="13022" y="13504"/>
                      <a:pt x="13172" y="13497"/>
                      <a:pt x="13314" y="13478"/>
                    </a:cubicBezTo>
                    <a:cubicBezTo>
                      <a:pt x="13453" y="14105"/>
                      <a:pt x="14036" y="14466"/>
                      <a:pt x="14628" y="14466"/>
                    </a:cubicBezTo>
                    <a:cubicBezTo>
                      <a:pt x="14811" y="14466"/>
                      <a:pt x="14996" y="14432"/>
                      <a:pt x="15168" y="14360"/>
                    </a:cubicBezTo>
                    <a:cubicBezTo>
                      <a:pt x="16049" y="13995"/>
                      <a:pt x="16232" y="12810"/>
                      <a:pt x="15715" y="12080"/>
                    </a:cubicBezTo>
                    <a:cubicBezTo>
                      <a:pt x="15487" y="11799"/>
                      <a:pt x="15147" y="11670"/>
                      <a:pt x="14806" y="11670"/>
                    </a:cubicBezTo>
                    <a:cubicBezTo>
                      <a:pt x="14558" y="11670"/>
                      <a:pt x="14309" y="11739"/>
                      <a:pt x="14104" y="11867"/>
                    </a:cubicBezTo>
                    <a:cubicBezTo>
                      <a:pt x="13952" y="11959"/>
                      <a:pt x="13830" y="12080"/>
                      <a:pt x="13739" y="12202"/>
                    </a:cubicBezTo>
                    <a:cubicBezTo>
                      <a:pt x="13648" y="12293"/>
                      <a:pt x="13587" y="12354"/>
                      <a:pt x="13527" y="12414"/>
                    </a:cubicBezTo>
                    <a:cubicBezTo>
                      <a:pt x="13040" y="12354"/>
                      <a:pt x="12554" y="12354"/>
                      <a:pt x="12098" y="12263"/>
                    </a:cubicBezTo>
                    <a:cubicBezTo>
                      <a:pt x="11460" y="12171"/>
                      <a:pt x="10852" y="11959"/>
                      <a:pt x="10183" y="11807"/>
                    </a:cubicBezTo>
                    <a:cubicBezTo>
                      <a:pt x="10426" y="11624"/>
                      <a:pt x="10639" y="11472"/>
                      <a:pt x="10882" y="11290"/>
                    </a:cubicBezTo>
                    <a:cubicBezTo>
                      <a:pt x="11642" y="10712"/>
                      <a:pt x="12371" y="10104"/>
                      <a:pt x="13071" y="9527"/>
                    </a:cubicBezTo>
                    <a:cubicBezTo>
                      <a:pt x="13830" y="9922"/>
                      <a:pt x="14803" y="10135"/>
                      <a:pt x="15624" y="10196"/>
                    </a:cubicBezTo>
                    <a:cubicBezTo>
                      <a:pt x="15903" y="10217"/>
                      <a:pt x="16243" y="10239"/>
                      <a:pt x="16580" y="10239"/>
                    </a:cubicBezTo>
                    <a:cubicBezTo>
                      <a:pt x="16719" y="10239"/>
                      <a:pt x="16858" y="10235"/>
                      <a:pt x="16992" y="10226"/>
                    </a:cubicBezTo>
                    <a:cubicBezTo>
                      <a:pt x="17132" y="10836"/>
                      <a:pt x="17743" y="11210"/>
                      <a:pt x="18336" y="11210"/>
                    </a:cubicBezTo>
                    <a:cubicBezTo>
                      <a:pt x="18512" y="11210"/>
                      <a:pt x="18686" y="11177"/>
                      <a:pt x="18846" y="11107"/>
                    </a:cubicBezTo>
                    <a:cubicBezTo>
                      <a:pt x="19727" y="10712"/>
                      <a:pt x="19910" y="9527"/>
                      <a:pt x="19393" y="8828"/>
                    </a:cubicBezTo>
                    <a:cubicBezTo>
                      <a:pt x="19162" y="8526"/>
                      <a:pt x="18827" y="8390"/>
                      <a:pt x="18485" y="8390"/>
                    </a:cubicBezTo>
                    <a:cubicBezTo>
                      <a:pt x="18243" y="8390"/>
                      <a:pt x="17997" y="8458"/>
                      <a:pt x="17782" y="8585"/>
                    </a:cubicBezTo>
                    <a:cubicBezTo>
                      <a:pt x="17630" y="8706"/>
                      <a:pt x="17539" y="8828"/>
                      <a:pt x="17417" y="8919"/>
                    </a:cubicBezTo>
                    <a:cubicBezTo>
                      <a:pt x="17326" y="9010"/>
                      <a:pt x="17265" y="9071"/>
                      <a:pt x="17235" y="9162"/>
                    </a:cubicBezTo>
                    <a:cubicBezTo>
                      <a:pt x="16718" y="9071"/>
                      <a:pt x="16232" y="9071"/>
                      <a:pt x="15776" y="9010"/>
                    </a:cubicBezTo>
                    <a:cubicBezTo>
                      <a:pt x="15259" y="8889"/>
                      <a:pt x="14742" y="8767"/>
                      <a:pt x="14226" y="8615"/>
                    </a:cubicBezTo>
                    <a:cubicBezTo>
                      <a:pt x="15654" y="7490"/>
                      <a:pt x="17113" y="6305"/>
                      <a:pt x="18511" y="5180"/>
                    </a:cubicBezTo>
                    <a:lnTo>
                      <a:pt x="18542" y="5211"/>
                    </a:lnTo>
                    <a:cubicBezTo>
                      <a:pt x="18857" y="5481"/>
                      <a:pt x="19271" y="5634"/>
                      <a:pt x="19687" y="5634"/>
                    </a:cubicBezTo>
                    <a:cubicBezTo>
                      <a:pt x="19834" y="5634"/>
                      <a:pt x="19980" y="5615"/>
                      <a:pt x="20122" y="5575"/>
                    </a:cubicBezTo>
                    <a:cubicBezTo>
                      <a:pt x="20761" y="5393"/>
                      <a:pt x="21186" y="4785"/>
                      <a:pt x="21217" y="4117"/>
                    </a:cubicBezTo>
                    <a:cubicBezTo>
                      <a:pt x="21399" y="3326"/>
                      <a:pt x="20882" y="2658"/>
                      <a:pt x="20183" y="2597"/>
                    </a:cubicBezTo>
                    <a:cubicBezTo>
                      <a:pt x="20021" y="2504"/>
                      <a:pt x="19840" y="2464"/>
                      <a:pt x="19656" y="2464"/>
                    </a:cubicBezTo>
                    <a:cubicBezTo>
                      <a:pt x="19599" y="2464"/>
                      <a:pt x="19541" y="2468"/>
                      <a:pt x="19484" y="2475"/>
                    </a:cubicBezTo>
                    <a:cubicBezTo>
                      <a:pt x="18876" y="2566"/>
                      <a:pt x="18359" y="3022"/>
                      <a:pt x="18207" y="3630"/>
                    </a:cubicBezTo>
                    <a:cubicBezTo>
                      <a:pt x="18147" y="3934"/>
                      <a:pt x="18177" y="4268"/>
                      <a:pt x="18329" y="4572"/>
                    </a:cubicBezTo>
                    <a:cubicBezTo>
                      <a:pt x="16657" y="5788"/>
                      <a:pt x="15016" y="7004"/>
                      <a:pt x="13405" y="8250"/>
                    </a:cubicBezTo>
                    <a:cubicBezTo>
                      <a:pt x="13618" y="7764"/>
                      <a:pt x="13739" y="7186"/>
                      <a:pt x="13861" y="6700"/>
                    </a:cubicBezTo>
                    <a:cubicBezTo>
                      <a:pt x="14013" y="6153"/>
                      <a:pt x="14104" y="5667"/>
                      <a:pt x="14195" y="5150"/>
                    </a:cubicBezTo>
                    <a:cubicBezTo>
                      <a:pt x="14682" y="4998"/>
                      <a:pt x="15077" y="4572"/>
                      <a:pt x="15077" y="4025"/>
                    </a:cubicBezTo>
                    <a:cubicBezTo>
                      <a:pt x="15077" y="3873"/>
                      <a:pt x="15016" y="3721"/>
                      <a:pt x="14986" y="3569"/>
                    </a:cubicBezTo>
                    <a:cubicBezTo>
                      <a:pt x="14986" y="3205"/>
                      <a:pt x="14712" y="2870"/>
                      <a:pt x="14347" y="2718"/>
                    </a:cubicBezTo>
                    <a:cubicBezTo>
                      <a:pt x="14214" y="2669"/>
                      <a:pt x="14073" y="2646"/>
                      <a:pt x="13931" y="2646"/>
                    </a:cubicBezTo>
                    <a:cubicBezTo>
                      <a:pt x="13456" y="2646"/>
                      <a:pt x="12970" y="2905"/>
                      <a:pt x="12736" y="3326"/>
                    </a:cubicBezTo>
                    <a:cubicBezTo>
                      <a:pt x="12432" y="3873"/>
                      <a:pt x="12615" y="4572"/>
                      <a:pt x="13071" y="4937"/>
                    </a:cubicBezTo>
                    <a:cubicBezTo>
                      <a:pt x="12919" y="5484"/>
                      <a:pt x="12767" y="6062"/>
                      <a:pt x="12615" y="6579"/>
                    </a:cubicBezTo>
                    <a:cubicBezTo>
                      <a:pt x="12432" y="7308"/>
                      <a:pt x="12098" y="8098"/>
                      <a:pt x="12250" y="8858"/>
                    </a:cubicBezTo>
                    <a:cubicBezTo>
                      <a:pt x="12250" y="8889"/>
                      <a:pt x="12280" y="8980"/>
                      <a:pt x="12311" y="8980"/>
                    </a:cubicBezTo>
                    <a:lnTo>
                      <a:pt x="10396" y="10469"/>
                    </a:lnTo>
                    <a:cubicBezTo>
                      <a:pt x="10244" y="10560"/>
                      <a:pt x="10031" y="10712"/>
                      <a:pt x="9879" y="10834"/>
                    </a:cubicBezTo>
                    <a:cubicBezTo>
                      <a:pt x="9970" y="10530"/>
                      <a:pt x="10031" y="10226"/>
                      <a:pt x="10122" y="9952"/>
                    </a:cubicBezTo>
                    <a:cubicBezTo>
                      <a:pt x="10274" y="9436"/>
                      <a:pt x="10396" y="8949"/>
                      <a:pt x="10457" y="8402"/>
                    </a:cubicBezTo>
                    <a:cubicBezTo>
                      <a:pt x="10943" y="8250"/>
                      <a:pt x="11338" y="7825"/>
                      <a:pt x="11338" y="7308"/>
                    </a:cubicBezTo>
                    <a:cubicBezTo>
                      <a:pt x="11338" y="7156"/>
                      <a:pt x="11308" y="7004"/>
                      <a:pt x="11247" y="6852"/>
                    </a:cubicBezTo>
                    <a:cubicBezTo>
                      <a:pt x="11247" y="6457"/>
                      <a:pt x="11004" y="6123"/>
                      <a:pt x="10609" y="5971"/>
                    </a:cubicBezTo>
                    <a:cubicBezTo>
                      <a:pt x="10487" y="5932"/>
                      <a:pt x="10360" y="5914"/>
                      <a:pt x="10233" y="5914"/>
                    </a:cubicBezTo>
                    <a:cubicBezTo>
                      <a:pt x="9754" y="5914"/>
                      <a:pt x="9268" y="6171"/>
                      <a:pt x="9028" y="6579"/>
                    </a:cubicBezTo>
                    <a:cubicBezTo>
                      <a:pt x="8724" y="7156"/>
                      <a:pt x="8906" y="7825"/>
                      <a:pt x="9362" y="8220"/>
                    </a:cubicBezTo>
                    <a:cubicBezTo>
                      <a:pt x="9210" y="8737"/>
                      <a:pt x="9058" y="9314"/>
                      <a:pt x="8906" y="9861"/>
                    </a:cubicBezTo>
                    <a:cubicBezTo>
                      <a:pt x="8724" y="10500"/>
                      <a:pt x="8450" y="11168"/>
                      <a:pt x="8481" y="11867"/>
                    </a:cubicBezTo>
                    <a:cubicBezTo>
                      <a:pt x="7569" y="12536"/>
                      <a:pt x="6627" y="13235"/>
                      <a:pt x="5715" y="13965"/>
                    </a:cubicBezTo>
                    <a:cubicBezTo>
                      <a:pt x="5776" y="13661"/>
                      <a:pt x="5867" y="13357"/>
                      <a:pt x="5928" y="13083"/>
                    </a:cubicBezTo>
                    <a:cubicBezTo>
                      <a:pt x="6080" y="12536"/>
                      <a:pt x="6201" y="12050"/>
                      <a:pt x="6292" y="11533"/>
                    </a:cubicBezTo>
                    <a:cubicBezTo>
                      <a:pt x="6779" y="11381"/>
                      <a:pt x="7143" y="10956"/>
                      <a:pt x="7143" y="10408"/>
                    </a:cubicBezTo>
                    <a:cubicBezTo>
                      <a:pt x="7143" y="10256"/>
                      <a:pt x="7113" y="10104"/>
                      <a:pt x="7083" y="9952"/>
                    </a:cubicBezTo>
                    <a:cubicBezTo>
                      <a:pt x="7083" y="9588"/>
                      <a:pt x="6809" y="9253"/>
                      <a:pt x="6444" y="9101"/>
                    </a:cubicBezTo>
                    <a:cubicBezTo>
                      <a:pt x="6311" y="9052"/>
                      <a:pt x="6170" y="9029"/>
                      <a:pt x="6028" y="9029"/>
                    </a:cubicBezTo>
                    <a:cubicBezTo>
                      <a:pt x="5553" y="9029"/>
                      <a:pt x="5067" y="9288"/>
                      <a:pt x="4833" y="9709"/>
                    </a:cubicBezTo>
                    <a:cubicBezTo>
                      <a:pt x="4529" y="10256"/>
                      <a:pt x="4712" y="10956"/>
                      <a:pt x="5168" y="11320"/>
                    </a:cubicBezTo>
                    <a:cubicBezTo>
                      <a:pt x="5016" y="11867"/>
                      <a:pt x="4864" y="12445"/>
                      <a:pt x="4712" y="12962"/>
                    </a:cubicBezTo>
                    <a:cubicBezTo>
                      <a:pt x="4529" y="13600"/>
                      <a:pt x="4256" y="14329"/>
                      <a:pt x="4317" y="15029"/>
                    </a:cubicBezTo>
                    <a:cubicBezTo>
                      <a:pt x="3435" y="15728"/>
                      <a:pt x="2554" y="16457"/>
                      <a:pt x="1763" y="17217"/>
                    </a:cubicBezTo>
                    <a:cubicBezTo>
                      <a:pt x="1915" y="15880"/>
                      <a:pt x="1885" y="14573"/>
                      <a:pt x="2128" y="13235"/>
                    </a:cubicBezTo>
                    <a:cubicBezTo>
                      <a:pt x="2432" y="11776"/>
                      <a:pt x="2888" y="10378"/>
                      <a:pt x="3344" y="8980"/>
                    </a:cubicBezTo>
                    <a:cubicBezTo>
                      <a:pt x="4073" y="6883"/>
                      <a:pt x="4712" y="4451"/>
                      <a:pt x="6171" y="2688"/>
                    </a:cubicBezTo>
                    <a:cubicBezTo>
                      <a:pt x="6384" y="2840"/>
                      <a:pt x="6657" y="2931"/>
                      <a:pt x="6961" y="2931"/>
                    </a:cubicBezTo>
                    <a:cubicBezTo>
                      <a:pt x="7204" y="2931"/>
                      <a:pt x="7387" y="2901"/>
                      <a:pt x="7569" y="2809"/>
                    </a:cubicBezTo>
                    <a:cubicBezTo>
                      <a:pt x="7812" y="2779"/>
                      <a:pt x="8025" y="2627"/>
                      <a:pt x="8207" y="2475"/>
                    </a:cubicBezTo>
                    <a:cubicBezTo>
                      <a:pt x="8663" y="1989"/>
                      <a:pt x="8754" y="1229"/>
                      <a:pt x="8420" y="651"/>
                    </a:cubicBezTo>
                    <a:cubicBezTo>
                      <a:pt x="8154" y="195"/>
                      <a:pt x="7697" y="0"/>
                      <a:pt x="7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69"/>
              <p:cNvSpPr/>
              <p:nvPr/>
            </p:nvSpPr>
            <p:spPr>
              <a:xfrm>
                <a:off x="5456337" y="3613652"/>
                <a:ext cx="1075151" cy="918132"/>
              </a:xfrm>
              <a:custGeom>
                <a:avLst/>
                <a:gdLst/>
                <a:ahLst/>
                <a:cxnLst/>
                <a:rect l="l" t="t" r="r" b="b"/>
                <a:pathLst>
                  <a:path w="21247" h="18144" extrusionOk="0">
                    <a:moveTo>
                      <a:pt x="14150" y="0"/>
                    </a:moveTo>
                    <a:cubicBezTo>
                      <a:pt x="13792" y="0"/>
                      <a:pt x="13440" y="114"/>
                      <a:pt x="13162" y="365"/>
                    </a:cubicBezTo>
                    <a:cubicBezTo>
                      <a:pt x="12736" y="730"/>
                      <a:pt x="12584" y="1399"/>
                      <a:pt x="12797" y="1915"/>
                    </a:cubicBezTo>
                    <a:cubicBezTo>
                      <a:pt x="12949" y="2341"/>
                      <a:pt x="13283" y="2675"/>
                      <a:pt x="13648" y="2797"/>
                    </a:cubicBezTo>
                    <a:lnTo>
                      <a:pt x="13891" y="2918"/>
                    </a:lnTo>
                    <a:cubicBezTo>
                      <a:pt x="14023" y="2947"/>
                      <a:pt x="14158" y="2960"/>
                      <a:pt x="14291" y="2960"/>
                    </a:cubicBezTo>
                    <a:cubicBezTo>
                      <a:pt x="14587" y="2960"/>
                      <a:pt x="14876" y="2892"/>
                      <a:pt x="15107" y="2766"/>
                    </a:cubicBezTo>
                    <a:cubicBezTo>
                      <a:pt x="16536" y="4499"/>
                      <a:pt x="17204" y="6931"/>
                      <a:pt x="17873" y="9028"/>
                    </a:cubicBezTo>
                    <a:cubicBezTo>
                      <a:pt x="18359" y="10426"/>
                      <a:pt x="18815" y="11824"/>
                      <a:pt x="19089" y="13283"/>
                    </a:cubicBezTo>
                    <a:cubicBezTo>
                      <a:pt x="19362" y="14529"/>
                      <a:pt x="19332" y="15776"/>
                      <a:pt x="19484" y="17052"/>
                    </a:cubicBezTo>
                    <a:cubicBezTo>
                      <a:pt x="18754" y="16353"/>
                      <a:pt x="17964" y="15715"/>
                      <a:pt x="17204" y="15107"/>
                    </a:cubicBezTo>
                    <a:cubicBezTo>
                      <a:pt x="17235" y="14408"/>
                      <a:pt x="16961" y="13739"/>
                      <a:pt x="16779" y="13040"/>
                    </a:cubicBezTo>
                    <a:cubicBezTo>
                      <a:pt x="16627" y="12493"/>
                      <a:pt x="16475" y="11946"/>
                      <a:pt x="16323" y="11429"/>
                    </a:cubicBezTo>
                    <a:cubicBezTo>
                      <a:pt x="16779" y="11034"/>
                      <a:pt x="16991" y="10396"/>
                      <a:pt x="16688" y="9818"/>
                    </a:cubicBezTo>
                    <a:cubicBezTo>
                      <a:pt x="16450" y="9367"/>
                      <a:pt x="15991" y="9120"/>
                      <a:pt x="15511" y="9120"/>
                    </a:cubicBezTo>
                    <a:cubicBezTo>
                      <a:pt x="15377" y="9120"/>
                      <a:pt x="15240" y="9140"/>
                      <a:pt x="15107" y="9180"/>
                    </a:cubicBezTo>
                    <a:cubicBezTo>
                      <a:pt x="14712" y="9301"/>
                      <a:pt x="14438" y="9666"/>
                      <a:pt x="14438" y="10061"/>
                    </a:cubicBezTo>
                    <a:cubicBezTo>
                      <a:pt x="14408" y="10213"/>
                      <a:pt x="14377" y="10304"/>
                      <a:pt x="14377" y="10456"/>
                    </a:cubicBezTo>
                    <a:cubicBezTo>
                      <a:pt x="14377" y="11034"/>
                      <a:pt x="14742" y="11459"/>
                      <a:pt x="15259" y="11611"/>
                    </a:cubicBezTo>
                    <a:cubicBezTo>
                      <a:pt x="15320" y="12128"/>
                      <a:pt x="15472" y="12614"/>
                      <a:pt x="15593" y="13162"/>
                    </a:cubicBezTo>
                    <a:cubicBezTo>
                      <a:pt x="15654" y="13435"/>
                      <a:pt x="15745" y="13739"/>
                      <a:pt x="15806" y="14043"/>
                    </a:cubicBezTo>
                    <a:cubicBezTo>
                      <a:pt x="14894" y="13314"/>
                      <a:pt x="13952" y="12614"/>
                      <a:pt x="13040" y="11946"/>
                    </a:cubicBezTo>
                    <a:cubicBezTo>
                      <a:pt x="13070" y="11247"/>
                      <a:pt x="12827" y="10578"/>
                      <a:pt x="12615" y="9940"/>
                    </a:cubicBezTo>
                    <a:cubicBezTo>
                      <a:pt x="12463" y="9362"/>
                      <a:pt x="12311" y="8815"/>
                      <a:pt x="12159" y="8298"/>
                    </a:cubicBezTo>
                    <a:cubicBezTo>
                      <a:pt x="12615" y="7903"/>
                      <a:pt x="12858" y="7265"/>
                      <a:pt x="12554" y="6687"/>
                    </a:cubicBezTo>
                    <a:cubicBezTo>
                      <a:pt x="12313" y="6254"/>
                      <a:pt x="11825" y="5993"/>
                      <a:pt x="11331" y="5993"/>
                    </a:cubicBezTo>
                    <a:cubicBezTo>
                      <a:pt x="11200" y="5993"/>
                      <a:pt x="11070" y="6011"/>
                      <a:pt x="10943" y="6049"/>
                    </a:cubicBezTo>
                    <a:cubicBezTo>
                      <a:pt x="10578" y="6171"/>
                      <a:pt x="10304" y="6535"/>
                      <a:pt x="10304" y="6931"/>
                    </a:cubicBezTo>
                    <a:cubicBezTo>
                      <a:pt x="10274" y="7082"/>
                      <a:pt x="10244" y="7204"/>
                      <a:pt x="10244" y="7356"/>
                    </a:cubicBezTo>
                    <a:cubicBezTo>
                      <a:pt x="10244" y="7903"/>
                      <a:pt x="10608" y="8329"/>
                      <a:pt x="11095" y="8481"/>
                    </a:cubicBezTo>
                    <a:cubicBezTo>
                      <a:pt x="11186" y="9028"/>
                      <a:pt x="11338" y="9514"/>
                      <a:pt x="11459" y="10031"/>
                    </a:cubicBezTo>
                    <a:cubicBezTo>
                      <a:pt x="11520" y="10304"/>
                      <a:pt x="11611" y="10608"/>
                      <a:pt x="11672" y="10912"/>
                    </a:cubicBezTo>
                    <a:cubicBezTo>
                      <a:pt x="11520" y="10791"/>
                      <a:pt x="11338" y="10639"/>
                      <a:pt x="11186" y="10548"/>
                    </a:cubicBezTo>
                    <a:lnTo>
                      <a:pt x="9241" y="9058"/>
                    </a:lnTo>
                    <a:cubicBezTo>
                      <a:pt x="9271" y="9028"/>
                      <a:pt x="9332" y="8967"/>
                      <a:pt x="9332" y="8937"/>
                    </a:cubicBezTo>
                    <a:cubicBezTo>
                      <a:pt x="9484" y="8177"/>
                      <a:pt x="9119" y="7386"/>
                      <a:pt x="8937" y="6657"/>
                    </a:cubicBezTo>
                    <a:cubicBezTo>
                      <a:pt x="8785" y="6079"/>
                      <a:pt x="8633" y="5563"/>
                      <a:pt x="8481" y="5016"/>
                    </a:cubicBezTo>
                    <a:cubicBezTo>
                      <a:pt x="8937" y="4651"/>
                      <a:pt x="9180" y="4013"/>
                      <a:pt x="8876" y="3435"/>
                    </a:cubicBezTo>
                    <a:cubicBezTo>
                      <a:pt x="8641" y="2989"/>
                      <a:pt x="8172" y="2725"/>
                      <a:pt x="7690" y="2725"/>
                    </a:cubicBezTo>
                    <a:cubicBezTo>
                      <a:pt x="7548" y="2725"/>
                      <a:pt x="7404" y="2748"/>
                      <a:pt x="7265" y="2797"/>
                    </a:cubicBezTo>
                    <a:cubicBezTo>
                      <a:pt x="6900" y="2888"/>
                      <a:pt x="6627" y="3283"/>
                      <a:pt x="6627" y="3648"/>
                    </a:cubicBezTo>
                    <a:cubicBezTo>
                      <a:pt x="6596" y="3800"/>
                      <a:pt x="6535" y="3921"/>
                      <a:pt x="6535" y="4073"/>
                    </a:cubicBezTo>
                    <a:cubicBezTo>
                      <a:pt x="6535" y="4651"/>
                      <a:pt x="6931" y="5076"/>
                      <a:pt x="7417" y="5228"/>
                    </a:cubicBezTo>
                    <a:cubicBezTo>
                      <a:pt x="7508" y="5745"/>
                      <a:pt x="7660" y="6231"/>
                      <a:pt x="7751" y="6779"/>
                    </a:cubicBezTo>
                    <a:cubicBezTo>
                      <a:pt x="7873" y="7265"/>
                      <a:pt x="8025" y="7842"/>
                      <a:pt x="8207" y="8329"/>
                    </a:cubicBezTo>
                    <a:cubicBezTo>
                      <a:pt x="6596" y="7113"/>
                      <a:pt x="4924" y="5867"/>
                      <a:pt x="3283" y="4651"/>
                    </a:cubicBezTo>
                    <a:cubicBezTo>
                      <a:pt x="3313" y="4560"/>
                      <a:pt x="3344" y="4468"/>
                      <a:pt x="3344" y="4377"/>
                    </a:cubicBezTo>
                    <a:cubicBezTo>
                      <a:pt x="3496" y="3739"/>
                      <a:pt x="3192" y="3040"/>
                      <a:pt x="2645" y="2736"/>
                    </a:cubicBezTo>
                    <a:cubicBezTo>
                      <a:pt x="2440" y="2625"/>
                      <a:pt x="2218" y="2572"/>
                      <a:pt x="1993" y="2572"/>
                    </a:cubicBezTo>
                    <a:cubicBezTo>
                      <a:pt x="1784" y="2572"/>
                      <a:pt x="1573" y="2618"/>
                      <a:pt x="1368" y="2706"/>
                    </a:cubicBezTo>
                    <a:cubicBezTo>
                      <a:pt x="851" y="2797"/>
                      <a:pt x="395" y="3161"/>
                      <a:pt x="213" y="3739"/>
                    </a:cubicBezTo>
                    <a:cubicBezTo>
                      <a:pt x="0" y="4347"/>
                      <a:pt x="274" y="4985"/>
                      <a:pt x="760" y="5380"/>
                    </a:cubicBezTo>
                    <a:cubicBezTo>
                      <a:pt x="1037" y="5576"/>
                      <a:pt x="1349" y="5667"/>
                      <a:pt x="1668" y="5667"/>
                    </a:cubicBezTo>
                    <a:cubicBezTo>
                      <a:pt x="1944" y="5667"/>
                      <a:pt x="2225" y="5598"/>
                      <a:pt x="2493" y="5472"/>
                    </a:cubicBezTo>
                    <a:cubicBezTo>
                      <a:pt x="2645" y="5411"/>
                      <a:pt x="2736" y="5289"/>
                      <a:pt x="2888" y="5168"/>
                    </a:cubicBezTo>
                    <a:cubicBezTo>
                      <a:pt x="4347" y="6353"/>
                      <a:pt x="5745" y="7508"/>
                      <a:pt x="7204" y="8633"/>
                    </a:cubicBezTo>
                    <a:cubicBezTo>
                      <a:pt x="6657" y="8785"/>
                      <a:pt x="6171" y="8906"/>
                      <a:pt x="5624" y="9028"/>
                    </a:cubicBezTo>
                    <a:cubicBezTo>
                      <a:pt x="5168" y="9089"/>
                      <a:pt x="4651" y="9089"/>
                      <a:pt x="4195" y="9180"/>
                    </a:cubicBezTo>
                    <a:cubicBezTo>
                      <a:pt x="4165" y="9089"/>
                      <a:pt x="4104" y="9058"/>
                      <a:pt x="4043" y="9028"/>
                    </a:cubicBezTo>
                    <a:cubicBezTo>
                      <a:pt x="4013" y="8937"/>
                      <a:pt x="3921" y="8876"/>
                      <a:pt x="3861" y="8785"/>
                    </a:cubicBezTo>
                    <a:cubicBezTo>
                      <a:pt x="3613" y="8556"/>
                      <a:pt x="3281" y="8423"/>
                      <a:pt x="2949" y="8423"/>
                    </a:cubicBezTo>
                    <a:cubicBezTo>
                      <a:pt x="2751" y="8423"/>
                      <a:pt x="2553" y="8470"/>
                      <a:pt x="2371" y="8572"/>
                    </a:cubicBezTo>
                    <a:cubicBezTo>
                      <a:pt x="1946" y="8785"/>
                      <a:pt x="1733" y="9332"/>
                      <a:pt x="1733" y="9788"/>
                    </a:cubicBezTo>
                    <a:cubicBezTo>
                      <a:pt x="1733" y="10183"/>
                      <a:pt x="1885" y="10608"/>
                      <a:pt x="2189" y="10882"/>
                    </a:cubicBezTo>
                    <a:cubicBezTo>
                      <a:pt x="2452" y="11121"/>
                      <a:pt x="2790" y="11238"/>
                      <a:pt x="3126" y="11238"/>
                    </a:cubicBezTo>
                    <a:cubicBezTo>
                      <a:pt x="3644" y="11238"/>
                      <a:pt x="4156" y="10961"/>
                      <a:pt x="4377" y="10426"/>
                    </a:cubicBezTo>
                    <a:cubicBezTo>
                      <a:pt x="4408" y="10335"/>
                      <a:pt x="4408" y="10304"/>
                      <a:pt x="4468" y="10244"/>
                    </a:cubicBezTo>
                    <a:cubicBezTo>
                      <a:pt x="4599" y="10252"/>
                      <a:pt x="4729" y="10256"/>
                      <a:pt x="4858" y="10256"/>
                    </a:cubicBezTo>
                    <a:cubicBezTo>
                      <a:pt x="5209" y="10256"/>
                      <a:pt x="5547" y="10227"/>
                      <a:pt x="5836" y="10183"/>
                    </a:cubicBezTo>
                    <a:cubicBezTo>
                      <a:pt x="6657" y="10122"/>
                      <a:pt x="7599" y="9940"/>
                      <a:pt x="8359" y="9545"/>
                    </a:cubicBezTo>
                    <a:cubicBezTo>
                      <a:pt x="9089" y="10122"/>
                      <a:pt x="9849" y="10730"/>
                      <a:pt x="10578" y="11307"/>
                    </a:cubicBezTo>
                    <a:cubicBezTo>
                      <a:pt x="10791" y="11490"/>
                      <a:pt x="11034" y="11642"/>
                      <a:pt x="11247" y="11824"/>
                    </a:cubicBezTo>
                    <a:cubicBezTo>
                      <a:pt x="10608" y="11976"/>
                      <a:pt x="10000" y="12159"/>
                      <a:pt x="9362" y="12280"/>
                    </a:cubicBezTo>
                    <a:cubicBezTo>
                      <a:pt x="8906" y="12371"/>
                      <a:pt x="8359" y="12371"/>
                      <a:pt x="7903" y="12432"/>
                    </a:cubicBezTo>
                    <a:cubicBezTo>
                      <a:pt x="7873" y="12371"/>
                      <a:pt x="7842" y="12341"/>
                      <a:pt x="7751" y="12280"/>
                    </a:cubicBezTo>
                    <a:cubicBezTo>
                      <a:pt x="7721" y="12219"/>
                      <a:pt x="7660" y="12128"/>
                      <a:pt x="7569" y="12067"/>
                    </a:cubicBezTo>
                    <a:cubicBezTo>
                      <a:pt x="7339" y="11818"/>
                      <a:pt x="7013" y="11690"/>
                      <a:pt x="6673" y="11690"/>
                    </a:cubicBezTo>
                    <a:cubicBezTo>
                      <a:pt x="6474" y="11690"/>
                      <a:pt x="6271" y="11734"/>
                      <a:pt x="6079" y="11824"/>
                    </a:cubicBezTo>
                    <a:cubicBezTo>
                      <a:pt x="5684" y="12067"/>
                      <a:pt x="5441" y="12584"/>
                      <a:pt x="5441" y="13040"/>
                    </a:cubicBezTo>
                    <a:cubicBezTo>
                      <a:pt x="5441" y="13466"/>
                      <a:pt x="5593" y="13891"/>
                      <a:pt x="5897" y="14165"/>
                    </a:cubicBezTo>
                    <a:cubicBezTo>
                      <a:pt x="6168" y="14400"/>
                      <a:pt x="6502" y="14512"/>
                      <a:pt x="6833" y="14512"/>
                    </a:cubicBezTo>
                    <a:cubicBezTo>
                      <a:pt x="7357" y="14512"/>
                      <a:pt x="7874" y="14230"/>
                      <a:pt x="8116" y="13709"/>
                    </a:cubicBezTo>
                    <a:cubicBezTo>
                      <a:pt x="8146" y="13618"/>
                      <a:pt x="8146" y="13587"/>
                      <a:pt x="8177" y="13496"/>
                    </a:cubicBezTo>
                    <a:cubicBezTo>
                      <a:pt x="8328" y="13515"/>
                      <a:pt x="8481" y="13522"/>
                      <a:pt x="8633" y="13522"/>
                    </a:cubicBezTo>
                    <a:cubicBezTo>
                      <a:pt x="8969" y="13522"/>
                      <a:pt x="9293" y="13487"/>
                      <a:pt x="9545" y="13466"/>
                    </a:cubicBezTo>
                    <a:cubicBezTo>
                      <a:pt x="10487" y="13405"/>
                      <a:pt x="11520" y="13162"/>
                      <a:pt x="12371" y="12675"/>
                    </a:cubicBezTo>
                    <a:cubicBezTo>
                      <a:pt x="13314" y="13435"/>
                      <a:pt x="14256" y="14225"/>
                      <a:pt x="15259" y="14955"/>
                    </a:cubicBezTo>
                    <a:cubicBezTo>
                      <a:pt x="14681" y="15107"/>
                      <a:pt x="14104" y="15259"/>
                      <a:pt x="13526" y="15380"/>
                    </a:cubicBezTo>
                    <a:cubicBezTo>
                      <a:pt x="13070" y="15441"/>
                      <a:pt x="12554" y="15441"/>
                      <a:pt x="12098" y="15532"/>
                    </a:cubicBezTo>
                    <a:cubicBezTo>
                      <a:pt x="12067" y="15441"/>
                      <a:pt x="12007" y="15411"/>
                      <a:pt x="11946" y="15380"/>
                    </a:cubicBezTo>
                    <a:cubicBezTo>
                      <a:pt x="11915" y="15289"/>
                      <a:pt x="11824" y="15228"/>
                      <a:pt x="11763" y="15137"/>
                    </a:cubicBezTo>
                    <a:cubicBezTo>
                      <a:pt x="11516" y="14909"/>
                      <a:pt x="11184" y="14775"/>
                      <a:pt x="10851" y="14775"/>
                    </a:cubicBezTo>
                    <a:cubicBezTo>
                      <a:pt x="10654" y="14775"/>
                      <a:pt x="10455" y="14823"/>
                      <a:pt x="10274" y="14925"/>
                    </a:cubicBezTo>
                    <a:cubicBezTo>
                      <a:pt x="9849" y="15137"/>
                      <a:pt x="9636" y="15684"/>
                      <a:pt x="9636" y="16140"/>
                    </a:cubicBezTo>
                    <a:cubicBezTo>
                      <a:pt x="9636" y="16536"/>
                      <a:pt x="9788" y="16961"/>
                      <a:pt x="10092" y="17235"/>
                    </a:cubicBezTo>
                    <a:cubicBezTo>
                      <a:pt x="10355" y="17474"/>
                      <a:pt x="10693" y="17591"/>
                      <a:pt x="11029" y="17591"/>
                    </a:cubicBezTo>
                    <a:cubicBezTo>
                      <a:pt x="11547" y="17591"/>
                      <a:pt x="12059" y="17313"/>
                      <a:pt x="12280" y="16779"/>
                    </a:cubicBezTo>
                    <a:cubicBezTo>
                      <a:pt x="12311" y="16687"/>
                      <a:pt x="12311" y="16657"/>
                      <a:pt x="12371" y="16596"/>
                    </a:cubicBezTo>
                    <a:cubicBezTo>
                      <a:pt x="12502" y="16604"/>
                      <a:pt x="12632" y="16608"/>
                      <a:pt x="12761" y="16608"/>
                    </a:cubicBezTo>
                    <a:cubicBezTo>
                      <a:pt x="13112" y="16608"/>
                      <a:pt x="13450" y="16580"/>
                      <a:pt x="13739" y="16536"/>
                    </a:cubicBezTo>
                    <a:cubicBezTo>
                      <a:pt x="14590" y="16475"/>
                      <a:pt x="15624" y="16232"/>
                      <a:pt x="16414" y="15836"/>
                    </a:cubicBezTo>
                    <a:cubicBezTo>
                      <a:pt x="17387" y="16536"/>
                      <a:pt x="18359" y="17235"/>
                      <a:pt x="19362" y="17873"/>
                    </a:cubicBezTo>
                    <a:cubicBezTo>
                      <a:pt x="19404" y="17894"/>
                      <a:pt x="19475" y="17929"/>
                      <a:pt x="19535" y="17929"/>
                    </a:cubicBezTo>
                    <a:cubicBezTo>
                      <a:pt x="19562" y="17929"/>
                      <a:pt x="19587" y="17922"/>
                      <a:pt x="19606" y="17903"/>
                    </a:cubicBezTo>
                    <a:cubicBezTo>
                      <a:pt x="19634" y="18073"/>
                      <a:pt x="19754" y="18144"/>
                      <a:pt x="19881" y="18144"/>
                    </a:cubicBezTo>
                    <a:cubicBezTo>
                      <a:pt x="20026" y="18144"/>
                      <a:pt x="20181" y="18050"/>
                      <a:pt x="20213" y="17903"/>
                    </a:cubicBezTo>
                    <a:cubicBezTo>
                      <a:pt x="21247" y="14681"/>
                      <a:pt x="19575" y="10426"/>
                      <a:pt x="18602" y="7386"/>
                    </a:cubicBezTo>
                    <a:cubicBezTo>
                      <a:pt x="17995" y="5380"/>
                      <a:pt x="17265" y="3374"/>
                      <a:pt x="15776" y="1946"/>
                    </a:cubicBezTo>
                    <a:cubicBezTo>
                      <a:pt x="15928" y="1459"/>
                      <a:pt x="15836" y="882"/>
                      <a:pt x="15411" y="517"/>
                    </a:cubicBezTo>
                    <a:cubicBezTo>
                      <a:pt x="15085" y="191"/>
                      <a:pt x="14613" y="0"/>
                      <a:pt x="141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69"/>
              <p:cNvSpPr/>
              <p:nvPr/>
            </p:nvSpPr>
            <p:spPr>
              <a:xfrm>
                <a:off x="5525560" y="1695340"/>
                <a:ext cx="2041102" cy="1896025"/>
              </a:xfrm>
              <a:custGeom>
                <a:avLst/>
                <a:gdLst/>
                <a:ahLst/>
                <a:cxnLst/>
                <a:rect l="l" t="t" r="r" b="b"/>
                <a:pathLst>
                  <a:path w="40336" h="37469" extrusionOk="0">
                    <a:moveTo>
                      <a:pt x="20171" y="1"/>
                    </a:moveTo>
                    <a:cubicBezTo>
                      <a:pt x="19162" y="1"/>
                      <a:pt x="18141" y="82"/>
                      <a:pt x="17113" y="250"/>
                    </a:cubicBezTo>
                    <a:cubicBezTo>
                      <a:pt x="6900" y="1952"/>
                      <a:pt x="0" y="11588"/>
                      <a:pt x="1672" y="21801"/>
                    </a:cubicBezTo>
                    <a:cubicBezTo>
                      <a:pt x="3201" y="30946"/>
                      <a:pt x="11130" y="37468"/>
                      <a:pt x="20128" y="37468"/>
                    </a:cubicBezTo>
                    <a:cubicBezTo>
                      <a:pt x="21149" y="37468"/>
                      <a:pt x="22183" y="37385"/>
                      <a:pt x="23222" y="37211"/>
                    </a:cubicBezTo>
                    <a:cubicBezTo>
                      <a:pt x="33435" y="35539"/>
                      <a:pt x="40335" y="25904"/>
                      <a:pt x="38663" y="15691"/>
                    </a:cubicBezTo>
                    <a:cubicBezTo>
                      <a:pt x="37133" y="6506"/>
                      <a:pt x="29185" y="1"/>
                      <a:pt x="201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69"/>
              <p:cNvSpPr/>
              <p:nvPr/>
            </p:nvSpPr>
            <p:spPr>
              <a:xfrm>
                <a:off x="6554501" y="1934079"/>
                <a:ext cx="887568" cy="1647314"/>
              </a:xfrm>
              <a:custGeom>
                <a:avLst/>
                <a:gdLst/>
                <a:ahLst/>
                <a:cxnLst/>
                <a:rect l="l" t="t" r="r" b="b"/>
                <a:pathLst>
                  <a:path w="17540" h="32554" extrusionOk="0">
                    <a:moveTo>
                      <a:pt x="12311" y="0"/>
                    </a:moveTo>
                    <a:cubicBezTo>
                      <a:pt x="12220" y="244"/>
                      <a:pt x="12098" y="395"/>
                      <a:pt x="11977" y="578"/>
                    </a:cubicBezTo>
                    <a:cubicBezTo>
                      <a:pt x="11399" y="1399"/>
                      <a:pt x="10639" y="1854"/>
                      <a:pt x="9667" y="2067"/>
                    </a:cubicBezTo>
                    <a:cubicBezTo>
                      <a:pt x="8420" y="2280"/>
                      <a:pt x="7205" y="2402"/>
                      <a:pt x="6050" y="3040"/>
                    </a:cubicBezTo>
                    <a:cubicBezTo>
                      <a:pt x="5138" y="3526"/>
                      <a:pt x="4195" y="4195"/>
                      <a:pt x="3861" y="5198"/>
                    </a:cubicBezTo>
                    <a:cubicBezTo>
                      <a:pt x="3557" y="6079"/>
                      <a:pt x="3709" y="7022"/>
                      <a:pt x="3922" y="7934"/>
                    </a:cubicBezTo>
                    <a:cubicBezTo>
                      <a:pt x="4165" y="8815"/>
                      <a:pt x="4499" y="9605"/>
                      <a:pt x="4773" y="10487"/>
                    </a:cubicBezTo>
                    <a:cubicBezTo>
                      <a:pt x="4864" y="10821"/>
                      <a:pt x="4925" y="11095"/>
                      <a:pt x="4803" y="11429"/>
                    </a:cubicBezTo>
                    <a:cubicBezTo>
                      <a:pt x="4682" y="11824"/>
                      <a:pt x="4226" y="12280"/>
                      <a:pt x="4408" y="12706"/>
                    </a:cubicBezTo>
                    <a:cubicBezTo>
                      <a:pt x="4651" y="13314"/>
                      <a:pt x="5533" y="13526"/>
                      <a:pt x="5867" y="14104"/>
                    </a:cubicBezTo>
                    <a:cubicBezTo>
                      <a:pt x="6050" y="14438"/>
                      <a:pt x="6141" y="14833"/>
                      <a:pt x="6354" y="15137"/>
                    </a:cubicBezTo>
                    <a:cubicBezTo>
                      <a:pt x="6475" y="15320"/>
                      <a:pt x="6627" y="15472"/>
                      <a:pt x="6749" y="15624"/>
                    </a:cubicBezTo>
                    <a:cubicBezTo>
                      <a:pt x="6901" y="15897"/>
                      <a:pt x="6901" y="16080"/>
                      <a:pt x="6688" y="16353"/>
                    </a:cubicBezTo>
                    <a:cubicBezTo>
                      <a:pt x="6293" y="16991"/>
                      <a:pt x="5594" y="17569"/>
                      <a:pt x="5016" y="18025"/>
                    </a:cubicBezTo>
                    <a:cubicBezTo>
                      <a:pt x="4256" y="18572"/>
                      <a:pt x="3405" y="18937"/>
                      <a:pt x="2584" y="19423"/>
                    </a:cubicBezTo>
                    <a:cubicBezTo>
                      <a:pt x="1642" y="20001"/>
                      <a:pt x="913" y="20821"/>
                      <a:pt x="305" y="21733"/>
                    </a:cubicBezTo>
                    <a:cubicBezTo>
                      <a:pt x="92" y="22128"/>
                      <a:pt x="1" y="22189"/>
                      <a:pt x="274" y="22463"/>
                    </a:cubicBezTo>
                    <a:cubicBezTo>
                      <a:pt x="548" y="22736"/>
                      <a:pt x="730" y="23040"/>
                      <a:pt x="822" y="23375"/>
                    </a:cubicBezTo>
                    <a:cubicBezTo>
                      <a:pt x="1034" y="24195"/>
                      <a:pt x="882" y="25168"/>
                      <a:pt x="852" y="26019"/>
                    </a:cubicBezTo>
                    <a:cubicBezTo>
                      <a:pt x="822" y="27083"/>
                      <a:pt x="822" y="28207"/>
                      <a:pt x="1034" y="29271"/>
                    </a:cubicBezTo>
                    <a:cubicBezTo>
                      <a:pt x="1277" y="30396"/>
                      <a:pt x="1825" y="31581"/>
                      <a:pt x="2584" y="32554"/>
                    </a:cubicBezTo>
                    <a:cubicBezTo>
                      <a:pt x="5563" y="32098"/>
                      <a:pt x="8329" y="30973"/>
                      <a:pt x="10700" y="29302"/>
                    </a:cubicBezTo>
                    <a:cubicBezTo>
                      <a:pt x="11338" y="27630"/>
                      <a:pt x="11764" y="25837"/>
                      <a:pt x="11946" y="24134"/>
                    </a:cubicBezTo>
                    <a:cubicBezTo>
                      <a:pt x="12098" y="22615"/>
                      <a:pt x="12098" y="21216"/>
                      <a:pt x="11399" y="19788"/>
                    </a:cubicBezTo>
                    <a:cubicBezTo>
                      <a:pt x="10731" y="18390"/>
                      <a:pt x="9667" y="16900"/>
                      <a:pt x="10092" y="15229"/>
                    </a:cubicBezTo>
                    <a:cubicBezTo>
                      <a:pt x="10335" y="14104"/>
                      <a:pt x="11764" y="13466"/>
                      <a:pt x="12554" y="12706"/>
                    </a:cubicBezTo>
                    <a:cubicBezTo>
                      <a:pt x="14226" y="11064"/>
                      <a:pt x="15928" y="9423"/>
                      <a:pt x="17539" y="7721"/>
                    </a:cubicBezTo>
                    <a:cubicBezTo>
                      <a:pt x="16475" y="4712"/>
                      <a:pt x="14652" y="2098"/>
                      <a:pt x="12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69"/>
              <p:cNvSpPr/>
              <p:nvPr/>
            </p:nvSpPr>
            <p:spPr>
              <a:xfrm>
                <a:off x="5602425" y="2319968"/>
                <a:ext cx="859888" cy="1059971"/>
              </a:xfrm>
              <a:custGeom>
                <a:avLst/>
                <a:gdLst/>
                <a:ahLst/>
                <a:cxnLst/>
                <a:rect l="l" t="t" r="r" b="b"/>
                <a:pathLst>
                  <a:path w="16993" h="20947" extrusionOk="0">
                    <a:moveTo>
                      <a:pt x="3961" y="0"/>
                    </a:moveTo>
                    <a:cubicBezTo>
                      <a:pt x="2945" y="0"/>
                      <a:pt x="1929" y="184"/>
                      <a:pt x="913" y="551"/>
                    </a:cubicBezTo>
                    <a:cubicBezTo>
                      <a:pt x="305" y="2374"/>
                      <a:pt x="1" y="4320"/>
                      <a:pt x="1" y="6326"/>
                    </a:cubicBezTo>
                    <a:cubicBezTo>
                      <a:pt x="1" y="12253"/>
                      <a:pt x="2767" y="17481"/>
                      <a:pt x="7053" y="20946"/>
                    </a:cubicBezTo>
                    <a:cubicBezTo>
                      <a:pt x="6870" y="20490"/>
                      <a:pt x="6810" y="20004"/>
                      <a:pt x="6810" y="19457"/>
                    </a:cubicBezTo>
                    <a:cubicBezTo>
                      <a:pt x="6810" y="18484"/>
                      <a:pt x="7235" y="17633"/>
                      <a:pt x="7873" y="16873"/>
                    </a:cubicBezTo>
                    <a:cubicBezTo>
                      <a:pt x="8572" y="16083"/>
                      <a:pt x="9545" y="15718"/>
                      <a:pt x="10457" y="15201"/>
                    </a:cubicBezTo>
                    <a:cubicBezTo>
                      <a:pt x="11308" y="14745"/>
                      <a:pt x="12372" y="13834"/>
                      <a:pt x="12463" y="12831"/>
                    </a:cubicBezTo>
                    <a:cubicBezTo>
                      <a:pt x="12554" y="11979"/>
                      <a:pt x="10548" y="12253"/>
                      <a:pt x="10001" y="11979"/>
                    </a:cubicBezTo>
                    <a:cubicBezTo>
                      <a:pt x="8755" y="11463"/>
                      <a:pt x="9211" y="9821"/>
                      <a:pt x="9879" y="8970"/>
                    </a:cubicBezTo>
                    <a:cubicBezTo>
                      <a:pt x="10761" y="7876"/>
                      <a:pt x="12098" y="7055"/>
                      <a:pt x="13527" y="6964"/>
                    </a:cubicBezTo>
                    <a:cubicBezTo>
                      <a:pt x="14560" y="6934"/>
                      <a:pt x="16992" y="7055"/>
                      <a:pt x="16202" y="5323"/>
                    </a:cubicBezTo>
                    <a:cubicBezTo>
                      <a:pt x="15839" y="4574"/>
                      <a:pt x="14920" y="4497"/>
                      <a:pt x="14115" y="4497"/>
                    </a:cubicBezTo>
                    <a:cubicBezTo>
                      <a:pt x="13908" y="4497"/>
                      <a:pt x="13708" y="4502"/>
                      <a:pt x="13527" y="4502"/>
                    </a:cubicBezTo>
                    <a:cubicBezTo>
                      <a:pt x="12767" y="4502"/>
                      <a:pt x="12007" y="4502"/>
                      <a:pt x="11308" y="4381"/>
                    </a:cubicBezTo>
                    <a:cubicBezTo>
                      <a:pt x="9971" y="4198"/>
                      <a:pt x="8360" y="3803"/>
                      <a:pt x="7235" y="3104"/>
                    </a:cubicBezTo>
                    <a:cubicBezTo>
                      <a:pt x="6688" y="2739"/>
                      <a:pt x="6597" y="2374"/>
                      <a:pt x="6566" y="1767"/>
                    </a:cubicBezTo>
                    <a:cubicBezTo>
                      <a:pt x="6506" y="1037"/>
                      <a:pt x="6566" y="551"/>
                      <a:pt x="5746" y="277"/>
                    </a:cubicBezTo>
                    <a:cubicBezTo>
                      <a:pt x="5259" y="125"/>
                      <a:pt x="4712" y="64"/>
                      <a:pt x="4195" y="4"/>
                    </a:cubicBezTo>
                    <a:cubicBezTo>
                      <a:pt x="4117" y="1"/>
                      <a:pt x="4039" y="0"/>
                      <a:pt x="39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69"/>
              <p:cNvSpPr/>
              <p:nvPr/>
            </p:nvSpPr>
            <p:spPr>
              <a:xfrm>
                <a:off x="6088456" y="1697212"/>
                <a:ext cx="885999" cy="465644"/>
              </a:xfrm>
              <a:custGeom>
                <a:avLst/>
                <a:gdLst/>
                <a:ahLst/>
                <a:cxnLst/>
                <a:rect l="l" t="t" r="r" b="b"/>
                <a:pathLst>
                  <a:path w="17509" h="9202" extrusionOk="0">
                    <a:moveTo>
                      <a:pt x="9028" y="0"/>
                    </a:moveTo>
                    <a:cubicBezTo>
                      <a:pt x="5867" y="0"/>
                      <a:pt x="2919" y="760"/>
                      <a:pt x="335" y="2128"/>
                    </a:cubicBezTo>
                    <a:cubicBezTo>
                      <a:pt x="396" y="3101"/>
                      <a:pt x="1" y="4073"/>
                      <a:pt x="214" y="5016"/>
                    </a:cubicBezTo>
                    <a:cubicBezTo>
                      <a:pt x="457" y="5988"/>
                      <a:pt x="1885" y="6444"/>
                      <a:pt x="2645" y="6809"/>
                    </a:cubicBezTo>
                    <a:cubicBezTo>
                      <a:pt x="3314" y="7143"/>
                      <a:pt x="3831" y="7356"/>
                      <a:pt x="4074" y="8116"/>
                    </a:cubicBezTo>
                    <a:cubicBezTo>
                      <a:pt x="4226" y="8572"/>
                      <a:pt x="4317" y="8967"/>
                      <a:pt x="4803" y="9119"/>
                    </a:cubicBezTo>
                    <a:cubicBezTo>
                      <a:pt x="4973" y="9175"/>
                      <a:pt x="5157" y="9202"/>
                      <a:pt x="5345" y="9202"/>
                    </a:cubicBezTo>
                    <a:cubicBezTo>
                      <a:pt x="5867" y="9202"/>
                      <a:pt x="6422" y="8998"/>
                      <a:pt x="6779" y="8663"/>
                    </a:cubicBezTo>
                    <a:cubicBezTo>
                      <a:pt x="7661" y="7873"/>
                      <a:pt x="8025" y="6687"/>
                      <a:pt x="9120" y="6049"/>
                    </a:cubicBezTo>
                    <a:cubicBezTo>
                      <a:pt x="9428" y="5861"/>
                      <a:pt x="9720" y="5790"/>
                      <a:pt x="10004" y="5790"/>
                    </a:cubicBezTo>
                    <a:cubicBezTo>
                      <a:pt x="10866" y="5790"/>
                      <a:pt x="11655" y="6444"/>
                      <a:pt x="12615" y="6444"/>
                    </a:cubicBezTo>
                    <a:cubicBezTo>
                      <a:pt x="14013" y="6444"/>
                      <a:pt x="15229" y="5289"/>
                      <a:pt x="15989" y="4225"/>
                    </a:cubicBezTo>
                    <a:cubicBezTo>
                      <a:pt x="16506" y="3496"/>
                      <a:pt x="16962" y="2736"/>
                      <a:pt x="17509" y="2037"/>
                    </a:cubicBezTo>
                    <a:cubicBezTo>
                      <a:pt x="14956" y="730"/>
                      <a:pt x="12068" y="0"/>
                      <a:pt x="90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69"/>
              <p:cNvSpPr/>
              <p:nvPr/>
            </p:nvSpPr>
            <p:spPr>
              <a:xfrm>
                <a:off x="5610875" y="1636237"/>
                <a:ext cx="172150" cy="147203"/>
              </a:xfrm>
              <a:custGeom>
                <a:avLst/>
                <a:gdLst/>
                <a:ahLst/>
                <a:cxnLst/>
                <a:rect l="l" t="t" r="r" b="b"/>
                <a:pathLst>
                  <a:path w="3402" h="2909" extrusionOk="0">
                    <a:moveTo>
                      <a:pt x="2860" y="1"/>
                    </a:moveTo>
                    <a:cubicBezTo>
                      <a:pt x="2797" y="1"/>
                      <a:pt x="2730" y="16"/>
                      <a:pt x="2661" y="50"/>
                    </a:cubicBezTo>
                    <a:cubicBezTo>
                      <a:pt x="1779" y="446"/>
                      <a:pt x="837" y="1053"/>
                      <a:pt x="320" y="1905"/>
                    </a:cubicBezTo>
                    <a:cubicBezTo>
                      <a:pt x="1" y="2407"/>
                      <a:pt x="435" y="2909"/>
                      <a:pt x="904" y="2909"/>
                    </a:cubicBezTo>
                    <a:cubicBezTo>
                      <a:pt x="1059" y="2909"/>
                      <a:pt x="1217" y="2854"/>
                      <a:pt x="1354" y="2725"/>
                    </a:cubicBezTo>
                    <a:cubicBezTo>
                      <a:pt x="1718" y="2421"/>
                      <a:pt x="1962" y="2057"/>
                      <a:pt x="2266" y="1722"/>
                    </a:cubicBezTo>
                    <a:cubicBezTo>
                      <a:pt x="2570" y="1357"/>
                      <a:pt x="2873" y="1023"/>
                      <a:pt x="3147" y="689"/>
                    </a:cubicBezTo>
                    <a:cubicBezTo>
                      <a:pt x="3402" y="409"/>
                      <a:pt x="3187" y="1"/>
                      <a:pt x="28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69"/>
              <p:cNvSpPr/>
              <p:nvPr/>
            </p:nvSpPr>
            <p:spPr>
              <a:xfrm>
                <a:off x="6133543" y="1305049"/>
                <a:ext cx="179538" cy="66188"/>
              </a:xfrm>
              <a:custGeom>
                <a:avLst/>
                <a:gdLst/>
                <a:ahLst/>
                <a:cxnLst/>
                <a:rect l="l" t="t" r="r" b="b"/>
                <a:pathLst>
                  <a:path w="3548" h="1308" extrusionOk="0">
                    <a:moveTo>
                      <a:pt x="2101" y="1"/>
                    </a:moveTo>
                    <a:cubicBezTo>
                      <a:pt x="1579" y="1"/>
                      <a:pt x="1052" y="88"/>
                      <a:pt x="539" y="273"/>
                    </a:cubicBezTo>
                    <a:cubicBezTo>
                      <a:pt x="0" y="423"/>
                      <a:pt x="80" y="1307"/>
                      <a:pt x="661" y="1307"/>
                    </a:cubicBezTo>
                    <a:cubicBezTo>
                      <a:pt x="671" y="1307"/>
                      <a:pt x="681" y="1307"/>
                      <a:pt x="691" y="1307"/>
                    </a:cubicBezTo>
                    <a:cubicBezTo>
                      <a:pt x="1390" y="1215"/>
                      <a:pt x="2028" y="1215"/>
                      <a:pt x="2697" y="1185"/>
                    </a:cubicBezTo>
                    <a:cubicBezTo>
                      <a:pt x="3305" y="1155"/>
                      <a:pt x="3548" y="152"/>
                      <a:pt x="2849" y="60"/>
                    </a:cubicBezTo>
                    <a:cubicBezTo>
                      <a:pt x="2602" y="21"/>
                      <a:pt x="2352" y="1"/>
                      <a:pt x="2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69"/>
              <p:cNvSpPr/>
              <p:nvPr/>
            </p:nvSpPr>
            <p:spPr>
              <a:xfrm>
                <a:off x="6572970" y="1386265"/>
                <a:ext cx="147709" cy="63658"/>
              </a:xfrm>
              <a:custGeom>
                <a:avLst/>
                <a:gdLst/>
                <a:ahLst/>
                <a:cxnLst/>
                <a:rect l="l" t="t" r="r" b="b"/>
                <a:pathLst>
                  <a:path w="2919" h="1258" extrusionOk="0">
                    <a:moveTo>
                      <a:pt x="960" y="1"/>
                    </a:moveTo>
                    <a:cubicBezTo>
                      <a:pt x="804" y="1"/>
                      <a:pt x="651" y="12"/>
                      <a:pt x="487" y="66"/>
                    </a:cubicBezTo>
                    <a:cubicBezTo>
                      <a:pt x="183" y="157"/>
                      <a:pt x="1" y="583"/>
                      <a:pt x="305" y="796"/>
                    </a:cubicBezTo>
                    <a:cubicBezTo>
                      <a:pt x="708" y="1145"/>
                      <a:pt x="1302" y="1257"/>
                      <a:pt x="1855" y="1257"/>
                    </a:cubicBezTo>
                    <a:cubicBezTo>
                      <a:pt x="1926" y="1257"/>
                      <a:pt x="1998" y="1255"/>
                      <a:pt x="2067" y="1252"/>
                    </a:cubicBezTo>
                    <a:cubicBezTo>
                      <a:pt x="2919" y="1252"/>
                      <a:pt x="2888" y="36"/>
                      <a:pt x="2067" y="6"/>
                    </a:cubicBezTo>
                    <a:lnTo>
                      <a:pt x="1277" y="6"/>
                    </a:lnTo>
                    <a:cubicBezTo>
                      <a:pt x="1168" y="6"/>
                      <a:pt x="1063" y="1"/>
                      <a:pt x="9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69"/>
              <p:cNvSpPr/>
              <p:nvPr/>
            </p:nvSpPr>
            <p:spPr>
              <a:xfrm>
                <a:off x="5259445" y="1703284"/>
                <a:ext cx="446112" cy="416003"/>
              </a:xfrm>
              <a:custGeom>
                <a:avLst/>
                <a:gdLst/>
                <a:ahLst/>
                <a:cxnLst/>
                <a:rect l="l" t="t" r="r" b="b"/>
                <a:pathLst>
                  <a:path w="8816" h="8221" extrusionOk="0">
                    <a:moveTo>
                      <a:pt x="3644" y="0"/>
                    </a:moveTo>
                    <a:cubicBezTo>
                      <a:pt x="2503" y="0"/>
                      <a:pt x="1406" y="402"/>
                      <a:pt x="761" y="1370"/>
                    </a:cubicBezTo>
                    <a:cubicBezTo>
                      <a:pt x="122" y="2282"/>
                      <a:pt x="1" y="3558"/>
                      <a:pt x="821" y="4409"/>
                    </a:cubicBezTo>
                    <a:cubicBezTo>
                      <a:pt x="1230" y="4796"/>
                      <a:pt x="1630" y="4933"/>
                      <a:pt x="2028" y="4933"/>
                    </a:cubicBezTo>
                    <a:cubicBezTo>
                      <a:pt x="2726" y="4933"/>
                      <a:pt x="3418" y="4509"/>
                      <a:pt x="4134" y="4257"/>
                    </a:cubicBezTo>
                    <a:cubicBezTo>
                      <a:pt x="4330" y="4196"/>
                      <a:pt x="4521" y="4155"/>
                      <a:pt x="4705" y="4155"/>
                    </a:cubicBezTo>
                    <a:cubicBezTo>
                      <a:pt x="4978" y="4155"/>
                      <a:pt x="5236" y="4246"/>
                      <a:pt x="5472" y="4501"/>
                    </a:cubicBezTo>
                    <a:cubicBezTo>
                      <a:pt x="5958" y="5017"/>
                      <a:pt x="5654" y="5321"/>
                      <a:pt x="5168" y="5747"/>
                    </a:cubicBezTo>
                    <a:cubicBezTo>
                      <a:pt x="4621" y="6172"/>
                      <a:pt x="4134" y="6385"/>
                      <a:pt x="3709" y="6963"/>
                    </a:cubicBezTo>
                    <a:cubicBezTo>
                      <a:pt x="3251" y="7624"/>
                      <a:pt x="3921" y="8221"/>
                      <a:pt x="4543" y="8221"/>
                    </a:cubicBezTo>
                    <a:cubicBezTo>
                      <a:pt x="4665" y="8221"/>
                      <a:pt x="4785" y="8198"/>
                      <a:pt x="4894" y="8148"/>
                    </a:cubicBezTo>
                    <a:cubicBezTo>
                      <a:pt x="6840" y="7327"/>
                      <a:pt x="8815" y="5291"/>
                      <a:pt x="7174" y="3285"/>
                    </a:cubicBezTo>
                    <a:cubicBezTo>
                      <a:pt x="6635" y="2592"/>
                      <a:pt x="5794" y="2246"/>
                      <a:pt x="4923" y="2246"/>
                    </a:cubicBezTo>
                    <a:cubicBezTo>
                      <a:pt x="4762" y="2246"/>
                      <a:pt x="4600" y="2258"/>
                      <a:pt x="4438" y="2282"/>
                    </a:cubicBezTo>
                    <a:cubicBezTo>
                      <a:pt x="4033" y="2369"/>
                      <a:pt x="3186" y="2924"/>
                      <a:pt x="2818" y="2924"/>
                    </a:cubicBezTo>
                    <a:cubicBezTo>
                      <a:pt x="2800" y="2924"/>
                      <a:pt x="2783" y="2923"/>
                      <a:pt x="2767" y="2920"/>
                    </a:cubicBezTo>
                    <a:lnTo>
                      <a:pt x="2706" y="2859"/>
                    </a:lnTo>
                    <a:cubicBezTo>
                      <a:pt x="2645" y="2890"/>
                      <a:pt x="2615" y="2920"/>
                      <a:pt x="2615" y="2981"/>
                    </a:cubicBezTo>
                    <a:cubicBezTo>
                      <a:pt x="2523" y="3072"/>
                      <a:pt x="2432" y="3072"/>
                      <a:pt x="2311" y="3072"/>
                    </a:cubicBezTo>
                    <a:lnTo>
                      <a:pt x="2189" y="3072"/>
                    </a:lnTo>
                    <a:cubicBezTo>
                      <a:pt x="2162" y="3080"/>
                      <a:pt x="2135" y="3084"/>
                      <a:pt x="2109" y="3084"/>
                    </a:cubicBezTo>
                    <a:cubicBezTo>
                      <a:pt x="1836" y="3084"/>
                      <a:pt x="1605" y="2683"/>
                      <a:pt x="1855" y="2434"/>
                    </a:cubicBezTo>
                    <a:lnTo>
                      <a:pt x="1885" y="2403"/>
                    </a:lnTo>
                    <a:cubicBezTo>
                      <a:pt x="1946" y="2342"/>
                      <a:pt x="1946" y="2282"/>
                      <a:pt x="1976" y="2251"/>
                    </a:cubicBezTo>
                    <a:cubicBezTo>
                      <a:pt x="2037" y="2130"/>
                      <a:pt x="2128" y="2039"/>
                      <a:pt x="2159" y="1947"/>
                    </a:cubicBezTo>
                    <a:cubicBezTo>
                      <a:pt x="2250" y="1826"/>
                      <a:pt x="2311" y="1795"/>
                      <a:pt x="2402" y="1735"/>
                    </a:cubicBezTo>
                    <a:cubicBezTo>
                      <a:pt x="2432" y="1704"/>
                      <a:pt x="2463" y="1674"/>
                      <a:pt x="2463" y="1643"/>
                    </a:cubicBezTo>
                    <a:cubicBezTo>
                      <a:pt x="2888" y="1248"/>
                      <a:pt x="3375" y="1096"/>
                      <a:pt x="3922" y="1035"/>
                    </a:cubicBezTo>
                    <a:cubicBezTo>
                      <a:pt x="4530" y="914"/>
                      <a:pt x="4317" y="2"/>
                      <a:pt x="3770" y="2"/>
                    </a:cubicBezTo>
                    <a:cubicBezTo>
                      <a:pt x="3728" y="1"/>
                      <a:pt x="3686" y="0"/>
                      <a:pt x="36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69"/>
              <p:cNvSpPr/>
              <p:nvPr/>
            </p:nvSpPr>
            <p:spPr>
              <a:xfrm>
                <a:off x="5504004" y="1490099"/>
                <a:ext cx="378051" cy="404668"/>
              </a:xfrm>
              <a:custGeom>
                <a:avLst/>
                <a:gdLst/>
                <a:ahLst/>
                <a:cxnLst/>
                <a:rect l="l" t="t" r="r" b="b"/>
                <a:pathLst>
                  <a:path w="7471" h="7997" extrusionOk="0">
                    <a:moveTo>
                      <a:pt x="1886" y="0"/>
                    </a:moveTo>
                    <a:cubicBezTo>
                      <a:pt x="1421" y="0"/>
                      <a:pt x="993" y="157"/>
                      <a:pt x="700" y="568"/>
                    </a:cubicBezTo>
                    <a:cubicBezTo>
                      <a:pt x="1" y="1571"/>
                      <a:pt x="548" y="3455"/>
                      <a:pt x="1004" y="4397"/>
                    </a:cubicBezTo>
                    <a:cubicBezTo>
                      <a:pt x="1672" y="5765"/>
                      <a:pt x="2767" y="7285"/>
                      <a:pt x="4165" y="7954"/>
                    </a:cubicBezTo>
                    <a:cubicBezTo>
                      <a:pt x="4228" y="7983"/>
                      <a:pt x="4297" y="7996"/>
                      <a:pt x="4367" y="7996"/>
                    </a:cubicBezTo>
                    <a:cubicBezTo>
                      <a:pt x="4661" y="7996"/>
                      <a:pt x="4957" y="7751"/>
                      <a:pt x="4833" y="7407"/>
                    </a:cubicBezTo>
                    <a:cubicBezTo>
                      <a:pt x="4499" y="6525"/>
                      <a:pt x="3922" y="5826"/>
                      <a:pt x="3405" y="5066"/>
                    </a:cubicBezTo>
                    <a:cubicBezTo>
                      <a:pt x="3162" y="4701"/>
                      <a:pt x="1642" y="2148"/>
                      <a:pt x="2189" y="1783"/>
                    </a:cubicBezTo>
                    <a:cubicBezTo>
                      <a:pt x="2234" y="1746"/>
                      <a:pt x="2285" y="1729"/>
                      <a:pt x="2341" y="1729"/>
                    </a:cubicBezTo>
                    <a:cubicBezTo>
                      <a:pt x="2930" y="1729"/>
                      <a:pt x="4059" y="3598"/>
                      <a:pt x="4226" y="3820"/>
                    </a:cubicBezTo>
                    <a:cubicBezTo>
                      <a:pt x="4682" y="4549"/>
                      <a:pt x="5198" y="5248"/>
                      <a:pt x="5989" y="5583"/>
                    </a:cubicBezTo>
                    <a:cubicBezTo>
                      <a:pt x="6110" y="5634"/>
                      <a:pt x="6232" y="5658"/>
                      <a:pt x="6349" y="5658"/>
                    </a:cubicBezTo>
                    <a:cubicBezTo>
                      <a:pt x="6988" y="5658"/>
                      <a:pt x="7471" y="4954"/>
                      <a:pt x="6931" y="4337"/>
                    </a:cubicBezTo>
                    <a:cubicBezTo>
                      <a:pt x="5867" y="3273"/>
                      <a:pt x="5198" y="1753"/>
                      <a:pt x="3982" y="811"/>
                    </a:cubicBezTo>
                    <a:cubicBezTo>
                      <a:pt x="3459" y="400"/>
                      <a:pt x="2626" y="0"/>
                      <a:pt x="18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69"/>
              <p:cNvSpPr/>
              <p:nvPr/>
            </p:nvSpPr>
            <p:spPr>
              <a:xfrm>
                <a:off x="5747551" y="1354082"/>
                <a:ext cx="324058" cy="347386"/>
              </a:xfrm>
              <a:custGeom>
                <a:avLst/>
                <a:gdLst/>
                <a:ahLst/>
                <a:cxnLst/>
                <a:rect l="l" t="t" r="r" b="b"/>
                <a:pathLst>
                  <a:path w="6404" h="6865" extrusionOk="0">
                    <a:moveTo>
                      <a:pt x="4435" y="0"/>
                    </a:moveTo>
                    <a:cubicBezTo>
                      <a:pt x="3852" y="0"/>
                      <a:pt x="3285" y="844"/>
                      <a:pt x="3790" y="1462"/>
                    </a:cubicBezTo>
                    <a:cubicBezTo>
                      <a:pt x="4245" y="2040"/>
                      <a:pt x="4549" y="2739"/>
                      <a:pt x="4671" y="3438"/>
                    </a:cubicBezTo>
                    <a:cubicBezTo>
                      <a:pt x="4701" y="3681"/>
                      <a:pt x="4793" y="4563"/>
                      <a:pt x="4701" y="5049"/>
                    </a:cubicBezTo>
                    <a:cubicBezTo>
                      <a:pt x="4033" y="4715"/>
                      <a:pt x="3334" y="4046"/>
                      <a:pt x="2817" y="3590"/>
                    </a:cubicBezTo>
                    <a:cubicBezTo>
                      <a:pt x="2118" y="2982"/>
                      <a:pt x="1449" y="2435"/>
                      <a:pt x="750" y="1766"/>
                    </a:cubicBezTo>
                    <a:cubicBezTo>
                      <a:pt x="676" y="1709"/>
                      <a:pt x="584" y="1682"/>
                      <a:pt x="492" y="1682"/>
                    </a:cubicBezTo>
                    <a:cubicBezTo>
                      <a:pt x="245" y="1682"/>
                      <a:pt x="1" y="1873"/>
                      <a:pt x="112" y="2161"/>
                    </a:cubicBezTo>
                    <a:cubicBezTo>
                      <a:pt x="628" y="3438"/>
                      <a:pt x="1388" y="4471"/>
                      <a:pt x="2452" y="5383"/>
                    </a:cubicBezTo>
                    <a:cubicBezTo>
                      <a:pt x="3055" y="5885"/>
                      <a:pt x="4072" y="6865"/>
                      <a:pt x="4956" y="6865"/>
                    </a:cubicBezTo>
                    <a:cubicBezTo>
                      <a:pt x="5142" y="6865"/>
                      <a:pt x="5322" y="6821"/>
                      <a:pt x="5492" y="6721"/>
                    </a:cubicBezTo>
                    <a:cubicBezTo>
                      <a:pt x="6373" y="6174"/>
                      <a:pt x="6404" y="4563"/>
                      <a:pt x="6343" y="3681"/>
                    </a:cubicBezTo>
                    <a:cubicBezTo>
                      <a:pt x="6221" y="2374"/>
                      <a:pt x="5735" y="1280"/>
                      <a:pt x="4975" y="307"/>
                    </a:cubicBezTo>
                    <a:cubicBezTo>
                      <a:pt x="4818" y="90"/>
                      <a:pt x="4626" y="0"/>
                      <a:pt x="4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69"/>
              <p:cNvSpPr/>
              <p:nvPr/>
            </p:nvSpPr>
            <p:spPr>
              <a:xfrm>
                <a:off x="6130001" y="1308894"/>
                <a:ext cx="227408" cy="295923"/>
              </a:xfrm>
              <a:custGeom>
                <a:avLst/>
                <a:gdLst/>
                <a:ahLst/>
                <a:cxnLst/>
                <a:rect l="l" t="t" r="r" b="b"/>
                <a:pathLst>
                  <a:path w="4494" h="5848" extrusionOk="0">
                    <a:moveTo>
                      <a:pt x="681" y="0"/>
                    </a:moveTo>
                    <a:cubicBezTo>
                      <a:pt x="461" y="0"/>
                      <a:pt x="218" y="179"/>
                      <a:pt x="183" y="410"/>
                    </a:cubicBezTo>
                    <a:cubicBezTo>
                      <a:pt x="1" y="1899"/>
                      <a:pt x="244" y="3875"/>
                      <a:pt x="1156" y="5091"/>
                    </a:cubicBezTo>
                    <a:cubicBezTo>
                      <a:pt x="1523" y="5590"/>
                      <a:pt x="2123" y="5848"/>
                      <a:pt x="2722" y="5848"/>
                    </a:cubicBezTo>
                    <a:cubicBezTo>
                      <a:pt x="3363" y="5848"/>
                      <a:pt x="4001" y="5552"/>
                      <a:pt x="4347" y="4939"/>
                    </a:cubicBezTo>
                    <a:cubicBezTo>
                      <a:pt x="4494" y="4733"/>
                      <a:pt x="4301" y="4329"/>
                      <a:pt x="3986" y="4329"/>
                    </a:cubicBezTo>
                    <a:cubicBezTo>
                      <a:pt x="3975" y="4329"/>
                      <a:pt x="3963" y="4330"/>
                      <a:pt x="3952" y="4331"/>
                    </a:cubicBezTo>
                    <a:cubicBezTo>
                      <a:pt x="3633" y="4331"/>
                      <a:pt x="3290" y="4494"/>
                      <a:pt x="2966" y="4494"/>
                    </a:cubicBezTo>
                    <a:cubicBezTo>
                      <a:pt x="2919" y="4494"/>
                      <a:pt x="2873" y="4490"/>
                      <a:pt x="2827" y="4483"/>
                    </a:cubicBezTo>
                    <a:cubicBezTo>
                      <a:pt x="2311" y="4422"/>
                      <a:pt x="2098" y="4027"/>
                      <a:pt x="1916" y="3571"/>
                    </a:cubicBezTo>
                    <a:cubicBezTo>
                      <a:pt x="2128" y="3571"/>
                      <a:pt x="2371" y="3571"/>
                      <a:pt x="2615" y="3541"/>
                    </a:cubicBezTo>
                    <a:cubicBezTo>
                      <a:pt x="3162" y="3510"/>
                      <a:pt x="3618" y="3449"/>
                      <a:pt x="3952" y="3024"/>
                    </a:cubicBezTo>
                    <a:cubicBezTo>
                      <a:pt x="4104" y="2811"/>
                      <a:pt x="3982" y="2568"/>
                      <a:pt x="3800" y="2446"/>
                    </a:cubicBezTo>
                    <a:cubicBezTo>
                      <a:pt x="3620" y="2330"/>
                      <a:pt x="3433" y="2291"/>
                      <a:pt x="3244" y="2291"/>
                    </a:cubicBezTo>
                    <a:cubicBezTo>
                      <a:pt x="2988" y="2291"/>
                      <a:pt x="2725" y="2363"/>
                      <a:pt x="2463" y="2416"/>
                    </a:cubicBezTo>
                    <a:cubicBezTo>
                      <a:pt x="2159" y="2446"/>
                      <a:pt x="1855" y="2477"/>
                      <a:pt x="1551" y="2568"/>
                    </a:cubicBezTo>
                    <a:cubicBezTo>
                      <a:pt x="1338" y="1838"/>
                      <a:pt x="1186" y="1079"/>
                      <a:pt x="1034" y="319"/>
                    </a:cubicBezTo>
                    <a:cubicBezTo>
                      <a:pt x="983" y="91"/>
                      <a:pt x="838" y="0"/>
                      <a:pt x="6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69"/>
              <p:cNvSpPr/>
              <p:nvPr/>
            </p:nvSpPr>
            <p:spPr>
              <a:xfrm>
                <a:off x="6514525" y="1267300"/>
                <a:ext cx="224220" cy="326133"/>
              </a:xfrm>
              <a:custGeom>
                <a:avLst/>
                <a:gdLst/>
                <a:ahLst/>
                <a:cxnLst/>
                <a:rect l="l" t="t" r="r" b="b"/>
                <a:pathLst>
                  <a:path w="4431" h="6445" extrusionOk="0">
                    <a:moveTo>
                      <a:pt x="2825" y="1"/>
                    </a:moveTo>
                    <a:cubicBezTo>
                      <a:pt x="2476" y="1"/>
                      <a:pt x="2141" y="108"/>
                      <a:pt x="1855" y="381"/>
                    </a:cubicBezTo>
                    <a:cubicBezTo>
                      <a:pt x="1064" y="1141"/>
                      <a:pt x="639" y="2721"/>
                      <a:pt x="456" y="3755"/>
                    </a:cubicBezTo>
                    <a:cubicBezTo>
                      <a:pt x="274" y="4667"/>
                      <a:pt x="1" y="5791"/>
                      <a:pt x="1064" y="6217"/>
                    </a:cubicBezTo>
                    <a:cubicBezTo>
                      <a:pt x="1407" y="6365"/>
                      <a:pt x="1830" y="6445"/>
                      <a:pt x="2260" y="6445"/>
                    </a:cubicBezTo>
                    <a:cubicBezTo>
                      <a:pt x="2975" y="6445"/>
                      <a:pt x="3705" y="6224"/>
                      <a:pt x="4104" y="5730"/>
                    </a:cubicBezTo>
                    <a:cubicBezTo>
                      <a:pt x="4378" y="5426"/>
                      <a:pt x="4347" y="4849"/>
                      <a:pt x="3830" y="4788"/>
                    </a:cubicBezTo>
                    <a:cubicBezTo>
                      <a:pt x="3658" y="4748"/>
                      <a:pt x="3486" y="4734"/>
                      <a:pt x="3314" y="4734"/>
                    </a:cubicBezTo>
                    <a:cubicBezTo>
                      <a:pt x="2969" y="4734"/>
                      <a:pt x="2625" y="4788"/>
                      <a:pt x="2280" y="4788"/>
                    </a:cubicBezTo>
                    <a:lnTo>
                      <a:pt x="1976" y="4788"/>
                    </a:lnTo>
                    <a:cubicBezTo>
                      <a:pt x="2007" y="4484"/>
                      <a:pt x="2007" y="4180"/>
                      <a:pt x="2098" y="3876"/>
                    </a:cubicBezTo>
                    <a:cubicBezTo>
                      <a:pt x="2128" y="3299"/>
                      <a:pt x="2250" y="2721"/>
                      <a:pt x="2402" y="2174"/>
                    </a:cubicBezTo>
                    <a:cubicBezTo>
                      <a:pt x="2565" y="1412"/>
                      <a:pt x="2948" y="1161"/>
                      <a:pt x="3617" y="1161"/>
                    </a:cubicBezTo>
                    <a:cubicBezTo>
                      <a:pt x="3694" y="1161"/>
                      <a:pt x="3776" y="1165"/>
                      <a:pt x="3861" y="1171"/>
                    </a:cubicBezTo>
                    <a:cubicBezTo>
                      <a:pt x="3871" y="1172"/>
                      <a:pt x="3880" y="1172"/>
                      <a:pt x="3890" y="1172"/>
                    </a:cubicBezTo>
                    <a:cubicBezTo>
                      <a:pt x="4293" y="1172"/>
                      <a:pt x="4431" y="559"/>
                      <a:pt x="4104" y="381"/>
                    </a:cubicBezTo>
                    <a:cubicBezTo>
                      <a:pt x="3702" y="163"/>
                      <a:pt x="3253" y="1"/>
                      <a:pt x="28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69"/>
              <p:cNvSpPr/>
              <p:nvPr/>
            </p:nvSpPr>
            <p:spPr>
              <a:xfrm>
                <a:off x="6779072" y="1258647"/>
                <a:ext cx="309991" cy="366615"/>
              </a:xfrm>
              <a:custGeom>
                <a:avLst/>
                <a:gdLst/>
                <a:ahLst/>
                <a:cxnLst/>
                <a:rect l="l" t="t" r="r" b="b"/>
                <a:pathLst>
                  <a:path w="6126" h="7245" extrusionOk="0">
                    <a:moveTo>
                      <a:pt x="3312" y="1613"/>
                    </a:moveTo>
                    <a:cubicBezTo>
                      <a:pt x="3395" y="1613"/>
                      <a:pt x="3405" y="1792"/>
                      <a:pt x="3405" y="2132"/>
                    </a:cubicBezTo>
                    <a:cubicBezTo>
                      <a:pt x="3405" y="2558"/>
                      <a:pt x="3314" y="2953"/>
                      <a:pt x="3314" y="3348"/>
                    </a:cubicBezTo>
                    <a:cubicBezTo>
                      <a:pt x="3314" y="3500"/>
                      <a:pt x="3314" y="3652"/>
                      <a:pt x="3253" y="3804"/>
                    </a:cubicBezTo>
                    <a:cubicBezTo>
                      <a:pt x="2919" y="3774"/>
                      <a:pt x="2523" y="3743"/>
                      <a:pt x="2189" y="3713"/>
                    </a:cubicBezTo>
                    <a:cubicBezTo>
                      <a:pt x="2402" y="3105"/>
                      <a:pt x="2554" y="2436"/>
                      <a:pt x="2949" y="1950"/>
                    </a:cubicBezTo>
                    <a:cubicBezTo>
                      <a:pt x="3136" y="1723"/>
                      <a:pt x="3247" y="1613"/>
                      <a:pt x="3312" y="1613"/>
                    </a:cubicBezTo>
                    <a:close/>
                    <a:moveTo>
                      <a:pt x="3535" y="0"/>
                    </a:moveTo>
                    <a:cubicBezTo>
                      <a:pt x="3492" y="0"/>
                      <a:pt x="3449" y="2"/>
                      <a:pt x="3405" y="5"/>
                    </a:cubicBezTo>
                    <a:cubicBezTo>
                      <a:pt x="2311" y="96"/>
                      <a:pt x="1581" y="1221"/>
                      <a:pt x="1216" y="2132"/>
                    </a:cubicBezTo>
                    <a:cubicBezTo>
                      <a:pt x="760" y="3409"/>
                      <a:pt x="1" y="4807"/>
                      <a:pt x="122" y="6145"/>
                    </a:cubicBezTo>
                    <a:cubicBezTo>
                      <a:pt x="156" y="6400"/>
                      <a:pt x="382" y="6561"/>
                      <a:pt x="595" y="6561"/>
                    </a:cubicBezTo>
                    <a:cubicBezTo>
                      <a:pt x="761" y="6561"/>
                      <a:pt x="920" y="6463"/>
                      <a:pt x="973" y="6236"/>
                    </a:cubicBezTo>
                    <a:cubicBezTo>
                      <a:pt x="1034" y="5841"/>
                      <a:pt x="1308" y="5445"/>
                      <a:pt x="1551" y="5081"/>
                    </a:cubicBezTo>
                    <a:cubicBezTo>
                      <a:pt x="1612" y="5111"/>
                      <a:pt x="1703" y="5111"/>
                      <a:pt x="1764" y="5111"/>
                    </a:cubicBezTo>
                    <a:cubicBezTo>
                      <a:pt x="2189" y="5202"/>
                      <a:pt x="2645" y="5263"/>
                      <a:pt x="3071" y="5263"/>
                    </a:cubicBezTo>
                    <a:cubicBezTo>
                      <a:pt x="2979" y="5597"/>
                      <a:pt x="2919" y="5932"/>
                      <a:pt x="2797" y="6297"/>
                    </a:cubicBezTo>
                    <a:cubicBezTo>
                      <a:pt x="2614" y="6864"/>
                      <a:pt x="3092" y="7244"/>
                      <a:pt x="3568" y="7244"/>
                    </a:cubicBezTo>
                    <a:cubicBezTo>
                      <a:pt x="3883" y="7244"/>
                      <a:pt x="4196" y="7079"/>
                      <a:pt x="4317" y="6692"/>
                    </a:cubicBezTo>
                    <a:cubicBezTo>
                      <a:pt x="4736" y="5436"/>
                      <a:pt x="6125" y="0"/>
                      <a:pt x="35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69"/>
              <p:cNvSpPr/>
              <p:nvPr/>
            </p:nvSpPr>
            <p:spPr>
              <a:xfrm>
                <a:off x="7022973" y="1373918"/>
                <a:ext cx="297391" cy="366818"/>
              </a:xfrm>
              <a:custGeom>
                <a:avLst/>
                <a:gdLst/>
                <a:ahLst/>
                <a:cxnLst/>
                <a:rect l="l" t="t" r="r" b="b"/>
                <a:pathLst>
                  <a:path w="5877" h="7249" extrusionOk="0">
                    <a:moveTo>
                      <a:pt x="3600" y="1131"/>
                    </a:moveTo>
                    <a:cubicBezTo>
                      <a:pt x="4239" y="1161"/>
                      <a:pt x="4512" y="2225"/>
                      <a:pt x="4239" y="2742"/>
                    </a:cubicBezTo>
                    <a:cubicBezTo>
                      <a:pt x="4089" y="3084"/>
                      <a:pt x="3774" y="3170"/>
                      <a:pt x="3420" y="3170"/>
                    </a:cubicBezTo>
                    <a:cubicBezTo>
                      <a:pt x="3271" y="3170"/>
                      <a:pt x="3115" y="3155"/>
                      <a:pt x="2962" y="3137"/>
                    </a:cubicBezTo>
                    <a:cubicBezTo>
                      <a:pt x="3266" y="2499"/>
                      <a:pt x="3479" y="1800"/>
                      <a:pt x="3600" y="1131"/>
                    </a:cubicBezTo>
                    <a:close/>
                    <a:moveTo>
                      <a:pt x="3403" y="0"/>
                    </a:moveTo>
                    <a:cubicBezTo>
                      <a:pt x="3275" y="0"/>
                      <a:pt x="3139" y="55"/>
                      <a:pt x="3053" y="158"/>
                    </a:cubicBezTo>
                    <a:cubicBezTo>
                      <a:pt x="3023" y="250"/>
                      <a:pt x="2992" y="280"/>
                      <a:pt x="2962" y="371"/>
                    </a:cubicBezTo>
                    <a:cubicBezTo>
                      <a:pt x="2901" y="371"/>
                      <a:pt x="2871" y="401"/>
                      <a:pt x="2871" y="401"/>
                    </a:cubicBezTo>
                    <a:cubicBezTo>
                      <a:pt x="2719" y="523"/>
                      <a:pt x="2658" y="675"/>
                      <a:pt x="2658" y="827"/>
                    </a:cubicBezTo>
                    <a:cubicBezTo>
                      <a:pt x="1807" y="2104"/>
                      <a:pt x="1169" y="3563"/>
                      <a:pt x="378" y="4870"/>
                    </a:cubicBezTo>
                    <a:cubicBezTo>
                      <a:pt x="1" y="5457"/>
                      <a:pt x="535" y="6015"/>
                      <a:pt x="1062" y="6015"/>
                    </a:cubicBezTo>
                    <a:cubicBezTo>
                      <a:pt x="1299" y="6015"/>
                      <a:pt x="1535" y="5903"/>
                      <a:pt x="1685" y="5630"/>
                    </a:cubicBezTo>
                    <a:cubicBezTo>
                      <a:pt x="1898" y="5295"/>
                      <a:pt x="2111" y="4930"/>
                      <a:pt x="2293" y="4566"/>
                    </a:cubicBezTo>
                    <a:cubicBezTo>
                      <a:pt x="2445" y="4566"/>
                      <a:pt x="2597" y="4566"/>
                      <a:pt x="2749" y="4626"/>
                    </a:cubicBezTo>
                    <a:cubicBezTo>
                      <a:pt x="2567" y="5234"/>
                      <a:pt x="2445" y="5873"/>
                      <a:pt x="2506" y="6541"/>
                    </a:cubicBezTo>
                    <a:cubicBezTo>
                      <a:pt x="2537" y="7005"/>
                      <a:pt x="2897" y="7248"/>
                      <a:pt x="3248" y="7248"/>
                    </a:cubicBezTo>
                    <a:cubicBezTo>
                      <a:pt x="3588" y="7248"/>
                      <a:pt x="3920" y="7020"/>
                      <a:pt x="3935" y="6541"/>
                    </a:cubicBezTo>
                    <a:cubicBezTo>
                      <a:pt x="3935" y="5903"/>
                      <a:pt x="3904" y="5295"/>
                      <a:pt x="3874" y="4657"/>
                    </a:cubicBezTo>
                    <a:cubicBezTo>
                      <a:pt x="4178" y="4626"/>
                      <a:pt x="4482" y="4535"/>
                      <a:pt x="4816" y="4353"/>
                    </a:cubicBezTo>
                    <a:cubicBezTo>
                      <a:pt x="5424" y="3958"/>
                      <a:pt x="5758" y="3259"/>
                      <a:pt x="5789" y="2529"/>
                    </a:cubicBezTo>
                    <a:cubicBezTo>
                      <a:pt x="5877" y="1325"/>
                      <a:pt x="4915" y="93"/>
                      <a:pt x="3781" y="93"/>
                    </a:cubicBezTo>
                    <a:cubicBezTo>
                      <a:pt x="3741" y="93"/>
                      <a:pt x="3701" y="94"/>
                      <a:pt x="3661" y="98"/>
                    </a:cubicBezTo>
                    <a:cubicBezTo>
                      <a:pt x="3595" y="32"/>
                      <a:pt x="3501" y="0"/>
                      <a:pt x="34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69"/>
              <p:cNvSpPr/>
              <p:nvPr/>
            </p:nvSpPr>
            <p:spPr>
              <a:xfrm>
                <a:off x="7246938" y="1517323"/>
                <a:ext cx="319960" cy="304070"/>
              </a:xfrm>
              <a:custGeom>
                <a:avLst/>
                <a:gdLst/>
                <a:ahLst/>
                <a:cxnLst/>
                <a:rect l="l" t="t" r="r" b="b"/>
                <a:pathLst>
                  <a:path w="6323" h="6009" extrusionOk="0">
                    <a:moveTo>
                      <a:pt x="2787" y="1"/>
                    </a:moveTo>
                    <a:cubicBezTo>
                      <a:pt x="2454" y="1"/>
                      <a:pt x="2264" y="411"/>
                      <a:pt x="2396" y="729"/>
                    </a:cubicBezTo>
                    <a:cubicBezTo>
                      <a:pt x="2579" y="1124"/>
                      <a:pt x="2882" y="1519"/>
                      <a:pt x="3278" y="1853"/>
                    </a:cubicBezTo>
                    <a:cubicBezTo>
                      <a:pt x="2882" y="2127"/>
                      <a:pt x="2518" y="2461"/>
                      <a:pt x="2214" y="2735"/>
                    </a:cubicBezTo>
                    <a:cubicBezTo>
                      <a:pt x="1606" y="3312"/>
                      <a:pt x="1028" y="3920"/>
                      <a:pt x="512" y="4589"/>
                    </a:cubicBezTo>
                    <a:cubicBezTo>
                      <a:pt x="1" y="5192"/>
                      <a:pt x="554" y="6009"/>
                      <a:pt x="1128" y="6009"/>
                    </a:cubicBezTo>
                    <a:cubicBezTo>
                      <a:pt x="1306" y="6009"/>
                      <a:pt x="1485" y="5931"/>
                      <a:pt x="1636" y="5744"/>
                    </a:cubicBezTo>
                    <a:lnTo>
                      <a:pt x="3247" y="3799"/>
                    </a:lnTo>
                    <a:cubicBezTo>
                      <a:pt x="3551" y="3373"/>
                      <a:pt x="3916" y="3039"/>
                      <a:pt x="4190" y="2613"/>
                    </a:cubicBezTo>
                    <a:cubicBezTo>
                      <a:pt x="4372" y="2765"/>
                      <a:pt x="4524" y="2887"/>
                      <a:pt x="4706" y="3039"/>
                    </a:cubicBezTo>
                    <a:cubicBezTo>
                      <a:pt x="4878" y="3167"/>
                      <a:pt x="5053" y="3222"/>
                      <a:pt x="5216" y="3222"/>
                    </a:cubicBezTo>
                    <a:cubicBezTo>
                      <a:pt x="5863" y="3222"/>
                      <a:pt x="6322" y="2363"/>
                      <a:pt x="5618" y="1853"/>
                    </a:cubicBezTo>
                    <a:cubicBezTo>
                      <a:pt x="4767" y="1245"/>
                      <a:pt x="3946" y="425"/>
                      <a:pt x="2943" y="30"/>
                    </a:cubicBezTo>
                    <a:cubicBezTo>
                      <a:pt x="2888" y="10"/>
                      <a:pt x="2836" y="1"/>
                      <a:pt x="27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69"/>
              <p:cNvSpPr/>
              <p:nvPr/>
            </p:nvSpPr>
            <p:spPr>
              <a:xfrm>
                <a:off x="7367269" y="1694581"/>
                <a:ext cx="375167" cy="331548"/>
              </a:xfrm>
              <a:custGeom>
                <a:avLst/>
                <a:gdLst/>
                <a:ahLst/>
                <a:cxnLst/>
                <a:rect l="l" t="t" r="r" b="b"/>
                <a:pathLst>
                  <a:path w="7414" h="6552" extrusionOk="0">
                    <a:moveTo>
                      <a:pt x="4374" y="1"/>
                    </a:moveTo>
                    <a:cubicBezTo>
                      <a:pt x="4299" y="1"/>
                      <a:pt x="4223" y="17"/>
                      <a:pt x="4152" y="52"/>
                    </a:cubicBezTo>
                    <a:cubicBezTo>
                      <a:pt x="2875" y="812"/>
                      <a:pt x="1629" y="1846"/>
                      <a:pt x="565" y="2940"/>
                    </a:cubicBezTo>
                    <a:cubicBezTo>
                      <a:pt x="1" y="3528"/>
                      <a:pt x="510" y="4280"/>
                      <a:pt x="1122" y="4280"/>
                    </a:cubicBezTo>
                    <a:cubicBezTo>
                      <a:pt x="1300" y="4280"/>
                      <a:pt x="1488" y="4216"/>
                      <a:pt x="1660" y="4065"/>
                    </a:cubicBezTo>
                    <a:cubicBezTo>
                      <a:pt x="1963" y="3791"/>
                      <a:pt x="2237" y="3548"/>
                      <a:pt x="2541" y="3305"/>
                    </a:cubicBezTo>
                    <a:cubicBezTo>
                      <a:pt x="2784" y="3700"/>
                      <a:pt x="3179" y="4095"/>
                      <a:pt x="3544" y="4399"/>
                    </a:cubicBezTo>
                    <a:cubicBezTo>
                      <a:pt x="2936" y="4733"/>
                      <a:pt x="2298" y="5098"/>
                      <a:pt x="1933" y="5676"/>
                    </a:cubicBezTo>
                    <a:cubicBezTo>
                      <a:pt x="1690" y="6054"/>
                      <a:pt x="2023" y="6552"/>
                      <a:pt x="2420" y="6552"/>
                    </a:cubicBezTo>
                    <a:cubicBezTo>
                      <a:pt x="2470" y="6552"/>
                      <a:pt x="2520" y="6544"/>
                      <a:pt x="2571" y="6527"/>
                    </a:cubicBezTo>
                    <a:cubicBezTo>
                      <a:pt x="3362" y="6253"/>
                      <a:pt x="4000" y="5615"/>
                      <a:pt x="4699" y="5159"/>
                    </a:cubicBezTo>
                    <a:cubicBezTo>
                      <a:pt x="5459" y="4673"/>
                      <a:pt x="6219" y="4186"/>
                      <a:pt x="7009" y="3700"/>
                    </a:cubicBezTo>
                    <a:cubicBezTo>
                      <a:pt x="7414" y="3484"/>
                      <a:pt x="7220" y="2814"/>
                      <a:pt x="6810" y="2814"/>
                    </a:cubicBezTo>
                    <a:cubicBezTo>
                      <a:pt x="6758" y="2814"/>
                      <a:pt x="6703" y="2825"/>
                      <a:pt x="6644" y="2849"/>
                    </a:cubicBezTo>
                    <a:cubicBezTo>
                      <a:pt x="5976" y="3092"/>
                      <a:pt x="5337" y="3366"/>
                      <a:pt x="4729" y="3700"/>
                    </a:cubicBezTo>
                    <a:cubicBezTo>
                      <a:pt x="4517" y="3244"/>
                      <a:pt x="4152" y="2940"/>
                      <a:pt x="3818" y="2575"/>
                    </a:cubicBezTo>
                    <a:cubicBezTo>
                      <a:pt x="3696" y="2454"/>
                      <a:pt x="3635" y="2393"/>
                      <a:pt x="3514" y="2302"/>
                    </a:cubicBezTo>
                    <a:cubicBezTo>
                      <a:pt x="3970" y="1815"/>
                      <a:pt x="4426" y="1268"/>
                      <a:pt x="4851" y="752"/>
                    </a:cubicBezTo>
                    <a:cubicBezTo>
                      <a:pt x="5104" y="397"/>
                      <a:pt x="4746" y="1"/>
                      <a:pt x="43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69"/>
              <p:cNvSpPr/>
              <p:nvPr/>
            </p:nvSpPr>
            <p:spPr>
              <a:xfrm>
                <a:off x="4946320" y="2062203"/>
                <a:ext cx="365552" cy="164104"/>
              </a:xfrm>
              <a:custGeom>
                <a:avLst/>
                <a:gdLst/>
                <a:ahLst/>
                <a:cxnLst/>
                <a:rect l="l" t="t" r="r" b="b"/>
                <a:pathLst>
                  <a:path w="7224" h="3243" extrusionOk="0">
                    <a:moveTo>
                      <a:pt x="5307" y="1"/>
                    </a:moveTo>
                    <a:cubicBezTo>
                      <a:pt x="3297" y="1"/>
                      <a:pt x="0" y="234"/>
                      <a:pt x="535" y="2180"/>
                    </a:cubicBezTo>
                    <a:cubicBezTo>
                      <a:pt x="735" y="2954"/>
                      <a:pt x="1249" y="3243"/>
                      <a:pt x="1904" y="3243"/>
                    </a:cubicBezTo>
                    <a:cubicBezTo>
                      <a:pt x="3540" y="3243"/>
                      <a:pt x="6059" y="1445"/>
                      <a:pt x="6797" y="903"/>
                    </a:cubicBezTo>
                    <a:cubicBezTo>
                      <a:pt x="7224" y="618"/>
                      <a:pt x="6984" y="13"/>
                      <a:pt x="6577" y="13"/>
                    </a:cubicBezTo>
                    <a:cubicBezTo>
                      <a:pt x="6549" y="13"/>
                      <a:pt x="6521" y="16"/>
                      <a:pt x="6493" y="22"/>
                    </a:cubicBezTo>
                    <a:cubicBezTo>
                      <a:pt x="6231" y="15"/>
                      <a:pt x="5809" y="1"/>
                      <a:pt x="53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69"/>
              <p:cNvSpPr/>
              <p:nvPr/>
            </p:nvSpPr>
            <p:spPr>
              <a:xfrm>
                <a:off x="5162542" y="2161382"/>
                <a:ext cx="238490" cy="325070"/>
              </a:xfrm>
              <a:custGeom>
                <a:avLst/>
                <a:gdLst/>
                <a:ahLst/>
                <a:cxnLst/>
                <a:rect l="l" t="t" r="r" b="b"/>
                <a:pathLst>
                  <a:path w="4713" h="6424" extrusionOk="0">
                    <a:moveTo>
                      <a:pt x="4044" y="0"/>
                    </a:moveTo>
                    <a:cubicBezTo>
                      <a:pt x="3995" y="0"/>
                      <a:pt x="3943" y="11"/>
                      <a:pt x="3891" y="37"/>
                    </a:cubicBezTo>
                    <a:cubicBezTo>
                      <a:pt x="2645" y="676"/>
                      <a:pt x="1764" y="1739"/>
                      <a:pt x="1156" y="2986"/>
                    </a:cubicBezTo>
                    <a:cubicBezTo>
                      <a:pt x="730" y="3898"/>
                      <a:pt x="1" y="5265"/>
                      <a:pt x="943" y="6116"/>
                    </a:cubicBezTo>
                    <a:cubicBezTo>
                      <a:pt x="1194" y="6333"/>
                      <a:pt x="1470" y="6424"/>
                      <a:pt x="1748" y="6424"/>
                    </a:cubicBezTo>
                    <a:cubicBezTo>
                      <a:pt x="2446" y="6424"/>
                      <a:pt x="3157" y="5852"/>
                      <a:pt x="3527" y="5265"/>
                    </a:cubicBezTo>
                    <a:cubicBezTo>
                      <a:pt x="4347" y="4019"/>
                      <a:pt x="4438" y="2195"/>
                      <a:pt x="4651" y="767"/>
                    </a:cubicBezTo>
                    <a:cubicBezTo>
                      <a:pt x="4712" y="493"/>
                      <a:pt x="4560" y="250"/>
                      <a:pt x="4347" y="159"/>
                    </a:cubicBezTo>
                    <a:cubicBezTo>
                      <a:pt x="4282" y="72"/>
                      <a:pt x="4170" y="0"/>
                      <a:pt x="40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69"/>
              <p:cNvSpPr/>
              <p:nvPr/>
            </p:nvSpPr>
            <p:spPr>
              <a:xfrm>
                <a:off x="7663392" y="2000721"/>
                <a:ext cx="364642" cy="164053"/>
              </a:xfrm>
              <a:custGeom>
                <a:avLst/>
                <a:gdLst/>
                <a:ahLst/>
                <a:cxnLst/>
                <a:rect l="l" t="t" r="r" b="b"/>
                <a:pathLst>
                  <a:path w="7206" h="3242" extrusionOk="0">
                    <a:moveTo>
                      <a:pt x="1926" y="0"/>
                    </a:moveTo>
                    <a:cubicBezTo>
                      <a:pt x="1423" y="0"/>
                      <a:pt x="999" y="15"/>
                      <a:pt x="732" y="21"/>
                    </a:cubicBezTo>
                    <a:cubicBezTo>
                      <a:pt x="703" y="15"/>
                      <a:pt x="675" y="12"/>
                      <a:pt x="648" y="12"/>
                    </a:cubicBezTo>
                    <a:cubicBezTo>
                      <a:pt x="240" y="12"/>
                      <a:pt x="0" y="617"/>
                      <a:pt x="428" y="902"/>
                    </a:cubicBezTo>
                    <a:cubicBezTo>
                      <a:pt x="1187" y="1445"/>
                      <a:pt x="3712" y="3242"/>
                      <a:pt x="5350" y="3242"/>
                    </a:cubicBezTo>
                    <a:cubicBezTo>
                      <a:pt x="6006" y="3242"/>
                      <a:pt x="6520" y="2953"/>
                      <a:pt x="6720" y="2179"/>
                    </a:cubicBezTo>
                    <a:cubicBezTo>
                      <a:pt x="7206" y="234"/>
                      <a:pt x="3938" y="0"/>
                      <a:pt x="19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69"/>
              <p:cNvSpPr/>
              <p:nvPr/>
            </p:nvSpPr>
            <p:spPr>
              <a:xfrm>
                <a:off x="7574282" y="2098889"/>
                <a:ext cx="235352" cy="327601"/>
              </a:xfrm>
              <a:custGeom>
                <a:avLst/>
                <a:gdLst/>
                <a:ahLst/>
                <a:cxnLst/>
                <a:rect l="l" t="t" r="r" b="b"/>
                <a:pathLst>
                  <a:path w="4651" h="6474" extrusionOk="0">
                    <a:moveTo>
                      <a:pt x="647" y="0"/>
                    </a:moveTo>
                    <a:cubicBezTo>
                      <a:pt x="530" y="0"/>
                      <a:pt x="427" y="75"/>
                      <a:pt x="365" y="178"/>
                    </a:cubicBezTo>
                    <a:cubicBezTo>
                      <a:pt x="152" y="269"/>
                      <a:pt x="0" y="512"/>
                      <a:pt x="31" y="816"/>
                    </a:cubicBezTo>
                    <a:cubicBezTo>
                      <a:pt x="213" y="2245"/>
                      <a:pt x="335" y="4038"/>
                      <a:pt x="1125" y="5345"/>
                    </a:cubicBezTo>
                    <a:cubicBezTo>
                      <a:pt x="1515" y="5910"/>
                      <a:pt x="2232" y="6474"/>
                      <a:pt x="2919" y="6474"/>
                    </a:cubicBezTo>
                    <a:cubicBezTo>
                      <a:pt x="3194" y="6474"/>
                      <a:pt x="3465" y="6383"/>
                      <a:pt x="3708" y="6166"/>
                    </a:cubicBezTo>
                    <a:cubicBezTo>
                      <a:pt x="4651" y="5345"/>
                      <a:pt x="3982" y="3977"/>
                      <a:pt x="3526" y="3066"/>
                    </a:cubicBezTo>
                    <a:cubicBezTo>
                      <a:pt x="2949" y="1789"/>
                      <a:pt x="2097" y="695"/>
                      <a:pt x="821" y="56"/>
                    </a:cubicBezTo>
                    <a:cubicBezTo>
                      <a:pt x="762" y="17"/>
                      <a:pt x="703" y="0"/>
                      <a:pt x="6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652" name="Google Shape;2652;p69"/>
          <p:cNvGrpSpPr/>
          <p:nvPr/>
        </p:nvGrpSpPr>
        <p:grpSpPr>
          <a:xfrm>
            <a:off x="2404599" y="2630629"/>
            <a:ext cx="813844" cy="730230"/>
            <a:chOff x="4978712" y="4974721"/>
            <a:chExt cx="1776563" cy="1594041"/>
          </a:xfrm>
        </p:grpSpPr>
        <p:sp>
          <p:nvSpPr>
            <p:cNvPr id="2653" name="Google Shape;2653;p69"/>
            <p:cNvSpPr/>
            <p:nvPr/>
          </p:nvSpPr>
          <p:spPr>
            <a:xfrm>
              <a:off x="4978712" y="4974721"/>
              <a:ext cx="1776563" cy="1594041"/>
            </a:xfrm>
            <a:custGeom>
              <a:avLst/>
              <a:gdLst/>
              <a:ahLst/>
              <a:cxnLst/>
              <a:rect l="l" t="t" r="r" b="b"/>
              <a:pathLst>
                <a:path w="75687" h="67911" extrusionOk="0">
                  <a:moveTo>
                    <a:pt x="33518" y="0"/>
                  </a:moveTo>
                  <a:cubicBezTo>
                    <a:pt x="32259" y="0"/>
                    <a:pt x="31153" y="265"/>
                    <a:pt x="30245" y="615"/>
                  </a:cubicBezTo>
                  <a:cubicBezTo>
                    <a:pt x="25351" y="2499"/>
                    <a:pt x="22919" y="7514"/>
                    <a:pt x="23831" y="13594"/>
                  </a:cubicBezTo>
                  <a:cubicBezTo>
                    <a:pt x="22767" y="15113"/>
                    <a:pt x="22220" y="17028"/>
                    <a:pt x="22433" y="18913"/>
                  </a:cubicBezTo>
                  <a:cubicBezTo>
                    <a:pt x="22311" y="18913"/>
                    <a:pt x="22220" y="18913"/>
                    <a:pt x="22129" y="18882"/>
                  </a:cubicBezTo>
                  <a:cubicBezTo>
                    <a:pt x="20488" y="17484"/>
                    <a:pt x="18360" y="16785"/>
                    <a:pt x="16384" y="16785"/>
                  </a:cubicBezTo>
                  <a:lnTo>
                    <a:pt x="16202" y="16785"/>
                  </a:lnTo>
                  <a:cubicBezTo>
                    <a:pt x="16068" y="16776"/>
                    <a:pt x="15935" y="16771"/>
                    <a:pt x="15804" y="16771"/>
                  </a:cubicBezTo>
                  <a:cubicBezTo>
                    <a:pt x="12887" y="16771"/>
                    <a:pt x="10534" y="19008"/>
                    <a:pt x="9545" y="22469"/>
                  </a:cubicBezTo>
                  <a:cubicBezTo>
                    <a:pt x="9454" y="22530"/>
                    <a:pt x="9393" y="22651"/>
                    <a:pt x="9302" y="22773"/>
                  </a:cubicBezTo>
                  <a:lnTo>
                    <a:pt x="9272" y="22803"/>
                  </a:lnTo>
                  <a:cubicBezTo>
                    <a:pt x="7600" y="24597"/>
                    <a:pt x="6718" y="26724"/>
                    <a:pt x="6627" y="29339"/>
                  </a:cubicBezTo>
                  <a:cubicBezTo>
                    <a:pt x="6050" y="31770"/>
                    <a:pt x="5928" y="33867"/>
                    <a:pt x="6232" y="35782"/>
                  </a:cubicBezTo>
                  <a:cubicBezTo>
                    <a:pt x="4651" y="37272"/>
                    <a:pt x="3739" y="39551"/>
                    <a:pt x="3922" y="41861"/>
                  </a:cubicBezTo>
                  <a:cubicBezTo>
                    <a:pt x="3922" y="42105"/>
                    <a:pt x="3952" y="42348"/>
                    <a:pt x="3983" y="42561"/>
                  </a:cubicBezTo>
                  <a:cubicBezTo>
                    <a:pt x="1399" y="43959"/>
                    <a:pt x="1" y="46846"/>
                    <a:pt x="578" y="49734"/>
                  </a:cubicBezTo>
                  <a:cubicBezTo>
                    <a:pt x="1095" y="52622"/>
                    <a:pt x="3223" y="54141"/>
                    <a:pt x="4651" y="54992"/>
                  </a:cubicBezTo>
                  <a:cubicBezTo>
                    <a:pt x="3983" y="55631"/>
                    <a:pt x="3344" y="56360"/>
                    <a:pt x="2706" y="57211"/>
                  </a:cubicBezTo>
                  <a:cubicBezTo>
                    <a:pt x="1247" y="59126"/>
                    <a:pt x="1065" y="61679"/>
                    <a:pt x="2159" y="63868"/>
                  </a:cubicBezTo>
                  <a:cubicBezTo>
                    <a:pt x="3314" y="66148"/>
                    <a:pt x="5624" y="67607"/>
                    <a:pt x="8086" y="67607"/>
                  </a:cubicBezTo>
                  <a:lnTo>
                    <a:pt x="9697" y="67607"/>
                  </a:lnTo>
                  <a:cubicBezTo>
                    <a:pt x="13314" y="67546"/>
                    <a:pt x="17022" y="67515"/>
                    <a:pt x="20761" y="67211"/>
                  </a:cubicBezTo>
                  <a:cubicBezTo>
                    <a:pt x="22372" y="67090"/>
                    <a:pt x="23861" y="66391"/>
                    <a:pt x="24925" y="65205"/>
                  </a:cubicBezTo>
                  <a:lnTo>
                    <a:pt x="25047" y="65327"/>
                  </a:lnTo>
                  <a:cubicBezTo>
                    <a:pt x="26567" y="66999"/>
                    <a:pt x="28664" y="67910"/>
                    <a:pt x="30974" y="67910"/>
                  </a:cubicBezTo>
                  <a:lnTo>
                    <a:pt x="31004" y="67910"/>
                  </a:lnTo>
                  <a:cubicBezTo>
                    <a:pt x="32524" y="67910"/>
                    <a:pt x="33983" y="67455"/>
                    <a:pt x="35229" y="66695"/>
                  </a:cubicBezTo>
                  <a:cubicBezTo>
                    <a:pt x="35503" y="66725"/>
                    <a:pt x="35807" y="66725"/>
                    <a:pt x="36111" y="66725"/>
                  </a:cubicBezTo>
                  <a:cubicBezTo>
                    <a:pt x="36445" y="66725"/>
                    <a:pt x="36749" y="66634"/>
                    <a:pt x="37053" y="66603"/>
                  </a:cubicBezTo>
                  <a:cubicBezTo>
                    <a:pt x="37935" y="67151"/>
                    <a:pt x="38938" y="67455"/>
                    <a:pt x="39941" y="67455"/>
                  </a:cubicBezTo>
                  <a:cubicBezTo>
                    <a:pt x="40822" y="67455"/>
                    <a:pt x="41734" y="67211"/>
                    <a:pt x="42555" y="66755"/>
                  </a:cubicBezTo>
                  <a:lnTo>
                    <a:pt x="42737" y="66755"/>
                  </a:lnTo>
                  <a:cubicBezTo>
                    <a:pt x="43011" y="66755"/>
                    <a:pt x="43345" y="66786"/>
                    <a:pt x="43740" y="66786"/>
                  </a:cubicBezTo>
                  <a:cubicBezTo>
                    <a:pt x="44318" y="66847"/>
                    <a:pt x="44956" y="66877"/>
                    <a:pt x="45625" y="66877"/>
                  </a:cubicBezTo>
                  <a:cubicBezTo>
                    <a:pt x="46597" y="66877"/>
                    <a:pt x="47600" y="66786"/>
                    <a:pt x="48634" y="66452"/>
                  </a:cubicBezTo>
                  <a:cubicBezTo>
                    <a:pt x="49181" y="66603"/>
                    <a:pt x="49698" y="66725"/>
                    <a:pt x="50275" y="66725"/>
                  </a:cubicBezTo>
                  <a:cubicBezTo>
                    <a:pt x="50549" y="66725"/>
                    <a:pt x="50883" y="66755"/>
                    <a:pt x="51248" y="66755"/>
                  </a:cubicBezTo>
                  <a:cubicBezTo>
                    <a:pt x="51825" y="66786"/>
                    <a:pt x="52464" y="66847"/>
                    <a:pt x="53163" y="66847"/>
                  </a:cubicBezTo>
                  <a:cubicBezTo>
                    <a:pt x="54075" y="66847"/>
                    <a:pt x="55047" y="66755"/>
                    <a:pt x="56050" y="66452"/>
                  </a:cubicBezTo>
                  <a:cubicBezTo>
                    <a:pt x="56819" y="66848"/>
                    <a:pt x="57687" y="67063"/>
                    <a:pt x="58608" y="67063"/>
                  </a:cubicBezTo>
                  <a:cubicBezTo>
                    <a:pt x="58817" y="67063"/>
                    <a:pt x="59028" y="67052"/>
                    <a:pt x="59242" y="67029"/>
                  </a:cubicBezTo>
                  <a:cubicBezTo>
                    <a:pt x="59728" y="66938"/>
                    <a:pt x="60215" y="66847"/>
                    <a:pt x="60640" y="66695"/>
                  </a:cubicBezTo>
                  <a:cubicBezTo>
                    <a:pt x="61370" y="66999"/>
                    <a:pt x="62099" y="67120"/>
                    <a:pt x="62859" y="67120"/>
                  </a:cubicBezTo>
                  <a:cubicBezTo>
                    <a:pt x="63558" y="67120"/>
                    <a:pt x="64257" y="66999"/>
                    <a:pt x="64926" y="66725"/>
                  </a:cubicBezTo>
                  <a:cubicBezTo>
                    <a:pt x="64987" y="66725"/>
                    <a:pt x="64987" y="66725"/>
                    <a:pt x="65017" y="66695"/>
                  </a:cubicBezTo>
                  <a:cubicBezTo>
                    <a:pt x="66051" y="67272"/>
                    <a:pt x="67175" y="67607"/>
                    <a:pt x="68391" y="67607"/>
                  </a:cubicBezTo>
                  <a:cubicBezTo>
                    <a:pt x="68938" y="67607"/>
                    <a:pt x="69455" y="67515"/>
                    <a:pt x="70002" y="67424"/>
                  </a:cubicBezTo>
                  <a:cubicBezTo>
                    <a:pt x="73194" y="66695"/>
                    <a:pt x="75534" y="63868"/>
                    <a:pt x="75656" y="60585"/>
                  </a:cubicBezTo>
                  <a:cubicBezTo>
                    <a:pt x="75686" y="58488"/>
                    <a:pt x="74865" y="56421"/>
                    <a:pt x="73406" y="54901"/>
                  </a:cubicBezTo>
                  <a:cubicBezTo>
                    <a:pt x="73285" y="54141"/>
                    <a:pt x="72981" y="53442"/>
                    <a:pt x="72525" y="52743"/>
                  </a:cubicBezTo>
                  <a:cubicBezTo>
                    <a:pt x="71856" y="51740"/>
                    <a:pt x="70975" y="51041"/>
                    <a:pt x="70002" y="50585"/>
                  </a:cubicBezTo>
                  <a:cubicBezTo>
                    <a:pt x="70671" y="49065"/>
                    <a:pt x="70853" y="47333"/>
                    <a:pt x="70367" y="45722"/>
                  </a:cubicBezTo>
                  <a:cubicBezTo>
                    <a:pt x="69729" y="43503"/>
                    <a:pt x="68209" y="41953"/>
                    <a:pt x="66142" y="41436"/>
                  </a:cubicBezTo>
                  <a:cubicBezTo>
                    <a:pt x="65899" y="39977"/>
                    <a:pt x="65169" y="38670"/>
                    <a:pt x="64105" y="37667"/>
                  </a:cubicBezTo>
                  <a:cubicBezTo>
                    <a:pt x="62750" y="36395"/>
                    <a:pt x="61017" y="35701"/>
                    <a:pt x="59182" y="35701"/>
                  </a:cubicBezTo>
                  <a:cubicBezTo>
                    <a:pt x="59000" y="35701"/>
                    <a:pt x="58817" y="35708"/>
                    <a:pt x="58634" y="35722"/>
                  </a:cubicBezTo>
                  <a:cubicBezTo>
                    <a:pt x="57601" y="35813"/>
                    <a:pt x="56628" y="36117"/>
                    <a:pt x="55655" y="36603"/>
                  </a:cubicBezTo>
                  <a:cubicBezTo>
                    <a:pt x="58209" y="34749"/>
                    <a:pt x="59576" y="32834"/>
                    <a:pt x="59759" y="30889"/>
                  </a:cubicBezTo>
                  <a:cubicBezTo>
                    <a:pt x="59850" y="30433"/>
                    <a:pt x="59880" y="29977"/>
                    <a:pt x="59820" y="29521"/>
                  </a:cubicBezTo>
                  <a:cubicBezTo>
                    <a:pt x="62130" y="27788"/>
                    <a:pt x="63923" y="25235"/>
                    <a:pt x="64865" y="22834"/>
                  </a:cubicBezTo>
                  <a:cubicBezTo>
                    <a:pt x="66902" y="17636"/>
                    <a:pt x="65747" y="11587"/>
                    <a:pt x="61795" y="6998"/>
                  </a:cubicBezTo>
                  <a:cubicBezTo>
                    <a:pt x="59119" y="3910"/>
                    <a:pt x="55614" y="2274"/>
                    <a:pt x="52208" y="2274"/>
                  </a:cubicBezTo>
                  <a:cubicBezTo>
                    <a:pt x="50082" y="2274"/>
                    <a:pt x="47994" y="2912"/>
                    <a:pt x="46172" y="4232"/>
                  </a:cubicBezTo>
                  <a:cubicBezTo>
                    <a:pt x="45625" y="4597"/>
                    <a:pt x="45108" y="5052"/>
                    <a:pt x="44561" y="5630"/>
                  </a:cubicBezTo>
                  <a:lnTo>
                    <a:pt x="43649" y="5387"/>
                  </a:lnTo>
                  <a:cubicBezTo>
                    <a:pt x="42707" y="4475"/>
                    <a:pt x="41765" y="3715"/>
                    <a:pt x="40974" y="3077"/>
                  </a:cubicBezTo>
                  <a:lnTo>
                    <a:pt x="40609" y="2803"/>
                  </a:lnTo>
                  <a:cubicBezTo>
                    <a:pt x="37967" y="685"/>
                    <a:pt x="35544" y="0"/>
                    <a:pt x="33518"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54" name="Google Shape;2654;p69"/>
            <p:cNvGrpSpPr/>
            <p:nvPr/>
          </p:nvGrpSpPr>
          <p:grpSpPr>
            <a:xfrm>
              <a:off x="5056225" y="5038200"/>
              <a:ext cx="1654300" cy="1465450"/>
              <a:chOff x="5056225" y="5038200"/>
              <a:chExt cx="1654300" cy="1465450"/>
            </a:xfrm>
          </p:grpSpPr>
          <p:sp>
            <p:nvSpPr>
              <p:cNvPr id="2655" name="Google Shape;2655;p69"/>
              <p:cNvSpPr/>
              <p:nvPr/>
            </p:nvSpPr>
            <p:spPr>
              <a:xfrm>
                <a:off x="5056225" y="5889925"/>
                <a:ext cx="412650" cy="584400"/>
              </a:xfrm>
              <a:custGeom>
                <a:avLst/>
                <a:gdLst/>
                <a:ahLst/>
                <a:cxnLst/>
                <a:rect l="l" t="t" r="r" b="b"/>
                <a:pathLst>
                  <a:path w="16506" h="23376" extrusionOk="0">
                    <a:moveTo>
                      <a:pt x="5494" y="0"/>
                    </a:moveTo>
                    <a:cubicBezTo>
                      <a:pt x="4311" y="0"/>
                      <a:pt x="3468" y="1452"/>
                      <a:pt x="3587" y="2755"/>
                    </a:cubicBezTo>
                    <a:cubicBezTo>
                      <a:pt x="3800" y="5065"/>
                      <a:pt x="6414" y="7041"/>
                      <a:pt x="8086" y="8317"/>
                    </a:cubicBezTo>
                    <a:lnTo>
                      <a:pt x="8298" y="8439"/>
                    </a:lnTo>
                    <a:cubicBezTo>
                      <a:pt x="8541" y="9168"/>
                      <a:pt x="8724" y="9898"/>
                      <a:pt x="8845" y="10597"/>
                    </a:cubicBezTo>
                    <a:cubicBezTo>
                      <a:pt x="8724" y="11053"/>
                      <a:pt x="8663" y="11509"/>
                      <a:pt x="8602" y="12026"/>
                    </a:cubicBezTo>
                    <a:cubicBezTo>
                      <a:pt x="7660" y="10567"/>
                      <a:pt x="6414" y="9320"/>
                      <a:pt x="4924" y="8378"/>
                    </a:cubicBezTo>
                    <a:cubicBezTo>
                      <a:pt x="4185" y="7900"/>
                      <a:pt x="3352" y="7499"/>
                      <a:pt x="2515" y="7499"/>
                    </a:cubicBezTo>
                    <a:cubicBezTo>
                      <a:pt x="2182" y="7499"/>
                      <a:pt x="1849" y="7562"/>
                      <a:pt x="1520" y="7709"/>
                    </a:cubicBezTo>
                    <a:cubicBezTo>
                      <a:pt x="547" y="8135"/>
                      <a:pt x="0" y="9077"/>
                      <a:pt x="183" y="10141"/>
                    </a:cubicBezTo>
                    <a:cubicBezTo>
                      <a:pt x="395" y="11357"/>
                      <a:pt x="1611" y="12056"/>
                      <a:pt x="2614" y="12542"/>
                    </a:cubicBezTo>
                    <a:cubicBezTo>
                      <a:pt x="4012" y="13272"/>
                      <a:pt x="5380" y="14336"/>
                      <a:pt x="6870" y="14974"/>
                    </a:cubicBezTo>
                    <a:cubicBezTo>
                      <a:pt x="7113" y="15217"/>
                      <a:pt x="7417" y="15369"/>
                      <a:pt x="7751" y="15430"/>
                    </a:cubicBezTo>
                    <a:lnTo>
                      <a:pt x="7812" y="15430"/>
                    </a:lnTo>
                    <a:cubicBezTo>
                      <a:pt x="8754" y="17679"/>
                      <a:pt x="9089" y="20172"/>
                      <a:pt x="8845" y="22664"/>
                    </a:cubicBezTo>
                    <a:cubicBezTo>
                      <a:pt x="8796" y="23129"/>
                      <a:pt x="9172" y="23376"/>
                      <a:pt x="9558" y="23376"/>
                    </a:cubicBezTo>
                    <a:cubicBezTo>
                      <a:pt x="9879" y="23376"/>
                      <a:pt x="10208" y="23205"/>
                      <a:pt x="10304" y="22846"/>
                    </a:cubicBezTo>
                    <a:cubicBezTo>
                      <a:pt x="10882" y="21023"/>
                      <a:pt x="10973" y="19108"/>
                      <a:pt x="10669" y="17284"/>
                    </a:cubicBezTo>
                    <a:cubicBezTo>
                      <a:pt x="10700" y="17193"/>
                      <a:pt x="10730" y="17102"/>
                      <a:pt x="10700" y="16950"/>
                    </a:cubicBezTo>
                    <a:cubicBezTo>
                      <a:pt x="10548" y="15551"/>
                      <a:pt x="10700" y="14184"/>
                      <a:pt x="11064" y="12846"/>
                    </a:cubicBezTo>
                    <a:cubicBezTo>
                      <a:pt x="11186" y="12785"/>
                      <a:pt x="11307" y="12664"/>
                      <a:pt x="11368" y="12512"/>
                    </a:cubicBezTo>
                    <a:cubicBezTo>
                      <a:pt x="12280" y="10871"/>
                      <a:pt x="14165" y="10962"/>
                      <a:pt x="15380" y="9624"/>
                    </a:cubicBezTo>
                    <a:cubicBezTo>
                      <a:pt x="16353" y="8561"/>
                      <a:pt x="16505" y="7162"/>
                      <a:pt x="15867" y="5886"/>
                    </a:cubicBezTo>
                    <a:cubicBezTo>
                      <a:pt x="15654" y="5430"/>
                      <a:pt x="15077" y="5187"/>
                      <a:pt x="14590" y="5126"/>
                    </a:cubicBezTo>
                    <a:cubicBezTo>
                      <a:pt x="14565" y="5125"/>
                      <a:pt x="14540" y="5125"/>
                      <a:pt x="14515" y="5125"/>
                    </a:cubicBezTo>
                    <a:cubicBezTo>
                      <a:pt x="12607" y="5125"/>
                      <a:pt x="11143" y="6269"/>
                      <a:pt x="10183" y="7709"/>
                    </a:cubicBezTo>
                    <a:cubicBezTo>
                      <a:pt x="10092" y="7405"/>
                      <a:pt x="10031" y="7102"/>
                      <a:pt x="9909" y="6767"/>
                    </a:cubicBezTo>
                    <a:cubicBezTo>
                      <a:pt x="9301" y="4791"/>
                      <a:pt x="8359" y="1630"/>
                      <a:pt x="6566" y="384"/>
                    </a:cubicBezTo>
                    <a:cubicBezTo>
                      <a:pt x="6191" y="116"/>
                      <a:pt x="5829" y="0"/>
                      <a:pt x="54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69"/>
              <p:cNvSpPr/>
              <p:nvPr/>
            </p:nvSpPr>
            <p:spPr>
              <a:xfrm>
                <a:off x="5068575" y="6325100"/>
                <a:ext cx="420800" cy="170200"/>
              </a:xfrm>
              <a:custGeom>
                <a:avLst/>
                <a:gdLst/>
                <a:ahLst/>
                <a:cxnLst/>
                <a:rect l="l" t="t" r="r" b="b"/>
                <a:pathLst>
                  <a:path w="16832" h="6808" extrusionOk="0">
                    <a:moveTo>
                      <a:pt x="6582" y="1"/>
                    </a:moveTo>
                    <a:cubicBezTo>
                      <a:pt x="4213" y="1"/>
                      <a:pt x="2330" y="1921"/>
                      <a:pt x="935" y="3798"/>
                    </a:cubicBezTo>
                    <a:cubicBezTo>
                      <a:pt x="0" y="5034"/>
                      <a:pt x="1248" y="6808"/>
                      <a:pt x="2603" y="6808"/>
                    </a:cubicBezTo>
                    <a:cubicBezTo>
                      <a:pt x="2614" y="6808"/>
                      <a:pt x="2626" y="6807"/>
                      <a:pt x="2637" y="6807"/>
                    </a:cubicBezTo>
                    <a:cubicBezTo>
                      <a:pt x="6740" y="6777"/>
                      <a:pt x="10813" y="6777"/>
                      <a:pt x="14917" y="6412"/>
                    </a:cubicBezTo>
                    <a:cubicBezTo>
                      <a:pt x="16072" y="6382"/>
                      <a:pt x="16832" y="5470"/>
                      <a:pt x="16558" y="4376"/>
                    </a:cubicBezTo>
                    <a:cubicBezTo>
                      <a:pt x="16437" y="3798"/>
                      <a:pt x="16133" y="3342"/>
                      <a:pt x="15707" y="3008"/>
                    </a:cubicBezTo>
                    <a:cubicBezTo>
                      <a:pt x="15555" y="2765"/>
                      <a:pt x="15373" y="2582"/>
                      <a:pt x="15160" y="2400"/>
                    </a:cubicBezTo>
                    <a:cubicBezTo>
                      <a:pt x="14005" y="1670"/>
                      <a:pt x="12576" y="728"/>
                      <a:pt x="11209" y="576"/>
                    </a:cubicBezTo>
                    <a:cubicBezTo>
                      <a:pt x="11155" y="569"/>
                      <a:pt x="11101" y="566"/>
                      <a:pt x="11049" y="566"/>
                    </a:cubicBezTo>
                    <a:cubicBezTo>
                      <a:pt x="10435" y="566"/>
                      <a:pt x="9890" y="1003"/>
                      <a:pt x="9371" y="1003"/>
                    </a:cubicBezTo>
                    <a:cubicBezTo>
                      <a:pt x="9363" y="1003"/>
                      <a:pt x="9355" y="1003"/>
                      <a:pt x="9347" y="1003"/>
                    </a:cubicBezTo>
                    <a:lnTo>
                      <a:pt x="9347" y="1003"/>
                    </a:lnTo>
                    <a:cubicBezTo>
                      <a:pt x="9622" y="998"/>
                      <a:pt x="8255" y="301"/>
                      <a:pt x="8047" y="242"/>
                    </a:cubicBezTo>
                    <a:cubicBezTo>
                      <a:pt x="7540" y="76"/>
                      <a:pt x="7052" y="1"/>
                      <a:pt x="65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69"/>
              <p:cNvSpPr/>
              <p:nvPr/>
            </p:nvSpPr>
            <p:spPr>
              <a:xfrm>
                <a:off x="5635250" y="6038575"/>
                <a:ext cx="203675" cy="199350"/>
              </a:xfrm>
              <a:custGeom>
                <a:avLst/>
                <a:gdLst/>
                <a:ahLst/>
                <a:cxnLst/>
                <a:rect l="l" t="t" r="r" b="b"/>
                <a:pathLst>
                  <a:path w="8147" h="7974" extrusionOk="0">
                    <a:moveTo>
                      <a:pt x="4164" y="23"/>
                    </a:moveTo>
                    <a:cubicBezTo>
                      <a:pt x="3972" y="23"/>
                      <a:pt x="3780" y="26"/>
                      <a:pt x="3587" y="31"/>
                    </a:cubicBezTo>
                    <a:cubicBezTo>
                      <a:pt x="2767" y="61"/>
                      <a:pt x="1825" y="0"/>
                      <a:pt x="1186" y="608"/>
                    </a:cubicBezTo>
                    <a:cubicBezTo>
                      <a:pt x="548" y="1247"/>
                      <a:pt x="609" y="2280"/>
                      <a:pt x="609" y="3101"/>
                    </a:cubicBezTo>
                    <a:lnTo>
                      <a:pt x="609" y="3131"/>
                    </a:lnTo>
                    <a:cubicBezTo>
                      <a:pt x="487" y="3222"/>
                      <a:pt x="396" y="3283"/>
                      <a:pt x="305" y="3405"/>
                    </a:cubicBezTo>
                    <a:cubicBezTo>
                      <a:pt x="31" y="3709"/>
                      <a:pt x="1" y="4165"/>
                      <a:pt x="305" y="4438"/>
                    </a:cubicBezTo>
                    <a:cubicBezTo>
                      <a:pt x="335" y="4499"/>
                      <a:pt x="457" y="4590"/>
                      <a:pt x="578" y="4651"/>
                    </a:cubicBezTo>
                    <a:lnTo>
                      <a:pt x="578" y="6688"/>
                    </a:lnTo>
                    <a:cubicBezTo>
                      <a:pt x="578" y="7326"/>
                      <a:pt x="1095" y="7843"/>
                      <a:pt x="1764" y="7843"/>
                    </a:cubicBezTo>
                    <a:cubicBezTo>
                      <a:pt x="2594" y="7843"/>
                      <a:pt x="3608" y="7973"/>
                      <a:pt x="4590" y="7973"/>
                    </a:cubicBezTo>
                    <a:cubicBezTo>
                      <a:pt x="5441" y="7973"/>
                      <a:pt x="6268" y="7875"/>
                      <a:pt x="6931" y="7508"/>
                    </a:cubicBezTo>
                    <a:cubicBezTo>
                      <a:pt x="7539" y="7174"/>
                      <a:pt x="7539" y="6232"/>
                      <a:pt x="6931" y="5867"/>
                    </a:cubicBezTo>
                    <a:cubicBezTo>
                      <a:pt x="6388" y="5541"/>
                      <a:pt x="5845" y="5495"/>
                      <a:pt x="5258" y="5495"/>
                    </a:cubicBezTo>
                    <a:cubicBezTo>
                      <a:pt x="5024" y="5495"/>
                      <a:pt x="4782" y="5502"/>
                      <a:pt x="4530" y="5502"/>
                    </a:cubicBezTo>
                    <a:lnTo>
                      <a:pt x="2919" y="5502"/>
                    </a:lnTo>
                    <a:lnTo>
                      <a:pt x="2919" y="4864"/>
                    </a:lnTo>
                    <a:lnTo>
                      <a:pt x="3132" y="4864"/>
                    </a:lnTo>
                    <a:cubicBezTo>
                      <a:pt x="4195" y="4773"/>
                      <a:pt x="5442" y="4773"/>
                      <a:pt x="6475" y="4408"/>
                    </a:cubicBezTo>
                    <a:cubicBezTo>
                      <a:pt x="7113" y="4134"/>
                      <a:pt x="7265" y="3131"/>
                      <a:pt x="6475" y="2918"/>
                    </a:cubicBezTo>
                    <a:cubicBezTo>
                      <a:pt x="5981" y="2773"/>
                      <a:pt x="5445" y="2732"/>
                      <a:pt x="4901" y="2732"/>
                    </a:cubicBezTo>
                    <a:cubicBezTo>
                      <a:pt x="4307" y="2732"/>
                      <a:pt x="3703" y="2781"/>
                      <a:pt x="3132" y="2797"/>
                    </a:cubicBezTo>
                    <a:lnTo>
                      <a:pt x="2888" y="2797"/>
                    </a:lnTo>
                    <a:cubicBezTo>
                      <a:pt x="2888" y="2584"/>
                      <a:pt x="2858" y="2311"/>
                      <a:pt x="2828" y="2219"/>
                    </a:cubicBezTo>
                    <a:cubicBezTo>
                      <a:pt x="2919" y="2219"/>
                      <a:pt x="3375" y="2189"/>
                      <a:pt x="3587" y="2159"/>
                    </a:cubicBezTo>
                    <a:cubicBezTo>
                      <a:pt x="3922" y="2128"/>
                      <a:pt x="4287" y="2128"/>
                      <a:pt x="4651" y="2067"/>
                    </a:cubicBezTo>
                    <a:cubicBezTo>
                      <a:pt x="5411" y="2037"/>
                      <a:pt x="6202" y="1976"/>
                      <a:pt x="6961" y="1976"/>
                    </a:cubicBezTo>
                    <a:cubicBezTo>
                      <a:pt x="8147" y="1915"/>
                      <a:pt x="8086" y="304"/>
                      <a:pt x="6961" y="183"/>
                    </a:cubicBezTo>
                    <a:cubicBezTo>
                      <a:pt x="6005" y="82"/>
                      <a:pt x="5089" y="23"/>
                      <a:pt x="4164" y="2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69"/>
              <p:cNvSpPr/>
              <p:nvPr/>
            </p:nvSpPr>
            <p:spPr>
              <a:xfrm>
                <a:off x="5839675" y="6008725"/>
                <a:ext cx="186950" cy="230900"/>
              </a:xfrm>
              <a:custGeom>
                <a:avLst/>
                <a:gdLst/>
                <a:ahLst/>
                <a:cxnLst/>
                <a:rect l="l" t="t" r="r" b="b"/>
                <a:pathLst>
                  <a:path w="7478" h="9236" extrusionOk="0">
                    <a:moveTo>
                      <a:pt x="3935" y="2470"/>
                    </a:moveTo>
                    <a:cubicBezTo>
                      <a:pt x="3941" y="2470"/>
                      <a:pt x="3946" y="2471"/>
                      <a:pt x="3952" y="2471"/>
                    </a:cubicBezTo>
                    <a:cubicBezTo>
                      <a:pt x="4134" y="2501"/>
                      <a:pt x="4286" y="3170"/>
                      <a:pt x="4408" y="3778"/>
                    </a:cubicBezTo>
                    <a:cubicBezTo>
                      <a:pt x="3982" y="3809"/>
                      <a:pt x="3617" y="3869"/>
                      <a:pt x="3192" y="3930"/>
                    </a:cubicBezTo>
                    <a:cubicBezTo>
                      <a:pt x="3101" y="3930"/>
                      <a:pt x="3009" y="3930"/>
                      <a:pt x="2918" y="3960"/>
                    </a:cubicBezTo>
                    <a:cubicBezTo>
                      <a:pt x="3217" y="3274"/>
                      <a:pt x="3632" y="2470"/>
                      <a:pt x="3935" y="2470"/>
                    </a:cubicBezTo>
                    <a:close/>
                    <a:moveTo>
                      <a:pt x="4063" y="0"/>
                    </a:moveTo>
                    <a:cubicBezTo>
                      <a:pt x="3891" y="0"/>
                      <a:pt x="3712" y="22"/>
                      <a:pt x="3526" y="70"/>
                    </a:cubicBezTo>
                    <a:cubicBezTo>
                      <a:pt x="2128" y="435"/>
                      <a:pt x="1125" y="2167"/>
                      <a:pt x="639" y="3413"/>
                    </a:cubicBezTo>
                    <a:cubicBezTo>
                      <a:pt x="31" y="5024"/>
                      <a:pt x="0" y="6726"/>
                      <a:pt x="456" y="8368"/>
                    </a:cubicBezTo>
                    <a:cubicBezTo>
                      <a:pt x="589" y="8862"/>
                      <a:pt x="961" y="9079"/>
                      <a:pt x="1348" y="9079"/>
                    </a:cubicBezTo>
                    <a:cubicBezTo>
                      <a:pt x="1937" y="9079"/>
                      <a:pt x="2560" y="8579"/>
                      <a:pt x="2432" y="7790"/>
                    </a:cubicBezTo>
                    <a:cubicBezTo>
                      <a:pt x="2341" y="7365"/>
                      <a:pt x="2310" y="6970"/>
                      <a:pt x="2310" y="6544"/>
                    </a:cubicBezTo>
                    <a:lnTo>
                      <a:pt x="2310" y="6544"/>
                    </a:lnTo>
                    <a:cubicBezTo>
                      <a:pt x="2540" y="6562"/>
                      <a:pt x="2778" y="6572"/>
                      <a:pt x="3018" y="6572"/>
                    </a:cubicBezTo>
                    <a:cubicBezTo>
                      <a:pt x="3603" y="6572"/>
                      <a:pt x="4203" y="6513"/>
                      <a:pt x="4742" y="6362"/>
                    </a:cubicBezTo>
                    <a:cubicBezTo>
                      <a:pt x="4833" y="7030"/>
                      <a:pt x="4864" y="7730"/>
                      <a:pt x="5016" y="8398"/>
                    </a:cubicBezTo>
                    <a:cubicBezTo>
                      <a:pt x="5146" y="8984"/>
                      <a:pt x="5561" y="9236"/>
                      <a:pt x="6002" y="9236"/>
                    </a:cubicBezTo>
                    <a:cubicBezTo>
                      <a:pt x="6591" y="9236"/>
                      <a:pt x="7226" y="8789"/>
                      <a:pt x="7295" y="8094"/>
                    </a:cubicBezTo>
                    <a:cubicBezTo>
                      <a:pt x="7478" y="6240"/>
                      <a:pt x="7022" y="3839"/>
                      <a:pt x="6414" y="2106"/>
                    </a:cubicBezTo>
                    <a:cubicBezTo>
                      <a:pt x="6044" y="996"/>
                      <a:pt x="5213" y="0"/>
                      <a:pt x="40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69"/>
              <p:cNvSpPr/>
              <p:nvPr/>
            </p:nvSpPr>
            <p:spPr>
              <a:xfrm>
                <a:off x="6001000" y="6023000"/>
                <a:ext cx="223200" cy="212000"/>
              </a:xfrm>
              <a:custGeom>
                <a:avLst/>
                <a:gdLst/>
                <a:ahLst/>
                <a:cxnLst/>
                <a:rect l="l" t="t" r="r" b="b"/>
                <a:pathLst>
                  <a:path w="8928" h="8480" extrusionOk="0">
                    <a:moveTo>
                      <a:pt x="5441" y="0"/>
                    </a:moveTo>
                    <a:cubicBezTo>
                      <a:pt x="4073" y="0"/>
                      <a:pt x="2691" y="217"/>
                      <a:pt x="1359" y="472"/>
                    </a:cubicBezTo>
                    <a:cubicBezTo>
                      <a:pt x="1" y="653"/>
                      <a:pt x="351" y="2812"/>
                      <a:pt x="1636" y="2812"/>
                    </a:cubicBezTo>
                    <a:cubicBezTo>
                      <a:pt x="1645" y="2812"/>
                      <a:pt x="1654" y="2812"/>
                      <a:pt x="1663" y="2812"/>
                    </a:cubicBezTo>
                    <a:cubicBezTo>
                      <a:pt x="2362" y="2782"/>
                      <a:pt x="3031" y="2782"/>
                      <a:pt x="3730" y="2782"/>
                    </a:cubicBezTo>
                    <a:cubicBezTo>
                      <a:pt x="3578" y="4423"/>
                      <a:pt x="3608" y="6155"/>
                      <a:pt x="4003" y="7645"/>
                    </a:cubicBezTo>
                    <a:cubicBezTo>
                      <a:pt x="4148" y="8225"/>
                      <a:pt x="4580" y="8479"/>
                      <a:pt x="5031" y="8479"/>
                    </a:cubicBezTo>
                    <a:cubicBezTo>
                      <a:pt x="5620" y="8479"/>
                      <a:pt x="6245" y="8046"/>
                      <a:pt x="6313" y="7341"/>
                    </a:cubicBezTo>
                    <a:cubicBezTo>
                      <a:pt x="6374" y="6307"/>
                      <a:pt x="6192" y="5274"/>
                      <a:pt x="6192" y="4271"/>
                    </a:cubicBezTo>
                    <a:cubicBezTo>
                      <a:pt x="6192" y="3754"/>
                      <a:pt x="6161" y="3268"/>
                      <a:pt x="6161" y="2751"/>
                    </a:cubicBezTo>
                    <a:cubicBezTo>
                      <a:pt x="6678" y="2690"/>
                      <a:pt x="7195" y="2660"/>
                      <a:pt x="7681" y="2630"/>
                    </a:cubicBezTo>
                    <a:cubicBezTo>
                      <a:pt x="8927" y="2478"/>
                      <a:pt x="8806" y="472"/>
                      <a:pt x="7681" y="228"/>
                    </a:cubicBezTo>
                    <a:cubicBezTo>
                      <a:pt x="6946" y="66"/>
                      <a:pt x="6196" y="0"/>
                      <a:pt x="54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69"/>
              <p:cNvSpPr/>
              <p:nvPr/>
            </p:nvSpPr>
            <p:spPr>
              <a:xfrm>
                <a:off x="5957450" y="6279450"/>
                <a:ext cx="202925" cy="200125"/>
              </a:xfrm>
              <a:custGeom>
                <a:avLst/>
                <a:gdLst/>
                <a:ahLst/>
                <a:cxnLst/>
                <a:rect l="l" t="t" r="r" b="b"/>
                <a:pathLst>
                  <a:path w="8117" h="8005" extrusionOk="0">
                    <a:moveTo>
                      <a:pt x="4018" y="25"/>
                    </a:moveTo>
                    <a:cubicBezTo>
                      <a:pt x="3865" y="25"/>
                      <a:pt x="3712" y="27"/>
                      <a:pt x="3557" y="31"/>
                    </a:cubicBezTo>
                    <a:cubicBezTo>
                      <a:pt x="2767" y="92"/>
                      <a:pt x="1824" y="1"/>
                      <a:pt x="1186" y="609"/>
                    </a:cubicBezTo>
                    <a:cubicBezTo>
                      <a:pt x="517" y="1247"/>
                      <a:pt x="608" y="2281"/>
                      <a:pt x="608" y="3132"/>
                    </a:cubicBezTo>
                    <a:lnTo>
                      <a:pt x="608" y="3162"/>
                    </a:lnTo>
                    <a:cubicBezTo>
                      <a:pt x="487" y="3223"/>
                      <a:pt x="365" y="3314"/>
                      <a:pt x="305" y="3436"/>
                    </a:cubicBezTo>
                    <a:cubicBezTo>
                      <a:pt x="31" y="3740"/>
                      <a:pt x="1" y="4195"/>
                      <a:pt x="305" y="4439"/>
                    </a:cubicBezTo>
                    <a:cubicBezTo>
                      <a:pt x="426" y="4530"/>
                      <a:pt x="487" y="4591"/>
                      <a:pt x="608" y="4682"/>
                    </a:cubicBezTo>
                    <a:lnTo>
                      <a:pt x="608" y="6688"/>
                    </a:lnTo>
                    <a:cubicBezTo>
                      <a:pt x="608" y="7326"/>
                      <a:pt x="1125" y="7873"/>
                      <a:pt x="1794" y="7873"/>
                    </a:cubicBezTo>
                    <a:cubicBezTo>
                      <a:pt x="2624" y="7873"/>
                      <a:pt x="3638" y="8004"/>
                      <a:pt x="4620" y="8004"/>
                    </a:cubicBezTo>
                    <a:cubicBezTo>
                      <a:pt x="5471" y="8004"/>
                      <a:pt x="6298" y="7906"/>
                      <a:pt x="6961" y="7539"/>
                    </a:cubicBezTo>
                    <a:cubicBezTo>
                      <a:pt x="7569" y="7174"/>
                      <a:pt x="7569" y="6232"/>
                      <a:pt x="6961" y="5898"/>
                    </a:cubicBezTo>
                    <a:cubicBezTo>
                      <a:pt x="6361" y="5538"/>
                      <a:pt x="5761" y="5500"/>
                      <a:pt x="5102" y="5500"/>
                    </a:cubicBezTo>
                    <a:cubicBezTo>
                      <a:pt x="4926" y="5500"/>
                      <a:pt x="4745" y="5502"/>
                      <a:pt x="4560" y="5502"/>
                    </a:cubicBezTo>
                    <a:lnTo>
                      <a:pt x="2949" y="5502"/>
                    </a:lnTo>
                    <a:lnTo>
                      <a:pt x="2949" y="4864"/>
                    </a:lnTo>
                    <a:lnTo>
                      <a:pt x="3162" y="4864"/>
                    </a:lnTo>
                    <a:cubicBezTo>
                      <a:pt x="4226" y="4803"/>
                      <a:pt x="5472" y="4803"/>
                      <a:pt x="6505" y="4408"/>
                    </a:cubicBezTo>
                    <a:cubicBezTo>
                      <a:pt x="7144" y="4135"/>
                      <a:pt x="7296" y="3162"/>
                      <a:pt x="6505" y="2919"/>
                    </a:cubicBezTo>
                    <a:cubicBezTo>
                      <a:pt x="6029" y="2779"/>
                      <a:pt x="5514" y="2736"/>
                      <a:pt x="4991" y="2736"/>
                    </a:cubicBezTo>
                    <a:cubicBezTo>
                      <a:pt x="4377" y="2736"/>
                      <a:pt x="3752" y="2795"/>
                      <a:pt x="3162" y="2828"/>
                    </a:cubicBezTo>
                    <a:lnTo>
                      <a:pt x="2919" y="2828"/>
                    </a:lnTo>
                    <a:cubicBezTo>
                      <a:pt x="2919" y="2585"/>
                      <a:pt x="2888" y="2311"/>
                      <a:pt x="2858" y="2250"/>
                    </a:cubicBezTo>
                    <a:cubicBezTo>
                      <a:pt x="2949" y="2250"/>
                      <a:pt x="3405" y="2220"/>
                      <a:pt x="3618" y="2159"/>
                    </a:cubicBezTo>
                    <a:cubicBezTo>
                      <a:pt x="3952" y="2129"/>
                      <a:pt x="4286" y="2098"/>
                      <a:pt x="4621" y="2098"/>
                    </a:cubicBezTo>
                    <a:cubicBezTo>
                      <a:pt x="5381" y="2068"/>
                      <a:pt x="6201" y="1977"/>
                      <a:pt x="6961" y="1977"/>
                    </a:cubicBezTo>
                    <a:cubicBezTo>
                      <a:pt x="8116" y="1946"/>
                      <a:pt x="8086" y="305"/>
                      <a:pt x="6961" y="183"/>
                    </a:cubicBezTo>
                    <a:cubicBezTo>
                      <a:pt x="5961" y="104"/>
                      <a:pt x="5006" y="25"/>
                      <a:pt x="4018" y="2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69"/>
              <p:cNvSpPr/>
              <p:nvPr/>
            </p:nvSpPr>
            <p:spPr>
              <a:xfrm>
                <a:off x="6146675" y="6278700"/>
                <a:ext cx="202900" cy="200000"/>
              </a:xfrm>
              <a:custGeom>
                <a:avLst/>
                <a:gdLst/>
                <a:ahLst/>
                <a:cxnLst/>
                <a:rect l="l" t="t" r="r" b="b"/>
                <a:pathLst>
                  <a:path w="8116" h="8000" extrusionOk="0">
                    <a:moveTo>
                      <a:pt x="4146" y="23"/>
                    </a:moveTo>
                    <a:cubicBezTo>
                      <a:pt x="3951" y="23"/>
                      <a:pt x="3755" y="26"/>
                      <a:pt x="3556" y="31"/>
                    </a:cubicBezTo>
                    <a:cubicBezTo>
                      <a:pt x="2766" y="61"/>
                      <a:pt x="1824" y="0"/>
                      <a:pt x="1155" y="608"/>
                    </a:cubicBezTo>
                    <a:cubicBezTo>
                      <a:pt x="517" y="1247"/>
                      <a:pt x="608" y="2280"/>
                      <a:pt x="608" y="3101"/>
                    </a:cubicBezTo>
                    <a:lnTo>
                      <a:pt x="608" y="3162"/>
                    </a:lnTo>
                    <a:cubicBezTo>
                      <a:pt x="486" y="3222"/>
                      <a:pt x="365" y="3314"/>
                      <a:pt x="304" y="3405"/>
                    </a:cubicBezTo>
                    <a:cubicBezTo>
                      <a:pt x="30" y="3709"/>
                      <a:pt x="0" y="4165"/>
                      <a:pt x="304" y="4438"/>
                    </a:cubicBezTo>
                    <a:cubicBezTo>
                      <a:pt x="395" y="4529"/>
                      <a:pt x="486" y="4590"/>
                      <a:pt x="608" y="4681"/>
                    </a:cubicBezTo>
                    <a:lnTo>
                      <a:pt x="608" y="6688"/>
                    </a:lnTo>
                    <a:cubicBezTo>
                      <a:pt x="608" y="7326"/>
                      <a:pt x="1125" y="7873"/>
                      <a:pt x="1763" y="7873"/>
                    </a:cubicBezTo>
                    <a:cubicBezTo>
                      <a:pt x="2595" y="7873"/>
                      <a:pt x="3595" y="7999"/>
                      <a:pt x="4560" y="7999"/>
                    </a:cubicBezTo>
                    <a:cubicBezTo>
                      <a:pt x="5428" y="7999"/>
                      <a:pt x="6268" y="7897"/>
                      <a:pt x="6930" y="7508"/>
                    </a:cubicBezTo>
                    <a:cubicBezTo>
                      <a:pt x="7538" y="7174"/>
                      <a:pt x="7538" y="6232"/>
                      <a:pt x="6930" y="5897"/>
                    </a:cubicBezTo>
                    <a:cubicBezTo>
                      <a:pt x="6330" y="5537"/>
                      <a:pt x="5730" y="5499"/>
                      <a:pt x="5086" y="5499"/>
                    </a:cubicBezTo>
                    <a:cubicBezTo>
                      <a:pt x="4914" y="5499"/>
                      <a:pt x="4739" y="5502"/>
                      <a:pt x="4559" y="5502"/>
                    </a:cubicBezTo>
                    <a:lnTo>
                      <a:pt x="2948" y="5502"/>
                    </a:lnTo>
                    <a:lnTo>
                      <a:pt x="2948" y="4864"/>
                    </a:lnTo>
                    <a:lnTo>
                      <a:pt x="3131" y="4864"/>
                    </a:lnTo>
                    <a:cubicBezTo>
                      <a:pt x="4195" y="4773"/>
                      <a:pt x="5471" y="4773"/>
                      <a:pt x="6474" y="4408"/>
                    </a:cubicBezTo>
                    <a:cubicBezTo>
                      <a:pt x="7143" y="4134"/>
                      <a:pt x="7295" y="3162"/>
                      <a:pt x="6474" y="2918"/>
                    </a:cubicBezTo>
                    <a:cubicBezTo>
                      <a:pt x="5995" y="2773"/>
                      <a:pt x="5467" y="2732"/>
                      <a:pt x="4923" y="2732"/>
                    </a:cubicBezTo>
                    <a:cubicBezTo>
                      <a:pt x="4330" y="2732"/>
                      <a:pt x="3718" y="2781"/>
                      <a:pt x="3131" y="2797"/>
                    </a:cubicBezTo>
                    <a:lnTo>
                      <a:pt x="2918" y="2797"/>
                    </a:lnTo>
                    <a:cubicBezTo>
                      <a:pt x="2918" y="2584"/>
                      <a:pt x="2888" y="2311"/>
                      <a:pt x="2827" y="2250"/>
                    </a:cubicBezTo>
                    <a:cubicBezTo>
                      <a:pt x="2948" y="2250"/>
                      <a:pt x="3404" y="2189"/>
                      <a:pt x="3587" y="2159"/>
                    </a:cubicBezTo>
                    <a:cubicBezTo>
                      <a:pt x="3952" y="2128"/>
                      <a:pt x="4316" y="2128"/>
                      <a:pt x="4651" y="2098"/>
                    </a:cubicBezTo>
                    <a:cubicBezTo>
                      <a:pt x="5411" y="2037"/>
                      <a:pt x="6231" y="1976"/>
                      <a:pt x="6991" y="1976"/>
                    </a:cubicBezTo>
                    <a:cubicBezTo>
                      <a:pt x="8116" y="1946"/>
                      <a:pt x="8085" y="304"/>
                      <a:pt x="6930" y="183"/>
                    </a:cubicBezTo>
                    <a:cubicBezTo>
                      <a:pt x="5999" y="82"/>
                      <a:pt x="5088" y="23"/>
                      <a:pt x="4146" y="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69"/>
              <p:cNvSpPr/>
              <p:nvPr/>
            </p:nvSpPr>
            <p:spPr>
              <a:xfrm>
                <a:off x="5610950" y="6276350"/>
                <a:ext cx="173275" cy="227300"/>
              </a:xfrm>
              <a:custGeom>
                <a:avLst/>
                <a:gdLst/>
                <a:ahLst/>
                <a:cxnLst/>
                <a:rect l="l" t="t" r="r" b="b"/>
                <a:pathLst>
                  <a:path w="6931" h="9092" extrusionOk="0">
                    <a:moveTo>
                      <a:pt x="4018" y="1"/>
                    </a:moveTo>
                    <a:cubicBezTo>
                      <a:pt x="1682" y="1"/>
                      <a:pt x="451" y="2144"/>
                      <a:pt x="213" y="4259"/>
                    </a:cubicBezTo>
                    <a:cubicBezTo>
                      <a:pt x="0" y="6630"/>
                      <a:pt x="1216" y="9092"/>
                      <a:pt x="3830" y="9092"/>
                    </a:cubicBezTo>
                    <a:cubicBezTo>
                      <a:pt x="4863" y="9092"/>
                      <a:pt x="5988" y="8605"/>
                      <a:pt x="6535" y="7693"/>
                    </a:cubicBezTo>
                    <a:cubicBezTo>
                      <a:pt x="6748" y="7268"/>
                      <a:pt x="6870" y="6782"/>
                      <a:pt x="6839" y="6295"/>
                    </a:cubicBezTo>
                    <a:cubicBezTo>
                      <a:pt x="6839" y="5839"/>
                      <a:pt x="6566" y="5626"/>
                      <a:pt x="6596" y="5171"/>
                    </a:cubicBezTo>
                    <a:cubicBezTo>
                      <a:pt x="6596" y="5019"/>
                      <a:pt x="6474" y="4836"/>
                      <a:pt x="6322" y="4806"/>
                    </a:cubicBezTo>
                    <a:cubicBezTo>
                      <a:pt x="5563" y="4623"/>
                      <a:pt x="4863" y="4502"/>
                      <a:pt x="4104" y="4471"/>
                    </a:cubicBezTo>
                    <a:cubicBezTo>
                      <a:pt x="4084" y="4470"/>
                      <a:pt x="4066" y="4469"/>
                      <a:pt x="4048" y="4469"/>
                    </a:cubicBezTo>
                    <a:cubicBezTo>
                      <a:pt x="3427" y="4469"/>
                      <a:pt x="3302" y="5448"/>
                      <a:pt x="3952" y="5596"/>
                    </a:cubicBezTo>
                    <a:cubicBezTo>
                      <a:pt x="4330" y="5701"/>
                      <a:pt x="4693" y="5734"/>
                      <a:pt x="5052" y="5734"/>
                    </a:cubicBezTo>
                    <a:cubicBezTo>
                      <a:pt x="5213" y="5734"/>
                      <a:pt x="5372" y="5727"/>
                      <a:pt x="5532" y="5718"/>
                    </a:cubicBezTo>
                    <a:lnTo>
                      <a:pt x="5532" y="5718"/>
                    </a:lnTo>
                    <a:cubicBezTo>
                      <a:pt x="5228" y="5930"/>
                      <a:pt x="4955" y="6204"/>
                      <a:pt x="4651" y="6386"/>
                    </a:cubicBezTo>
                    <a:cubicBezTo>
                      <a:pt x="4395" y="6539"/>
                      <a:pt x="4123" y="6617"/>
                      <a:pt x="3863" y="6617"/>
                    </a:cubicBezTo>
                    <a:cubicBezTo>
                      <a:pt x="3347" y="6617"/>
                      <a:pt x="2877" y="6313"/>
                      <a:pt x="2675" y="5687"/>
                    </a:cubicBezTo>
                    <a:cubicBezTo>
                      <a:pt x="2462" y="4867"/>
                      <a:pt x="2493" y="3681"/>
                      <a:pt x="2918" y="2982"/>
                    </a:cubicBezTo>
                    <a:cubicBezTo>
                      <a:pt x="3099" y="2681"/>
                      <a:pt x="3782" y="2142"/>
                      <a:pt x="4261" y="2142"/>
                    </a:cubicBezTo>
                    <a:cubicBezTo>
                      <a:pt x="4508" y="2142"/>
                      <a:pt x="4700" y="2285"/>
                      <a:pt x="4742" y="2678"/>
                    </a:cubicBezTo>
                    <a:cubicBezTo>
                      <a:pt x="4793" y="3089"/>
                      <a:pt x="5084" y="3479"/>
                      <a:pt x="5485" y="3479"/>
                    </a:cubicBezTo>
                    <a:cubicBezTo>
                      <a:pt x="5558" y="3479"/>
                      <a:pt x="5635" y="3466"/>
                      <a:pt x="5715" y="3438"/>
                    </a:cubicBezTo>
                    <a:cubicBezTo>
                      <a:pt x="6626" y="3134"/>
                      <a:pt x="6930" y="2222"/>
                      <a:pt x="6474" y="1371"/>
                    </a:cubicBezTo>
                    <a:cubicBezTo>
                      <a:pt x="6018" y="550"/>
                      <a:pt x="5076" y="64"/>
                      <a:pt x="4164" y="3"/>
                    </a:cubicBezTo>
                    <a:cubicBezTo>
                      <a:pt x="4115" y="1"/>
                      <a:pt x="4067" y="1"/>
                      <a:pt x="40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69"/>
              <p:cNvSpPr/>
              <p:nvPr/>
            </p:nvSpPr>
            <p:spPr>
              <a:xfrm>
                <a:off x="5793325" y="6278000"/>
                <a:ext cx="172675" cy="214350"/>
              </a:xfrm>
              <a:custGeom>
                <a:avLst/>
                <a:gdLst/>
                <a:ahLst/>
                <a:cxnLst/>
                <a:rect l="l" t="t" r="r" b="b"/>
                <a:pathLst>
                  <a:path w="6907" h="8574" extrusionOk="0">
                    <a:moveTo>
                      <a:pt x="3046" y="2179"/>
                    </a:moveTo>
                    <a:cubicBezTo>
                      <a:pt x="3767" y="2179"/>
                      <a:pt x="3046" y="3521"/>
                      <a:pt x="3130" y="3584"/>
                    </a:cubicBezTo>
                    <a:lnTo>
                      <a:pt x="3130" y="3584"/>
                    </a:lnTo>
                    <a:cubicBezTo>
                      <a:pt x="2918" y="3433"/>
                      <a:pt x="2675" y="3402"/>
                      <a:pt x="2462" y="3402"/>
                    </a:cubicBezTo>
                    <a:cubicBezTo>
                      <a:pt x="2523" y="2977"/>
                      <a:pt x="2675" y="2217"/>
                      <a:pt x="2948" y="2187"/>
                    </a:cubicBezTo>
                    <a:cubicBezTo>
                      <a:pt x="2984" y="2182"/>
                      <a:pt x="3016" y="2179"/>
                      <a:pt x="3046" y="2179"/>
                    </a:cubicBezTo>
                    <a:close/>
                    <a:moveTo>
                      <a:pt x="3244" y="0"/>
                    </a:moveTo>
                    <a:cubicBezTo>
                      <a:pt x="2659" y="0"/>
                      <a:pt x="2090" y="268"/>
                      <a:pt x="1611" y="667"/>
                    </a:cubicBezTo>
                    <a:cubicBezTo>
                      <a:pt x="1246" y="667"/>
                      <a:pt x="851" y="849"/>
                      <a:pt x="790" y="1305"/>
                    </a:cubicBezTo>
                    <a:cubicBezTo>
                      <a:pt x="760" y="1548"/>
                      <a:pt x="699" y="1731"/>
                      <a:pt x="669" y="1974"/>
                    </a:cubicBezTo>
                    <a:cubicBezTo>
                      <a:pt x="0" y="3494"/>
                      <a:pt x="61" y="5196"/>
                      <a:pt x="213" y="6837"/>
                    </a:cubicBezTo>
                    <a:cubicBezTo>
                      <a:pt x="274" y="7540"/>
                      <a:pt x="834" y="7897"/>
                      <a:pt x="1377" y="7897"/>
                    </a:cubicBezTo>
                    <a:cubicBezTo>
                      <a:pt x="1913" y="7897"/>
                      <a:pt x="2432" y="7548"/>
                      <a:pt x="2432" y="6837"/>
                    </a:cubicBezTo>
                    <a:lnTo>
                      <a:pt x="2432" y="5834"/>
                    </a:lnTo>
                    <a:cubicBezTo>
                      <a:pt x="3344" y="6564"/>
                      <a:pt x="4012" y="7354"/>
                      <a:pt x="4772" y="8235"/>
                    </a:cubicBezTo>
                    <a:cubicBezTo>
                      <a:pt x="4987" y="8473"/>
                      <a:pt x="5239" y="8573"/>
                      <a:pt x="5486" y="8573"/>
                    </a:cubicBezTo>
                    <a:cubicBezTo>
                      <a:pt x="6217" y="8573"/>
                      <a:pt x="6906" y="7693"/>
                      <a:pt x="6474" y="6898"/>
                    </a:cubicBezTo>
                    <a:cubicBezTo>
                      <a:pt x="6110" y="6138"/>
                      <a:pt x="5532" y="5469"/>
                      <a:pt x="4894" y="4892"/>
                    </a:cubicBezTo>
                    <a:cubicBezTo>
                      <a:pt x="5806" y="3524"/>
                      <a:pt x="5714" y="1123"/>
                      <a:pt x="4164" y="241"/>
                    </a:cubicBezTo>
                    <a:cubicBezTo>
                      <a:pt x="3861" y="74"/>
                      <a:pt x="3550" y="0"/>
                      <a:pt x="32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69"/>
              <p:cNvSpPr/>
              <p:nvPr/>
            </p:nvSpPr>
            <p:spPr>
              <a:xfrm>
                <a:off x="6356400" y="6278700"/>
                <a:ext cx="190000" cy="206225"/>
              </a:xfrm>
              <a:custGeom>
                <a:avLst/>
                <a:gdLst/>
                <a:ahLst/>
                <a:cxnLst/>
                <a:rect l="l" t="t" r="r" b="b"/>
                <a:pathLst>
                  <a:path w="7600" h="8249" extrusionOk="0">
                    <a:moveTo>
                      <a:pt x="5806" y="0"/>
                    </a:moveTo>
                    <a:cubicBezTo>
                      <a:pt x="5624" y="0"/>
                      <a:pt x="5472" y="61"/>
                      <a:pt x="5289" y="152"/>
                    </a:cubicBezTo>
                    <a:cubicBezTo>
                      <a:pt x="4924" y="304"/>
                      <a:pt x="4772" y="669"/>
                      <a:pt x="4772" y="1034"/>
                    </a:cubicBezTo>
                    <a:cubicBezTo>
                      <a:pt x="4712" y="1915"/>
                      <a:pt x="4742" y="2888"/>
                      <a:pt x="4772" y="3800"/>
                    </a:cubicBezTo>
                    <a:cubicBezTo>
                      <a:pt x="4256" y="2949"/>
                      <a:pt x="3830" y="2037"/>
                      <a:pt x="3496" y="1064"/>
                    </a:cubicBezTo>
                    <a:cubicBezTo>
                      <a:pt x="3354" y="640"/>
                      <a:pt x="2976" y="435"/>
                      <a:pt x="2600" y="435"/>
                    </a:cubicBezTo>
                    <a:cubicBezTo>
                      <a:pt x="2491" y="435"/>
                      <a:pt x="2383" y="453"/>
                      <a:pt x="2280" y="487"/>
                    </a:cubicBezTo>
                    <a:cubicBezTo>
                      <a:pt x="2182" y="452"/>
                      <a:pt x="2076" y="435"/>
                      <a:pt x="1970" y="435"/>
                    </a:cubicBezTo>
                    <a:cubicBezTo>
                      <a:pt x="1612" y="435"/>
                      <a:pt x="1242" y="629"/>
                      <a:pt x="1125" y="1004"/>
                    </a:cubicBezTo>
                    <a:cubicBezTo>
                      <a:pt x="517" y="2979"/>
                      <a:pt x="0" y="5411"/>
                      <a:pt x="608" y="7447"/>
                    </a:cubicBezTo>
                    <a:cubicBezTo>
                      <a:pt x="769" y="7985"/>
                      <a:pt x="1198" y="8231"/>
                      <a:pt x="1631" y="8231"/>
                    </a:cubicBezTo>
                    <a:cubicBezTo>
                      <a:pt x="2178" y="8231"/>
                      <a:pt x="2732" y="7839"/>
                      <a:pt x="2766" y="7143"/>
                    </a:cubicBezTo>
                    <a:cubicBezTo>
                      <a:pt x="2797" y="6444"/>
                      <a:pt x="2797" y="5715"/>
                      <a:pt x="2766" y="5046"/>
                    </a:cubicBezTo>
                    <a:lnTo>
                      <a:pt x="2766" y="5046"/>
                    </a:lnTo>
                    <a:cubicBezTo>
                      <a:pt x="3344" y="6110"/>
                      <a:pt x="4104" y="7083"/>
                      <a:pt x="5046" y="7903"/>
                    </a:cubicBezTo>
                    <a:cubicBezTo>
                      <a:pt x="5323" y="8142"/>
                      <a:pt x="5630" y="8249"/>
                      <a:pt x="5924" y="8249"/>
                    </a:cubicBezTo>
                    <a:cubicBezTo>
                      <a:pt x="6565" y="8249"/>
                      <a:pt x="7142" y="7742"/>
                      <a:pt x="7204" y="6991"/>
                    </a:cubicBezTo>
                    <a:cubicBezTo>
                      <a:pt x="7447" y="4894"/>
                      <a:pt x="7599" y="2432"/>
                      <a:pt x="6718" y="456"/>
                    </a:cubicBezTo>
                    <a:cubicBezTo>
                      <a:pt x="6566" y="183"/>
                      <a:pt x="6140" y="31"/>
                      <a:pt x="58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69"/>
              <p:cNvSpPr/>
              <p:nvPr/>
            </p:nvSpPr>
            <p:spPr>
              <a:xfrm>
                <a:off x="6566875" y="6287775"/>
                <a:ext cx="143650" cy="210800"/>
              </a:xfrm>
              <a:custGeom>
                <a:avLst/>
                <a:gdLst/>
                <a:ahLst/>
                <a:cxnLst/>
                <a:rect l="l" t="t" r="r" b="b"/>
                <a:pathLst>
                  <a:path w="5746" h="8432" extrusionOk="0">
                    <a:moveTo>
                      <a:pt x="2133" y="1"/>
                    </a:moveTo>
                    <a:cubicBezTo>
                      <a:pt x="1105" y="1"/>
                      <a:pt x="103" y="1109"/>
                      <a:pt x="62" y="2373"/>
                    </a:cubicBezTo>
                    <a:cubicBezTo>
                      <a:pt x="1" y="3315"/>
                      <a:pt x="366" y="4227"/>
                      <a:pt x="1278" y="4622"/>
                    </a:cubicBezTo>
                    <a:cubicBezTo>
                      <a:pt x="1764" y="4805"/>
                      <a:pt x="2433" y="4653"/>
                      <a:pt x="2858" y="4987"/>
                    </a:cubicBezTo>
                    <a:cubicBezTo>
                      <a:pt x="3010" y="5109"/>
                      <a:pt x="3375" y="5686"/>
                      <a:pt x="3284" y="5869"/>
                    </a:cubicBezTo>
                    <a:cubicBezTo>
                      <a:pt x="3272" y="5884"/>
                      <a:pt x="3257" y="5890"/>
                      <a:pt x="3239" y="5890"/>
                    </a:cubicBezTo>
                    <a:cubicBezTo>
                      <a:pt x="3108" y="5890"/>
                      <a:pt x="2824" y="5553"/>
                      <a:pt x="2797" y="5473"/>
                    </a:cubicBezTo>
                    <a:cubicBezTo>
                      <a:pt x="2564" y="5279"/>
                      <a:pt x="2308" y="5184"/>
                      <a:pt x="2061" y="5184"/>
                    </a:cubicBezTo>
                    <a:cubicBezTo>
                      <a:pt x="1729" y="5184"/>
                      <a:pt x="1413" y="5355"/>
                      <a:pt x="1186" y="5686"/>
                    </a:cubicBezTo>
                    <a:cubicBezTo>
                      <a:pt x="1156" y="5747"/>
                      <a:pt x="1126" y="5838"/>
                      <a:pt x="1034" y="5869"/>
                    </a:cubicBezTo>
                    <a:cubicBezTo>
                      <a:pt x="761" y="6233"/>
                      <a:pt x="852" y="6750"/>
                      <a:pt x="1034" y="7115"/>
                    </a:cubicBezTo>
                    <a:cubicBezTo>
                      <a:pt x="1511" y="8034"/>
                      <a:pt x="2304" y="8432"/>
                      <a:pt x="3105" y="8432"/>
                    </a:cubicBezTo>
                    <a:cubicBezTo>
                      <a:pt x="4396" y="8432"/>
                      <a:pt x="5708" y="7396"/>
                      <a:pt x="5746" y="5838"/>
                    </a:cubicBezTo>
                    <a:cubicBezTo>
                      <a:pt x="5746" y="4622"/>
                      <a:pt x="4986" y="3437"/>
                      <a:pt x="4013" y="2859"/>
                    </a:cubicBezTo>
                    <a:cubicBezTo>
                      <a:pt x="3436" y="2525"/>
                      <a:pt x="2858" y="2647"/>
                      <a:pt x="2281" y="2434"/>
                    </a:cubicBezTo>
                    <a:cubicBezTo>
                      <a:pt x="2281" y="2373"/>
                      <a:pt x="2250" y="2252"/>
                      <a:pt x="2250" y="2130"/>
                    </a:cubicBezTo>
                    <a:cubicBezTo>
                      <a:pt x="2362" y="1934"/>
                      <a:pt x="2525" y="1636"/>
                      <a:pt x="2786" y="1636"/>
                    </a:cubicBezTo>
                    <a:cubicBezTo>
                      <a:pt x="2810" y="1636"/>
                      <a:pt x="2833" y="1639"/>
                      <a:pt x="2858" y="1644"/>
                    </a:cubicBezTo>
                    <a:cubicBezTo>
                      <a:pt x="2902" y="1655"/>
                      <a:pt x="2947" y="1661"/>
                      <a:pt x="2990" y="1661"/>
                    </a:cubicBezTo>
                    <a:cubicBezTo>
                      <a:pt x="3401" y="1661"/>
                      <a:pt x="3771" y="1180"/>
                      <a:pt x="3496" y="823"/>
                    </a:cubicBezTo>
                    <a:cubicBezTo>
                      <a:pt x="3100" y="242"/>
                      <a:pt x="2614" y="1"/>
                      <a:pt x="21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69"/>
              <p:cNvSpPr/>
              <p:nvPr/>
            </p:nvSpPr>
            <p:spPr>
              <a:xfrm>
                <a:off x="6278925" y="5930150"/>
                <a:ext cx="213525" cy="229750"/>
              </a:xfrm>
              <a:custGeom>
                <a:avLst/>
                <a:gdLst/>
                <a:ahLst/>
                <a:cxnLst/>
                <a:rect l="l" t="t" r="r" b="b"/>
                <a:pathLst>
                  <a:path w="8541" h="9190" extrusionOk="0">
                    <a:moveTo>
                      <a:pt x="5460" y="1"/>
                    </a:moveTo>
                    <a:cubicBezTo>
                      <a:pt x="4405" y="1"/>
                      <a:pt x="3344" y="638"/>
                      <a:pt x="2704" y="1511"/>
                    </a:cubicBezTo>
                    <a:cubicBezTo>
                      <a:pt x="1276" y="3456"/>
                      <a:pt x="698" y="6070"/>
                      <a:pt x="121" y="8350"/>
                    </a:cubicBezTo>
                    <a:cubicBezTo>
                      <a:pt x="1" y="8809"/>
                      <a:pt x="432" y="9190"/>
                      <a:pt x="828" y="9190"/>
                    </a:cubicBezTo>
                    <a:cubicBezTo>
                      <a:pt x="1035" y="9190"/>
                      <a:pt x="1232" y="9086"/>
                      <a:pt x="1336" y="8836"/>
                    </a:cubicBezTo>
                    <a:cubicBezTo>
                      <a:pt x="1336" y="8836"/>
                      <a:pt x="1336" y="8806"/>
                      <a:pt x="1397" y="8806"/>
                    </a:cubicBezTo>
                    <a:cubicBezTo>
                      <a:pt x="2461" y="8806"/>
                      <a:pt x="3099" y="7894"/>
                      <a:pt x="3890" y="7286"/>
                    </a:cubicBezTo>
                    <a:cubicBezTo>
                      <a:pt x="4741" y="6526"/>
                      <a:pt x="5835" y="6009"/>
                      <a:pt x="6716" y="5158"/>
                    </a:cubicBezTo>
                    <a:cubicBezTo>
                      <a:pt x="7871" y="4034"/>
                      <a:pt x="8540" y="1967"/>
                      <a:pt x="7172" y="690"/>
                    </a:cubicBezTo>
                    <a:cubicBezTo>
                      <a:pt x="6655" y="206"/>
                      <a:pt x="6058" y="1"/>
                      <a:pt x="54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69"/>
              <p:cNvSpPr/>
              <p:nvPr/>
            </p:nvSpPr>
            <p:spPr>
              <a:xfrm>
                <a:off x="6398950" y="6067375"/>
                <a:ext cx="193800" cy="132775"/>
              </a:xfrm>
              <a:custGeom>
                <a:avLst/>
                <a:gdLst/>
                <a:ahLst/>
                <a:cxnLst/>
                <a:rect l="l" t="t" r="r" b="b"/>
                <a:pathLst>
                  <a:path w="7752" h="5311" extrusionOk="0">
                    <a:moveTo>
                      <a:pt x="6001" y="0"/>
                    </a:moveTo>
                    <a:cubicBezTo>
                      <a:pt x="4337" y="0"/>
                      <a:pt x="1804" y="2467"/>
                      <a:pt x="608" y="3773"/>
                    </a:cubicBezTo>
                    <a:cubicBezTo>
                      <a:pt x="548" y="3864"/>
                      <a:pt x="426" y="3925"/>
                      <a:pt x="335" y="4016"/>
                    </a:cubicBezTo>
                    <a:cubicBezTo>
                      <a:pt x="274" y="4077"/>
                      <a:pt x="183" y="4198"/>
                      <a:pt x="152" y="4259"/>
                    </a:cubicBezTo>
                    <a:lnTo>
                      <a:pt x="122" y="4320"/>
                    </a:lnTo>
                    <a:cubicBezTo>
                      <a:pt x="0" y="4472"/>
                      <a:pt x="31" y="4684"/>
                      <a:pt x="183" y="4806"/>
                    </a:cubicBezTo>
                    <a:cubicBezTo>
                      <a:pt x="274" y="4988"/>
                      <a:pt x="426" y="5140"/>
                      <a:pt x="639" y="5232"/>
                    </a:cubicBezTo>
                    <a:cubicBezTo>
                      <a:pt x="883" y="5289"/>
                      <a:pt x="1137" y="5311"/>
                      <a:pt x="1395" y="5311"/>
                    </a:cubicBezTo>
                    <a:cubicBezTo>
                      <a:pt x="2098" y="5311"/>
                      <a:pt x="2837" y="5146"/>
                      <a:pt x="3526" y="5080"/>
                    </a:cubicBezTo>
                    <a:cubicBezTo>
                      <a:pt x="4347" y="4958"/>
                      <a:pt x="5107" y="4806"/>
                      <a:pt x="5806" y="4380"/>
                    </a:cubicBezTo>
                    <a:cubicBezTo>
                      <a:pt x="6870" y="3773"/>
                      <a:pt x="7751" y="2526"/>
                      <a:pt x="7387" y="1219"/>
                    </a:cubicBezTo>
                    <a:cubicBezTo>
                      <a:pt x="7122" y="344"/>
                      <a:pt x="6622" y="0"/>
                      <a:pt x="60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69"/>
              <p:cNvSpPr/>
              <p:nvPr/>
            </p:nvSpPr>
            <p:spPr>
              <a:xfrm>
                <a:off x="5617025" y="5038200"/>
                <a:ext cx="387050" cy="308925"/>
              </a:xfrm>
              <a:custGeom>
                <a:avLst/>
                <a:gdLst/>
                <a:ahLst/>
                <a:cxnLst/>
                <a:rect l="l" t="t" r="r" b="b"/>
                <a:pathLst>
                  <a:path w="15482" h="12357" extrusionOk="0">
                    <a:moveTo>
                      <a:pt x="6164" y="0"/>
                    </a:moveTo>
                    <a:cubicBezTo>
                      <a:pt x="5640" y="0"/>
                      <a:pt x="5104" y="89"/>
                      <a:pt x="4560" y="288"/>
                    </a:cubicBezTo>
                    <a:cubicBezTo>
                      <a:pt x="0" y="2051"/>
                      <a:pt x="456" y="8313"/>
                      <a:pt x="2037" y="11930"/>
                    </a:cubicBezTo>
                    <a:cubicBezTo>
                      <a:pt x="2182" y="12221"/>
                      <a:pt x="2489" y="12357"/>
                      <a:pt x="2797" y="12357"/>
                    </a:cubicBezTo>
                    <a:cubicBezTo>
                      <a:pt x="3196" y="12357"/>
                      <a:pt x="3596" y="12129"/>
                      <a:pt x="3648" y="11717"/>
                    </a:cubicBezTo>
                    <a:cubicBezTo>
                      <a:pt x="3982" y="9529"/>
                      <a:pt x="2280" y="3176"/>
                      <a:pt x="6019" y="2811"/>
                    </a:cubicBezTo>
                    <a:cubicBezTo>
                      <a:pt x="6082" y="2805"/>
                      <a:pt x="6144" y="2803"/>
                      <a:pt x="6206" y="2803"/>
                    </a:cubicBezTo>
                    <a:cubicBezTo>
                      <a:pt x="7767" y="2803"/>
                      <a:pt x="9094" y="4585"/>
                      <a:pt x="10000" y="5608"/>
                    </a:cubicBezTo>
                    <a:cubicBezTo>
                      <a:pt x="11186" y="6915"/>
                      <a:pt x="12098" y="8586"/>
                      <a:pt x="13770" y="9194"/>
                    </a:cubicBezTo>
                    <a:cubicBezTo>
                      <a:pt x="13914" y="9244"/>
                      <a:pt x="14051" y="9266"/>
                      <a:pt x="14179" y="9266"/>
                    </a:cubicBezTo>
                    <a:cubicBezTo>
                      <a:pt x="15000" y="9266"/>
                      <a:pt x="15481" y="8345"/>
                      <a:pt x="15350" y="7583"/>
                    </a:cubicBezTo>
                    <a:cubicBezTo>
                      <a:pt x="15016" y="5334"/>
                      <a:pt x="12098" y="3146"/>
                      <a:pt x="10426" y="1808"/>
                    </a:cubicBezTo>
                    <a:cubicBezTo>
                      <a:pt x="9176" y="785"/>
                      <a:pt x="7721" y="0"/>
                      <a:pt x="6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69"/>
              <p:cNvSpPr/>
              <p:nvPr/>
            </p:nvSpPr>
            <p:spPr>
              <a:xfrm>
                <a:off x="6072950" y="5092875"/>
                <a:ext cx="414175" cy="509350"/>
              </a:xfrm>
              <a:custGeom>
                <a:avLst/>
                <a:gdLst/>
                <a:ahLst/>
                <a:cxnLst/>
                <a:rect l="l" t="t" r="r" b="b"/>
                <a:pathLst>
                  <a:path w="16567" h="20374" extrusionOk="0">
                    <a:moveTo>
                      <a:pt x="6655" y="1"/>
                    </a:moveTo>
                    <a:cubicBezTo>
                      <a:pt x="5524" y="1"/>
                      <a:pt x="4391" y="326"/>
                      <a:pt x="3344" y="1080"/>
                    </a:cubicBezTo>
                    <a:cubicBezTo>
                      <a:pt x="1" y="3481"/>
                      <a:pt x="61" y="7798"/>
                      <a:pt x="578" y="11445"/>
                    </a:cubicBezTo>
                    <a:cubicBezTo>
                      <a:pt x="633" y="11827"/>
                      <a:pt x="908" y="11995"/>
                      <a:pt x="1195" y="11995"/>
                    </a:cubicBezTo>
                    <a:cubicBezTo>
                      <a:pt x="1546" y="11995"/>
                      <a:pt x="1916" y="11742"/>
                      <a:pt x="1916" y="11324"/>
                    </a:cubicBezTo>
                    <a:cubicBezTo>
                      <a:pt x="1885" y="8588"/>
                      <a:pt x="2098" y="5153"/>
                      <a:pt x="4773" y="3573"/>
                    </a:cubicBezTo>
                    <a:cubicBezTo>
                      <a:pt x="5328" y="3248"/>
                      <a:pt x="5886" y="3107"/>
                      <a:pt x="6430" y="3107"/>
                    </a:cubicBezTo>
                    <a:cubicBezTo>
                      <a:pt x="8180" y="3107"/>
                      <a:pt x="9781" y="4572"/>
                      <a:pt x="10639" y="6126"/>
                    </a:cubicBezTo>
                    <a:cubicBezTo>
                      <a:pt x="11794" y="8193"/>
                      <a:pt x="12311" y="10837"/>
                      <a:pt x="11369" y="13056"/>
                    </a:cubicBezTo>
                    <a:cubicBezTo>
                      <a:pt x="10943" y="14059"/>
                      <a:pt x="10183" y="15032"/>
                      <a:pt x="9332" y="15670"/>
                    </a:cubicBezTo>
                    <a:cubicBezTo>
                      <a:pt x="8420" y="16339"/>
                      <a:pt x="7296" y="16491"/>
                      <a:pt x="6384" y="17159"/>
                    </a:cubicBezTo>
                    <a:cubicBezTo>
                      <a:pt x="5259" y="17950"/>
                      <a:pt x="5320" y="19834"/>
                      <a:pt x="6809" y="20229"/>
                    </a:cubicBezTo>
                    <a:cubicBezTo>
                      <a:pt x="7184" y="20328"/>
                      <a:pt x="7559" y="20374"/>
                      <a:pt x="7929" y="20374"/>
                    </a:cubicBezTo>
                    <a:cubicBezTo>
                      <a:pt x="11107" y="20374"/>
                      <a:pt x="14039" y="16997"/>
                      <a:pt x="15047" y="14302"/>
                    </a:cubicBezTo>
                    <a:cubicBezTo>
                      <a:pt x="16566" y="10472"/>
                      <a:pt x="15411" y="6156"/>
                      <a:pt x="12767" y="3117"/>
                    </a:cubicBezTo>
                    <a:cubicBezTo>
                      <a:pt x="11222" y="1327"/>
                      <a:pt x="8942" y="1"/>
                      <a:pt x="66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69"/>
              <p:cNvSpPr/>
              <p:nvPr/>
            </p:nvSpPr>
            <p:spPr>
              <a:xfrm>
                <a:off x="5497725" y="5615325"/>
                <a:ext cx="25" cy="1525"/>
              </a:xfrm>
              <a:custGeom>
                <a:avLst/>
                <a:gdLst/>
                <a:ahLst/>
                <a:cxnLst/>
                <a:rect l="l" t="t" r="r" b="b"/>
                <a:pathLst>
                  <a:path w="1" h="61" extrusionOk="0">
                    <a:moveTo>
                      <a:pt x="0" y="61"/>
                    </a:moveTo>
                    <a:cubicBezTo>
                      <a:pt x="0" y="61"/>
                      <a:pt x="0" y="0"/>
                      <a:pt x="0" y="61"/>
                    </a:cubicBezTo>
                    <a:cubicBezTo>
                      <a:pt x="0" y="0"/>
                      <a:pt x="0" y="61"/>
                      <a:pt x="0" y="6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69"/>
              <p:cNvSpPr/>
              <p:nvPr/>
            </p:nvSpPr>
            <p:spPr>
              <a:xfrm>
                <a:off x="5306975" y="5510775"/>
                <a:ext cx="520550" cy="355150"/>
              </a:xfrm>
              <a:custGeom>
                <a:avLst/>
                <a:gdLst/>
                <a:ahLst/>
                <a:cxnLst/>
                <a:rect l="l" t="t" r="r" b="b"/>
                <a:pathLst>
                  <a:path w="20822" h="14206" extrusionOk="0">
                    <a:moveTo>
                      <a:pt x="6256" y="1"/>
                    </a:moveTo>
                    <a:cubicBezTo>
                      <a:pt x="5801" y="1"/>
                      <a:pt x="5346" y="26"/>
                      <a:pt x="4895" y="79"/>
                    </a:cubicBezTo>
                    <a:cubicBezTo>
                      <a:pt x="3375" y="292"/>
                      <a:pt x="396" y="930"/>
                      <a:pt x="62" y="2662"/>
                    </a:cubicBezTo>
                    <a:cubicBezTo>
                      <a:pt x="1" y="2966"/>
                      <a:pt x="214" y="3240"/>
                      <a:pt x="487" y="3361"/>
                    </a:cubicBezTo>
                    <a:cubicBezTo>
                      <a:pt x="694" y="3465"/>
                      <a:pt x="910" y="3500"/>
                      <a:pt x="1119" y="3500"/>
                    </a:cubicBezTo>
                    <a:cubicBezTo>
                      <a:pt x="1280" y="3500"/>
                      <a:pt x="1436" y="3479"/>
                      <a:pt x="1581" y="3453"/>
                    </a:cubicBezTo>
                    <a:cubicBezTo>
                      <a:pt x="1612" y="3453"/>
                      <a:pt x="1673" y="3513"/>
                      <a:pt x="1703" y="3513"/>
                    </a:cubicBezTo>
                    <a:cubicBezTo>
                      <a:pt x="5381" y="4517"/>
                      <a:pt x="9028" y="6249"/>
                      <a:pt x="11794" y="8924"/>
                    </a:cubicBezTo>
                    <a:cubicBezTo>
                      <a:pt x="13162" y="10292"/>
                      <a:pt x="13922" y="12328"/>
                      <a:pt x="15533" y="13422"/>
                    </a:cubicBezTo>
                    <a:cubicBezTo>
                      <a:pt x="16201" y="13897"/>
                      <a:pt x="17137" y="14206"/>
                      <a:pt x="18037" y="14206"/>
                    </a:cubicBezTo>
                    <a:cubicBezTo>
                      <a:pt x="18980" y="14206"/>
                      <a:pt x="19883" y="13867"/>
                      <a:pt x="20396" y="13027"/>
                    </a:cubicBezTo>
                    <a:cubicBezTo>
                      <a:pt x="20822" y="12328"/>
                      <a:pt x="20518" y="11538"/>
                      <a:pt x="19667" y="11325"/>
                    </a:cubicBezTo>
                    <a:cubicBezTo>
                      <a:pt x="19363" y="11264"/>
                      <a:pt x="19059" y="11264"/>
                      <a:pt x="18755" y="11264"/>
                    </a:cubicBezTo>
                    <a:cubicBezTo>
                      <a:pt x="18785" y="11082"/>
                      <a:pt x="18785" y="10869"/>
                      <a:pt x="18755" y="10687"/>
                    </a:cubicBezTo>
                    <a:cubicBezTo>
                      <a:pt x="17965" y="6401"/>
                      <a:pt x="15138" y="2632"/>
                      <a:pt x="11095" y="960"/>
                    </a:cubicBezTo>
                    <a:cubicBezTo>
                      <a:pt x="9569" y="340"/>
                      <a:pt x="7912" y="1"/>
                      <a:pt x="6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69"/>
              <p:cNvSpPr/>
              <p:nvPr/>
            </p:nvSpPr>
            <p:spPr>
              <a:xfrm>
                <a:off x="5600300" y="5169625"/>
                <a:ext cx="715850" cy="734475"/>
              </a:xfrm>
              <a:custGeom>
                <a:avLst/>
                <a:gdLst/>
                <a:ahLst/>
                <a:cxnLst/>
                <a:rect l="l" t="t" r="r" b="b"/>
                <a:pathLst>
                  <a:path w="28634" h="29379" extrusionOk="0">
                    <a:moveTo>
                      <a:pt x="15600" y="1"/>
                    </a:moveTo>
                    <a:cubicBezTo>
                      <a:pt x="15168" y="1"/>
                      <a:pt x="14732" y="84"/>
                      <a:pt x="14317" y="259"/>
                    </a:cubicBezTo>
                    <a:lnTo>
                      <a:pt x="2463" y="5153"/>
                    </a:lnTo>
                    <a:cubicBezTo>
                      <a:pt x="821" y="5822"/>
                      <a:pt x="1" y="7585"/>
                      <a:pt x="487" y="9257"/>
                    </a:cubicBezTo>
                    <a:lnTo>
                      <a:pt x="6414" y="29378"/>
                    </a:lnTo>
                    <a:lnTo>
                      <a:pt x="28633" y="20199"/>
                    </a:lnTo>
                    <a:lnTo>
                      <a:pt x="18603" y="1779"/>
                    </a:lnTo>
                    <a:cubicBezTo>
                      <a:pt x="17998" y="658"/>
                      <a:pt x="16814" y="1"/>
                      <a:pt x="156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69"/>
              <p:cNvSpPr/>
              <p:nvPr/>
            </p:nvSpPr>
            <p:spPr>
              <a:xfrm>
                <a:off x="5748475" y="5665025"/>
                <a:ext cx="577550" cy="254575"/>
              </a:xfrm>
              <a:custGeom>
                <a:avLst/>
                <a:gdLst/>
                <a:ahLst/>
                <a:cxnLst/>
                <a:rect l="l" t="t" r="r" b="b"/>
                <a:pathLst>
                  <a:path w="23102" h="10183" extrusionOk="0">
                    <a:moveTo>
                      <a:pt x="20979" y="0"/>
                    </a:moveTo>
                    <a:cubicBezTo>
                      <a:pt x="18865" y="0"/>
                      <a:pt x="14921" y="1025"/>
                      <a:pt x="10609" y="2815"/>
                    </a:cubicBezTo>
                    <a:cubicBezTo>
                      <a:pt x="4530" y="5307"/>
                      <a:pt x="1" y="8407"/>
                      <a:pt x="487" y="9654"/>
                    </a:cubicBezTo>
                    <a:cubicBezTo>
                      <a:pt x="636" y="10013"/>
                      <a:pt x="1189" y="10183"/>
                      <a:pt x="2047" y="10183"/>
                    </a:cubicBezTo>
                    <a:cubicBezTo>
                      <a:pt x="4164" y="10183"/>
                      <a:pt x="8136" y="9148"/>
                      <a:pt x="12463" y="7374"/>
                    </a:cubicBezTo>
                    <a:cubicBezTo>
                      <a:pt x="18573" y="4851"/>
                      <a:pt x="23101" y="1781"/>
                      <a:pt x="22554" y="535"/>
                    </a:cubicBezTo>
                    <a:cubicBezTo>
                      <a:pt x="22404" y="173"/>
                      <a:pt x="21845" y="0"/>
                      <a:pt x="209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69"/>
              <p:cNvSpPr/>
              <p:nvPr/>
            </p:nvSpPr>
            <p:spPr>
              <a:xfrm>
                <a:off x="5326750" y="5458025"/>
                <a:ext cx="121600" cy="204425"/>
              </a:xfrm>
              <a:custGeom>
                <a:avLst/>
                <a:gdLst/>
                <a:ahLst/>
                <a:cxnLst/>
                <a:rect l="l" t="t" r="r" b="b"/>
                <a:pathLst>
                  <a:path w="4864" h="8177" extrusionOk="0">
                    <a:moveTo>
                      <a:pt x="578" y="0"/>
                    </a:moveTo>
                    <a:lnTo>
                      <a:pt x="0" y="8177"/>
                    </a:lnTo>
                    <a:cubicBezTo>
                      <a:pt x="4742" y="8116"/>
                      <a:pt x="4863" y="4225"/>
                      <a:pt x="4164" y="2098"/>
                    </a:cubicBezTo>
                    <a:cubicBezTo>
                      <a:pt x="3496" y="0"/>
                      <a:pt x="578" y="0"/>
                      <a:pt x="5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69"/>
              <p:cNvSpPr/>
              <p:nvPr/>
            </p:nvSpPr>
            <p:spPr>
              <a:xfrm>
                <a:off x="5271275" y="5457175"/>
                <a:ext cx="104125" cy="203850"/>
              </a:xfrm>
              <a:custGeom>
                <a:avLst/>
                <a:gdLst/>
                <a:ahLst/>
                <a:cxnLst/>
                <a:rect l="l" t="t" r="r" b="b"/>
                <a:pathLst>
                  <a:path w="4165" h="8154" extrusionOk="0">
                    <a:moveTo>
                      <a:pt x="2293" y="1"/>
                    </a:moveTo>
                    <a:cubicBezTo>
                      <a:pt x="1259" y="1"/>
                      <a:pt x="300" y="1761"/>
                      <a:pt x="152" y="3955"/>
                    </a:cubicBezTo>
                    <a:cubicBezTo>
                      <a:pt x="0" y="6174"/>
                      <a:pt x="730" y="8089"/>
                      <a:pt x="1794" y="8150"/>
                    </a:cubicBezTo>
                    <a:cubicBezTo>
                      <a:pt x="1820" y="8152"/>
                      <a:pt x="1846" y="8153"/>
                      <a:pt x="1871" y="8153"/>
                    </a:cubicBezTo>
                    <a:cubicBezTo>
                      <a:pt x="2906" y="8153"/>
                      <a:pt x="3864" y="6393"/>
                      <a:pt x="4012" y="4198"/>
                    </a:cubicBezTo>
                    <a:cubicBezTo>
                      <a:pt x="4164" y="1980"/>
                      <a:pt x="3435" y="65"/>
                      <a:pt x="2371" y="4"/>
                    </a:cubicBezTo>
                    <a:cubicBezTo>
                      <a:pt x="2345" y="2"/>
                      <a:pt x="2319" y="1"/>
                      <a:pt x="22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69"/>
              <p:cNvSpPr/>
              <p:nvPr/>
            </p:nvSpPr>
            <p:spPr>
              <a:xfrm>
                <a:off x="5832075" y="5366825"/>
                <a:ext cx="194550" cy="268050"/>
              </a:xfrm>
              <a:custGeom>
                <a:avLst/>
                <a:gdLst/>
                <a:ahLst/>
                <a:cxnLst/>
                <a:rect l="l" t="t" r="r" b="b"/>
                <a:pathLst>
                  <a:path w="7782" h="10722" extrusionOk="0">
                    <a:moveTo>
                      <a:pt x="1186" y="1"/>
                    </a:moveTo>
                    <a:cubicBezTo>
                      <a:pt x="1186" y="1"/>
                      <a:pt x="0" y="6688"/>
                      <a:pt x="639" y="8481"/>
                    </a:cubicBezTo>
                    <a:cubicBezTo>
                      <a:pt x="1139" y="9863"/>
                      <a:pt x="2497" y="10721"/>
                      <a:pt x="3910" y="10721"/>
                    </a:cubicBezTo>
                    <a:cubicBezTo>
                      <a:pt x="4300" y="10721"/>
                      <a:pt x="4695" y="10656"/>
                      <a:pt x="5076" y="10518"/>
                    </a:cubicBezTo>
                    <a:cubicBezTo>
                      <a:pt x="6870" y="9879"/>
                      <a:pt x="7782" y="7873"/>
                      <a:pt x="7143" y="6080"/>
                    </a:cubicBezTo>
                    <a:cubicBezTo>
                      <a:pt x="6505" y="4256"/>
                      <a:pt x="1186" y="1"/>
                      <a:pt x="1186" y="1"/>
                    </a:cubicBezTo>
                    <a:close/>
                  </a:path>
                </a:pathLst>
              </a:custGeom>
              <a:solidFill>
                <a:schemeClr val="accent6"/>
              </a:solidFill>
              <a:ln w="5325" cap="flat" cmpd="sng">
                <a:solidFill>
                  <a:schemeClr val="accent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69"/>
              <p:cNvSpPr/>
              <p:nvPr/>
            </p:nvSpPr>
            <p:spPr>
              <a:xfrm>
                <a:off x="5193750" y="5535375"/>
                <a:ext cx="152025" cy="321525"/>
              </a:xfrm>
              <a:custGeom>
                <a:avLst/>
                <a:gdLst/>
                <a:ahLst/>
                <a:cxnLst/>
                <a:rect l="l" t="t" r="r" b="b"/>
                <a:pathLst>
                  <a:path w="6081" h="12861" extrusionOk="0">
                    <a:moveTo>
                      <a:pt x="4508" y="0"/>
                    </a:moveTo>
                    <a:cubicBezTo>
                      <a:pt x="3600" y="0"/>
                      <a:pt x="2873" y="560"/>
                      <a:pt x="2341" y="1314"/>
                    </a:cubicBezTo>
                    <a:cubicBezTo>
                      <a:pt x="2311" y="1344"/>
                      <a:pt x="2281" y="1374"/>
                      <a:pt x="2189" y="1405"/>
                    </a:cubicBezTo>
                    <a:cubicBezTo>
                      <a:pt x="1095" y="2560"/>
                      <a:pt x="791" y="3836"/>
                      <a:pt x="791" y="5417"/>
                    </a:cubicBezTo>
                    <a:cubicBezTo>
                      <a:pt x="305" y="7332"/>
                      <a:pt x="1" y="9490"/>
                      <a:pt x="518" y="11283"/>
                    </a:cubicBezTo>
                    <a:cubicBezTo>
                      <a:pt x="816" y="12329"/>
                      <a:pt x="1651" y="12861"/>
                      <a:pt x="2462" y="12861"/>
                    </a:cubicBezTo>
                    <a:cubicBezTo>
                      <a:pt x="3302" y="12861"/>
                      <a:pt x="4117" y="12291"/>
                      <a:pt x="4287" y="11131"/>
                    </a:cubicBezTo>
                    <a:cubicBezTo>
                      <a:pt x="4469" y="9976"/>
                      <a:pt x="3861" y="8639"/>
                      <a:pt x="3618" y="7545"/>
                    </a:cubicBezTo>
                    <a:cubicBezTo>
                      <a:pt x="3223" y="5751"/>
                      <a:pt x="3314" y="4110"/>
                      <a:pt x="3648" y="2286"/>
                    </a:cubicBezTo>
                    <a:lnTo>
                      <a:pt x="3648" y="2256"/>
                    </a:lnTo>
                    <a:cubicBezTo>
                      <a:pt x="3950" y="1707"/>
                      <a:pt x="4377" y="1331"/>
                      <a:pt x="5017" y="1331"/>
                    </a:cubicBezTo>
                    <a:cubicBezTo>
                      <a:pt x="5085" y="1331"/>
                      <a:pt x="5156" y="1335"/>
                      <a:pt x="5229" y="1344"/>
                    </a:cubicBezTo>
                    <a:cubicBezTo>
                      <a:pt x="5837" y="1344"/>
                      <a:pt x="6080" y="463"/>
                      <a:pt x="5594" y="250"/>
                    </a:cubicBezTo>
                    <a:cubicBezTo>
                      <a:pt x="5207" y="77"/>
                      <a:pt x="4845" y="0"/>
                      <a:pt x="45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78" name="Google Shape;2678;p69"/>
          <p:cNvSpPr txBox="1">
            <a:spLocks noGrp="1"/>
          </p:cNvSpPr>
          <p:nvPr>
            <p:ph type="title"/>
          </p:nvPr>
        </p:nvSpPr>
        <p:spPr>
          <a:xfrm>
            <a:off x="819000" y="688949"/>
            <a:ext cx="7506000" cy="578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Alternative Resources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40"/>
          <p:cNvSpPr txBox="1">
            <a:spLocks noGrp="1"/>
          </p:cNvSpPr>
          <p:nvPr>
            <p:ph type="title"/>
          </p:nvPr>
        </p:nvSpPr>
        <p:spPr>
          <a:xfrm>
            <a:off x="1616700" y="2076575"/>
            <a:ext cx="5910600" cy="1656300"/>
          </a:xfrm>
          <a:prstGeom prst="rect">
            <a:avLst/>
          </a:prstGeom>
        </p:spPr>
        <p:txBody>
          <a:bodyPr spcFirstLastPara="1" wrap="square" lIns="228600" tIns="91425" rIns="91425" bIns="91425" anchor="t" anchorCtr="0">
            <a:noAutofit/>
          </a:bodyPr>
          <a:lstStyle/>
          <a:p>
            <a:pPr marL="0" lvl="0" indent="0" algn="ctr" rtl="0">
              <a:spcBef>
                <a:spcPts val="0"/>
              </a:spcBef>
              <a:spcAft>
                <a:spcPts val="0"/>
              </a:spcAft>
              <a:buNone/>
            </a:pPr>
            <a:r>
              <a:rPr lang="en" dirty="0"/>
              <a:t>I. THÀNH PHẦN KHÔNG KHÍ</a:t>
            </a:r>
            <a:endParaRPr dirty="0"/>
          </a:p>
        </p:txBody>
      </p:sp>
      <p:sp>
        <p:nvSpPr>
          <p:cNvPr id="384" name="Google Shape;384;p40"/>
          <p:cNvSpPr/>
          <p:nvPr/>
        </p:nvSpPr>
        <p:spPr>
          <a:xfrm rot="-3600098">
            <a:off x="3246257" y="1292300"/>
            <a:ext cx="842332" cy="559389"/>
          </a:xfrm>
          <a:custGeom>
            <a:avLst/>
            <a:gdLst/>
            <a:ahLst/>
            <a:cxnLst/>
            <a:rect l="l" t="t" r="r" b="b"/>
            <a:pathLst>
              <a:path w="8481" h="5632" extrusionOk="0">
                <a:moveTo>
                  <a:pt x="1496" y="1"/>
                </a:moveTo>
                <a:cubicBezTo>
                  <a:pt x="993" y="1"/>
                  <a:pt x="491" y="53"/>
                  <a:pt x="0" y="160"/>
                </a:cubicBezTo>
                <a:cubicBezTo>
                  <a:pt x="304" y="1315"/>
                  <a:pt x="1125" y="2379"/>
                  <a:pt x="2189" y="3048"/>
                </a:cubicBezTo>
                <a:cubicBezTo>
                  <a:pt x="3617" y="3899"/>
                  <a:pt x="5411" y="3960"/>
                  <a:pt x="6991" y="4476"/>
                </a:cubicBezTo>
                <a:cubicBezTo>
                  <a:pt x="7599" y="4659"/>
                  <a:pt x="8268" y="5024"/>
                  <a:pt x="8480" y="5631"/>
                </a:cubicBezTo>
                <a:cubicBezTo>
                  <a:pt x="8480" y="5084"/>
                  <a:pt x="8450" y="4659"/>
                  <a:pt x="8298" y="4264"/>
                </a:cubicBezTo>
                <a:cubicBezTo>
                  <a:pt x="8146" y="3808"/>
                  <a:pt x="7751" y="3291"/>
                  <a:pt x="7447" y="2926"/>
                </a:cubicBezTo>
                <a:cubicBezTo>
                  <a:pt x="6748" y="2075"/>
                  <a:pt x="5897" y="1376"/>
                  <a:pt x="4985" y="859"/>
                </a:cubicBezTo>
                <a:cubicBezTo>
                  <a:pt x="3912" y="301"/>
                  <a:pt x="2702" y="1"/>
                  <a:pt x="1496" y="1"/>
                </a:cubicBezTo>
                <a:close/>
              </a:path>
            </a:pathLst>
          </a:custGeom>
          <a:solidFill>
            <a:schemeClr val="accent3"/>
          </a:solidFill>
          <a:ln w="1143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0"/>
          <p:cNvSpPr/>
          <p:nvPr/>
        </p:nvSpPr>
        <p:spPr>
          <a:xfrm rot="-3600098">
            <a:off x="4151833" y="1292300"/>
            <a:ext cx="842332" cy="559389"/>
          </a:xfrm>
          <a:custGeom>
            <a:avLst/>
            <a:gdLst/>
            <a:ahLst/>
            <a:cxnLst/>
            <a:rect l="l" t="t" r="r" b="b"/>
            <a:pathLst>
              <a:path w="8481" h="5632" extrusionOk="0">
                <a:moveTo>
                  <a:pt x="1496" y="1"/>
                </a:moveTo>
                <a:cubicBezTo>
                  <a:pt x="993" y="1"/>
                  <a:pt x="491" y="53"/>
                  <a:pt x="0" y="160"/>
                </a:cubicBezTo>
                <a:cubicBezTo>
                  <a:pt x="304" y="1315"/>
                  <a:pt x="1125" y="2379"/>
                  <a:pt x="2189" y="3048"/>
                </a:cubicBezTo>
                <a:cubicBezTo>
                  <a:pt x="3617" y="3899"/>
                  <a:pt x="5411" y="3960"/>
                  <a:pt x="6991" y="4476"/>
                </a:cubicBezTo>
                <a:cubicBezTo>
                  <a:pt x="7599" y="4659"/>
                  <a:pt x="8268" y="5024"/>
                  <a:pt x="8480" y="5631"/>
                </a:cubicBezTo>
                <a:cubicBezTo>
                  <a:pt x="8480" y="5084"/>
                  <a:pt x="8450" y="4659"/>
                  <a:pt x="8298" y="4264"/>
                </a:cubicBezTo>
                <a:cubicBezTo>
                  <a:pt x="8146" y="3808"/>
                  <a:pt x="7751" y="3291"/>
                  <a:pt x="7447" y="2926"/>
                </a:cubicBezTo>
                <a:cubicBezTo>
                  <a:pt x="6748" y="2075"/>
                  <a:pt x="5897" y="1376"/>
                  <a:pt x="4985" y="859"/>
                </a:cubicBezTo>
                <a:cubicBezTo>
                  <a:pt x="3912" y="301"/>
                  <a:pt x="2702" y="1"/>
                  <a:pt x="1496" y="1"/>
                </a:cubicBezTo>
                <a:close/>
              </a:path>
            </a:pathLst>
          </a:custGeom>
          <a:solidFill>
            <a:schemeClr val="accent1"/>
          </a:solidFill>
          <a:ln w="1143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40"/>
          <p:cNvSpPr/>
          <p:nvPr/>
        </p:nvSpPr>
        <p:spPr>
          <a:xfrm rot="-3600098">
            <a:off x="5057410" y="1292300"/>
            <a:ext cx="842332" cy="559389"/>
          </a:xfrm>
          <a:custGeom>
            <a:avLst/>
            <a:gdLst/>
            <a:ahLst/>
            <a:cxnLst/>
            <a:rect l="l" t="t" r="r" b="b"/>
            <a:pathLst>
              <a:path w="8481" h="5632" extrusionOk="0">
                <a:moveTo>
                  <a:pt x="1496" y="1"/>
                </a:moveTo>
                <a:cubicBezTo>
                  <a:pt x="993" y="1"/>
                  <a:pt x="491" y="53"/>
                  <a:pt x="0" y="160"/>
                </a:cubicBezTo>
                <a:cubicBezTo>
                  <a:pt x="304" y="1315"/>
                  <a:pt x="1125" y="2379"/>
                  <a:pt x="2189" y="3048"/>
                </a:cubicBezTo>
                <a:cubicBezTo>
                  <a:pt x="3617" y="3899"/>
                  <a:pt x="5411" y="3960"/>
                  <a:pt x="6991" y="4476"/>
                </a:cubicBezTo>
                <a:cubicBezTo>
                  <a:pt x="7599" y="4659"/>
                  <a:pt x="8268" y="5024"/>
                  <a:pt x="8480" y="5631"/>
                </a:cubicBezTo>
                <a:cubicBezTo>
                  <a:pt x="8480" y="5084"/>
                  <a:pt x="8450" y="4659"/>
                  <a:pt x="8298" y="4264"/>
                </a:cubicBezTo>
                <a:cubicBezTo>
                  <a:pt x="8146" y="3808"/>
                  <a:pt x="7751" y="3291"/>
                  <a:pt x="7447" y="2926"/>
                </a:cubicBezTo>
                <a:cubicBezTo>
                  <a:pt x="6748" y="2075"/>
                  <a:pt x="5897" y="1376"/>
                  <a:pt x="4985" y="859"/>
                </a:cubicBezTo>
                <a:cubicBezTo>
                  <a:pt x="3912" y="301"/>
                  <a:pt x="2702" y="1"/>
                  <a:pt x="1496" y="1"/>
                </a:cubicBezTo>
                <a:close/>
              </a:path>
            </a:pathLst>
          </a:custGeom>
          <a:solidFill>
            <a:schemeClr val="accent1"/>
          </a:solidFill>
          <a:ln w="1143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pic>
        <p:nvPicPr>
          <p:cNvPr id="392" name="Google Shape;392;p41"/>
          <p:cNvPicPr preferRelativeResize="0"/>
          <p:nvPr/>
        </p:nvPicPr>
        <p:blipFill rotWithShape="1">
          <a:blip r:embed="rId3">
            <a:alphaModFix/>
          </a:blip>
          <a:srcRect l="28342" r="21652"/>
          <a:stretch/>
        </p:blipFill>
        <p:spPr>
          <a:xfrm>
            <a:off x="0" y="0"/>
            <a:ext cx="4572398" cy="5143500"/>
          </a:xfrm>
          <a:prstGeom prst="rect">
            <a:avLst/>
          </a:prstGeom>
          <a:noFill/>
          <a:ln>
            <a:noFill/>
          </a:ln>
        </p:spPr>
      </p:pic>
      <p:grpSp>
        <p:nvGrpSpPr>
          <p:cNvPr id="393" name="Google Shape;393;p41"/>
          <p:cNvGrpSpPr/>
          <p:nvPr/>
        </p:nvGrpSpPr>
        <p:grpSpPr>
          <a:xfrm>
            <a:off x="-2534074" y="-1296856"/>
            <a:ext cx="11948372" cy="8180856"/>
            <a:chOff x="-2534074" y="-1296856"/>
            <a:chExt cx="11948372" cy="8180856"/>
          </a:xfrm>
        </p:grpSpPr>
        <p:sp>
          <p:nvSpPr>
            <p:cNvPr id="394" name="Google Shape;394;p41"/>
            <p:cNvSpPr/>
            <p:nvPr/>
          </p:nvSpPr>
          <p:spPr>
            <a:xfrm rot="-8100000">
              <a:off x="1879903" y="452800"/>
              <a:ext cx="6887933" cy="4681544"/>
            </a:xfrm>
            <a:custGeom>
              <a:avLst/>
              <a:gdLst/>
              <a:ahLst/>
              <a:cxnLst/>
              <a:rect l="l" t="t" r="r" b="b"/>
              <a:pathLst>
                <a:path w="124653" h="84534" extrusionOk="0">
                  <a:moveTo>
                    <a:pt x="38538" y="0"/>
                  </a:moveTo>
                  <a:cubicBezTo>
                    <a:pt x="31277" y="0"/>
                    <a:pt x="23914" y="1651"/>
                    <a:pt x="17782" y="5121"/>
                  </a:cubicBezTo>
                  <a:cubicBezTo>
                    <a:pt x="5137" y="12295"/>
                    <a:pt x="0" y="25881"/>
                    <a:pt x="2797" y="37401"/>
                  </a:cubicBezTo>
                  <a:cubicBezTo>
                    <a:pt x="5654" y="48891"/>
                    <a:pt x="15168" y="58374"/>
                    <a:pt x="26444" y="65548"/>
                  </a:cubicBezTo>
                  <a:cubicBezTo>
                    <a:pt x="40974" y="74788"/>
                    <a:pt x="58694" y="80806"/>
                    <a:pt x="77509" y="83025"/>
                  </a:cubicBezTo>
                  <a:cubicBezTo>
                    <a:pt x="82402" y="83614"/>
                    <a:pt x="89834" y="84534"/>
                    <a:pt x="97300" y="84534"/>
                  </a:cubicBezTo>
                  <a:cubicBezTo>
                    <a:pt x="108339" y="84534"/>
                    <a:pt x="119455" y="82522"/>
                    <a:pt x="122556" y="74454"/>
                  </a:cubicBezTo>
                  <a:cubicBezTo>
                    <a:pt x="124653" y="69013"/>
                    <a:pt x="119911" y="63694"/>
                    <a:pt x="114136" y="60836"/>
                  </a:cubicBezTo>
                  <a:cubicBezTo>
                    <a:pt x="108361" y="58010"/>
                    <a:pt x="101491" y="56551"/>
                    <a:pt x="96051" y="53329"/>
                  </a:cubicBezTo>
                  <a:cubicBezTo>
                    <a:pt x="84014" y="46064"/>
                    <a:pt x="82433" y="32265"/>
                    <a:pt x="76172" y="21261"/>
                  </a:cubicBezTo>
                  <a:cubicBezTo>
                    <a:pt x="71400" y="12781"/>
                    <a:pt x="63193" y="5516"/>
                    <a:pt x="52311" y="2082"/>
                  </a:cubicBezTo>
                  <a:cubicBezTo>
                    <a:pt x="48014" y="710"/>
                    <a:pt x="43298" y="0"/>
                    <a:pt x="385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1"/>
            <p:cNvSpPr/>
            <p:nvPr/>
          </p:nvSpPr>
          <p:spPr>
            <a:xfrm rot="-900031">
              <a:off x="-2177367" y="2722878"/>
              <a:ext cx="5043620" cy="3420354"/>
            </a:xfrm>
            <a:custGeom>
              <a:avLst/>
              <a:gdLst/>
              <a:ahLst/>
              <a:cxnLst/>
              <a:rect l="l" t="t" r="r" b="b"/>
              <a:pathLst>
                <a:path w="124653" h="84534" extrusionOk="0">
                  <a:moveTo>
                    <a:pt x="38538" y="0"/>
                  </a:moveTo>
                  <a:cubicBezTo>
                    <a:pt x="31277" y="0"/>
                    <a:pt x="23914" y="1651"/>
                    <a:pt x="17782" y="5121"/>
                  </a:cubicBezTo>
                  <a:cubicBezTo>
                    <a:pt x="5137" y="12295"/>
                    <a:pt x="0" y="25881"/>
                    <a:pt x="2797" y="37401"/>
                  </a:cubicBezTo>
                  <a:cubicBezTo>
                    <a:pt x="5654" y="48891"/>
                    <a:pt x="15168" y="58374"/>
                    <a:pt x="26444" y="65548"/>
                  </a:cubicBezTo>
                  <a:cubicBezTo>
                    <a:pt x="40974" y="74788"/>
                    <a:pt x="58694" y="80806"/>
                    <a:pt x="77509" y="83025"/>
                  </a:cubicBezTo>
                  <a:cubicBezTo>
                    <a:pt x="82402" y="83614"/>
                    <a:pt x="89834" y="84534"/>
                    <a:pt x="97300" y="84534"/>
                  </a:cubicBezTo>
                  <a:cubicBezTo>
                    <a:pt x="108339" y="84534"/>
                    <a:pt x="119455" y="82522"/>
                    <a:pt x="122556" y="74454"/>
                  </a:cubicBezTo>
                  <a:cubicBezTo>
                    <a:pt x="124653" y="69013"/>
                    <a:pt x="119911" y="63694"/>
                    <a:pt x="114136" y="60836"/>
                  </a:cubicBezTo>
                  <a:cubicBezTo>
                    <a:pt x="108361" y="58010"/>
                    <a:pt x="101491" y="56551"/>
                    <a:pt x="96051" y="53329"/>
                  </a:cubicBezTo>
                  <a:cubicBezTo>
                    <a:pt x="84014" y="46064"/>
                    <a:pt x="82433" y="32265"/>
                    <a:pt x="76172" y="21261"/>
                  </a:cubicBezTo>
                  <a:cubicBezTo>
                    <a:pt x="71400" y="12781"/>
                    <a:pt x="63193" y="5516"/>
                    <a:pt x="52311" y="2082"/>
                  </a:cubicBezTo>
                  <a:cubicBezTo>
                    <a:pt x="48014" y="710"/>
                    <a:pt x="43298" y="0"/>
                    <a:pt x="38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6" name="Google Shape;396;p41"/>
          <p:cNvSpPr txBox="1">
            <a:spLocks noGrp="1"/>
          </p:cNvSpPr>
          <p:nvPr>
            <p:ph type="title"/>
          </p:nvPr>
        </p:nvSpPr>
        <p:spPr>
          <a:xfrm>
            <a:off x="4680562" y="0"/>
            <a:ext cx="3362100" cy="684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a:t>I – </a:t>
            </a:r>
            <a:r>
              <a:rPr lang="en-US" sz="2400" dirty="0" err="1"/>
              <a:t>Thành</a:t>
            </a:r>
            <a:r>
              <a:rPr lang="en-US" sz="2400" dirty="0"/>
              <a:t> </a:t>
            </a:r>
            <a:r>
              <a:rPr lang="en-US" sz="2400" dirty="0" err="1"/>
              <a:t>phần</a:t>
            </a:r>
            <a:r>
              <a:rPr lang="en-US" sz="2400" dirty="0"/>
              <a:t> </a:t>
            </a:r>
            <a:r>
              <a:rPr lang="en-US" sz="2400" dirty="0" err="1"/>
              <a:t>không</a:t>
            </a:r>
            <a:r>
              <a:rPr lang="en-US" sz="2400" dirty="0"/>
              <a:t> </a:t>
            </a:r>
            <a:r>
              <a:rPr lang="en-US" sz="2400" dirty="0" err="1"/>
              <a:t>khí</a:t>
            </a:r>
            <a:endParaRPr sz="2400" dirty="0"/>
          </a:p>
        </p:txBody>
      </p:sp>
      <p:sp>
        <p:nvSpPr>
          <p:cNvPr id="397" name="Google Shape;397;p41"/>
          <p:cNvSpPr txBox="1">
            <a:spLocks noGrp="1"/>
          </p:cNvSpPr>
          <p:nvPr>
            <p:ph type="subTitle" idx="1"/>
          </p:nvPr>
        </p:nvSpPr>
        <p:spPr>
          <a:xfrm>
            <a:off x="4930295" y="558811"/>
            <a:ext cx="4345808" cy="840598"/>
          </a:xfrm>
          <a:prstGeom prst="rect">
            <a:avLst/>
          </a:prstGeom>
        </p:spPr>
        <p:txBody>
          <a:bodyPr spcFirstLastPara="1" wrap="square" lIns="182875" tIns="137150" rIns="182875" bIns="91425" anchor="t" anchorCtr="0">
            <a:noAutofit/>
          </a:bodyPr>
          <a:lstStyle/>
          <a:p>
            <a:pPr marL="127000" lvl="0" indent="0" algn="l" rtl="0">
              <a:spcBef>
                <a:spcPts val="0"/>
              </a:spcBef>
              <a:spcAft>
                <a:spcPts val="0"/>
              </a:spcAft>
              <a:buSzPts val="1600"/>
              <a:buNone/>
            </a:pPr>
            <a:r>
              <a:rPr lang="en-US" sz="2000" dirty="0" err="1"/>
              <a:t>Làm</a:t>
            </a:r>
            <a:r>
              <a:rPr lang="en-US" sz="2000" dirty="0"/>
              <a:t> </a:t>
            </a:r>
            <a:r>
              <a:rPr lang="en-US" sz="2000" dirty="0" err="1"/>
              <a:t>thế</a:t>
            </a:r>
            <a:r>
              <a:rPr lang="en-US" sz="2000" dirty="0"/>
              <a:t> </a:t>
            </a:r>
            <a:r>
              <a:rPr lang="en-US" sz="2000" dirty="0" err="1"/>
              <a:t>nào</a:t>
            </a:r>
            <a:r>
              <a:rPr lang="en-US" sz="2000" dirty="0"/>
              <a:t> </a:t>
            </a:r>
            <a:r>
              <a:rPr lang="en-US" sz="2000" dirty="0" err="1"/>
              <a:t>để</a:t>
            </a:r>
            <a:r>
              <a:rPr lang="en-US" sz="2000" dirty="0"/>
              <a:t> </a:t>
            </a:r>
            <a:r>
              <a:rPr lang="en-US" sz="2000" dirty="0" err="1"/>
              <a:t>xác</a:t>
            </a:r>
            <a:r>
              <a:rPr lang="en-US" sz="2000" dirty="0"/>
              <a:t> </a:t>
            </a:r>
            <a:r>
              <a:rPr lang="en-US" sz="2000" dirty="0" err="1"/>
              <a:t>định</a:t>
            </a:r>
            <a:r>
              <a:rPr lang="en-US" sz="2000" dirty="0"/>
              <a:t> </a:t>
            </a:r>
            <a:r>
              <a:rPr lang="en-US" sz="2000" dirty="0" err="1"/>
              <a:t>thành</a:t>
            </a:r>
            <a:r>
              <a:rPr lang="en-US" sz="2000" dirty="0"/>
              <a:t> </a:t>
            </a:r>
            <a:r>
              <a:rPr lang="en-US" sz="2000" dirty="0" err="1"/>
              <a:t>phần</a:t>
            </a:r>
            <a:r>
              <a:rPr lang="en-US" sz="2000" dirty="0"/>
              <a:t> </a:t>
            </a:r>
            <a:r>
              <a:rPr lang="en-US" sz="2000" dirty="0" err="1"/>
              <a:t>không</a:t>
            </a:r>
            <a:r>
              <a:rPr lang="en-US" sz="2000" dirty="0"/>
              <a:t> </a:t>
            </a:r>
            <a:r>
              <a:rPr lang="en-US" sz="2000" dirty="0" err="1"/>
              <a:t>khí</a:t>
            </a:r>
            <a:r>
              <a:rPr lang="en-US" sz="2000" dirty="0"/>
              <a:t>?</a:t>
            </a:r>
            <a:endParaRPr sz="2000" dirty="0"/>
          </a:p>
        </p:txBody>
      </p:sp>
      <p:sp>
        <p:nvSpPr>
          <p:cNvPr id="398" name="Google Shape;398;p41"/>
          <p:cNvSpPr/>
          <p:nvPr/>
        </p:nvSpPr>
        <p:spPr>
          <a:xfrm rot="9900040" flipH="1">
            <a:off x="8088062" y="4164488"/>
            <a:ext cx="588157" cy="428262"/>
          </a:xfrm>
          <a:custGeom>
            <a:avLst/>
            <a:gdLst/>
            <a:ahLst/>
            <a:cxnLst/>
            <a:rect l="l" t="t" r="r" b="b"/>
            <a:pathLst>
              <a:path w="23527" h="17131" extrusionOk="0">
                <a:moveTo>
                  <a:pt x="4870" y="1"/>
                </a:moveTo>
                <a:cubicBezTo>
                  <a:pt x="3250" y="1"/>
                  <a:pt x="1619" y="93"/>
                  <a:pt x="0" y="195"/>
                </a:cubicBezTo>
                <a:cubicBezTo>
                  <a:pt x="3678" y="2809"/>
                  <a:pt x="5988" y="6912"/>
                  <a:pt x="8845" y="10438"/>
                </a:cubicBezTo>
                <a:cubicBezTo>
                  <a:pt x="11608" y="13944"/>
                  <a:pt x="15388" y="17130"/>
                  <a:pt x="19786" y="17130"/>
                </a:cubicBezTo>
                <a:cubicBezTo>
                  <a:pt x="19888" y="17130"/>
                  <a:pt x="19990" y="17128"/>
                  <a:pt x="20092" y="17125"/>
                </a:cubicBezTo>
                <a:cubicBezTo>
                  <a:pt x="22371" y="17064"/>
                  <a:pt x="23526" y="16183"/>
                  <a:pt x="23162" y="13933"/>
                </a:cubicBezTo>
                <a:cubicBezTo>
                  <a:pt x="22858" y="11988"/>
                  <a:pt x="22219" y="10164"/>
                  <a:pt x="21277" y="8462"/>
                </a:cubicBezTo>
                <a:cubicBezTo>
                  <a:pt x="19453" y="5210"/>
                  <a:pt x="16475" y="2505"/>
                  <a:pt x="12949" y="1228"/>
                </a:cubicBezTo>
                <a:cubicBezTo>
                  <a:pt x="10363" y="270"/>
                  <a:pt x="7632" y="1"/>
                  <a:pt x="4870" y="1"/>
                </a:cubicBezTo>
                <a:close/>
              </a:path>
            </a:pathLst>
          </a:custGeom>
          <a:solidFill>
            <a:schemeClr val="accent1"/>
          </a:solidFill>
          <a:ln w="762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a:extLst>
              <a:ext uri="{FF2B5EF4-FFF2-40B4-BE49-F238E27FC236}">
                <a16:creationId xmlns:a16="http://schemas.microsoft.com/office/drawing/2014/main" id="{ACDD2F8B-C7EE-425E-B0BB-B5712AB56A80}"/>
              </a:ext>
            </a:extLst>
          </p:cNvPr>
          <p:cNvSpPr txBox="1"/>
          <p:nvPr/>
        </p:nvSpPr>
        <p:spPr>
          <a:xfrm>
            <a:off x="1781092" y="534270"/>
            <a:ext cx="381836" cy="307777"/>
          </a:xfrm>
          <a:prstGeom prst="rect">
            <a:avLst/>
          </a:prstGeom>
          <a:noFill/>
        </p:spPr>
        <p:txBody>
          <a:bodyPr wrap="none" rtlCol="0">
            <a:spAutoFit/>
          </a:bodyPr>
          <a:lstStyle/>
          <a:p>
            <a:r>
              <a:rPr lang="en-US" dirty="0">
                <a:solidFill>
                  <a:schemeClr val="tx1"/>
                </a:solidFill>
                <a:latin typeface="Poppins" panose="00000500000000000000" pitchFamily="2" charset="0"/>
                <a:cs typeface="Poppins" panose="00000500000000000000" pitchFamily="2" charset="0"/>
              </a:rPr>
              <a:t>H</a:t>
            </a:r>
            <a:r>
              <a:rPr lang="en-US" baseline="-25000" dirty="0">
                <a:solidFill>
                  <a:schemeClr val="tx1"/>
                </a:solidFill>
                <a:latin typeface="Poppins" panose="00000500000000000000" pitchFamily="2" charset="0"/>
                <a:cs typeface="Poppins" panose="00000500000000000000" pitchFamily="2" charset="0"/>
              </a:rPr>
              <a:t>2</a:t>
            </a:r>
            <a:endParaRPr lang="vi-VN" dirty="0">
              <a:solidFill>
                <a:schemeClr val="tx1"/>
              </a:solidFill>
              <a:cs typeface="Poppins" panose="00000500000000000000" pitchFamily="2" charset="0"/>
            </a:endParaRPr>
          </a:p>
        </p:txBody>
      </p:sp>
      <p:sp>
        <p:nvSpPr>
          <p:cNvPr id="10" name="TextBox 9">
            <a:extLst>
              <a:ext uri="{FF2B5EF4-FFF2-40B4-BE49-F238E27FC236}">
                <a16:creationId xmlns:a16="http://schemas.microsoft.com/office/drawing/2014/main" id="{A1BEB719-487C-411E-846E-F1E73EC83D00}"/>
              </a:ext>
            </a:extLst>
          </p:cNvPr>
          <p:cNvSpPr txBox="1"/>
          <p:nvPr/>
        </p:nvSpPr>
        <p:spPr>
          <a:xfrm>
            <a:off x="2975113" y="1982110"/>
            <a:ext cx="381836" cy="307777"/>
          </a:xfrm>
          <a:prstGeom prst="rect">
            <a:avLst/>
          </a:prstGeom>
          <a:noFill/>
        </p:spPr>
        <p:txBody>
          <a:bodyPr wrap="none" rtlCol="0">
            <a:spAutoFit/>
          </a:bodyPr>
          <a:lstStyle/>
          <a:p>
            <a:r>
              <a:rPr lang="en-US" dirty="0">
                <a:solidFill>
                  <a:schemeClr val="tx1"/>
                </a:solidFill>
                <a:latin typeface="Poppins" panose="00000500000000000000" pitchFamily="2" charset="0"/>
                <a:cs typeface="Poppins" panose="00000500000000000000" pitchFamily="2" charset="0"/>
              </a:rPr>
              <a:t>H</a:t>
            </a:r>
            <a:r>
              <a:rPr lang="en-US" baseline="-25000" dirty="0">
                <a:solidFill>
                  <a:schemeClr val="tx1"/>
                </a:solidFill>
                <a:latin typeface="Poppins" panose="00000500000000000000" pitchFamily="2" charset="0"/>
                <a:cs typeface="Poppins" panose="00000500000000000000" pitchFamily="2" charset="0"/>
              </a:rPr>
              <a:t>2</a:t>
            </a:r>
            <a:endParaRPr lang="vi-VN" dirty="0">
              <a:solidFill>
                <a:schemeClr val="tx1"/>
              </a:solidFill>
              <a:cs typeface="Poppins" panose="00000500000000000000" pitchFamily="2" charset="0"/>
            </a:endParaRPr>
          </a:p>
        </p:txBody>
      </p:sp>
      <p:sp>
        <p:nvSpPr>
          <p:cNvPr id="11" name="TextBox 10">
            <a:extLst>
              <a:ext uri="{FF2B5EF4-FFF2-40B4-BE49-F238E27FC236}">
                <a16:creationId xmlns:a16="http://schemas.microsoft.com/office/drawing/2014/main" id="{83893EB2-C8E8-41EE-AA32-1DDB0B9E5452}"/>
              </a:ext>
            </a:extLst>
          </p:cNvPr>
          <p:cNvSpPr txBox="1"/>
          <p:nvPr/>
        </p:nvSpPr>
        <p:spPr>
          <a:xfrm>
            <a:off x="2171591" y="602555"/>
            <a:ext cx="381836" cy="307777"/>
          </a:xfrm>
          <a:prstGeom prst="rect">
            <a:avLst/>
          </a:prstGeom>
          <a:noFill/>
        </p:spPr>
        <p:txBody>
          <a:bodyPr wrap="none" rtlCol="0">
            <a:spAutoFit/>
          </a:bodyPr>
          <a:lstStyle/>
          <a:p>
            <a:r>
              <a:rPr lang="en-US" dirty="0">
                <a:solidFill>
                  <a:schemeClr val="tx1"/>
                </a:solidFill>
                <a:latin typeface="Poppins" panose="00000500000000000000" pitchFamily="2" charset="0"/>
                <a:cs typeface="Poppins" panose="00000500000000000000" pitchFamily="2" charset="0"/>
              </a:rPr>
              <a:t>N</a:t>
            </a:r>
            <a:r>
              <a:rPr lang="en-US" baseline="-25000" dirty="0">
                <a:solidFill>
                  <a:schemeClr val="tx1"/>
                </a:solidFill>
                <a:latin typeface="Poppins" panose="00000500000000000000" pitchFamily="2" charset="0"/>
                <a:cs typeface="Poppins" panose="00000500000000000000" pitchFamily="2" charset="0"/>
              </a:rPr>
              <a:t>2</a:t>
            </a:r>
            <a:endParaRPr lang="vi-VN" dirty="0">
              <a:solidFill>
                <a:schemeClr val="tx1"/>
              </a:solidFill>
              <a:cs typeface="Poppins" panose="00000500000000000000" pitchFamily="2" charset="0"/>
            </a:endParaRPr>
          </a:p>
        </p:txBody>
      </p:sp>
      <p:sp>
        <p:nvSpPr>
          <p:cNvPr id="12" name="TextBox 11">
            <a:extLst>
              <a:ext uri="{FF2B5EF4-FFF2-40B4-BE49-F238E27FC236}">
                <a16:creationId xmlns:a16="http://schemas.microsoft.com/office/drawing/2014/main" id="{8F941731-F2A9-4E4B-AAC8-6743A3482116}"/>
              </a:ext>
            </a:extLst>
          </p:cNvPr>
          <p:cNvSpPr txBox="1"/>
          <p:nvPr/>
        </p:nvSpPr>
        <p:spPr>
          <a:xfrm>
            <a:off x="2476391" y="684205"/>
            <a:ext cx="381836" cy="307777"/>
          </a:xfrm>
          <a:prstGeom prst="rect">
            <a:avLst/>
          </a:prstGeom>
          <a:noFill/>
        </p:spPr>
        <p:txBody>
          <a:bodyPr wrap="none" rtlCol="0">
            <a:spAutoFit/>
          </a:bodyPr>
          <a:lstStyle/>
          <a:p>
            <a:r>
              <a:rPr lang="en-US" dirty="0">
                <a:solidFill>
                  <a:schemeClr val="tx1"/>
                </a:solidFill>
                <a:latin typeface="Poppins" panose="00000500000000000000" pitchFamily="2" charset="0"/>
                <a:cs typeface="Poppins" panose="00000500000000000000" pitchFamily="2" charset="0"/>
              </a:rPr>
              <a:t>N</a:t>
            </a:r>
            <a:r>
              <a:rPr lang="en-US" baseline="-25000" dirty="0">
                <a:solidFill>
                  <a:schemeClr val="tx1"/>
                </a:solidFill>
                <a:latin typeface="Poppins" panose="00000500000000000000" pitchFamily="2" charset="0"/>
                <a:cs typeface="Poppins" panose="00000500000000000000" pitchFamily="2" charset="0"/>
              </a:rPr>
              <a:t>2</a:t>
            </a:r>
            <a:endParaRPr lang="vi-VN" dirty="0">
              <a:solidFill>
                <a:schemeClr val="tx1"/>
              </a:solidFill>
              <a:cs typeface="Poppins" panose="00000500000000000000" pitchFamily="2" charset="0"/>
            </a:endParaRPr>
          </a:p>
        </p:txBody>
      </p:sp>
      <p:sp>
        <p:nvSpPr>
          <p:cNvPr id="13" name="TextBox 12">
            <a:extLst>
              <a:ext uri="{FF2B5EF4-FFF2-40B4-BE49-F238E27FC236}">
                <a16:creationId xmlns:a16="http://schemas.microsoft.com/office/drawing/2014/main" id="{D3BCBE84-C44E-4FA1-A91E-7C6ACEF5D8CF}"/>
              </a:ext>
            </a:extLst>
          </p:cNvPr>
          <p:cNvSpPr txBox="1"/>
          <p:nvPr/>
        </p:nvSpPr>
        <p:spPr>
          <a:xfrm>
            <a:off x="851605" y="1199485"/>
            <a:ext cx="381836" cy="307777"/>
          </a:xfrm>
          <a:prstGeom prst="rect">
            <a:avLst/>
          </a:prstGeom>
          <a:noFill/>
        </p:spPr>
        <p:txBody>
          <a:bodyPr wrap="none" rtlCol="0">
            <a:spAutoFit/>
          </a:bodyPr>
          <a:lstStyle/>
          <a:p>
            <a:r>
              <a:rPr lang="en-US" dirty="0">
                <a:solidFill>
                  <a:schemeClr val="tx1"/>
                </a:solidFill>
                <a:latin typeface="Poppins" panose="00000500000000000000" pitchFamily="2" charset="0"/>
                <a:cs typeface="Poppins" panose="00000500000000000000" pitchFamily="2" charset="0"/>
              </a:rPr>
              <a:t>N</a:t>
            </a:r>
            <a:r>
              <a:rPr lang="en-US" baseline="-25000" dirty="0">
                <a:solidFill>
                  <a:schemeClr val="tx1"/>
                </a:solidFill>
                <a:latin typeface="Poppins" panose="00000500000000000000" pitchFamily="2" charset="0"/>
                <a:cs typeface="Poppins" panose="00000500000000000000" pitchFamily="2" charset="0"/>
              </a:rPr>
              <a:t>2</a:t>
            </a:r>
            <a:endParaRPr lang="vi-VN" dirty="0">
              <a:solidFill>
                <a:schemeClr val="tx1"/>
              </a:solidFill>
              <a:cs typeface="Poppins" panose="00000500000000000000" pitchFamily="2" charset="0"/>
            </a:endParaRPr>
          </a:p>
        </p:txBody>
      </p:sp>
      <p:sp>
        <p:nvSpPr>
          <p:cNvPr id="14" name="TextBox 13">
            <a:extLst>
              <a:ext uri="{FF2B5EF4-FFF2-40B4-BE49-F238E27FC236}">
                <a16:creationId xmlns:a16="http://schemas.microsoft.com/office/drawing/2014/main" id="{82D7EA8F-FEAD-4BA2-B726-CA83588609F9}"/>
              </a:ext>
            </a:extLst>
          </p:cNvPr>
          <p:cNvSpPr txBox="1"/>
          <p:nvPr/>
        </p:nvSpPr>
        <p:spPr>
          <a:xfrm>
            <a:off x="819025" y="1889204"/>
            <a:ext cx="381836" cy="307777"/>
          </a:xfrm>
          <a:prstGeom prst="rect">
            <a:avLst/>
          </a:prstGeom>
          <a:noFill/>
        </p:spPr>
        <p:txBody>
          <a:bodyPr wrap="none" rtlCol="0">
            <a:spAutoFit/>
          </a:bodyPr>
          <a:lstStyle/>
          <a:p>
            <a:r>
              <a:rPr lang="en-US" dirty="0">
                <a:solidFill>
                  <a:schemeClr val="tx1"/>
                </a:solidFill>
                <a:latin typeface="Poppins" panose="00000500000000000000" pitchFamily="2" charset="0"/>
                <a:cs typeface="Poppins" panose="00000500000000000000" pitchFamily="2" charset="0"/>
              </a:rPr>
              <a:t>N</a:t>
            </a:r>
            <a:r>
              <a:rPr lang="en-US" baseline="-25000" dirty="0">
                <a:solidFill>
                  <a:schemeClr val="tx1"/>
                </a:solidFill>
                <a:latin typeface="Poppins" panose="00000500000000000000" pitchFamily="2" charset="0"/>
                <a:cs typeface="Poppins" panose="00000500000000000000" pitchFamily="2" charset="0"/>
              </a:rPr>
              <a:t>2</a:t>
            </a:r>
            <a:endParaRPr lang="vi-VN" dirty="0">
              <a:solidFill>
                <a:schemeClr val="tx1"/>
              </a:solidFill>
              <a:cs typeface="Poppins" panose="00000500000000000000" pitchFamily="2" charset="0"/>
            </a:endParaRPr>
          </a:p>
        </p:txBody>
      </p:sp>
      <p:sp>
        <p:nvSpPr>
          <p:cNvPr id="15" name="TextBox 14">
            <a:extLst>
              <a:ext uri="{FF2B5EF4-FFF2-40B4-BE49-F238E27FC236}">
                <a16:creationId xmlns:a16="http://schemas.microsoft.com/office/drawing/2014/main" id="{4D9BF9E6-3C40-47D0-8141-AAD7E49F146A}"/>
              </a:ext>
            </a:extLst>
          </p:cNvPr>
          <p:cNvSpPr txBox="1"/>
          <p:nvPr/>
        </p:nvSpPr>
        <p:spPr>
          <a:xfrm>
            <a:off x="1347986" y="2638521"/>
            <a:ext cx="381836" cy="307777"/>
          </a:xfrm>
          <a:prstGeom prst="rect">
            <a:avLst/>
          </a:prstGeom>
          <a:noFill/>
        </p:spPr>
        <p:txBody>
          <a:bodyPr wrap="none" rtlCol="0">
            <a:spAutoFit/>
          </a:bodyPr>
          <a:lstStyle/>
          <a:p>
            <a:r>
              <a:rPr lang="en-US" dirty="0">
                <a:solidFill>
                  <a:schemeClr val="tx1"/>
                </a:solidFill>
                <a:latin typeface="Poppins" panose="00000500000000000000" pitchFamily="2" charset="0"/>
                <a:cs typeface="Poppins" panose="00000500000000000000" pitchFamily="2" charset="0"/>
              </a:rPr>
              <a:t>N</a:t>
            </a:r>
            <a:r>
              <a:rPr lang="en-US" baseline="-25000" dirty="0">
                <a:solidFill>
                  <a:schemeClr val="tx1"/>
                </a:solidFill>
                <a:latin typeface="Poppins" panose="00000500000000000000" pitchFamily="2" charset="0"/>
                <a:cs typeface="Poppins" panose="00000500000000000000" pitchFamily="2" charset="0"/>
              </a:rPr>
              <a:t>2</a:t>
            </a:r>
            <a:endParaRPr lang="vi-VN" dirty="0">
              <a:solidFill>
                <a:schemeClr val="tx1"/>
              </a:solidFill>
              <a:cs typeface="Poppins" panose="00000500000000000000" pitchFamily="2" charset="0"/>
            </a:endParaRPr>
          </a:p>
        </p:txBody>
      </p:sp>
      <p:sp>
        <p:nvSpPr>
          <p:cNvPr id="16" name="TextBox 15">
            <a:extLst>
              <a:ext uri="{FF2B5EF4-FFF2-40B4-BE49-F238E27FC236}">
                <a16:creationId xmlns:a16="http://schemas.microsoft.com/office/drawing/2014/main" id="{86A7D2E5-AB55-4F88-A29B-ED4FA6D035D6}"/>
              </a:ext>
            </a:extLst>
          </p:cNvPr>
          <p:cNvSpPr txBox="1"/>
          <p:nvPr/>
        </p:nvSpPr>
        <p:spPr>
          <a:xfrm>
            <a:off x="2292877" y="2668523"/>
            <a:ext cx="381836" cy="307777"/>
          </a:xfrm>
          <a:prstGeom prst="rect">
            <a:avLst/>
          </a:prstGeom>
          <a:noFill/>
        </p:spPr>
        <p:txBody>
          <a:bodyPr wrap="none" rtlCol="0">
            <a:spAutoFit/>
          </a:bodyPr>
          <a:lstStyle/>
          <a:p>
            <a:r>
              <a:rPr lang="en-US" dirty="0">
                <a:solidFill>
                  <a:schemeClr val="tx1"/>
                </a:solidFill>
                <a:latin typeface="Poppins" panose="00000500000000000000" pitchFamily="2" charset="0"/>
                <a:cs typeface="Poppins" panose="00000500000000000000" pitchFamily="2" charset="0"/>
              </a:rPr>
              <a:t>N</a:t>
            </a:r>
            <a:r>
              <a:rPr lang="en-US" baseline="-25000" dirty="0">
                <a:solidFill>
                  <a:schemeClr val="tx1"/>
                </a:solidFill>
                <a:latin typeface="Poppins" panose="00000500000000000000" pitchFamily="2" charset="0"/>
                <a:cs typeface="Poppins" panose="00000500000000000000" pitchFamily="2" charset="0"/>
              </a:rPr>
              <a:t>2</a:t>
            </a:r>
            <a:endParaRPr lang="vi-VN" dirty="0">
              <a:solidFill>
                <a:schemeClr val="tx1"/>
              </a:solidFill>
              <a:cs typeface="Poppins" panose="00000500000000000000" pitchFamily="2" charset="0"/>
            </a:endParaRPr>
          </a:p>
        </p:txBody>
      </p:sp>
      <p:sp>
        <p:nvSpPr>
          <p:cNvPr id="17" name="TextBox 16">
            <a:extLst>
              <a:ext uri="{FF2B5EF4-FFF2-40B4-BE49-F238E27FC236}">
                <a16:creationId xmlns:a16="http://schemas.microsoft.com/office/drawing/2014/main" id="{6B80BFFC-BE71-4802-8038-BDDED8729514}"/>
              </a:ext>
            </a:extLst>
          </p:cNvPr>
          <p:cNvSpPr txBox="1"/>
          <p:nvPr/>
        </p:nvSpPr>
        <p:spPr>
          <a:xfrm>
            <a:off x="2094555" y="2793572"/>
            <a:ext cx="381836" cy="307777"/>
          </a:xfrm>
          <a:prstGeom prst="rect">
            <a:avLst/>
          </a:prstGeom>
          <a:noFill/>
        </p:spPr>
        <p:txBody>
          <a:bodyPr wrap="none" rtlCol="0">
            <a:spAutoFit/>
          </a:bodyPr>
          <a:lstStyle/>
          <a:p>
            <a:r>
              <a:rPr lang="en-US" dirty="0">
                <a:solidFill>
                  <a:schemeClr val="tx1"/>
                </a:solidFill>
                <a:latin typeface="Poppins" panose="00000500000000000000" pitchFamily="2" charset="0"/>
                <a:cs typeface="Poppins" panose="00000500000000000000" pitchFamily="2" charset="0"/>
              </a:rPr>
              <a:t>N</a:t>
            </a:r>
            <a:r>
              <a:rPr lang="en-US" baseline="-25000" dirty="0">
                <a:solidFill>
                  <a:schemeClr val="tx1"/>
                </a:solidFill>
                <a:latin typeface="Poppins" panose="00000500000000000000" pitchFamily="2" charset="0"/>
                <a:cs typeface="Poppins" panose="00000500000000000000" pitchFamily="2" charset="0"/>
              </a:rPr>
              <a:t>2</a:t>
            </a:r>
            <a:endParaRPr lang="vi-VN" dirty="0">
              <a:solidFill>
                <a:schemeClr val="tx1"/>
              </a:solidFill>
              <a:cs typeface="Poppins" panose="00000500000000000000" pitchFamily="2" charset="0"/>
            </a:endParaRPr>
          </a:p>
        </p:txBody>
      </p:sp>
      <p:sp>
        <p:nvSpPr>
          <p:cNvPr id="18" name="TextBox 17">
            <a:extLst>
              <a:ext uri="{FF2B5EF4-FFF2-40B4-BE49-F238E27FC236}">
                <a16:creationId xmlns:a16="http://schemas.microsoft.com/office/drawing/2014/main" id="{9CEF2027-6ED8-4C09-B9BF-83A82EC47C15}"/>
              </a:ext>
            </a:extLst>
          </p:cNvPr>
          <p:cNvSpPr txBox="1"/>
          <p:nvPr/>
        </p:nvSpPr>
        <p:spPr>
          <a:xfrm>
            <a:off x="1075103" y="890462"/>
            <a:ext cx="391454" cy="307777"/>
          </a:xfrm>
          <a:prstGeom prst="rect">
            <a:avLst/>
          </a:prstGeom>
          <a:noFill/>
        </p:spPr>
        <p:txBody>
          <a:bodyPr wrap="none" rtlCol="0">
            <a:spAutoFit/>
          </a:bodyPr>
          <a:lstStyle/>
          <a:p>
            <a:r>
              <a:rPr lang="en-US" dirty="0">
                <a:solidFill>
                  <a:schemeClr val="tx1"/>
                </a:solidFill>
                <a:latin typeface="Poppins" panose="00000500000000000000" pitchFamily="2" charset="0"/>
                <a:cs typeface="Poppins" panose="00000500000000000000" pitchFamily="2" charset="0"/>
              </a:rPr>
              <a:t>O</a:t>
            </a:r>
            <a:r>
              <a:rPr lang="en-US" baseline="-25000" dirty="0">
                <a:solidFill>
                  <a:schemeClr val="tx1"/>
                </a:solidFill>
                <a:latin typeface="Poppins" panose="00000500000000000000" pitchFamily="2" charset="0"/>
                <a:cs typeface="Poppins" panose="00000500000000000000" pitchFamily="2" charset="0"/>
              </a:rPr>
              <a:t>2</a:t>
            </a:r>
            <a:endParaRPr lang="vi-VN" dirty="0">
              <a:solidFill>
                <a:schemeClr val="tx1"/>
              </a:solidFill>
              <a:cs typeface="Poppins" panose="00000500000000000000" pitchFamily="2" charset="0"/>
            </a:endParaRPr>
          </a:p>
        </p:txBody>
      </p:sp>
      <p:sp>
        <p:nvSpPr>
          <p:cNvPr id="19" name="TextBox 18">
            <a:extLst>
              <a:ext uri="{FF2B5EF4-FFF2-40B4-BE49-F238E27FC236}">
                <a16:creationId xmlns:a16="http://schemas.microsoft.com/office/drawing/2014/main" id="{D700A534-FF52-4E3A-8593-B2C2C58A79FC}"/>
              </a:ext>
            </a:extLst>
          </p:cNvPr>
          <p:cNvSpPr txBox="1"/>
          <p:nvPr/>
        </p:nvSpPr>
        <p:spPr>
          <a:xfrm>
            <a:off x="2887707" y="1172235"/>
            <a:ext cx="391454" cy="307777"/>
          </a:xfrm>
          <a:prstGeom prst="rect">
            <a:avLst/>
          </a:prstGeom>
          <a:noFill/>
        </p:spPr>
        <p:txBody>
          <a:bodyPr wrap="none" rtlCol="0">
            <a:spAutoFit/>
          </a:bodyPr>
          <a:lstStyle/>
          <a:p>
            <a:r>
              <a:rPr lang="en-US" dirty="0">
                <a:solidFill>
                  <a:schemeClr val="tx1"/>
                </a:solidFill>
                <a:latin typeface="Poppins" panose="00000500000000000000" pitchFamily="2" charset="0"/>
                <a:cs typeface="Poppins" panose="00000500000000000000" pitchFamily="2" charset="0"/>
              </a:rPr>
              <a:t>O</a:t>
            </a:r>
            <a:r>
              <a:rPr lang="en-US" baseline="-25000" dirty="0">
                <a:solidFill>
                  <a:schemeClr val="tx1"/>
                </a:solidFill>
                <a:latin typeface="Poppins" panose="00000500000000000000" pitchFamily="2" charset="0"/>
                <a:cs typeface="Poppins" panose="00000500000000000000" pitchFamily="2" charset="0"/>
              </a:rPr>
              <a:t>2</a:t>
            </a:r>
            <a:endParaRPr lang="vi-VN" dirty="0">
              <a:solidFill>
                <a:schemeClr val="tx1"/>
              </a:solidFill>
              <a:cs typeface="Poppins" panose="00000500000000000000" pitchFamily="2" charset="0"/>
            </a:endParaRPr>
          </a:p>
        </p:txBody>
      </p:sp>
      <p:sp>
        <p:nvSpPr>
          <p:cNvPr id="20" name="TextBox 19">
            <a:extLst>
              <a:ext uri="{FF2B5EF4-FFF2-40B4-BE49-F238E27FC236}">
                <a16:creationId xmlns:a16="http://schemas.microsoft.com/office/drawing/2014/main" id="{F58753F0-2794-473C-8EF3-B13CDB83D3C0}"/>
              </a:ext>
            </a:extLst>
          </p:cNvPr>
          <p:cNvSpPr txBox="1"/>
          <p:nvPr/>
        </p:nvSpPr>
        <p:spPr>
          <a:xfrm>
            <a:off x="1033546" y="2330744"/>
            <a:ext cx="391454" cy="307777"/>
          </a:xfrm>
          <a:prstGeom prst="rect">
            <a:avLst/>
          </a:prstGeom>
          <a:noFill/>
        </p:spPr>
        <p:txBody>
          <a:bodyPr wrap="none" rtlCol="0">
            <a:spAutoFit/>
          </a:bodyPr>
          <a:lstStyle/>
          <a:p>
            <a:r>
              <a:rPr lang="en-US" dirty="0">
                <a:solidFill>
                  <a:schemeClr val="tx1"/>
                </a:solidFill>
                <a:latin typeface="Poppins" panose="00000500000000000000" pitchFamily="2" charset="0"/>
                <a:cs typeface="Poppins" panose="00000500000000000000" pitchFamily="2" charset="0"/>
              </a:rPr>
              <a:t>O</a:t>
            </a:r>
            <a:r>
              <a:rPr lang="en-US" baseline="-25000" dirty="0">
                <a:solidFill>
                  <a:schemeClr val="tx1"/>
                </a:solidFill>
                <a:latin typeface="Poppins" panose="00000500000000000000" pitchFamily="2" charset="0"/>
                <a:cs typeface="Poppins" panose="00000500000000000000" pitchFamily="2" charset="0"/>
              </a:rPr>
              <a:t>2</a:t>
            </a:r>
            <a:endParaRPr lang="vi-VN" dirty="0">
              <a:solidFill>
                <a:schemeClr val="tx1"/>
              </a:solidFill>
              <a:cs typeface="Poppins" panose="00000500000000000000" pitchFamily="2" charset="0"/>
            </a:endParaRPr>
          </a:p>
        </p:txBody>
      </p:sp>
      <p:sp>
        <p:nvSpPr>
          <p:cNvPr id="21" name="TextBox 20">
            <a:extLst>
              <a:ext uri="{FF2B5EF4-FFF2-40B4-BE49-F238E27FC236}">
                <a16:creationId xmlns:a16="http://schemas.microsoft.com/office/drawing/2014/main" id="{152329D1-AEA8-4EAB-B730-F1593136CA81}"/>
              </a:ext>
            </a:extLst>
          </p:cNvPr>
          <p:cNvSpPr txBox="1"/>
          <p:nvPr/>
        </p:nvSpPr>
        <p:spPr>
          <a:xfrm>
            <a:off x="2979415" y="1423283"/>
            <a:ext cx="391454" cy="307777"/>
          </a:xfrm>
          <a:prstGeom prst="rect">
            <a:avLst/>
          </a:prstGeom>
          <a:noFill/>
        </p:spPr>
        <p:txBody>
          <a:bodyPr wrap="none" rtlCol="0">
            <a:spAutoFit/>
          </a:bodyPr>
          <a:lstStyle/>
          <a:p>
            <a:r>
              <a:rPr lang="en-US" dirty="0">
                <a:solidFill>
                  <a:schemeClr val="tx1"/>
                </a:solidFill>
                <a:latin typeface="Poppins" panose="00000500000000000000" pitchFamily="2" charset="0"/>
                <a:cs typeface="Poppins" panose="00000500000000000000" pitchFamily="2" charset="0"/>
              </a:rPr>
              <a:t>O</a:t>
            </a:r>
            <a:r>
              <a:rPr lang="en-US" baseline="-25000" dirty="0">
                <a:solidFill>
                  <a:schemeClr val="tx1"/>
                </a:solidFill>
                <a:latin typeface="Poppins" panose="00000500000000000000" pitchFamily="2" charset="0"/>
                <a:cs typeface="Poppins" panose="00000500000000000000" pitchFamily="2" charset="0"/>
              </a:rPr>
              <a:t>2</a:t>
            </a:r>
            <a:endParaRPr lang="vi-VN" dirty="0">
              <a:solidFill>
                <a:schemeClr val="tx1"/>
              </a:solidFill>
              <a:cs typeface="Poppins" panose="00000500000000000000" pitchFamily="2" charset="0"/>
            </a:endParaRPr>
          </a:p>
        </p:txBody>
      </p:sp>
      <p:sp>
        <p:nvSpPr>
          <p:cNvPr id="22" name="TextBox 21">
            <a:extLst>
              <a:ext uri="{FF2B5EF4-FFF2-40B4-BE49-F238E27FC236}">
                <a16:creationId xmlns:a16="http://schemas.microsoft.com/office/drawing/2014/main" id="{02FE740E-99EB-4566-A3ED-CE685C484670}"/>
              </a:ext>
            </a:extLst>
          </p:cNvPr>
          <p:cNvSpPr txBox="1"/>
          <p:nvPr/>
        </p:nvSpPr>
        <p:spPr>
          <a:xfrm>
            <a:off x="2553427" y="2514634"/>
            <a:ext cx="532518" cy="307777"/>
          </a:xfrm>
          <a:prstGeom prst="rect">
            <a:avLst/>
          </a:prstGeom>
          <a:noFill/>
        </p:spPr>
        <p:txBody>
          <a:bodyPr wrap="none" rtlCol="0">
            <a:spAutoFit/>
          </a:bodyPr>
          <a:lstStyle/>
          <a:p>
            <a:r>
              <a:rPr lang="en-US" dirty="0">
                <a:solidFill>
                  <a:schemeClr val="tx1"/>
                </a:solidFill>
                <a:latin typeface="Poppins" panose="00000500000000000000" pitchFamily="2" charset="0"/>
                <a:cs typeface="Poppins" panose="00000500000000000000" pitchFamily="2" charset="0"/>
              </a:rPr>
              <a:t>CO</a:t>
            </a:r>
            <a:r>
              <a:rPr lang="en-US" baseline="-25000" dirty="0">
                <a:solidFill>
                  <a:schemeClr val="tx1"/>
                </a:solidFill>
                <a:latin typeface="Poppins" panose="00000500000000000000" pitchFamily="2" charset="0"/>
                <a:cs typeface="Poppins" panose="00000500000000000000" pitchFamily="2" charset="0"/>
              </a:rPr>
              <a:t>2</a:t>
            </a:r>
            <a:endParaRPr lang="vi-VN" dirty="0">
              <a:solidFill>
                <a:schemeClr val="tx1"/>
              </a:solidFill>
              <a:cs typeface="Poppins" panose="00000500000000000000" pitchFamily="2" charset="0"/>
            </a:endParaRPr>
          </a:p>
        </p:txBody>
      </p:sp>
      <p:sp>
        <p:nvSpPr>
          <p:cNvPr id="23" name="TextBox 22">
            <a:extLst>
              <a:ext uri="{FF2B5EF4-FFF2-40B4-BE49-F238E27FC236}">
                <a16:creationId xmlns:a16="http://schemas.microsoft.com/office/drawing/2014/main" id="{5968184C-41BC-4E50-BD7B-822E77662E20}"/>
              </a:ext>
            </a:extLst>
          </p:cNvPr>
          <p:cNvSpPr txBox="1"/>
          <p:nvPr/>
        </p:nvSpPr>
        <p:spPr>
          <a:xfrm>
            <a:off x="1325194" y="663409"/>
            <a:ext cx="372218" cy="307777"/>
          </a:xfrm>
          <a:prstGeom prst="rect">
            <a:avLst/>
          </a:prstGeom>
          <a:noFill/>
        </p:spPr>
        <p:txBody>
          <a:bodyPr wrap="none" rtlCol="0">
            <a:spAutoFit/>
          </a:bodyPr>
          <a:lstStyle/>
          <a:p>
            <a:r>
              <a:rPr lang="en-US" dirty="0" err="1">
                <a:solidFill>
                  <a:schemeClr val="tx1"/>
                </a:solidFill>
                <a:latin typeface="Poppins" panose="00000500000000000000" pitchFamily="2" charset="0"/>
                <a:cs typeface="Poppins" panose="00000500000000000000" pitchFamily="2" charset="0"/>
              </a:rPr>
              <a:t>Ar</a:t>
            </a:r>
            <a:endParaRPr lang="vi-VN" dirty="0">
              <a:solidFill>
                <a:schemeClr val="tx1"/>
              </a:solidFill>
              <a:cs typeface="Poppins" panose="00000500000000000000" pitchFamily="2" charset="0"/>
            </a:endParaRPr>
          </a:p>
        </p:txBody>
      </p:sp>
      <p:sp>
        <p:nvSpPr>
          <p:cNvPr id="24" name="TextBox 23">
            <a:extLst>
              <a:ext uri="{FF2B5EF4-FFF2-40B4-BE49-F238E27FC236}">
                <a16:creationId xmlns:a16="http://schemas.microsoft.com/office/drawing/2014/main" id="{2E9B3D16-EDDC-4FF2-887D-059CB759609E}"/>
              </a:ext>
            </a:extLst>
          </p:cNvPr>
          <p:cNvSpPr txBox="1"/>
          <p:nvPr/>
        </p:nvSpPr>
        <p:spPr>
          <a:xfrm>
            <a:off x="749533" y="1531232"/>
            <a:ext cx="420308" cy="307777"/>
          </a:xfrm>
          <a:prstGeom prst="rect">
            <a:avLst/>
          </a:prstGeom>
          <a:noFill/>
        </p:spPr>
        <p:txBody>
          <a:bodyPr wrap="none" rtlCol="0">
            <a:spAutoFit/>
          </a:bodyPr>
          <a:lstStyle/>
          <a:p>
            <a:r>
              <a:rPr lang="en-US" dirty="0">
                <a:solidFill>
                  <a:schemeClr val="tx1"/>
                </a:solidFill>
                <a:latin typeface="Poppins" panose="00000500000000000000" pitchFamily="2" charset="0"/>
                <a:cs typeface="Poppins" panose="00000500000000000000" pitchFamily="2" charset="0"/>
              </a:rPr>
              <a:t>He</a:t>
            </a:r>
            <a:endParaRPr lang="vi-VN" dirty="0">
              <a:solidFill>
                <a:schemeClr val="tx1"/>
              </a:solidFill>
              <a:cs typeface="Poppins" panose="00000500000000000000" pitchFamily="2" charset="0"/>
            </a:endParaRPr>
          </a:p>
        </p:txBody>
      </p:sp>
      <p:pic>
        <p:nvPicPr>
          <p:cNvPr id="4" name="Graphic 3" descr="Badge Question Mark with solid fill">
            <a:extLst>
              <a:ext uri="{FF2B5EF4-FFF2-40B4-BE49-F238E27FC236}">
                <a16:creationId xmlns:a16="http://schemas.microsoft.com/office/drawing/2014/main" id="{938601A8-78E7-4800-A834-116AD584CA6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69810" y="646211"/>
            <a:ext cx="698206" cy="698206"/>
          </a:xfrm>
          <a:prstGeom prst="rect">
            <a:avLst/>
          </a:prstGeom>
        </p:spPr>
      </p:pic>
      <p:pic>
        <p:nvPicPr>
          <p:cNvPr id="1026" name="Picture 2" descr="Bài 28: Không khí - Sự cháy - Hoc24">
            <a:extLst>
              <a:ext uri="{FF2B5EF4-FFF2-40B4-BE49-F238E27FC236}">
                <a16:creationId xmlns:a16="http://schemas.microsoft.com/office/drawing/2014/main" id="{AE34A4C7-1E39-41CD-9805-01A28E71F16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30736" y="1924720"/>
            <a:ext cx="3784998" cy="17105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8" name="Google Shape;397;p41">
            <a:extLst>
              <a:ext uri="{FF2B5EF4-FFF2-40B4-BE49-F238E27FC236}">
                <a16:creationId xmlns:a16="http://schemas.microsoft.com/office/drawing/2014/main" id="{8D7A670F-72DC-4409-B7DA-4EC608CDE289}"/>
              </a:ext>
            </a:extLst>
          </p:cNvPr>
          <p:cNvSpPr txBox="1">
            <a:spLocks/>
          </p:cNvSpPr>
          <p:nvPr/>
        </p:nvSpPr>
        <p:spPr>
          <a:xfrm>
            <a:off x="4660134" y="1462320"/>
            <a:ext cx="4260323" cy="840598"/>
          </a:xfrm>
          <a:prstGeom prst="rect">
            <a:avLst/>
          </a:prstGeom>
          <a:noFill/>
          <a:ln>
            <a:noFill/>
          </a:ln>
        </p:spPr>
        <p:txBody>
          <a:bodyPr spcFirstLastPara="1" wrap="square" lIns="182875" tIns="137150" rIns="18287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accent1"/>
              </a:buClr>
              <a:buSzPts val="1600"/>
              <a:buFont typeface="Poppins"/>
              <a:buChar char="●"/>
              <a:defRPr sz="1600" b="0" i="0" u="none" strike="noStrike" cap="none">
                <a:solidFill>
                  <a:schemeClr val="dk1"/>
                </a:solidFill>
                <a:latin typeface="Poppins"/>
                <a:ea typeface="Poppins"/>
                <a:cs typeface="Poppins"/>
                <a:sym typeface="Poppins"/>
              </a:defRPr>
            </a:lvl1pPr>
            <a:lvl2pPr marL="914400" marR="0" lvl="1" indent="-317500" algn="ctr" rtl="0">
              <a:lnSpc>
                <a:spcPct val="100000"/>
              </a:lnSpc>
              <a:spcBef>
                <a:spcPts val="1000"/>
              </a:spcBef>
              <a:spcAft>
                <a:spcPts val="0"/>
              </a:spcAft>
              <a:buClr>
                <a:schemeClr val="dk1"/>
              </a:buClr>
              <a:buSzPts val="2100"/>
              <a:buFont typeface="Poppins"/>
              <a:buChar char="○"/>
              <a:defRPr sz="2100" b="0" i="0" u="none" strike="noStrike" cap="none">
                <a:solidFill>
                  <a:schemeClr val="dk1"/>
                </a:solidFill>
                <a:latin typeface="Poppins"/>
                <a:ea typeface="Poppins"/>
                <a:cs typeface="Poppins"/>
                <a:sym typeface="Poppins"/>
              </a:defRPr>
            </a:lvl2pPr>
            <a:lvl3pPr marL="1371600" marR="0" lvl="2" indent="-317500" algn="ctr" rtl="0">
              <a:lnSpc>
                <a:spcPct val="100000"/>
              </a:lnSpc>
              <a:spcBef>
                <a:spcPts val="0"/>
              </a:spcBef>
              <a:spcAft>
                <a:spcPts val="0"/>
              </a:spcAft>
              <a:buClr>
                <a:schemeClr val="dk1"/>
              </a:buClr>
              <a:buSzPts val="2100"/>
              <a:buFont typeface="Poppins"/>
              <a:buChar char="■"/>
              <a:defRPr sz="2100" b="0" i="0" u="none" strike="noStrike" cap="none">
                <a:solidFill>
                  <a:schemeClr val="dk1"/>
                </a:solidFill>
                <a:latin typeface="Poppins"/>
                <a:ea typeface="Poppins"/>
                <a:cs typeface="Poppins"/>
                <a:sym typeface="Poppins"/>
              </a:defRPr>
            </a:lvl3pPr>
            <a:lvl4pPr marL="1828800" marR="0" lvl="3" indent="-317500" algn="ctr" rtl="0">
              <a:lnSpc>
                <a:spcPct val="100000"/>
              </a:lnSpc>
              <a:spcBef>
                <a:spcPts val="0"/>
              </a:spcBef>
              <a:spcAft>
                <a:spcPts val="0"/>
              </a:spcAft>
              <a:buClr>
                <a:schemeClr val="dk1"/>
              </a:buClr>
              <a:buSzPts val="2100"/>
              <a:buFont typeface="Poppins"/>
              <a:buChar char="●"/>
              <a:defRPr sz="2100" b="0" i="0" u="none" strike="noStrike" cap="none">
                <a:solidFill>
                  <a:schemeClr val="dk1"/>
                </a:solidFill>
                <a:latin typeface="Poppins"/>
                <a:ea typeface="Poppins"/>
                <a:cs typeface="Poppins"/>
                <a:sym typeface="Poppins"/>
              </a:defRPr>
            </a:lvl4pPr>
            <a:lvl5pPr marL="2286000" marR="0" lvl="4" indent="-317500" algn="ctr" rtl="0">
              <a:lnSpc>
                <a:spcPct val="100000"/>
              </a:lnSpc>
              <a:spcBef>
                <a:spcPts val="0"/>
              </a:spcBef>
              <a:spcAft>
                <a:spcPts val="0"/>
              </a:spcAft>
              <a:buClr>
                <a:schemeClr val="dk1"/>
              </a:buClr>
              <a:buSzPts val="2100"/>
              <a:buFont typeface="Poppins"/>
              <a:buChar char="○"/>
              <a:defRPr sz="2100" b="0" i="0" u="none" strike="noStrike" cap="none">
                <a:solidFill>
                  <a:schemeClr val="dk1"/>
                </a:solidFill>
                <a:latin typeface="Poppins"/>
                <a:ea typeface="Poppins"/>
                <a:cs typeface="Poppins"/>
                <a:sym typeface="Poppins"/>
              </a:defRPr>
            </a:lvl5pPr>
            <a:lvl6pPr marL="2743200" marR="0" lvl="5" indent="-317500" algn="ctr" rtl="0">
              <a:lnSpc>
                <a:spcPct val="100000"/>
              </a:lnSpc>
              <a:spcBef>
                <a:spcPts val="0"/>
              </a:spcBef>
              <a:spcAft>
                <a:spcPts val="0"/>
              </a:spcAft>
              <a:buClr>
                <a:schemeClr val="dk1"/>
              </a:buClr>
              <a:buSzPts val="2100"/>
              <a:buFont typeface="Poppins"/>
              <a:buChar char="■"/>
              <a:defRPr sz="2100" b="0" i="0" u="none" strike="noStrike" cap="none">
                <a:solidFill>
                  <a:schemeClr val="dk1"/>
                </a:solidFill>
                <a:latin typeface="Poppins"/>
                <a:ea typeface="Poppins"/>
                <a:cs typeface="Poppins"/>
                <a:sym typeface="Poppins"/>
              </a:defRPr>
            </a:lvl6pPr>
            <a:lvl7pPr marL="3200400" marR="0" lvl="6" indent="-317500" algn="ctr" rtl="0">
              <a:lnSpc>
                <a:spcPct val="100000"/>
              </a:lnSpc>
              <a:spcBef>
                <a:spcPts val="0"/>
              </a:spcBef>
              <a:spcAft>
                <a:spcPts val="0"/>
              </a:spcAft>
              <a:buClr>
                <a:schemeClr val="dk1"/>
              </a:buClr>
              <a:buSzPts val="2100"/>
              <a:buFont typeface="Poppins"/>
              <a:buChar char="●"/>
              <a:defRPr sz="2100" b="0" i="0" u="none" strike="noStrike" cap="none">
                <a:solidFill>
                  <a:schemeClr val="dk1"/>
                </a:solidFill>
                <a:latin typeface="Poppins"/>
                <a:ea typeface="Poppins"/>
                <a:cs typeface="Poppins"/>
                <a:sym typeface="Poppins"/>
              </a:defRPr>
            </a:lvl7pPr>
            <a:lvl8pPr marL="3657600" marR="0" lvl="7" indent="-317500" algn="ctr" rtl="0">
              <a:lnSpc>
                <a:spcPct val="100000"/>
              </a:lnSpc>
              <a:spcBef>
                <a:spcPts val="0"/>
              </a:spcBef>
              <a:spcAft>
                <a:spcPts val="0"/>
              </a:spcAft>
              <a:buClr>
                <a:schemeClr val="dk1"/>
              </a:buClr>
              <a:buSzPts val="2100"/>
              <a:buFont typeface="Poppins"/>
              <a:buChar char="○"/>
              <a:defRPr sz="2100" b="0" i="0" u="none" strike="noStrike" cap="none">
                <a:solidFill>
                  <a:schemeClr val="dk1"/>
                </a:solidFill>
                <a:latin typeface="Poppins"/>
                <a:ea typeface="Poppins"/>
                <a:cs typeface="Poppins"/>
                <a:sym typeface="Poppins"/>
              </a:defRPr>
            </a:lvl8pPr>
            <a:lvl9pPr marL="4114800" marR="0" lvl="8" indent="-317500" algn="ctr" rtl="0">
              <a:lnSpc>
                <a:spcPct val="100000"/>
              </a:lnSpc>
              <a:spcBef>
                <a:spcPts val="0"/>
              </a:spcBef>
              <a:spcAft>
                <a:spcPts val="0"/>
              </a:spcAft>
              <a:buClr>
                <a:schemeClr val="dk1"/>
              </a:buClr>
              <a:buSzPts val="2100"/>
              <a:buFont typeface="Poppins"/>
              <a:buChar char="■"/>
              <a:defRPr sz="2100" b="0" i="0" u="none" strike="noStrike" cap="none">
                <a:solidFill>
                  <a:schemeClr val="dk1"/>
                </a:solidFill>
                <a:latin typeface="Poppins"/>
                <a:ea typeface="Poppins"/>
                <a:cs typeface="Poppins"/>
                <a:sym typeface="Poppins"/>
              </a:defRPr>
            </a:lvl9pPr>
          </a:lstStyle>
          <a:p>
            <a:pPr marL="127000" indent="0">
              <a:buFont typeface="Poppins"/>
              <a:buNone/>
            </a:pPr>
            <a:r>
              <a:rPr lang="en-US" sz="1200" dirty="0" err="1"/>
              <a:t>Thí</a:t>
            </a:r>
            <a:r>
              <a:rPr lang="en-US" sz="1200" dirty="0"/>
              <a:t> </a:t>
            </a:r>
            <a:r>
              <a:rPr lang="en-US" sz="1200" dirty="0" err="1"/>
              <a:t>nghiệm</a:t>
            </a:r>
            <a:r>
              <a:rPr lang="en-US" sz="1200" dirty="0"/>
              <a:t> </a:t>
            </a:r>
            <a:r>
              <a:rPr lang="en-US" sz="1200" dirty="0" err="1"/>
              <a:t>xác</a:t>
            </a:r>
            <a:r>
              <a:rPr lang="en-US" sz="1200" dirty="0"/>
              <a:t> </a:t>
            </a:r>
            <a:r>
              <a:rPr lang="en-US" sz="1200" dirty="0" err="1"/>
              <a:t>định</a:t>
            </a:r>
            <a:r>
              <a:rPr lang="en-US" sz="1200" dirty="0"/>
              <a:t> </a:t>
            </a:r>
            <a:r>
              <a:rPr lang="en-US" sz="1200" dirty="0" err="1"/>
              <a:t>thành</a:t>
            </a:r>
            <a:r>
              <a:rPr lang="en-US" sz="1200" dirty="0"/>
              <a:t> </a:t>
            </a:r>
            <a:r>
              <a:rPr lang="en-US" sz="1200" dirty="0" err="1"/>
              <a:t>phần</a:t>
            </a:r>
            <a:r>
              <a:rPr lang="en-US" sz="1200" dirty="0"/>
              <a:t> </a:t>
            </a:r>
            <a:r>
              <a:rPr lang="en-US" sz="1200" dirty="0" err="1"/>
              <a:t>của</a:t>
            </a:r>
            <a:r>
              <a:rPr lang="en-US" sz="1200" dirty="0"/>
              <a:t> </a:t>
            </a:r>
            <a:r>
              <a:rPr lang="en-US" sz="1200" dirty="0" err="1"/>
              <a:t>không</a:t>
            </a:r>
            <a:r>
              <a:rPr lang="en-US" sz="1200" dirty="0"/>
              <a:t> </a:t>
            </a:r>
            <a:r>
              <a:rPr lang="en-US" sz="1200" dirty="0" err="1"/>
              <a:t>khí</a:t>
            </a:r>
            <a:endParaRPr lang="en-US" sz="1200" dirty="0"/>
          </a:p>
        </p:txBody>
      </p:sp>
      <p:sp>
        <p:nvSpPr>
          <p:cNvPr id="5" name="Speech Bubble: Oval 4">
            <a:extLst>
              <a:ext uri="{FF2B5EF4-FFF2-40B4-BE49-F238E27FC236}">
                <a16:creationId xmlns:a16="http://schemas.microsoft.com/office/drawing/2014/main" id="{0CCE10DA-F8FE-4FA3-97D5-6313474862C6}"/>
              </a:ext>
            </a:extLst>
          </p:cNvPr>
          <p:cNvSpPr/>
          <p:nvPr/>
        </p:nvSpPr>
        <p:spPr>
          <a:xfrm>
            <a:off x="3723503" y="3542738"/>
            <a:ext cx="1378079" cy="427900"/>
          </a:xfrm>
          <a:prstGeom prst="wedgeEllipseCallout">
            <a:avLst>
              <a:gd name="adj1" fmla="val 61019"/>
              <a:gd name="adj2" fmla="val -72004"/>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200" dirty="0" err="1"/>
              <a:t>Chuẩn</a:t>
            </a:r>
            <a:r>
              <a:rPr lang="en-US" sz="1200" dirty="0"/>
              <a:t> </a:t>
            </a:r>
            <a:r>
              <a:rPr lang="en-US" sz="1200" dirty="0" err="1"/>
              <a:t>bị</a:t>
            </a:r>
            <a:r>
              <a:rPr lang="en-US" sz="1200" dirty="0"/>
              <a:t> </a:t>
            </a:r>
            <a:r>
              <a:rPr lang="en-US" sz="1200" dirty="0" err="1"/>
              <a:t>dụng</a:t>
            </a:r>
            <a:r>
              <a:rPr lang="en-US" sz="1200" dirty="0"/>
              <a:t> </a:t>
            </a:r>
            <a:r>
              <a:rPr lang="en-US" sz="1200" dirty="0" err="1"/>
              <a:t>cụ</a:t>
            </a:r>
            <a:endParaRPr lang="vi-VN" sz="1200" dirty="0"/>
          </a:p>
        </p:txBody>
      </p:sp>
      <p:sp>
        <p:nvSpPr>
          <p:cNvPr id="30" name="Speech Bubble: Oval 29">
            <a:extLst>
              <a:ext uri="{FF2B5EF4-FFF2-40B4-BE49-F238E27FC236}">
                <a16:creationId xmlns:a16="http://schemas.microsoft.com/office/drawing/2014/main" id="{C186367A-70DB-448F-A648-EDEBBDF0670E}"/>
              </a:ext>
            </a:extLst>
          </p:cNvPr>
          <p:cNvSpPr/>
          <p:nvPr/>
        </p:nvSpPr>
        <p:spPr>
          <a:xfrm>
            <a:off x="5301478" y="3680413"/>
            <a:ext cx="1688997" cy="427900"/>
          </a:xfrm>
          <a:prstGeom prst="wedgeEllipseCallout">
            <a:avLst>
              <a:gd name="adj1" fmla="val 22866"/>
              <a:gd name="adj2" fmla="val -108954"/>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200" dirty="0" err="1"/>
              <a:t>Đốt</a:t>
            </a:r>
            <a:r>
              <a:rPr lang="en-US" sz="1200" dirty="0"/>
              <a:t> P </a:t>
            </a:r>
            <a:r>
              <a:rPr lang="en-US" sz="1200" dirty="0" err="1"/>
              <a:t>đỏ</a:t>
            </a:r>
            <a:r>
              <a:rPr lang="en-US" sz="1200" dirty="0"/>
              <a:t> </a:t>
            </a:r>
            <a:r>
              <a:rPr lang="en-US" sz="1200" dirty="0" err="1"/>
              <a:t>trên</a:t>
            </a:r>
            <a:r>
              <a:rPr lang="en-US" sz="1200" dirty="0"/>
              <a:t> </a:t>
            </a:r>
            <a:r>
              <a:rPr lang="en-US" sz="1200" dirty="0" err="1"/>
              <a:t>muỗng</a:t>
            </a:r>
            <a:r>
              <a:rPr lang="en-US" sz="1200" dirty="0"/>
              <a:t> </a:t>
            </a:r>
            <a:r>
              <a:rPr lang="en-US" sz="1200" dirty="0" err="1"/>
              <a:t>sắt</a:t>
            </a:r>
            <a:endParaRPr lang="vi-VN" sz="1200" dirty="0"/>
          </a:p>
        </p:txBody>
      </p:sp>
      <p:sp>
        <p:nvSpPr>
          <p:cNvPr id="31" name="Speech Bubble: Oval 30">
            <a:extLst>
              <a:ext uri="{FF2B5EF4-FFF2-40B4-BE49-F238E27FC236}">
                <a16:creationId xmlns:a16="http://schemas.microsoft.com/office/drawing/2014/main" id="{F99D9511-7C8A-4316-80A7-1CD38D35F9D4}"/>
              </a:ext>
            </a:extLst>
          </p:cNvPr>
          <p:cNvSpPr/>
          <p:nvPr/>
        </p:nvSpPr>
        <p:spPr>
          <a:xfrm>
            <a:off x="7372311" y="3541326"/>
            <a:ext cx="1825386" cy="565892"/>
          </a:xfrm>
          <a:prstGeom prst="wedgeEllipseCallout">
            <a:avLst>
              <a:gd name="adj1" fmla="val -13832"/>
              <a:gd name="adj2" fmla="val -80218"/>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200" dirty="0" err="1"/>
              <a:t>Đưa</a:t>
            </a:r>
            <a:r>
              <a:rPr lang="en-US" sz="1200" dirty="0"/>
              <a:t> </a:t>
            </a:r>
            <a:r>
              <a:rPr lang="en-US" sz="1200" dirty="0" err="1"/>
              <a:t>nhanh</a:t>
            </a:r>
            <a:r>
              <a:rPr lang="en-US" sz="1200" dirty="0"/>
              <a:t> </a:t>
            </a:r>
            <a:r>
              <a:rPr lang="en-US" sz="1200" dirty="0" err="1"/>
              <a:t>vào</a:t>
            </a:r>
            <a:r>
              <a:rPr lang="en-US" sz="1200" dirty="0"/>
              <a:t> </a:t>
            </a:r>
            <a:r>
              <a:rPr lang="en-US" sz="1200" dirty="0" err="1"/>
              <a:t>ống</a:t>
            </a:r>
            <a:r>
              <a:rPr lang="en-US" sz="1200" dirty="0"/>
              <a:t> </a:t>
            </a:r>
            <a:r>
              <a:rPr lang="en-US" sz="1200" dirty="0" err="1"/>
              <a:t>hình</a:t>
            </a:r>
            <a:r>
              <a:rPr lang="en-US" sz="1200" dirty="0"/>
              <a:t> </a:t>
            </a:r>
            <a:r>
              <a:rPr lang="en-US" sz="1200" dirty="0" err="1"/>
              <a:t>trụ</a:t>
            </a:r>
            <a:r>
              <a:rPr lang="en-US" sz="1200" dirty="0"/>
              <a:t> </a:t>
            </a:r>
            <a:r>
              <a:rPr lang="en-US" sz="1200" dirty="0" err="1"/>
              <a:t>và</a:t>
            </a:r>
            <a:r>
              <a:rPr lang="en-US" sz="1200" dirty="0"/>
              <a:t> </a:t>
            </a:r>
            <a:r>
              <a:rPr lang="en-US" sz="1200" dirty="0" err="1"/>
              <a:t>đậy</a:t>
            </a:r>
            <a:r>
              <a:rPr lang="en-US" sz="1200" dirty="0"/>
              <a:t> </a:t>
            </a:r>
            <a:r>
              <a:rPr lang="en-US" sz="1200" dirty="0" err="1"/>
              <a:t>kín</a:t>
            </a:r>
            <a:r>
              <a:rPr lang="en-US" sz="1200" dirty="0"/>
              <a:t> </a:t>
            </a:r>
            <a:r>
              <a:rPr lang="en-US" sz="1200" dirty="0" err="1"/>
              <a:t>miệng</a:t>
            </a:r>
            <a:r>
              <a:rPr lang="en-US" sz="1200" dirty="0"/>
              <a:t>.</a:t>
            </a:r>
            <a:endParaRPr lang="vi-VN" sz="1200"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barn(inVertical)">
                                      <p:cBhvr>
                                        <p:cTn id="11" dur="500"/>
                                        <p:tgtEl>
                                          <p:spTgt spid="18"/>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arn(inVertical)">
                                      <p:cBhvr>
                                        <p:cTn id="15" dur="500"/>
                                        <p:tgtEl>
                                          <p:spTgt spid="23"/>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par>
                          <p:cTn id="24" fill="hold">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par>
                          <p:cTn id="28" fill="hold">
                            <p:stCondLst>
                              <p:cond delay="3000"/>
                            </p:stCondLst>
                            <p:childTnLst>
                              <p:par>
                                <p:cTn id="29" presetID="16" presetClass="entr" presetSubtype="21"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barn(inVertical)">
                                      <p:cBhvr>
                                        <p:cTn id="31" dur="500"/>
                                        <p:tgtEl>
                                          <p:spTgt spid="19"/>
                                        </p:tgtEl>
                                      </p:cBhvr>
                                    </p:animEffect>
                                  </p:childTnLst>
                                </p:cTn>
                              </p:par>
                            </p:childTnLst>
                          </p:cTn>
                        </p:par>
                        <p:par>
                          <p:cTn id="32" fill="hold">
                            <p:stCondLst>
                              <p:cond delay="3500"/>
                            </p:stCondLst>
                            <p:childTnLst>
                              <p:par>
                                <p:cTn id="33" presetID="16" presetClass="entr" presetSubtype="21"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arn(inVertical)">
                                      <p:cBhvr>
                                        <p:cTn id="35" dur="500"/>
                                        <p:tgtEl>
                                          <p:spTgt spid="10"/>
                                        </p:tgtEl>
                                      </p:cBhvr>
                                    </p:animEffect>
                                  </p:childTnLst>
                                </p:cTn>
                              </p:par>
                            </p:childTnLst>
                          </p:cTn>
                        </p:par>
                        <p:par>
                          <p:cTn id="36" fill="hold">
                            <p:stCondLst>
                              <p:cond delay="4000"/>
                            </p:stCondLst>
                            <p:childTnLst>
                              <p:par>
                                <p:cTn id="37" presetID="16" presetClass="entr" presetSubtype="2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inVertical)">
                                      <p:cBhvr>
                                        <p:cTn id="39" dur="500"/>
                                        <p:tgtEl>
                                          <p:spTgt spid="17"/>
                                        </p:tgtEl>
                                      </p:cBhvr>
                                    </p:animEffect>
                                  </p:childTnLst>
                                </p:cTn>
                              </p:par>
                            </p:childTnLst>
                          </p:cTn>
                        </p:par>
                        <p:par>
                          <p:cTn id="40" fill="hold">
                            <p:stCondLst>
                              <p:cond delay="4500"/>
                            </p:stCondLst>
                            <p:childTnLst>
                              <p:par>
                                <p:cTn id="41" presetID="16" presetClass="entr" presetSubtype="21"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barn(inVertical)">
                                      <p:cBhvr>
                                        <p:cTn id="43" dur="500"/>
                                        <p:tgtEl>
                                          <p:spTgt spid="22"/>
                                        </p:tgtEl>
                                      </p:cBhvr>
                                    </p:animEffect>
                                  </p:childTnLst>
                                </p:cTn>
                              </p:par>
                            </p:childTnLst>
                          </p:cTn>
                        </p:par>
                        <p:par>
                          <p:cTn id="44" fill="hold">
                            <p:stCondLst>
                              <p:cond delay="5000"/>
                            </p:stCondLst>
                            <p:childTnLst>
                              <p:par>
                                <p:cTn id="45" presetID="16" presetClass="entr" presetSubtype="2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arn(inVertical)">
                                      <p:cBhvr>
                                        <p:cTn id="47" dur="500"/>
                                        <p:tgtEl>
                                          <p:spTgt spid="16"/>
                                        </p:tgtEl>
                                      </p:cBhvr>
                                    </p:animEffect>
                                  </p:childTnLst>
                                </p:cTn>
                              </p:par>
                            </p:childTnLst>
                          </p:cTn>
                        </p:par>
                        <p:par>
                          <p:cTn id="48" fill="hold">
                            <p:stCondLst>
                              <p:cond delay="5500"/>
                            </p:stCondLst>
                            <p:childTnLst>
                              <p:par>
                                <p:cTn id="49" presetID="16" presetClass="entr" presetSubtype="21"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barn(inVertical)">
                                      <p:cBhvr>
                                        <p:cTn id="51" dur="500"/>
                                        <p:tgtEl>
                                          <p:spTgt spid="15"/>
                                        </p:tgtEl>
                                      </p:cBhvr>
                                    </p:animEffect>
                                  </p:childTnLst>
                                </p:cTn>
                              </p:par>
                            </p:childTnLst>
                          </p:cTn>
                        </p:par>
                        <p:par>
                          <p:cTn id="52" fill="hold">
                            <p:stCondLst>
                              <p:cond delay="6000"/>
                            </p:stCondLst>
                            <p:childTnLst>
                              <p:par>
                                <p:cTn id="53" presetID="16" presetClass="entr" presetSubtype="2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barn(inVertical)">
                                      <p:cBhvr>
                                        <p:cTn id="55" dur="500"/>
                                        <p:tgtEl>
                                          <p:spTgt spid="20"/>
                                        </p:tgtEl>
                                      </p:cBhvr>
                                    </p:animEffect>
                                  </p:childTnLst>
                                </p:cTn>
                              </p:par>
                            </p:childTnLst>
                          </p:cTn>
                        </p:par>
                        <p:par>
                          <p:cTn id="56" fill="hold">
                            <p:stCondLst>
                              <p:cond delay="6500"/>
                            </p:stCondLst>
                            <p:childTnLst>
                              <p:par>
                                <p:cTn id="57" presetID="16" presetClass="entr" presetSubtype="21"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barn(inVertical)">
                                      <p:cBhvr>
                                        <p:cTn id="59" dur="500"/>
                                        <p:tgtEl>
                                          <p:spTgt spid="14"/>
                                        </p:tgtEl>
                                      </p:cBhvr>
                                    </p:animEffect>
                                  </p:childTnLst>
                                </p:cTn>
                              </p:par>
                            </p:childTnLst>
                          </p:cTn>
                        </p:par>
                        <p:par>
                          <p:cTn id="60" fill="hold">
                            <p:stCondLst>
                              <p:cond delay="7000"/>
                            </p:stCondLst>
                            <p:childTnLst>
                              <p:par>
                                <p:cTn id="61" presetID="16" presetClass="entr" presetSubtype="21"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barn(inVertical)">
                                      <p:cBhvr>
                                        <p:cTn id="63" dur="500"/>
                                        <p:tgtEl>
                                          <p:spTgt spid="24"/>
                                        </p:tgtEl>
                                      </p:cBhvr>
                                    </p:animEffect>
                                  </p:childTnLst>
                                </p:cTn>
                              </p:par>
                            </p:childTnLst>
                          </p:cTn>
                        </p:par>
                        <p:par>
                          <p:cTn id="64" fill="hold">
                            <p:stCondLst>
                              <p:cond delay="7500"/>
                            </p:stCondLst>
                            <p:childTnLst>
                              <p:par>
                                <p:cTn id="65" presetID="16" presetClass="entr" presetSubtype="21" fill="hold" grpId="0" nodeType="after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barn(inVertical)">
                                      <p:cBhvr>
                                        <p:cTn id="67" dur="500"/>
                                        <p:tgtEl>
                                          <p:spTgt spid="21"/>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396"/>
                                        </p:tgtEl>
                                        <p:attrNameLst>
                                          <p:attrName>style.visibility</p:attrName>
                                        </p:attrNameLst>
                                      </p:cBhvr>
                                      <p:to>
                                        <p:strVal val="visible"/>
                                      </p:to>
                                    </p:set>
                                    <p:animEffect transition="in" filter="wipe(down)">
                                      <p:cBhvr>
                                        <p:cTn id="72" dur="500"/>
                                        <p:tgtEl>
                                          <p:spTgt spid="396"/>
                                        </p:tgtEl>
                                      </p:cBhvr>
                                    </p:animEffect>
                                  </p:childTnLst>
                                </p:cTn>
                              </p:par>
                            </p:childTnLst>
                          </p:cTn>
                        </p:par>
                      </p:childTnLst>
                    </p:cTn>
                  </p:par>
                  <p:par>
                    <p:cTn id="73" fill="hold">
                      <p:stCondLst>
                        <p:cond delay="indefinite"/>
                      </p:stCondLst>
                      <p:childTnLst>
                        <p:par>
                          <p:cTn id="74" fill="hold">
                            <p:stCondLst>
                              <p:cond delay="0"/>
                            </p:stCondLst>
                            <p:childTnLst>
                              <p:par>
                                <p:cTn id="75" presetID="14" presetClass="entr" presetSubtype="10" fill="hold" nodeType="clickEffect">
                                  <p:stCondLst>
                                    <p:cond delay="0"/>
                                  </p:stCondLst>
                                  <p:childTnLst>
                                    <p:set>
                                      <p:cBhvr>
                                        <p:cTn id="76" dur="1" fill="hold">
                                          <p:stCondLst>
                                            <p:cond delay="0"/>
                                          </p:stCondLst>
                                        </p:cTn>
                                        <p:tgtEl>
                                          <p:spTgt spid="4"/>
                                        </p:tgtEl>
                                        <p:attrNameLst>
                                          <p:attrName>style.visibility</p:attrName>
                                        </p:attrNameLst>
                                      </p:cBhvr>
                                      <p:to>
                                        <p:strVal val="visible"/>
                                      </p:to>
                                    </p:set>
                                    <p:animEffect transition="in" filter="randombar(horizontal)">
                                      <p:cBhvr>
                                        <p:cTn id="77" dur="500"/>
                                        <p:tgtEl>
                                          <p:spTgt spid="4"/>
                                        </p:tgtEl>
                                      </p:cBhvr>
                                    </p:animEffect>
                                  </p:childTnLst>
                                </p:cTn>
                              </p:par>
                            </p:childTnLst>
                          </p:cTn>
                        </p:par>
                      </p:childTnLst>
                    </p:cTn>
                  </p:par>
                  <p:par>
                    <p:cTn id="78" fill="hold">
                      <p:stCondLst>
                        <p:cond delay="indefinite"/>
                      </p:stCondLst>
                      <p:childTnLst>
                        <p:par>
                          <p:cTn id="79" fill="hold">
                            <p:stCondLst>
                              <p:cond delay="0"/>
                            </p:stCondLst>
                            <p:childTnLst>
                              <p:par>
                                <p:cTn id="80" presetID="32" presetClass="emph" presetSubtype="0" fill="hold" nodeType="clickEffect">
                                  <p:stCondLst>
                                    <p:cond delay="0"/>
                                  </p:stCondLst>
                                  <p:childTnLst>
                                    <p:animRot by="120000">
                                      <p:cBhvr>
                                        <p:cTn id="81" dur="100" fill="hold">
                                          <p:stCondLst>
                                            <p:cond delay="0"/>
                                          </p:stCondLst>
                                        </p:cTn>
                                        <p:tgtEl>
                                          <p:spTgt spid="4"/>
                                        </p:tgtEl>
                                        <p:attrNameLst>
                                          <p:attrName>r</p:attrName>
                                        </p:attrNameLst>
                                      </p:cBhvr>
                                    </p:animRot>
                                    <p:animRot by="-240000">
                                      <p:cBhvr>
                                        <p:cTn id="82" dur="200" fill="hold">
                                          <p:stCondLst>
                                            <p:cond delay="200"/>
                                          </p:stCondLst>
                                        </p:cTn>
                                        <p:tgtEl>
                                          <p:spTgt spid="4"/>
                                        </p:tgtEl>
                                        <p:attrNameLst>
                                          <p:attrName>r</p:attrName>
                                        </p:attrNameLst>
                                      </p:cBhvr>
                                    </p:animRot>
                                    <p:animRot by="240000">
                                      <p:cBhvr>
                                        <p:cTn id="83" dur="200" fill="hold">
                                          <p:stCondLst>
                                            <p:cond delay="400"/>
                                          </p:stCondLst>
                                        </p:cTn>
                                        <p:tgtEl>
                                          <p:spTgt spid="4"/>
                                        </p:tgtEl>
                                        <p:attrNameLst>
                                          <p:attrName>r</p:attrName>
                                        </p:attrNameLst>
                                      </p:cBhvr>
                                    </p:animRot>
                                    <p:animRot by="-240000">
                                      <p:cBhvr>
                                        <p:cTn id="84" dur="200" fill="hold">
                                          <p:stCondLst>
                                            <p:cond delay="600"/>
                                          </p:stCondLst>
                                        </p:cTn>
                                        <p:tgtEl>
                                          <p:spTgt spid="4"/>
                                        </p:tgtEl>
                                        <p:attrNameLst>
                                          <p:attrName>r</p:attrName>
                                        </p:attrNameLst>
                                      </p:cBhvr>
                                    </p:animRot>
                                    <p:animRot by="120000">
                                      <p:cBhvr>
                                        <p:cTn id="85" dur="200" fill="hold">
                                          <p:stCondLst>
                                            <p:cond delay="800"/>
                                          </p:stCondLst>
                                        </p:cTn>
                                        <p:tgtEl>
                                          <p:spTgt spid="4"/>
                                        </p:tgtEl>
                                        <p:attrNameLst>
                                          <p:attrName>r</p:attrName>
                                        </p:attrNameLst>
                                      </p:cBhvr>
                                    </p:animRot>
                                  </p:childTnLst>
                                </p:cTn>
                              </p:par>
                            </p:childTnLst>
                          </p:cTn>
                        </p:par>
                      </p:childTnLst>
                    </p:cTn>
                  </p:par>
                  <p:par>
                    <p:cTn id="86" fill="hold">
                      <p:stCondLst>
                        <p:cond delay="indefinite"/>
                      </p:stCondLst>
                      <p:childTnLst>
                        <p:par>
                          <p:cTn id="87" fill="hold">
                            <p:stCondLst>
                              <p:cond delay="0"/>
                            </p:stCondLst>
                            <p:childTnLst>
                              <p:par>
                                <p:cTn id="88" presetID="6" presetClass="emph" presetSubtype="0" fill="hold" nodeType="clickEffect">
                                  <p:stCondLst>
                                    <p:cond delay="0"/>
                                  </p:stCondLst>
                                  <p:childTnLst>
                                    <p:animScale>
                                      <p:cBhvr>
                                        <p:cTn id="89" dur="2000" fill="hold"/>
                                        <p:tgtEl>
                                          <p:spTgt spid="4"/>
                                        </p:tgtEl>
                                      </p:cBhvr>
                                      <p:by x="150000" y="150000"/>
                                    </p:animScale>
                                  </p:childTnLst>
                                </p:cTn>
                              </p:par>
                            </p:childTnLst>
                          </p:cTn>
                        </p:par>
                      </p:childTnLst>
                    </p:cTn>
                  </p:par>
                  <p:par>
                    <p:cTn id="90" fill="hold">
                      <p:stCondLst>
                        <p:cond delay="indefinite"/>
                      </p:stCondLst>
                      <p:childTnLst>
                        <p:par>
                          <p:cTn id="91" fill="hold">
                            <p:stCondLst>
                              <p:cond delay="0"/>
                            </p:stCondLst>
                            <p:childTnLst>
                              <p:par>
                                <p:cTn id="92" presetID="14" presetClass="entr" presetSubtype="10" fill="hold" grpId="0" nodeType="clickEffect">
                                  <p:stCondLst>
                                    <p:cond delay="0"/>
                                  </p:stCondLst>
                                  <p:childTnLst>
                                    <p:set>
                                      <p:cBhvr>
                                        <p:cTn id="93" dur="1" fill="hold">
                                          <p:stCondLst>
                                            <p:cond delay="0"/>
                                          </p:stCondLst>
                                        </p:cTn>
                                        <p:tgtEl>
                                          <p:spTgt spid="28"/>
                                        </p:tgtEl>
                                        <p:attrNameLst>
                                          <p:attrName>style.visibility</p:attrName>
                                        </p:attrNameLst>
                                      </p:cBhvr>
                                      <p:to>
                                        <p:strVal val="visible"/>
                                      </p:to>
                                    </p:set>
                                    <p:animEffect transition="in" filter="randombar(horizontal)">
                                      <p:cBhvr>
                                        <p:cTn id="94" dur="500"/>
                                        <p:tgtEl>
                                          <p:spTgt spid="28"/>
                                        </p:tgtEl>
                                      </p:cBhvr>
                                    </p:animEffect>
                                  </p:childTnLst>
                                </p:cTn>
                              </p:par>
                              <p:par>
                                <p:cTn id="95" presetID="14" presetClass="entr" presetSubtype="10" fill="hold" nodeType="withEffect">
                                  <p:stCondLst>
                                    <p:cond delay="0"/>
                                  </p:stCondLst>
                                  <p:childTnLst>
                                    <p:set>
                                      <p:cBhvr>
                                        <p:cTn id="96" dur="1" fill="hold">
                                          <p:stCondLst>
                                            <p:cond delay="0"/>
                                          </p:stCondLst>
                                        </p:cTn>
                                        <p:tgtEl>
                                          <p:spTgt spid="1026"/>
                                        </p:tgtEl>
                                        <p:attrNameLst>
                                          <p:attrName>style.visibility</p:attrName>
                                        </p:attrNameLst>
                                      </p:cBhvr>
                                      <p:to>
                                        <p:strVal val="visible"/>
                                      </p:to>
                                    </p:set>
                                    <p:animEffect transition="in" filter="randombar(horizontal)">
                                      <p:cBhvr>
                                        <p:cTn id="97" dur="500"/>
                                        <p:tgtEl>
                                          <p:spTgt spid="1026"/>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grpId="0" nodeType="clickEffect">
                                  <p:stCondLst>
                                    <p:cond delay="0"/>
                                  </p:stCondLst>
                                  <p:childTnLst>
                                    <p:set>
                                      <p:cBhvr>
                                        <p:cTn id="101" dur="1" fill="hold">
                                          <p:stCondLst>
                                            <p:cond delay="0"/>
                                          </p:stCondLst>
                                        </p:cTn>
                                        <p:tgtEl>
                                          <p:spTgt spid="5"/>
                                        </p:tgtEl>
                                        <p:attrNameLst>
                                          <p:attrName>style.visibility</p:attrName>
                                        </p:attrNameLst>
                                      </p:cBhvr>
                                      <p:to>
                                        <p:strVal val="visible"/>
                                      </p:to>
                                    </p:set>
                                    <p:animEffect transition="in" filter="wipe(down)">
                                      <p:cBhvr>
                                        <p:cTn id="102" dur="500"/>
                                        <p:tgtEl>
                                          <p:spTgt spid="5"/>
                                        </p:tgtEl>
                                      </p:cBhvr>
                                    </p:animEffect>
                                  </p:childTnLst>
                                </p:cTn>
                              </p:par>
                            </p:childTnLst>
                          </p:cTn>
                        </p:par>
                      </p:childTnLst>
                    </p:cTn>
                  </p:par>
                  <p:par>
                    <p:cTn id="103" fill="hold">
                      <p:stCondLst>
                        <p:cond delay="indefinite"/>
                      </p:stCondLst>
                      <p:childTnLst>
                        <p:par>
                          <p:cTn id="104" fill="hold">
                            <p:stCondLst>
                              <p:cond delay="0"/>
                            </p:stCondLst>
                            <p:childTnLst>
                              <p:par>
                                <p:cTn id="105" presetID="14" presetClass="entr" presetSubtype="10" fill="hold" grpId="0" nodeType="clickEffect">
                                  <p:stCondLst>
                                    <p:cond delay="0"/>
                                  </p:stCondLst>
                                  <p:childTnLst>
                                    <p:set>
                                      <p:cBhvr>
                                        <p:cTn id="106" dur="1" fill="hold">
                                          <p:stCondLst>
                                            <p:cond delay="0"/>
                                          </p:stCondLst>
                                        </p:cTn>
                                        <p:tgtEl>
                                          <p:spTgt spid="30"/>
                                        </p:tgtEl>
                                        <p:attrNameLst>
                                          <p:attrName>style.visibility</p:attrName>
                                        </p:attrNameLst>
                                      </p:cBhvr>
                                      <p:to>
                                        <p:strVal val="visible"/>
                                      </p:to>
                                    </p:set>
                                    <p:animEffect transition="in" filter="randombar(horizontal)">
                                      <p:cBhvr>
                                        <p:cTn id="107" dur="500"/>
                                        <p:tgtEl>
                                          <p:spTgt spid="30"/>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31"/>
                                        </p:tgtEl>
                                        <p:attrNameLst>
                                          <p:attrName>style.visibility</p:attrName>
                                        </p:attrNameLst>
                                      </p:cBhvr>
                                      <p:to>
                                        <p:strVal val="visible"/>
                                      </p:to>
                                    </p:set>
                                    <p:animEffect transition="in" filter="fade">
                                      <p:cBhvr>
                                        <p:cTn id="11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6" grpId="0" animBg="1"/>
      <p:bldP spid="2"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8" grpId="0"/>
      <p:bldP spid="5" grpId="0" animBg="1"/>
      <p:bldP spid="30" grpId="0" animBg="1"/>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F8AD-04E5-41C2-9731-60B75CD75A22}"/>
              </a:ext>
            </a:extLst>
          </p:cNvPr>
          <p:cNvSpPr>
            <a:spLocks noGrp="1"/>
          </p:cNvSpPr>
          <p:nvPr>
            <p:ph type="title"/>
          </p:nvPr>
        </p:nvSpPr>
        <p:spPr/>
        <p:txBody>
          <a:bodyPr/>
          <a:lstStyle/>
          <a:p>
            <a:endParaRPr lang="en-US"/>
          </a:p>
        </p:txBody>
      </p:sp>
      <p:sp>
        <p:nvSpPr>
          <p:cNvPr id="3" name="Subtitle 2">
            <a:extLst>
              <a:ext uri="{FF2B5EF4-FFF2-40B4-BE49-F238E27FC236}">
                <a16:creationId xmlns:a16="http://schemas.microsoft.com/office/drawing/2014/main" id="{DEF372F4-7CE8-4972-9C1A-48E967AEF5A9}"/>
              </a:ext>
            </a:extLst>
          </p:cNvPr>
          <p:cNvSpPr>
            <a:spLocks noGrp="1"/>
          </p:cNvSpPr>
          <p:nvPr>
            <p:ph type="subTitle" idx="1"/>
          </p:nvPr>
        </p:nvSpPr>
        <p:spPr/>
        <p:txBody>
          <a:bodyPr/>
          <a:lstStyle/>
          <a:p>
            <a:endParaRPr lang="en-US"/>
          </a:p>
        </p:txBody>
      </p:sp>
      <p:pic>
        <p:nvPicPr>
          <p:cNvPr id="4" name="Thí nghiệm hóa học Xác định thành phần không khí">
            <a:hlinkClick r:id="" action="ppaction://media"/>
            <a:extLst>
              <a:ext uri="{FF2B5EF4-FFF2-40B4-BE49-F238E27FC236}">
                <a16:creationId xmlns:a16="http://schemas.microsoft.com/office/drawing/2014/main" id="{08AC1C23-ED5F-48B4-A1DB-525221AD9042}"/>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923237" y="157814"/>
            <a:ext cx="5732767" cy="4299575"/>
          </a:xfrm>
          <a:prstGeom prst="rect">
            <a:avLst/>
          </a:prstGeom>
        </p:spPr>
      </p:pic>
      <p:sp>
        <p:nvSpPr>
          <p:cNvPr id="7" name="TextBox 6">
            <a:extLst>
              <a:ext uri="{FF2B5EF4-FFF2-40B4-BE49-F238E27FC236}">
                <a16:creationId xmlns:a16="http://schemas.microsoft.com/office/drawing/2014/main" id="{A30B1455-4821-4337-89C5-74933CF6C0D9}"/>
              </a:ext>
            </a:extLst>
          </p:cNvPr>
          <p:cNvSpPr txBox="1"/>
          <p:nvPr/>
        </p:nvSpPr>
        <p:spPr>
          <a:xfrm>
            <a:off x="153986" y="838686"/>
            <a:ext cx="2612904" cy="523220"/>
          </a:xfrm>
          <a:prstGeom prst="rect">
            <a:avLst/>
          </a:prstGeom>
          <a:noFill/>
        </p:spPr>
        <p:txBody>
          <a:bodyPr wrap="square">
            <a:spAutoFit/>
          </a:bodyPr>
          <a:lstStyle/>
          <a:p>
            <a:pPr marL="127000" indent="0" algn="ctr">
              <a:buFont typeface="Poppins"/>
              <a:buNone/>
            </a:pPr>
            <a:r>
              <a:rPr lang="en-US" sz="1400"/>
              <a:t>Thí nghiệm xác định thành phần của không khí</a:t>
            </a:r>
            <a:endParaRPr lang="en-US" sz="1400" dirty="0"/>
          </a:p>
        </p:txBody>
      </p:sp>
    </p:spTree>
    <p:extLst>
      <p:ext uri="{BB962C8B-B14F-4D97-AF65-F5344CB8AC3E}">
        <p14:creationId xmlns:p14="http://schemas.microsoft.com/office/powerpoint/2010/main" val="1014426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048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graphicFrame>
        <p:nvGraphicFramePr>
          <p:cNvPr id="430" name="Google Shape;430;p43"/>
          <p:cNvGraphicFramePr/>
          <p:nvPr>
            <p:extLst>
              <p:ext uri="{D42A27DB-BD31-4B8C-83A1-F6EECF244321}">
                <p14:modId xmlns:p14="http://schemas.microsoft.com/office/powerpoint/2010/main" val="3917564565"/>
              </p:ext>
            </p:extLst>
          </p:nvPr>
        </p:nvGraphicFramePr>
        <p:xfrm>
          <a:off x="747706" y="1460525"/>
          <a:ext cx="7814217" cy="1596162"/>
        </p:xfrm>
        <a:graphic>
          <a:graphicData uri="http://schemas.openxmlformats.org/drawingml/2006/table">
            <a:tbl>
              <a:tblPr>
                <a:noFill/>
                <a:tableStyleId>{8DD2F75A-1801-4C31-B87F-D9DBC059E798}</a:tableStyleId>
              </a:tblPr>
              <a:tblGrid>
                <a:gridCol w="1125737">
                  <a:extLst>
                    <a:ext uri="{9D8B030D-6E8A-4147-A177-3AD203B41FA5}">
                      <a16:colId xmlns:a16="http://schemas.microsoft.com/office/drawing/2014/main" val="20000"/>
                    </a:ext>
                  </a:extLst>
                </a:gridCol>
                <a:gridCol w="3160602">
                  <a:extLst>
                    <a:ext uri="{9D8B030D-6E8A-4147-A177-3AD203B41FA5}">
                      <a16:colId xmlns:a16="http://schemas.microsoft.com/office/drawing/2014/main" val="20001"/>
                    </a:ext>
                  </a:extLst>
                </a:gridCol>
                <a:gridCol w="3527878">
                  <a:extLst>
                    <a:ext uri="{9D8B030D-6E8A-4147-A177-3AD203B41FA5}">
                      <a16:colId xmlns:a16="http://schemas.microsoft.com/office/drawing/2014/main" val="20002"/>
                    </a:ext>
                  </a:extLst>
                </a:gridCol>
              </a:tblGrid>
              <a:tr h="864672">
                <a:tc>
                  <a:txBody>
                    <a:bodyPr/>
                    <a:lstStyle/>
                    <a:p>
                      <a:pPr marL="0" lvl="0" indent="0" algn="l" rtl="0">
                        <a:spcBef>
                          <a:spcPts val="0"/>
                        </a:spcBef>
                        <a:spcAft>
                          <a:spcPts val="0"/>
                        </a:spcAft>
                        <a:buNone/>
                      </a:pPr>
                      <a:endParaRPr sz="1800">
                        <a:solidFill>
                          <a:schemeClr val="dk2"/>
                        </a:solidFill>
                        <a:latin typeface="Lilita One"/>
                        <a:ea typeface="Lilita One"/>
                        <a:cs typeface="Lilita One"/>
                        <a:sym typeface="Lilita One"/>
                      </a:endParaRPr>
                    </a:p>
                  </a:txBody>
                  <a:tcPr marL="91425" marR="91425" marT="91425" marB="91425" anchor="ctr">
                    <a:lnL w="28575" cap="flat" cmpd="sng">
                      <a:solidFill>
                        <a:schemeClr val="lt2"/>
                      </a:solidFill>
                      <a:prstDash val="solid"/>
                      <a:round/>
                      <a:headEnd type="none" w="sm" len="sm"/>
                      <a:tailEnd type="none" w="sm" len="sm"/>
                    </a:lnL>
                    <a:lnR w="28575" cap="flat" cmpd="sng">
                      <a:solidFill>
                        <a:schemeClr val="lt2"/>
                      </a:solidFill>
                      <a:prstDash val="solid"/>
                      <a:round/>
                      <a:headEnd type="none" w="sm" len="sm"/>
                      <a:tailEnd type="none" w="sm" len="sm"/>
                    </a:lnR>
                    <a:lnT w="28575" cap="flat" cmpd="sng">
                      <a:solidFill>
                        <a:schemeClr val="lt2"/>
                      </a:solidFill>
                      <a:prstDash val="solid"/>
                      <a:round/>
                      <a:headEnd type="none" w="sm" len="sm"/>
                      <a:tailEnd type="none" w="sm" len="sm"/>
                    </a:lnT>
                    <a:lnB w="28575" cap="flat" cmpd="sng">
                      <a:solidFill>
                        <a:schemeClr val="lt2"/>
                      </a:solidFill>
                      <a:prstDash val="solid"/>
                      <a:round/>
                      <a:headEnd type="none" w="sm" len="sm"/>
                      <a:tailEnd type="none" w="sm" len="sm"/>
                    </a:lnB>
                  </a:tcPr>
                </a:tc>
                <a:tc>
                  <a:txBody>
                    <a:bodyPr/>
                    <a:lstStyle/>
                    <a:p>
                      <a:pPr marL="0" lvl="0" indent="0" algn="l" rtl="0">
                        <a:spcBef>
                          <a:spcPts val="0"/>
                        </a:spcBef>
                        <a:spcAft>
                          <a:spcPts val="0"/>
                        </a:spcAft>
                        <a:buNone/>
                      </a:pPr>
                      <a:r>
                        <a:rPr lang="vi-VN" sz="1800" b="1" dirty="0">
                          <a:solidFill>
                            <a:schemeClr val="dk2"/>
                          </a:solidFill>
                          <a:latin typeface="Corbel" panose="020B0503020204020204" pitchFamily="34" charset="0"/>
                          <a:ea typeface="Lilita One"/>
                          <a:cs typeface="Lilita One"/>
                          <a:sym typeface="Lilita One"/>
                        </a:rPr>
                        <a:t>Trong khí P cháy, mực nước thay đổi như thế nào?</a:t>
                      </a:r>
                    </a:p>
                  </a:txBody>
                  <a:tcPr marL="91425" marR="91425" marT="91425" marB="91425" anchor="ctr">
                    <a:lnL w="28575" cap="flat" cmpd="sng">
                      <a:solidFill>
                        <a:schemeClr val="lt2"/>
                      </a:solidFill>
                      <a:prstDash val="solid"/>
                      <a:round/>
                      <a:headEnd type="none" w="sm" len="sm"/>
                      <a:tailEnd type="none" w="sm" len="sm"/>
                    </a:lnL>
                    <a:lnR w="28575" cap="flat" cmpd="sng">
                      <a:solidFill>
                        <a:schemeClr val="lt2"/>
                      </a:solidFill>
                      <a:prstDash val="solid"/>
                      <a:round/>
                      <a:headEnd type="none" w="sm" len="sm"/>
                      <a:tailEnd type="none" w="sm" len="sm"/>
                    </a:lnR>
                    <a:lnT w="28575" cap="flat" cmpd="sng">
                      <a:solidFill>
                        <a:schemeClr val="lt2"/>
                      </a:solidFill>
                      <a:prstDash val="solid"/>
                      <a:round/>
                      <a:headEnd type="none" w="sm" len="sm"/>
                      <a:tailEnd type="none" w="sm" len="sm"/>
                    </a:lnT>
                    <a:lnB w="28575" cap="flat" cmpd="sng">
                      <a:solidFill>
                        <a:schemeClr val="lt2"/>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endParaRPr sz="2000" dirty="0">
                        <a:solidFill>
                          <a:schemeClr val="dk1"/>
                        </a:solidFill>
                        <a:latin typeface="Corbel" panose="020B0503020204020204" pitchFamily="34" charset="0"/>
                        <a:ea typeface="Poppins"/>
                        <a:cs typeface="Poppins"/>
                        <a:sym typeface="Poppins"/>
                      </a:endParaRPr>
                    </a:p>
                  </a:txBody>
                  <a:tcPr marL="137150" marR="137150" marT="137150" marB="137150" anchor="ctr">
                    <a:lnL w="28575" cap="flat" cmpd="sng">
                      <a:solidFill>
                        <a:schemeClr val="lt2"/>
                      </a:solidFill>
                      <a:prstDash val="solid"/>
                      <a:round/>
                      <a:headEnd type="none" w="sm" len="sm"/>
                      <a:tailEnd type="none" w="sm" len="sm"/>
                    </a:lnL>
                    <a:lnR w="28575" cap="flat" cmpd="sng">
                      <a:solidFill>
                        <a:schemeClr val="lt2"/>
                      </a:solidFill>
                      <a:prstDash val="solid"/>
                      <a:round/>
                      <a:headEnd type="none" w="sm" len="sm"/>
                      <a:tailEnd type="none" w="sm" len="sm"/>
                    </a:lnR>
                    <a:lnT w="28575" cap="flat" cmpd="sng">
                      <a:solidFill>
                        <a:schemeClr val="lt2"/>
                      </a:solidFill>
                      <a:prstDash val="solid"/>
                      <a:round/>
                      <a:headEnd type="none" w="sm" len="sm"/>
                      <a:tailEnd type="none" w="sm" len="sm"/>
                    </a:lnT>
                    <a:lnB w="28575" cap="flat" cmpd="sng">
                      <a:solidFill>
                        <a:schemeClr val="lt2"/>
                      </a:solidFill>
                      <a:prstDash val="solid"/>
                      <a:round/>
                      <a:headEnd type="none" w="sm" len="sm"/>
                      <a:tailEnd type="none" w="sm" len="sm"/>
                    </a:lnB>
                  </a:tcPr>
                </a:tc>
                <a:extLst>
                  <a:ext uri="{0D108BD9-81ED-4DB2-BD59-A6C34878D82A}">
                    <a16:rowId xmlns:a16="http://schemas.microsoft.com/office/drawing/2014/main" val="10000"/>
                  </a:ext>
                </a:extLst>
              </a:tr>
              <a:tr h="715577">
                <a:tc>
                  <a:txBody>
                    <a:bodyPr/>
                    <a:lstStyle/>
                    <a:p>
                      <a:pPr marL="0" lvl="0" indent="0" algn="l" rtl="0">
                        <a:spcBef>
                          <a:spcPts val="0"/>
                        </a:spcBef>
                        <a:spcAft>
                          <a:spcPts val="0"/>
                        </a:spcAft>
                        <a:buNone/>
                      </a:pPr>
                      <a:endParaRPr sz="1800">
                        <a:solidFill>
                          <a:schemeClr val="dk2"/>
                        </a:solidFill>
                        <a:latin typeface="Lilita One"/>
                        <a:ea typeface="Lilita One"/>
                        <a:cs typeface="Lilita One"/>
                        <a:sym typeface="Lilita One"/>
                      </a:endParaRPr>
                    </a:p>
                  </a:txBody>
                  <a:tcPr marL="91425" marR="91425" marT="91425" marB="91425" anchor="ctr">
                    <a:lnL w="28575" cap="flat" cmpd="sng">
                      <a:solidFill>
                        <a:schemeClr val="lt2"/>
                      </a:solidFill>
                      <a:prstDash val="solid"/>
                      <a:round/>
                      <a:headEnd type="none" w="sm" len="sm"/>
                      <a:tailEnd type="none" w="sm" len="sm"/>
                    </a:lnL>
                    <a:lnR w="28575" cap="flat" cmpd="sng">
                      <a:solidFill>
                        <a:schemeClr val="lt2"/>
                      </a:solidFill>
                      <a:prstDash val="solid"/>
                      <a:round/>
                      <a:headEnd type="none" w="sm" len="sm"/>
                      <a:tailEnd type="none" w="sm" len="sm"/>
                    </a:lnR>
                    <a:lnT w="28575" cap="flat" cmpd="sng">
                      <a:solidFill>
                        <a:schemeClr val="lt2"/>
                      </a:solidFill>
                      <a:prstDash val="solid"/>
                      <a:round/>
                      <a:headEnd type="none" w="sm" len="sm"/>
                      <a:tailEnd type="none" w="sm" len="sm"/>
                    </a:lnT>
                    <a:lnB w="28575" cap="flat" cmpd="sng">
                      <a:solidFill>
                        <a:schemeClr val="lt2"/>
                      </a:solidFill>
                      <a:prstDash val="solid"/>
                      <a:round/>
                      <a:headEnd type="none" w="sm" len="sm"/>
                      <a:tailEnd type="none" w="sm" len="sm"/>
                    </a:lnB>
                  </a:tcPr>
                </a:tc>
                <a:tc>
                  <a:txBody>
                    <a:bodyPr/>
                    <a:lstStyle/>
                    <a:p>
                      <a:pPr marL="0" lvl="0" indent="0" algn="l" rtl="0">
                        <a:spcBef>
                          <a:spcPts val="0"/>
                        </a:spcBef>
                        <a:spcAft>
                          <a:spcPts val="0"/>
                        </a:spcAft>
                        <a:buNone/>
                      </a:pPr>
                      <a:r>
                        <a:rPr lang="en" sz="1800" b="1" dirty="0">
                          <a:solidFill>
                            <a:schemeClr val="dk2"/>
                          </a:solidFill>
                          <a:latin typeface="Corbel" panose="020B0503020204020204" pitchFamily="34" charset="0"/>
                          <a:ea typeface="Lilita One"/>
                          <a:cs typeface="Lilita One"/>
                          <a:sym typeface="Lilita One"/>
                        </a:rPr>
                        <a:t>Chất gì tác dụng với P để tạo thành khói trắng P</a:t>
                      </a:r>
                      <a:r>
                        <a:rPr lang="en" sz="1800" b="1" baseline="-25000" dirty="0">
                          <a:solidFill>
                            <a:schemeClr val="dk2"/>
                          </a:solidFill>
                          <a:latin typeface="Corbel" panose="020B0503020204020204" pitchFamily="34" charset="0"/>
                          <a:ea typeface="Lilita One"/>
                          <a:cs typeface="Lilita One"/>
                          <a:sym typeface="Lilita One"/>
                        </a:rPr>
                        <a:t>2</a:t>
                      </a:r>
                      <a:r>
                        <a:rPr lang="en" sz="1800" b="1" baseline="0" dirty="0">
                          <a:solidFill>
                            <a:schemeClr val="dk2"/>
                          </a:solidFill>
                          <a:latin typeface="Corbel" panose="020B0503020204020204" pitchFamily="34" charset="0"/>
                          <a:ea typeface="Lilita One"/>
                          <a:cs typeface="Lilita One"/>
                          <a:sym typeface="Lilita One"/>
                        </a:rPr>
                        <a:t>O</a:t>
                      </a:r>
                      <a:r>
                        <a:rPr lang="en" sz="1800" b="1" baseline="-25000" dirty="0">
                          <a:solidFill>
                            <a:schemeClr val="dk2"/>
                          </a:solidFill>
                          <a:latin typeface="Corbel" panose="020B0503020204020204" pitchFamily="34" charset="0"/>
                          <a:ea typeface="Lilita One"/>
                          <a:cs typeface="Lilita One"/>
                          <a:sym typeface="Lilita One"/>
                        </a:rPr>
                        <a:t>5</a:t>
                      </a:r>
                      <a:r>
                        <a:rPr lang="en" sz="1800" b="1" baseline="0" dirty="0">
                          <a:solidFill>
                            <a:schemeClr val="dk2"/>
                          </a:solidFill>
                          <a:latin typeface="Corbel" panose="020B0503020204020204" pitchFamily="34" charset="0"/>
                          <a:ea typeface="Lilita One"/>
                          <a:cs typeface="Lilita One"/>
                          <a:sym typeface="Lilita One"/>
                        </a:rPr>
                        <a:t>?</a:t>
                      </a:r>
                      <a:endParaRPr sz="1800" b="1" dirty="0">
                        <a:solidFill>
                          <a:schemeClr val="dk2"/>
                        </a:solidFill>
                        <a:latin typeface="Corbel" panose="020B0503020204020204" pitchFamily="34" charset="0"/>
                        <a:ea typeface="Lilita One"/>
                        <a:cs typeface="Lilita One"/>
                        <a:sym typeface="Lilita One"/>
                      </a:endParaRPr>
                    </a:p>
                  </a:txBody>
                  <a:tcPr marL="91425" marR="91425" marT="91425" marB="91425" anchor="ctr">
                    <a:lnL w="28575" cap="flat" cmpd="sng">
                      <a:solidFill>
                        <a:schemeClr val="lt2"/>
                      </a:solidFill>
                      <a:prstDash val="solid"/>
                      <a:round/>
                      <a:headEnd type="none" w="sm" len="sm"/>
                      <a:tailEnd type="none" w="sm" len="sm"/>
                    </a:lnL>
                    <a:lnR w="28575" cap="flat" cmpd="sng">
                      <a:solidFill>
                        <a:schemeClr val="lt2"/>
                      </a:solidFill>
                      <a:prstDash val="solid"/>
                      <a:round/>
                      <a:headEnd type="none" w="sm" len="sm"/>
                      <a:tailEnd type="none" w="sm" len="sm"/>
                    </a:lnR>
                    <a:lnT w="28575" cap="flat" cmpd="sng">
                      <a:solidFill>
                        <a:schemeClr val="lt2"/>
                      </a:solidFill>
                      <a:prstDash val="solid"/>
                      <a:round/>
                      <a:headEnd type="none" w="sm" len="sm"/>
                      <a:tailEnd type="none" w="sm" len="sm"/>
                    </a:lnT>
                    <a:lnB w="28575" cap="flat" cmpd="sng">
                      <a:solidFill>
                        <a:schemeClr val="lt2"/>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endParaRPr sz="2000" dirty="0">
                        <a:solidFill>
                          <a:schemeClr val="dk1"/>
                        </a:solidFill>
                        <a:latin typeface="Corbel" panose="020B0503020204020204" pitchFamily="34" charset="0"/>
                        <a:ea typeface="Poppins"/>
                        <a:cs typeface="Poppins"/>
                        <a:sym typeface="Poppins"/>
                      </a:endParaRPr>
                    </a:p>
                  </a:txBody>
                  <a:tcPr marL="137150" marR="137150" marT="137150" marB="137150">
                    <a:lnL w="28575" cap="flat" cmpd="sng">
                      <a:solidFill>
                        <a:schemeClr val="lt2"/>
                      </a:solidFill>
                      <a:prstDash val="solid"/>
                      <a:round/>
                      <a:headEnd type="none" w="sm" len="sm"/>
                      <a:tailEnd type="none" w="sm" len="sm"/>
                    </a:lnL>
                    <a:lnR w="28575" cap="flat" cmpd="sng">
                      <a:solidFill>
                        <a:schemeClr val="lt2"/>
                      </a:solidFill>
                      <a:prstDash val="solid"/>
                      <a:round/>
                      <a:headEnd type="none" w="sm" len="sm"/>
                      <a:tailEnd type="none" w="sm" len="sm"/>
                    </a:lnR>
                    <a:lnT w="28575" cap="flat" cmpd="sng">
                      <a:solidFill>
                        <a:schemeClr val="lt2"/>
                      </a:solidFill>
                      <a:prstDash val="solid"/>
                      <a:round/>
                      <a:headEnd type="none" w="sm" len="sm"/>
                      <a:tailEnd type="none" w="sm" len="sm"/>
                    </a:lnT>
                    <a:lnB w="28575" cap="flat" cmpd="sng">
                      <a:solidFill>
                        <a:schemeClr val="lt2"/>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431" name="Google Shape;431;p43"/>
          <p:cNvSpPr txBox="1">
            <a:spLocks noGrp="1"/>
          </p:cNvSpPr>
          <p:nvPr>
            <p:ph type="title"/>
          </p:nvPr>
        </p:nvSpPr>
        <p:spPr>
          <a:xfrm>
            <a:off x="-1578211" y="673694"/>
            <a:ext cx="7506000" cy="578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Nhận xét</a:t>
            </a:r>
            <a:endParaRPr dirty="0"/>
          </a:p>
        </p:txBody>
      </p:sp>
      <p:grpSp>
        <p:nvGrpSpPr>
          <p:cNvPr id="433" name="Google Shape;433;p43"/>
          <p:cNvGrpSpPr/>
          <p:nvPr/>
        </p:nvGrpSpPr>
        <p:grpSpPr>
          <a:xfrm>
            <a:off x="747706" y="755390"/>
            <a:ext cx="486566" cy="414708"/>
            <a:chOff x="-19835275" y="3330250"/>
            <a:chExt cx="329250" cy="280625"/>
          </a:xfrm>
        </p:grpSpPr>
        <p:sp>
          <p:nvSpPr>
            <p:cNvPr id="434" name="Google Shape;434;p43"/>
            <p:cNvSpPr/>
            <p:nvPr/>
          </p:nvSpPr>
          <p:spPr>
            <a:xfrm>
              <a:off x="-19768325" y="3361750"/>
              <a:ext cx="197725" cy="249125"/>
            </a:xfrm>
            <a:custGeom>
              <a:avLst/>
              <a:gdLst/>
              <a:ahLst/>
              <a:cxnLst/>
              <a:rect l="l" t="t" r="r" b="b"/>
              <a:pathLst>
                <a:path w="7909" h="9965" extrusionOk="0">
                  <a:moveTo>
                    <a:pt x="3927" y="1"/>
                  </a:moveTo>
                  <a:cubicBezTo>
                    <a:pt x="3797" y="1"/>
                    <a:pt x="3671" y="56"/>
                    <a:pt x="3624" y="166"/>
                  </a:cubicBezTo>
                  <a:lnTo>
                    <a:pt x="1103" y="5302"/>
                  </a:lnTo>
                  <a:cubicBezTo>
                    <a:pt x="1" y="7412"/>
                    <a:pt x="1607" y="9964"/>
                    <a:pt x="3970" y="9964"/>
                  </a:cubicBezTo>
                  <a:cubicBezTo>
                    <a:pt x="6333" y="9964"/>
                    <a:pt x="7908" y="7412"/>
                    <a:pt x="6837" y="5302"/>
                  </a:cubicBezTo>
                  <a:lnTo>
                    <a:pt x="4254" y="166"/>
                  </a:lnTo>
                  <a:cubicBezTo>
                    <a:pt x="4191" y="56"/>
                    <a:pt x="4057" y="1"/>
                    <a:pt x="3927" y="1"/>
                  </a:cubicBezTo>
                  <a:close/>
                </a:path>
              </a:pathLst>
            </a:custGeom>
            <a:solidFill>
              <a:schemeClr val="accent3"/>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43"/>
            <p:cNvSpPr/>
            <p:nvPr/>
          </p:nvSpPr>
          <p:spPr>
            <a:xfrm>
              <a:off x="-19622625" y="3330250"/>
              <a:ext cx="116600" cy="189250"/>
            </a:xfrm>
            <a:custGeom>
              <a:avLst/>
              <a:gdLst/>
              <a:ahLst/>
              <a:cxnLst/>
              <a:rect l="l" t="t" r="r" b="b"/>
              <a:pathLst>
                <a:path w="4664" h="7570" extrusionOk="0">
                  <a:moveTo>
                    <a:pt x="1683" y="1"/>
                  </a:moveTo>
                  <a:cubicBezTo>
                    <a:pt x="1553" y="1"/>
                    <a:pt x="1419" y="56"/>
                    <a:pt x="1356" y="166"/>
                  </a:cubicBezTo>
                  <a:lnTo>
                    <a:pt x="1" y="2939"/>
                  </a:lnTo>
                  <a:lnTo>
                    <a:pt x="1608" y="6215"/>
                  </a:lnTo>
                  <a:cubicBezTo>
                    <a:pt x="1828" y="6625"/>
                    <a:pt x="1954" y="7097"/>
                    <a:pt x="1986" y="7570"/>
                  </a:cubicBezTo>
                  <a:cubicBezTo>
                    <a:pt x="3687" y="7381"/>
                    <a:pt x="4664" y="5585"/>
                    <a:pt x="3876" y="4010"/>
                  </a:cubicBezTo>
                  <a:lnTo>
                    <a:pt x="1986" y="166"/>
                  </a:lnTo>
                  <a:cubicBezTo>
                    <a:pt x="1938" y="56"/>
                    <a:pt x="1812" y="1"/>
                    <a:pt x="1683" y="1"/>
                  </a:cubicBezTo>
                  <a:close/>
                </a:path>
              </a:pathLst>
            </a:custGeom>
            <a:solidFill>
              <a:schemeClr val="accent3"/>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43"/>
            <p:cNvSpPr/>
            <p:nvPr/>
          </p:nvSpPr>
          <p:spPr>
            <a:xfrm>
              <a:off x="-19835275" y="3330250"/>
              <a:ext cx="116600" cy="189250"/>
            </a:xfrm>
            <a:custGeom>
              <a:avLst/>
              <a:gdLst/>
              <a:ahLst/>
              <a:cxnLst/>
              <a:rect l="l" t="t" r="r" b="b"/>
              <a:pathLst>
                <a:path w="4664" h="7570" extrusionOk="0">
                  <a:moveTo>
                    <a:pt x="2982" y="1"/>
                  </a:moveTo>
                  <a:cubicBezTo>
                    <a:pt x="2852" y="1"/>
                    <a:pt x="2726" y="56"/>
                    <a:pt x="2679" y="166"/>
                  </a:cubicBezTo>
                  <a:lnTo>
                    <a:pt x="788" y="4010"/>
                  </a:lnTo>
                  <a:cubicBezTo>
                    <a:pt x="1" y="5522"/>
                    <a:pt x="977" y="7381"/>
                    <a:pt x="2679" y="7570"/>
                  </a:cubicBezTo>
                  <a:cubicBezTo>
                    <a:pt x="2710" y="7097"/>
                    <a:pt x="2868" y="6593"/>
                    <a:pt x="3057" y="6152"/>
                  </a:cubicBezTo>
                  <a:lnTo>
                    <a:pt x="4663" y="2876"/>
                  </a:lnTo>
                  <a:lnTo>
                    <a:pt x="3309" y="166"/>
                  </a:lnTo>
                  <a:cubicBezTo>
                    <a:pt x="3246" y="56"/>
                    <a:pt x="3112" y="1"/>
                    <a:pt x="2982" y="1"/>
                  </a:cubicBezTo>
                  <a:close/>
                </a:path>
              </a:pathLst>
            </a:custGeom>
            <a:solidFill>
              <a:schemeClr val="accent3"/>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7" name="Google Shape;437;p43"/>
          <p:cNvGrpSpPr/>
          <p:nvPr/>
        </p:nvGrpSpPr>
        <p:grpSpPr>
          <a:xfrm>
            <a:off x="1199194" y="2504233"/>
            <a:ext cx="334391" cy="455766"/>
            <a:chOff x="15005575" y="5859950"/>
            <a:chExt cx="1006900" cy="1372375"/>
          </a:xfrm>
        </p:grpSpPr>
        <p:sp>
          <p:nvSpPr>
            <p:cNvPr id="438" name="Google Shape;438;p43"/>
            <p:cNvSpPr/>
            <p:nvPr/>
          </p:nvSpPr>
          <p:spPr>
            <a:xfrm>
              <a:off x="15005575" y="5859950"/>
              <a:ext cx="1006900" cy="1372375"/>
            </a:xfrm>
            <a:custGeom>
              <a:avLst/>
              <a:gdLst/>
              <a:ahLst/>
              <a:cxnLst/>
              <a:rect l="l" t="t" r="r" b="b"/>
              <a:pathLst>
                <a:path w="40276" h="54895" extrusionOk="0">
                  <a:moveTo>
                    <a:pt x="27023" y="0"/>
                  </a:moveTo>
                  <a:cubicBezTo>
                    <a:pt x="24895" y="0"/>
                    <a:pt x="23649" y="1399"/>
                    <a:pt x="22919" y="2280"/>
                  </a:cubicBezTo>
                  <a:cubicBezTo>
                    <a:pt x="22646" y="2614"/>
                    <a:pt x="22311" y="3010"/>
                    <a:pt x="22038" y="3222"/>
                  </a:cubicBezTo>
                  <a:cubicBezTo>
                    <a:pt x="21946" y="3313"/>
                    <a:pt x="21855" y="3374"/>
                    <a:pt x="21764" y="3465"/>
                  </a:cubicBezTo>
                  <a:cubicBezTo>
                    <a:pt x="20579" y="3617"/>
                    <a:pt x="19545" y="4195"/>
                    <a:pt x="18725" y="4864"/>
                  </a:cubicBezTo>
                  <a:lnTo>
                    <a:pt x="18633" y="4864"/>
                  </a:lnTo>
                  <a:cubicBezTo>
                    <a:pt x="16050" y="4864"/>
                    <a:pt x="14530" y="6809"/>
                    <a:pt x="13618" y="7994"/>
                  </a:cubicBezTo>
                  <a:cubicBezTo>
                    <a:pt x="13527" y="8116"/>
                    <a:pt x="13405" y="8298"/>
                    <a:pt x="13314" y="8390"/>
                  </a:cubicBezTo>
                  <a:cubicBezTo>
                    <a:pt x="13101" y="8511"/>
                    <a:pt x="12919" y="8663"/>
                    <a:pt x="12767" y="8815"/>
                  </a:cubicBezTo>
                  <a:cubicBezTo>
                    <a:pt x="12706" y="8845"/>
                    <a:pt x="12585" y="8845"/>
                    <a:pt x="12463" y="8876"/>
                  </a:cubicBezTo>
                  <a:cubicBezTo>
                    <a:pt x="10001" y="9514"/>
                    <a:pt x="8603" y="11733"/>
                    <a:pt x="7113" y="14165"/>
                  </a:cubicBezTo>
                  <a:cubicBezTo>
                    <a:pt x="6870" y="14560"/>
                    <a:pt x="6505" y="15168"/>
                    <a:pt x="6384" y="15320"/>
                  </a:cubicBezTo>
                  <a:cubicBezTo>
                    <a:pt x="6384" y="15350"/>
                    <a:pt x="6353" y="15380"/>
                    <a:pt x="6323" y="15411"/>
                  </a:cubicBezTo>
                  <a:cubicBezTo>
                    <a:pt x="6202" y="15502"/>
                    <a:pt x="6050" y="15532"/>
                    <a:pt x="5898" y="15624"/>
                  </a:cubicBezTo>
                  <a:cubicBezTo>
                    <a:pt x="3314" y="16839"/>
                    <a:pt x="2706" y="19575"/>
                    <a:pt x="2463" y="21308"/>
                  </a:cubicBezTo>
                  <a:cubicBezTo>
                    <a:pt x="1794" y="22371"/>
                    <a:pt x="1338" y="23861"/>
                    <a:pt x="913" y="26019"/>
                  </a:cubicBezTo>
                  <a:cubicBezTo>
                    <a:pt x="1" y="30791"/>
                    <a:pt x="913" y="34408"/>
                    <a:pt x="3983" y="38208"/>
                  </a:cubicBezTo>
                  <a:cubicBezTo>
                    <a:pt x="5594" y="40214"/>
                    <a:pt x="7326" y="41490"/>
                    <a:pt x="8664" y="42311"/>
                  </a:cubicBezTo>
                  <a:cubicBezTo>
                    <a:pt x="8633" y="42554"/>
                    <a:pt x="8542" y="42767"/>
                    <a:pt x="8481" y="43040"/>
                  </a:cubicBezTo>
                  <a:cubicBezTo>
                    <a:pt x="8299" y="43800"/>
                    <a:pt x="7995" y="44834"/>
                    <a:pt x="7721" y="45806"/>
                  </a:cubicBezTo>
                  <a:lnTo>
                    <a:pt x="7691" y="45928"/>
                  </a:lnTo>
                  <a:cubicBezTo>
                    <a:pt x="7205" y="47813"/>
                    <a:pt x="6961" y="48512"/>
                    <a:pt x="6901" y="48937"/>
                  </a:cubicBezTo>
                  <a:cubicBezTo>
                    <a:pt x="6566" y="50548"/>
                    <a:pt x="7083" y="52159"/>
                    <a:pt x="8299" y="53314"/>
                  </a:cubicBezTo>
                  <a:cubicBezTo>
                    <a:pt x="9515" y="54500"/>
                    <a:pt x="11217" y="54895"/>
                    <a:pt x="12402" y="54895"/>
                  </a:cubicBezTo>
                  <a:cubicBezTo>
                    <a:pt x="12858" y="54895"/>
                    <a:pt x="13284" y="54864"/>
                    <a:pt x="13679" y="54773"/>
                  </a:cubicBezTo>
                  <a:cubicBezTo>
                    <a:pt x="16870" y="53952"/>
                    <a:pt x="17114" y="50822"/>
                    <a:pt x="17174" y="49302"/>
                  </a:cubicBezTo>
                  <a:cubicBezTo>
                    <a:pt x="17235" y="48816"/>
                    <a:pt x="17235" y="48329"/>
                    <a:pt x="17296" y="47782"/>
                  </a:cubicBezTo>
                  <a:cubicBezTo>
                    <a:pt x="17326" y="47448"/>
                    <a:pt x="17478" y="46931"/>
                    <a:pt x="17630" y="46384"/>
                  </a:cubicBezTo>
                  <a:cubicBezTo>
                    <a:pt x="18208" y="46536"/>
                    <a:pt x="18846" y="46718"/>
                    <a:pt x="19606" y="46870"/>
                  </a:cubicBezTo>
                  <a:cubicBezTo>
                    <a:pt x="20487" y="47083"/>
                    <a:pt x="21369" y="47144"/>
                    <a:pt x="22281" y="47144"/>
                  </a:cubicBezTo>
                  <a:cubicBezTo>
                    <a:pt x="26354" y="47144"/>
                    <a:pt x="29697" y="45411"/>
                    <a:pt x="31308" y="43922"/>
                  </a:cubicBezTo>
                  <a:cubicBezTo>
                    <a:pt x="31582" y="43679"/>
                    <a:pt x="32068" y="43344"/>
                    <a:pt x="32524" y="43010"/>
                  </a:cubicBezTo>
                  <a:cubicBezTo>
                    <a:pt x="33831" y="42098"/>
                    <a:pt x="35412" y="40943"/>
                    <a:pt x="36384" y="39180"/>
                  </a:cubicBezTo>
                  <a:cubicBezTo>
                    <a:pt x="36476" y="38967"/>
                    <a:pt x="36901" y="38451"/>
                    <a:pt x="37175" y="38116"/>
                  </a:cubicBezTo>
                  <a:cubicBezTo>
                    <a:pt x="38543" y="36353"/>
                    <a:pt x="40275" y="34165"/>
                    <a:pt x="39728" y="31369"/>
                  </a:cubicBezTo>
                  <a:cubicBezTo>
                    <a:pt x="39637" y="31034"/>
                    <a:pt x="39515" y="30700"/>
                    <a:pt x="39424" y="30366"/>
                  </a:cubicBezTo>
                  <a:cubicBezTo>
                    <a:pt x="39758" y="29332"/>
                    <a:pt x="39880" y="28116"/>
                    <a:pt x="39333" y="26809"/>
                  </a:cubicBezTo>
                  <a:cubicBezTo>
                    <a:pt x="39211" y="26566"/>
                    <a:pt x="39059" y="26262"/>
                    <a:pt x="38877" y="25897"/>
                  </a:cubicBezTo>
                  <a:lnTo>
                    <a:pt x="38877" y="25654"/>
                  </a:lnTo>
                  <a:lnTo>
                    <a:pt x="38877" y="25593"/>
                  </a:lnTo>
                  <a:cubicBezTo>
                    <a:pt x="39059" y="24651"/>
                    <a:pt x="39454" y="22706"/>
                    <a:pt x="38391" y="20821"/>
                  </a:cubicBezTo>
                  <a:cubicBezTo>
                    <a:pt x="38239" y="20548"/>
                    <a:pt x="38087" y="20274"/>
                    <a:pt x="37843" y="20031"/>
                  </a:cubicBezTo>
                  <a:cubicBezTo>
                    <a:pt x="37783" y="19271"/>
                    <a:pt x="37600" y="18633"/>
                    <a:pt x="37357" y="18086"/>
                  </a:cubicBezTo>
                  <a:cubicBezTo>
                    <a:pt x="37479" y="17022"/>
                    <a:pt x="37539" y="15016"/>
                    <a:pt x="35837" y="13344"/>
                  </a:cubicBezTo>
                  <a:cubicBezTo>
                    <a:pt x="35685" y="13222"/>
                    <a:pt x="35564" y="13101"/>
                    <a:pt x="35412" y="12979"/>
                  </a:cubicBezTo>
                  <a:cubicBezTo>
                    <a:pt x="35321" y="11520"/>
                    <a:pt x="34895" y="9909"/>
                    <a:pt x="33588" y="8724"/>
                  </a:cubicBezTo>
                  <a:cubicBezTo>
                    <a:pt x="33436" y="8572"/>
                    <a:pt x="33254" y="8420"/>
                    <a:pt x="33102" y="8329"/>
                  </a:cubicBezTo>
                  <a:cubicBezTo>
                    <a:pt x="32950" y="7782"/>
                    <a:pt x="32676" y="7204"/>
                    <a:pt x="32342" y="6718"/>
                  </a:cubicBezTo>
                  <a:lnTo>
                    <a:pt x="31886" y="6140"/>
                  </a:lnTo>
                  <a:cubicBezTo>
                    <a:pt x="31825" y="5775"/>
                    <a:pt x="31673" y="5380"/>
                    <a:pt x="31521" y="5016"/>
                  </a:cubicBezTo>
                  <a:lnTo>
                    <a:pt x="31521" y="4894"/>
                  </a:lnTo>
                  <a:cubicBezTo>
                    <a:pt x="31430" y="2736"/>
                    <a:pt x="30548" y="1216"/>
                    <a:pt x="28938" y="426"/>
                  </a:cubicBezTo>
                  <a:cubicBezTo>
                    <a:pt x="28330" y="152"/>
                    <a:pt x="27661" y="0"/>
                    <a:pt x="27023"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43"/>
            <p:cNvSpPr/>
            <p:nvPr/>
          </p:nvSpPr>
          <p:spPr>
            <a:xfrm>
              <a:off x="15111200" y="5980625"/>
              <a:ext cx="790325" cy="1163550"/>
            </a:xfrm>
            <a:custGeom>
              <a:avLst/>
              <a:gdLst/>
              <a:ahLst/>
              <a:cxnLst/>
              <a:rect l="l" t="t" r="r" b="b"/>
              <a:pathLst>
                <a:path w="31613" h="46542" extrusionOk="0">
                  <a:moveTo>
                    <a:pt x="22803" y="0"/>
                  </a:moveTo>
                  <a:cubicBezTo>
                    <a:pt x="22543" y="0"/>
                    <a:pt x="22259" y="326"/>
                    <a:pt x="21825" y="888"/>
                  </a:cubicBezTo>
                  <a:cubicBezTo>
                    <a:pt x="21460" y="1283"/>
                    <a:pt x="21004" y="1800"/>
                    <a:pt x="20518" y="2256"/>
                  </a:cubicBezTo>
                  <a:cubicBezTo>
                    <a:pt x="19728" y="2924"/>
                    <a:pt x="19454" y="3532"/>
                    <a:pt x="19302" y="3836"/>
                  </a:cubicBezTo>
                  <a:cubicBezTo>
                    <a:pt x="19150" y="3684"/>
                    <a:pt x="18846" y="3471"/>
                    <a:pt x="18208" y="3411"/>
                  </a:cubicBezTo>
                  <a:lnTo>
                    <a:pt x="18177" y="3411"/>
                  </a:lnTo>
                  <a:cubicBezTo>
                    <a:pt x="17326" y="3411"/>
                    <a:pt x="16414" y="4687"/>
                    <a:pt x="15928" y="5325"/>
                  </a:cubicBezTo>
                  <a:cubicBezTo>
                    <a:pt x="15898" y="5356"/>
                    <a:pt x="15837" y="5447"/>
                    <a:pt x="15807" y="5477"/>
                  </a:cubicBezTo>
                  <a:cubicBezTo>
                    <a:pt x="15594" y="5234"/>
                    <a:pt x="15168" y="4870"/>
                    <a:pt x="14439" y="4839"/>
                  </a:cubicBezTo>
                  <a:lnTo>
                    <a:pt x="14408" y="4839"/>
                  </a:lnTo>
                  <a:cubicBezTo>
                    <a:pt x="13800" y="4839"/>
                    <a:pt x="13193" y="5599"/>
                    <a:pt x="12585" y="6359"/>
                  </a:cubicBezTo>
                  <a:cubicBezTo>
                    <a:pt x="12189" y="6815"/>
                    <a:pt x="11825" y="7301"/>
                    <a:pt x="11521" y="7484"/>
                  </a:cubicBezTo>
                  <a:cubicBezTo>
                    <a:pt x="10913" y="7879"/>
                    <a:pt x="10700" y="8517"/>
                    <a:pt x="10609" y="8882"/>
                  </a:cubicBezTo>
                  <a:cubicBezTo>
                    <a:pt x="10609" y="8943"/>
                    <a:pt x="10609" y="8943"/>
                    <a:pt x="10548" y="8973"/>
                  </a:cubicBezTo>
                  <a:cubicBezTo>
                    <a:pt x="10405" y="8830"/>
                    <a:pt x="10169" y="8613"/>
                    <a:pt x="9665" y="8613"/>
                  </a:cubicBezTo>
                  <a:cubicBezTo>
                    <a:pt x="9525" y="8613"/>
                    <a:pt x="9365" y="8629"/>
                    <a:pt x="9180" y="8669"/>
                  </a:cubicBezTo>
                  <a:cubicBezTo>
                    <a:pt x="8360" y="8851"/>
                    <a:pt x="7296" y="10614"/>
                    <a:pt x="6353" y="12134"/>
                  </a:cubicBezTo>
                  <a:cubicBezTo>
                    <a:pt x="5958" y="12742"/>
                    <a:pt x="5624" y="13289"/>
                    <a:pt x="5350" y="13654"/>
                  </a:cubicBezTo>
                  <a:cubicBezTo>
                    <a:pt x="4864" y="14262"/>
                    <a:pt x="4803" y="14718"/>
                    <a:pt x="4834" y="15022"/>
                  </a:cubicBezTo>
                  <a:cubicBezTo>
                    <a:pt x="4671" y="14957"/>
                    <a:pt x="4457" y="14892"/>
                    <a:pt x="4190" y="14892"/>
                  </a:cubicBezTo>
                  <a:cubicBezTo>
                    <a:pt x="3958" y="14892"/>
                    <a:pt x="3686" y="14941"/>
                    <a:pt x="3375" y="15082"/>
                  </a:cubicBezTo>
                  <a:cubicBezTo>
                    <a:pt x="2463" y="15508"/>
                    <a:pt x="2280" y="17301"/>
                    <a:pt x="2159" y="18244"/>
                  </a:cubicBezTo>
                  <a:cubicBezTo>
                    <a:pt x="2128" y="18426"/>
                    <a:pt x="2128" y="18669"/>
                    <a:pt x="2128" y="18700"/>
                  </a:cubicBezTo>
                  <a:lnTo>
                    <a:pt x="2098" y="18730"/>
                  </a:lnTo>
                  <a:cubicBezTo>
                    <a:pt x="1825" y="18973"/>
                    <a:pt x="1308" y="19490"/>
                    <a:pt x="700" y="22560"/>
                  </a:cubicBezTo>
                  <a:cubicBezTo>
                    <a:pt x="1" y="26177"/>
                    <a:pt x="609" y="28578"/>
                    <a:pt x="2919" y="31466"/>
                  </a:cubicBezTo>
                  <a:cubicBezTo>
                    <a:pt x="4743" y="33745"/>
                    <a:pt x="6840" y="34840"/>
                    <a:pt x="7873" y="35387"/>
                  </a:cubicBezTo>
                  <a:cubicBezTo>
                    <a:pt x="8086" y="35478"/>
                    <a:pt x="8299" y="35599"/>
                    <a:pt x="8360" y="35630"/>
                  </a:cubicBezTo>
                  <a:cubicBezTo>
                    <a:pt x="8755" y="35934"/>
                    <a:pt x="9089" y="36694"/>
                    <a:pt x="9059" y="36967"/>
                  </a:cubicBezTo>
                  <a:cubicBezTo>
                    <a:pt x="8998" y="37089"/>
                    <a:pt x="8968" y="37241"/>
                    <a:pt x="8907" y="37454"/>
                  </a:cubicBezTo>
                  <a:cubicBezTo>
                    <a:pt x="8755" y="37910"/>
                    <a:pt x="8512" y="38639"/>
                    <a:pt x="8208" y="39855"/>
                  </a:cubicBezTo>
                  <a:cubicBezTo>
                    <a:pt x="7995" y="40645"/>
                    <a:pt x="7721" y="41770"/>
                    <a:pt x="7417" y="42773"/>
                  </a:cubicBezTo>
                  <a:cubicBezTo>
                    <a:pt x="7083" y="44080"/>
                    <a:pt x="6718" y="45204"/>
                    <a:pt x="6688" y="45508"/>
                  </a:cubicBezTo>
                  <a:cubicBezTo>
                    <a:pt x="6657" y="45660"/>
                    <a:pt x="6688" y="45904"/>
                    <a:pt x="6931" y="46086"/>
                  </a:cubicBezTo>
                  <a:cubicBezTo>
                    <a:pt x="7235" y="46390"/>
                    <a:pt x="7873" y="46542"/>
                    <a:pt x="8238" y="46542"/>
                  </a:cubicBezTo>
                  <a:cubicBezTo>
                    <a:pt x="8329" y="46542"/>
                    <a:pt x="8390" y="46542"/>
                    <a:pt x="8451" y="46511"/>
                  </a:cubicBezTo>
                  <a:cubicBezTo>
                    <a:pt x="8785" y="46420"/>
                    <a:pt x="8816" y="45873"/>
                    <a:pt x="8907" y="44718"/>
                  </a:cubicBezTo>
                  <a:cubicBezTo>
                    <a:pt x="8937" y="44201"/>
                    <a:pt x="8968" y="43624"/>
                    <a:pt x="9059" y="42986"/>
                  </a:cubicBezTo>
                  <a:cubicBezTo>
                    <a:pt x="9271" y="41071"/>
                    <a:pt x="10639" y="37423"/>
                    <a:pt x="11095" y="37210"/>
                  </a:cubicBezTo>
                  <a:cubicBezTo>
                    <a:pt x="11148" y="37184"/>
                    <a:pt x="11218" y="37172"/>
                    <a:pt x="11302" y="37172"/>
                  </a:cubicBezTo>
                  <a:cubicBezTo>
                    <a:pt x="11610" y="37172"/>
                    <a:pt x="12117" y="37330"/>
                    <a:pt x="12737" y="37545"/>
                  </a:cubicBezTo>
                  <a:cubicBezTo>
                    <a:pt x="13557" y="37849"/>
                    <a:pt x="14712" y="38213"/>
                    <a:pt x="16262" y="38578"/>
                  </a:cubicBezTo>
                  <a:cubicBezTo>
                    <a:pt x="16861" y="38698"/>
                    <a:pt x="17460" y="38751"/>
                    <a:pt x="18049" y="38751"/>
                  </a:cubicBezTo>
                  <a:cubicBezTo>
                    <a:pt x="20749" y="38751"/>
                    <a:pt x="23225" y="37626"/>
                    <a:pt x="24348" y="36603"/>
                  </a:cubicBezTo>
                  <a:cubicBezTo>
                    <a:pt x="24804" y="36177"/>
                    <a:pt x="25381" y="35751"/>
                    <a:pt x="25959" y="35326"/>
                  </a:cubicBezTo>
                  <a:cubicBezTo>
                    <a:pt x="26992" y="34627"/>
                    <a:pt x="28056" y="33806"/>
                    <a:pt x="28573" y="32894"/>
                  </a:cubicBezTo>
                  <a:cubicBezTo>
                    <a:pt x="28846" y="32438"/>
                    <a:pt x="29302" y="31830"/>
                    <a:pt x="29758" y="31222"/>
                  </a:cubicBezTo>
                  <a:cubicBezTo>
                    <a:pt x="30640" y="30311"/>
                    <a:pt x="31612" y="29064"/>
                    <a:pt x="31430" y="28122"/>
                  </a:cubicBezTo>
                  <a:cubicBezTo>
                    <a:pt x="31187" y="27058"/>
                    <a:pt x="30518" y="26785"/>
                    <a:pt x="30123" y="26663"/>
                  </a:cubicBezTo>
                  <a:cubicBezTo>
                    <a:pt x="30184" y="26633"/>
                    <a:pt x="30214" y="26602"/>
                    <a:pt x="30214" y="26572"/>
                  </a:cubicBezTo>
                  <a:cubicBezTo>
                    <a:pt x="30670" y="26025"/>
                    <a:pt x="31552" y="25052"/>
                    <a:pt x="31217" y="24232"/>
                  </a:cubicBezTo>
                  <a:cubicBezTo>
                    <a:pt x="30913" y="23441"/>
                    <a:pt x="30366" y="23320"/>
                    <a:pt x="30062" y="23259"/>
                  </a:cubicBezTo>
                  <a:cubicBezTo>
                    <a:pt x="30062" y="23228"/>
                    <a:pt x="30093" y="23168"/>
                    <a:pt x="30123" y="23137"/>
                  </a:cubicBezTo>
                  <a:cubicBezTo>
                    <a:pt x="30305" y="22803"/>
                    <a:pt x="30640" y="22256"/>
                    <a:pt x="30518" y="21739"/>
                  </a:cubicBezTo>
                  <a:cubicBezTo>
                    <a:pt x="30457" y="21496"/>
                    <a:pt x="30548" y="21131"/>
                    <a:pt x="30640" y="20736"/>
                  </a:cubicBezTo>
                  <a:cubicBezTo>
                    <a:pt x="30731" y="20098"/>
                    <a:pt x="30883" y="19338"/>
                    <a:pt x="30579" y="18730"/>
                  </a:cubicBezTo>
                  <a:cubicBezTo>
                    <a:pt x="30214" y="18061"/>
                    <a:pt x="29697" y="17909"/>
                    <a:pt x="29454" y="17818"/>
                  </a:cubicBezTo>
                  <a:cubicBezTo>
                    <a:pt x="29697" y="16754"/>
                    <a:pt x="29637" y="15934"/>
                    <a:pt x="29211" y="15265"/>
                  </a:cubicBezTo>
                  <a:cubicBezTo>
                    <a:pt x="28907" y="14870"/>
                    <a:pt x="28998" y="14292"/>
                    <a:pt x="29059" y="13806"/>
                  </a:cubicBezTo>
                  <a:cubicBezTo>
                    <a:pt x="29150" y="13228"/>
                    <a:pt x="29272" y="12620"/>
                    <a:pt x="28816" y="12195"/>
                  </a:cubicBezTo>
                  <a:cubicBezTo>
                    <a:pt x="28388" y="11767"/>
                    <a:pt x="27914" y="11685"/>
                    <a:pt x="27555" y="11685"/>
                  </a:cubicBezTo>
                  <a:cubicBezTo>
                    <a:pt x="27404" y="11685"/>
                    <a:pt x="27273" y="11700"/>
                    <a:pt x="27175" y="11709"/>
                  </a:cubicBezTo>
                  <a:lnTo>
                    <a:pt x="27144" y="11709"/>
                  </a:lnTo>
                  <a:lnTo>
                    <a:pt x="27144" y="11131"/>
                  </a:lnTo>
                  <a:cubicBezTo>
                    <a:pt x="27205" y="9642"/>
                    <a:pt x="27205" y="8213"/>
                    <a:pt x="26597" y="7666"/>
                  </a:cubicBezTo>
                  <a:cubicBezTo>
                    <a:pt x="26254" y="7368"/>
                    <a:pt x="25956" y="7274"/>
                    <a:pt x="25708" y="7274"/>
                  </a:cubicBezTo>
                  <a:cubicBezTo>
                    <a:pt x="25450" y="7274"/>
                    <a:pt x="25247" y="7376"/>
                    <a:pt x="25108" y="7453"/>
                  </a:cubicBezTo>
                  <a:lnTo>
                    <a:pt x="25108" y="7058"/>
                  </a:lnTo>
                  <a:cubicBezTo>
                    <a:pt x="25108" y="6389"/>
                    <a:pt x="25108" y="5477"/>
                    <a:pt x="24804" y="5022"/>
                  </a:cubicBezTo>
                  <a:cubicBezTo>
                    <a:pt x="24538" y="4623"/>
                    <a:pt x="24256" y="4547"/>
                    <a:pt x="24028" y="4547"/>
                  </a:cubicBezTo>
                  <a:cubicBezTo>
                    <a:pt x="23944" y="4547"/>
                    <a:pt x="23867" y="4557"/>
                    <a:pt x="23801" y="4566"/>
                  </a:cubicBezTo>
                  <a:lnTo>
                    <a:pt x="23801" y="4383"/>
                  </a:lnTo>
                  <a:cubicBezTo>
                    <a:pt x="23801" y="3866"/>
                    <a:pt x="23831" y="3046"/>
                    <a:pt x="23466" y="2468"/>
                  </a:cubicBezTo>
                  <a:cubicBezTo>
                    <a:pt x="23254" y="2043"/>
                    <a:pt x="23223" y="1496"/>
                    <a:pt x="23223" y="979"/>
                  </a:cubicBezTo>
                  <a:cubicBezTo>
                    <a:pt x="23223" y="493"/>
                    <a:pt x="23193" y="158"/>
                    <a:pt x="22950" y="37"/>
                  </a:cubicBezTo>
                  <a:cubicBezTo>
                    <a:pt x="22901" y="12"/>
                    <a:pt x="22852" y="0"/>
                    <a:pt x="228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0" name="Google Shape;440;p43"/>
          <p:cNvGrpSpPr/>
          <p:nvPr/>
        </p:nvGrpSpPr>
        <p:grpSpPr>
          <a:xfrm>
            <a:off x="1199347" y="1592730"/>
            <a:ext cx="450470" cy="353896"/>
            <a:chOff x="-16419350" y="4122000"/>
            <a:chExt cx="304825" cy="239475"/>
          </a:xfrm>
        </p:grpSpPr>
        <p:sp>
          <p:nvSpPr>
            <p:cNvPr id="441" name="Google Shape;441;p43"/>
            <p:cNvSpPr/>
            <p:nvPr/>
          </p:nvSpPr>
          <p:spPr>
            <a:xfrm>
              <a:off x="-16419350" y="4122000"/>
              <a:ext cx="304050" cy="188725"/>
            </a:xfrm>
            <a:custGeom>
              <a:avLst/>
              <a:gdLst/>
              <a:ahLst/>
              <a:cxnLst/>
              <a:rect l="l" t="t" r="r" b="b"/>
              <a:pathLst>
                <a:path w="12162" h="7549" extrusionOk="0">
                  <a:moveTo>
                    <a:pt x="10712" y="1"/>
                  </a:moveTo>
                  <a:cubicBezTo>
                    <a:pt x="10586" y="600"/>
                    <a:pt x="10271" y="1135"/>
                    <a:pt x="9736" y="1450"/>
                  </a:cubicBezTo>
                  <a:cubicBezTo>
                    <a:pt x="9578" y="1734"/>
                    <a:pt x="9326" y="1986"/>
                    <a:pt x="9074" y="2143"/>
                  </a:cubicBezTo>
                  <a:cubicBezTo>
                    <a:pt x="9263" y="2458"/>
                    <a:pt x="9326" y="2805"/>
                    <a:pt x="9326" y="3183"/>
                  </a:cubicBezTo>
                  <a:cubicBezTo>
                    <a:pt x="9326" y="4065"/>
                    <a:pt x="9011" y="4821"/>
                    <a:pt x="8507" y="5168"/>
                  </a:cubicBezTo>
                  <a:cubicBezTo>
                    <a:pt x="8444" y="5199"/>
                    <a:pt x="8373" y="5215"/>
                    <a:pt x="8306" y="5215"/>
                  </a:cubicBezTo>
                  <a:cubicBezTo>
                    <a:pt x="8239" y="5215"/>
                    <a:pt x="8176" y="5199"/>
                    <a:pt x="8129" y="5168"/>
                  </a:cubicBezTo>
                  <a:cubicBezTo>
                    <a:pt x="7515" y="4805"/>
                    <a:pt x="6814" y="4624"/>
                    <a:pt x="6124" y="4624"/>
                  </a:cubicBezTo>
                  <a:cubicBezTo>
                    <a:pt x="5435" y="4624"/>
                    <a:pt x="4758" y="4805"/>
                    <a:pt x="4191" y="5168"/>
                  </a:cubicBezTo>
                  <a:cubicBezTo>
                    <a:pt x="4134" y="5213"/>
                    <a:pt x="4077" y="5230"/>
                    <a:pt x="4022" y="5230"/>
                  </a:cubicBezTo>
                  <a:cubicBezTo>
                    <a:pt x="3924" y="5230"/>
                    <a:pt x="3830" y="5177"/>
                    <a:pt x="3750" y="5136"/>
                  </a:cubicBezTo>
                  <a:cubicBezTo>
                    <a:pt x="3163" y="4757"/>
                    <a:pt x="2501" y="4557"/>
                    <a:pt x="1831" y="4557"/>
                  </a:cubicBezTo>
                  <a:cubicBezTo>
                    <a:pt x="1277" y="4557"/>
                    <a:pt x="717" y="4694"/>
                    <a:pt x="190" y="4979"/>
                  </a:cubicBezTo>
                  <a:cubicBezTo>
                    <a:pt x="95" y="5042"/>
                    <a:pt x="1" y="5168"/>
                    <a:pt x="1" y="5294"/>
                  </a:cubicBezTo>
                  <a:lnTo>
                    <a:pt x="1" y="7436"/>
                  </a:lnTo>
                  <a:cubicBezTo>
                    <a:pt x="316" y="7405"/>
                    <a:pt x="725" y="7247"/>
                    <a:pt x="977" y="7027"/>
                  </a:cubicBezTo>
                  <a:cubicBezTo>
                    <a:pt x="1240" y="6826"/>
                    <a:pt x="1533" y="6723"/>
                    <a:pt x="1823" y="6723"/>
                  </a:cubicBezTo>
                  <a:cubicBezTo>
                    <a:pt x="2124" y="6723"/>
                    <a:pt x="2422" y="6833"/>
                    <a:pt x="2679" y="7058"/>
                  </a:cubicBezTo>
                  <a:cubicBezTo>
                    <a:pt x="3072" y="7373"/>
                    <a:pt x="3529" y="7531"/>
                    <a:pt x="3986" y="7531"/>
                  </a:cubicBezTo>
                  <a:cubicBezTo>
                    <a:pt x="4443" y="7531"/>
                    <a:pt x="4900" y="7373"/>
                    <a:pt x="5293" y="7058"/>
                  </a:cubicBezTo>
                  <a:cubicBezTo>
                    <a:pt x="5545" y="6869"/>
                    <a:pt x="5837" y="6775"/>
                    <a:pt x="6128" y="6775"/>
                  </a:cubicBezTo>
                  <a:cubicBezTo>
                    <a:pt x="6420" y="6775"/>
                    <a:pt x="6711" y="6869"/>
                    <a:pt x="6963" y="7058"/>
                  </a:cubicBezTo>
                  <a:cubicBezTo>
                    <a:pt x="7474" y="7358"/>
                    <a:pt x="7985" y="7549"/>
                    <a:pt x="8524" y="7549"/>
                  </a:cubicBezTo>
                  <a:cubicBezTo>
                    <a:pt x="8948" y="7549"/>
                    <a:pt x="9390" y="7430"/>
                    <a:pt x="9862" y="7153"/>
                  </a:cubicBezTo>
                  <a:cubicBezTo>
                    <a:pt x="11153" y="6428"/>
                    <a:pt x="12162" y="4821"/>
                    <a:pt x="12162" y="3151"/>
                  </a:cubicBezTo>
                  <a:cubicBezTo>
                    <a:pt x="12162" y="1923"/>
                    <a:pt x="11626" y="789"/>
                    <a:pt x="10712" y="1"/>
                  </a:cubicBezTo>
                  <a:close/>
                </a:path>
              </a:pathLst>
            </a:custGeom>
            <a:solidFill>
              <a:schemeClr val="accent4"/>
            </a:solidFill>
            <a:ln w="28575"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43"/>
            <p:cNvSpPr/>
            <p:nvPr/>
          </p:nvSpPr>
          <p:spPr>
            <a:xfrm>
              <a:off x="-16419350" y="4263775"/>
              <a:ext cx="304825" cy="97700"/>
            </a:xfrm>
            <a:custGeom>
              <a:avLst/>
              <a:gdLst/>
              <a:ahLst/>
              <a:cxnLst/>
              <a:rect l="l" t="t" r="r" b="b"/>
              <a:pathLst>
                <a:path w="12193" h="3908" extrusionOk="0">
                  <a:moveTo>
                    <a:pt x="12193" y="1"/>
                  </a:moveTo>
                  <a:cubicBezTo>
                    <a:pt x="11689" y="914"/>
                    <a:pt x="10996" y="1639"/>
                    <a:pt x="10208" y="2112"/>
                  </a:cubicBezTo>
                  <a:cubicBezTo>
                    <a:pt x="9626" y="2424"/>
                    <a:pt x="9064" y="2570"/>
                    <a:pt x="8515" y="2570"/>
                  </a:cubicBezTo>
                  <a:cubicBezTo>
                    <a:pt x="7845" y="2570"/>
                    <a:pt x="7194" y="2352"/>
                    <a:pt x="6554" y="1954"/>
                  </a:cubicBezTo>
                  <a:cubicBezTo>
                    <a:pt x="6402" y="1819"/>
                    <a:pt x="6241" y="1756"/>
                    <a:pt x="6085" y="1756"/>
                  </a:cubicBezTo>
                  <a:cubicBezTo>
                    <a:pt x="5951" y="1756"/>
                    <a:pt x="5820" y="1803"/>
                    <a:pt x="5703" y="1891"/>
                  </a:cubicBezTo>
                  <a:cubicBezTo>
                    <a:pt x="5199" y="2316"/>
                    <a:pt x="4592" y="2529"/>
                    <a:pt x="3986" y="2529"/>
                  </a:cubicBezTo>
                  <a:cubicBezTo>
                    <a:pt x="3380" y="2529"/>
                    <a:pt x="2773" y="2316"/>
                    <a:pt x="2269" y="1891"/>
                  </a:cubicBezTo>
                  <a:cubicBezTo>
                    <a:pt x="2143" y="1797"/>
                    <a:pt x="2001" y="1749"/>
                    <a:pt x="1863" y="1749"/>
                  </a:cubicBezTo>
                  <a:cubicBezTo>
                    <a:pt x="1725" y="1749"/>
                    <a:pt x="1592" y="1797"/>
                    <a:pt x="1481" y="1891"/>
                  </a:cubicBezTo>
                  <a:cubicBezTo>
                    <a:pt x="1040" y="2269"/>
                    <a:pt x="505" y="2427"/>
                    <a:pt x="1" y="2490"/>
                  </a:cubicBezTo>
                  <a:lnTo>
                    <a:pt x="1" y="3561"/>
                  </a:lnTo>
                  <a:cubicBezTo>
                    <a:pt x="1" y="3750"/>
                    <a:pt x="158" y="3907"/>
                    <a:pt x="379" y="3907"/>
                  </a:cubicBezTo>
                  <a:lnTo>
                    <a:pt x="11815" y="3907"/>
                  </a:lnTo>
                  <a:cubicBezTo>
                    <a:pt x="12004" y="3907"/>
                    <a:pt x="12193" y="3750"/>
                    <a:pt x="12193" y="3561"/>
                  </a:cubicBezTo>
                  <a:lnTo>
                    <a:pt x="12193" y="1"/>
                  </a:lnTo>
                  <a:close/>
                </a:path>
              </a:pathLst>
            </a:custGeom>
            <a:solidFill>
              <a:schemeClr val="accent4"/>
            </a:solidFill>
            <a:ln w="28575"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a:extLst>
              <a:ext uri="{FF2B5EF4-FFF2-40B4-BE49-F238E27FC236}">
                <a16:creationId xmlns:a16="http://schemas.microsoft.com/office/drawing/2014/main" id="{88FB9E03-D27A-4CE1-84EC-B5571AEB6E11}"/>
              </a:ext>
            </a:extLst>
          </p:cNvPr>
          <p:cNvSpPr txBox="1"/>
          <p:nvPr/>
        </p:nvSpPr>
        <p:spPr>
          <a:xfrm>
            <a:off x="833862" y="3271227"/>
            <a:ext cx="719987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005364"/>
                </a:solidFill>
                <a:effectLst/>
                <a:uLnTx/>
                <a:uFillTx/>
                <a:latin typeface="Corbel" panose="020B0503020204020204" pitchFamily="34" charset="0"/>
                <a:ea typeface="Lilita One"/>
                <a:cs typeface="Lilita One"/>
                <a:sym typeface="Lilita One"/>
              </a:rPr>
              <a:t>Có thể kết luận gì về thể tích khí oxi trong không khí?</a:t>
            </a:r>
          </a:p>
        </p:txBody>
      </p:sp>
      <p:sp>
        <p:nvSpPr>
          <p:cNvPr id="20" name="TextBox 19">
            <a:extLst>
              <a:ext uri="{FF2B5EF4-FFF2-40B4-BE49-F238E27FC236}">
                <a16:creationId xmlns:a16="http://schemas.microsoft.com/office/drawing/2014/main" id="{5B39DCB7-BE65-43AD-BC45-61C943202FF8}"/>
              </a:ext>
            </a:extLst>
          </p:cNvPr>
          <p:cNvSpPr txBox="1"/>
          <p:nvPr/>
        </p:nvSpPr>
        <p:spPr>
          <a:xfrm>
            <a:off x="992744" y="3633522"/>
            <a:ext cx="4137332" cy="1405533"/>
          </a:xfrm>
          <a:prstGeom prst="cloud">
            <a:avLst/>
          </a:prstGeom>
        </p:spPr>
        <p:style>
          <a:lnRef idx="3">
            <a:schemeClr val="lt1"/>
          </a:lnRef>
          <a:fillRef idx="1">
            <a:schemeClr val="accent5"/>
          </a:fillRef>
          <a:effectRef idx="1">
            <a:schemeClr val="accent5"/>
          </a:effectRef>
          <a:fontRef idx="minor">
            <a:schemeClr val="lt1"/>
          </a:fontRef>
        </p:style>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chemeClr val="bg1"/>
                </a:solidFill>
                <a:effectLst/>
                <a:uLnTx/>
                <a:uFillTx/>
                <a:latin typeface="Corbel" panose="020B0503020204020204" pitchFamily="34" charset="0"/>
                <a:ea typeface="Lilita One"/>
                <a:cs typeface="Lilita One"/>
                <a:sym typeface="Lilita One"/>
              </a:rPr>
              <a:t>Khí oxi chiếm 1/5 thể tích không khí, còn lại chủ yếu là khí N2</a:t>
            </a:r>
          </a:p>
        </p:txBody>
      </p:sp>
      <p:sp>
        <p:nvSpPr>
          <p:cNvPr id="24" name="TextBox 23">
            <a:extLst>
              <a:ext uri="{FF2B5EF4-FFF2-40B4-BE49-F238E27FC236}">
                <a16:creationId xmlns:a16="http://schemas.microsoft.com/office/drawing/2014/main" id="{9F638D2B-004F-4ADD-A9B7-882E55717BA8}"/>
              </a:ext>
            </a:extLst>
          </p:cNvPr>
          <p:cNvSpPr txBox="1"/>
          <p:nvPr/>
        </p:nvSpPr>
        <p:spPr>
          <a:xfrm>
            <a:off x="5174647" y="1577667"/>
            <a:ext cx="3525795"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000" b="0" i="0" u="none" strike="noStrike" kern="0" cap="none" spc="0" normalizeH="0" baseline="0" noProof="0" dirty="0">
                <a:ln>
                  <a:noFill/>
                </a:ln>
                <a:solidFill>
                  <a:srgbClr val="057D3A"/>
                </a:solidFill>
                <a:effectLst/>
                <a:uLnTx/>
                <a:uFillTx/>
                <a:latin typeface="Corbel" panose="020B0503020204020204" pitchFamily="34" charset="0"/>
                <a:ea typeface="Poppins"/>
                <a:cs typeface="Poppins"/>
                <a:sym typeface="Poppins"/>
              </a:rPr>
              <a:t>Mực nước dâng lên vạch thứ 2 (1/5 thể </a:t>
            </a:r>
            <a:r>
              <a:rPr kumimoji="0" lang="vi-VN" sz="2000" b="0" i="0" u="none" strike="noStrike" kern="0" cap="none" spc="0" normalizeH="0" baseline="0" noProof="0">
                <a:ln>
                  <a:noFill/>
                </a:ln>
                <a:solidFill>
                  <a:srgbClr val="057D3A"/>
                </a:solidFill>
                <a:effectLst/>
                <a:uLnTx/>
                <a:uFillTx/>
                <a:latin typeface="Corbel" panose="020B0503020204020204" pitchFamily="34" charset="0"/>
                <a:ea typeface="Poppins"/>
                <a:cs typeface="Poppins"/>
                <a:sym typeface="Poppins"/>
              </a:rPr>
              <a:t>tích </a:t>
            </a:r>
            <a:r>
              <a:rPr kumimoji="0" lang="en-US" sz="2000" b="0" i="0" u="none" strike="noStrike" kern="0" cap="none" spc="0" normalizeH="0" baseline="0" noProof="0">
                <a:ln>
                  <a:noFill/>
                </a:ln>
                <a:solidFill>
                  <a:srgbClr val="057D3A"/>
                </a:solidFill>
                <a:effectLst/>
                <a:uLnTx/>
                <a:uFillTx/>
                <a:latin typeface="Corbel" panose="020B0503020204020204" pitchFamily="34" charset="0"/>
                <a:ea typeface="Poppins"/>
                <a:cs typeface="Poppins"/>
                <a:sym typeface="Poppins"/>
              </a:rPr>
              <a:t>tr</a:t>
            </a:r>
            <a:r>
              <a:rPr kumimoji="0" lang="vi-VN" sz="2000" b="0" i="0" u="none" strike="noStrike" kern="0" cap="none" spc="0" normalizeH="0" baseline="0" noProof="0">
                <a:ln>
                  <a:noFill/>
                </a:ln>
                <a:solidFill>
                  <a:srgbClr val="057D3A"/>
                </a:solidFill>
                <a:effectLst/>
                <a:uLnTx/>
                <a:uFillTx/>
                <a:latin typeface="Corbel" panose="020B0503020204020204" pitchFamily="34" charset="0"/>
                <a:ea typeface="Poppins"/>
                <a:cs typeface="Poppins"/>
                <a:sym typeface="Poppins"/>
              </a:rPr>
              <a:t>ống</a:t>
            </a:r>
            <a:r>
              <a:rPr kumimoji="0" lang="vi-VN" sz="2000" b="0" i="0" u="none" strike="noStrike" kern="0" cap="none" spc="0" normalizeH="0" baseline="0" noProof="0" dirty="0">
                <a:ln>
                  <a:noFill/>
                </a:ln>
                <a:solidFill>
                  <a:srgbClr val="057D3A"/>
                </a:solidFill>
                <a:effectLst/>
                <a:uLnTx/>
                <a:uFillTx/>
                <a:latin typeface="Corbel" panose="020B0503020204020204" pitchFamily="34" charset="0"/>
                <a:ea typeface="Poppins"/>
                <a:cs typeface="Poppins"/>
                <a:sym typeface="Poppins"/>
              </a:rPr>
              <a:t>)</a:t>
            </a:r>
          </a:p>
        </p:txBody>
      </p:sp>
      <p:sp>
        <p:nvSpPr>
          <p:cNvPr id="28" name="TextBox 27">
            <a:extLst>
              <a:ext uri="{FF2B5EF4-FFF2-40B4-BE49-F238E27FC236}">
                <a16:creationId xmlns:a16="http://schemas.microsoft.com/office/drawing/2014/main" id="{AA54C5BB-9680-4AC4-A458-8C6D23A573F6}"/>
              </a:ext>
            </a:extLst>
          </p:cNvPr>
          <p:cNvSpPr txBox="1"/>
          <p:nvPr/>
        </p:nvSpPr>
        <p:spPr>
          <a:xfrm>
            <a:off x="6071286" y="2478031"/>
            <a:ext cx="1309816"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000" b="0" i="0" u="none" strike="noStrike" kern="0" cap="none" spc="0" normalizeH="0" baseline="0" noProof="0" dirty="0">
                <a:ln>
                  <a:noFill/>
                </a:ln>
                <a:solidFill>
                  <a:srgbClr val="057D3A"/>
                </a:solidFill>
                <a:effectLst/>
                <a:uLnTx/>
                <a:uFillTx/>
                <a:latin typeface="Corbel" panose="020B0503020204020204" pitchFamily="34" charset="0"/>
                <a:ea typeface="Poppins"/>
                <a:cs typeface="Poppins"/>
                <a:sym typeface="Poppins"/>
              </a:rPr>
              <a:t>Khí O</a:t>
            </a:r>
            <a:r>
              <a:rPr kumimoji="0" lang="vi-VN" sz="2000" b="0" i="0" u="none" strike="noStrike" kern="0" cap="none" spc="0" normalizeH="0" baseline="-25000" noProof="0" dirty="0">
                <a:ln>
                  <a:noFill/>
                </a:ln>
                <a:solidFill>
                  <a:srgbClr val="057D3A"/>
                </a:solidFill>
                <a:effectLst/>
                <a:uLnTx/>
                <a:uFillTx/>
                <a:latin typeface="Corbel" panose="020B0503020204020204" pitchFamily="34" charset="0"/>
                <a:ea typeface="Poppins"/>
                <a:cs typeface="Poppins"/>
                <a:sym typeface="Poppins"/>
              </a:rPr>
              <a:t>2</a:t>
            </a:r>
            <a:endParaRPr kumimoji="0" lang="vi-VN" sz="2000" b="0" i="0" u="none" strike="noStrike" kern="0" cap="none" spc="0" normalizeH="0" baseline="0" noProof="0" dirty="0">
              <a:ln>
                <a:noFill/>
              </a:ln>
              <a:solidFill>
                <a:srgbClr val="057D3A"/>
              </a:solidFill>
              <a:effectLst/>
              <a:uLnTx/>
              <a:uFillTx/>
              <a:latin typeface="Corbel" panose="020B0503020204020204" pitchFamily="34" charset="0"/>
              <a:ea typeface="Poppins"/>
              <a:cs typeface="Poppins"/>
              <a:sym typeface="Poppins"/>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500" fill="hold"/>
                                        <p:tgtEl>
                                          <p:spTgt spid="28"/>
                                        </p:tgtEl>
                                        <p:attrNameLst>
                                          <p:attrName>ppt_x</p:attrName>
                                        </p:attrNameLst>
                                      </p:cBhvr>
                                      <p:tavLst>
                                        <p:tav tm="0">
                                          <p:val>
                                            <p:strVal val="#ppt_x"/>
                                          </p:val>
                                        </p:tav>
                                        <p:tav tm="100000">
                                          <p:val>
                                            <p:strVal val="#ppt_x"/>
                                          </p:val>
                                        </p:tav>
                                      </p:tavLst>
                                    </p:anim>
                                    <p:anim calcmode="lin" valueType="num">
                                      <p:cBhvr additive="base">
                                        <p:cTn id="13"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randombar(horizontal)">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p:cTn id="23" dur="500" fill="hold"/>
                                        <p:tgtEl>
                                          <p:spTgt spid="20"/>
                                        </p:tgtEl>
                                        <p:attrNameLst>
                                          <p:attrName>ppt_w</p:attrName>
                                        </p:attrNameLst>
                                      </p:cBhvr>
                                      <p:tavLst>
                                        <p:tav tm="0">
                                          <p:val>
                                            <p:fltVal val="0"/>
                                          </p:val>
                                        </p:tav>
                                        <p:tav tm="100000">
                                          <p:val>
                                            <p:strVal val="#ppt_w"/>
                                          </p:val>
                                        </p:tav>
                                      </p:tavLst>
                                    </p:anim>
                                    <p:anim calcmode="lin" valueType="num">
                                      <p:cBhvr>
                                        <p:cTn id="24" dur="500" fill="hold"/>
                                        <p:tgtEl>
                                          <p:spTgt spid="20"/>
                                        </p:tgtEl>
                                        <p:attrNameLst>
                                          <p:attrName>ppt_h</p:attrName>
                                        </p:attrNameLst>
                                      </p:cBhvr>
                                      <p:tavLst>
                                        <p:tav tm="0">
                                          <p:val>
                                            <p:fltVal val="0"/>
                                          </p:val>
                                        </p:tav>
                                        <p:tav tm="100000">
                                          <p:val>
                                            <p:strVal val="#ppt_h"/>
                                          </p:val>
                                        </p:tav>
                                      </p:tavLst>
                                    </p:anim>
                                    <p:animEffect transition="in" filter="fade">
                                      <p:cBhvr>
                                        <p:cTn id="2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p:bldP spid="24"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5531E-6FA0-4A96-BF0A-D1FAF64BEB1B}"/>
              </a:ext>
            </a:extLst>
          </p:cNvPr>
          <p:cNvSpPr>
            <a:spLocks noGrp="1"/>
          </p:cNvSpPr>
          <p:nvPr>
            <p:ph type="title"/>
          </p:nvPr>
        </p:nvSpPr>
        <p:spPr>
          <a:xfrm>
            <a:off x="1197404" y="152062"/>
            <a:ext cx="7506000" cy="578100"/>
          </a:xfrm>
        </p:spPr>
        <p:txBody>
          <a:bodyPr/>
          <a:lstStyle/>
          <a:p>
            <a:r>
              <a:rPr lang="vi-VN" sz="2800" dirty="0">
                <a:latin typeface="+mj-lt"/>
              </a:rPr>
              <a:t>Quan sát 2 hình ảnh và giải thích hiện tượng ?</a:t>
            </a:r>
          </a:p>
        </p:txBody>
      </p:sp>
      <p:pic>
        <p:nvPicPr>
          <p:cNvPr id="2050" name="Picture 2">
            <a:extLst>
              <a:ext uri="{FF2B5EF4-FFF2-40B4-BE49-F238E27FC236}">
                <a16:creationId xmlns:a16="http://schemas.microsoft.com/office/drawing/2014/main" id="{7D1FAE2D-F9E3-4F88-9284-FF5382B83C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920" y="730162"/>
            <a:ext cx="8658225" cy="29432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CBBFEF0-00F5-4AB3-BBB5-E09A701394FF}"/>
              </a:ext>
            </a:extLst>
          </p:cNvPr>
          <p:cNvSpPr txBox="1"/>
          <p:nvPr/>
        </p:nvSpPr>
        <p:spPr>
          <a:xfrm>
            <a:off x="1396313" y="2394299"/>
            <a:ext cx="2277763" cy="954107"/>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just"/>
            <a:r>
              <a:rPr lang="vi-VN" dirty="0">
                <a:solidFill>
                  <a:srgbClr val="333333"/>
                </a:solidFill>
                <a:latin typeface="Muli"/>
              </a:rPr>
              <a:t>T</a:t>
            </a:r>
            <a:r>
              <a:rPr lang="vi-VN" b="0" i="0" dirty="0">
                <a:solidFill>
                  <a:srgbClr val="333333"/>
                </a:solidFill>
                <a:effectLst/>
                <a:latin typeface="Muli"/>
              </a:rPr>
              <a:t>rên bề mặt của dung dịch nước vôi để trong không khí lâu ngày sẽ xuất hiện một lớp màng mỏng màu trắng</a:t>
            </a:r>
            <a:endParaRPr lang="vi-VN" dirty="0"/>
          </a:p>
        </p:txBody>
      </p:sp>
      <p:sp>
        <p:nvSpPr>
          <p:cNvPr id="7" name="TextBox 6">
            <a:extLst>
              <a:ext uri="{FF2B5EF4-FFF2-40B4-BE49-F238E27FC236}">
                <a16:creationId xmlns:a16="http://schemas.microsoft.com/office/drawing/2014/main" id="{35A20938-4FE7-452B-9D7E-9EEE2A5FF790}"/>
              </a:ext>
            </a:extLst>
          </p:cNvPr>
          <p:cNvSpPr txBox="1"/>
          <p:nvPr/>
        </p:nvSpPr>
        <p:spPr>
          <a:xfrm>
            <a:off x="7352399" y="964048"/>
            <a:ext cx="1454107" cy="954107"/>
          </a:xfrm>
          <a:prstGeom prst="rect">
            <a:avLst/>
          </a:prstGeom>
          <a:solidFill>
            <a:schemeClr val="accent6">
              <a:lumMod val="75000"/>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vi-VN" dirty="0">
                <a:solidFill>
                  <a:srgbClr val="333333"/>
                </a:solidFill>
                <a:latin typeface="Muli"/>
              </a:rPr>
              <a:t>C</a:t>
            </a:r>
            <a:r>
              <a:rPr lang="vi-VN" b="0" i="0" dirty="0">
                <a:solidFill>
                  <a:srgbClr val="333333"/>
                </a:solidFill>
                <a:effectLst/>
                <a:latin typeface="Muli"/>
              </a:rPr>
              <a:t>ốc nước lạnh sẽ thấy vài giọt nước nhỏ xung quanh thành cốc.</a:t>
            </a:r>
            <a:endParaRPr lang="vi-VN" dirty="0"/>
          </a:p>
        </p:txBody>
      </p:sp>
      <p:sp>
        <p:nvSpPr>
          <p:cNvPr id="9" name="TextBox 8">
            <a:extLst>
              <a:ext uri="{FF2B5EF4-FFF2-40B4-BE49-F238E27FC236}">
                <a16:creationId xmlns:a16="http://schemas.microsoft.com/office/drawing/2014/main" id="{8E2BCB13-2686-46B5-AECE-632CD14E08A9}"/>
              </a:ext>
            </a:extLst>
          </p:cNvPr>
          <p:cNvSpPr txBox="1"/>
          <p:nvPr/>
        </p:nvSpPr>
        <p:spPr>
          <a:xfrm>
            <a:off x="273842" y="3751618"/>
            <a:ext cx="8884379" cy="1323439"/>
          </a:xfrm>
          <a:prstGeom prst="rect">
            <a:avLst/>
          </a:prstGeom>
          <a:noFill/>
        </p:spPr>
        <p:txBody>
          <a:bodyPr wrap="square">
            <a:spAutoFit/>
          </a:bodyPr>
          <a:lstStyle/>
          <a:p>
            <a:r>
              <a:rPr lang="vi-VN" sz="2000" b="0" i="0" dirty="0">
                <a:solidFill>
                  <a:srgbClr val="333333"/>
                </a:solidFill>
                <a:effectLst/>
                <a:latin typeface="Muli"/>
              </a:rPr>
              <a:t>- Màng trắng xuất hiện trên bề mặt dung dịch nước vôi là vì do khí cacbonic (CO</a:t>
            </a:r>
            <a:r>
              <a:rPr lang="vi-VN" sz="2000" b="0" i="0" baseline="-25000" dirty="0">
                <a:solidFill>
                  <a:srgbClr val="333333"/>
                </a:solidFill>
                <a:effectLst/>
                <a:latin typeface="Muli"/>
              </a:rPr>
              <a:t>2</a:t>
            </a:r>
            <a:r>
              <a:rPr lang="vi-VN" sz="2000" b="0" i="0" dirty="0">
                <a:solidFill>
                  <a:srgbClr val="333333"/>
                </a:solidFill>
                <a:effectLst/>
                <a:latin typeface="Muli"/>
              </a:rPr>
              <a:t>) đã tác dụng với nước vôi tạo thành kết tủa CaCO</a:t>
            </a:r>
            <a:r>
              <a:rPr lang="vi-VN" sz="2000" b="0" i="0" baseline="-25000" dirty="0">
                <a:solidFill>
                  <a:srgbClr val="333333"/>
                </a:solidFill>
                <a:effectLst/>
                <a:latin typeface="Muli"/>
              </a:rPr>
              <a:t>3</a:t>
            </a:r>
            <a:r>
              <a:rPr lang="vi-VN" sz="2000" b="0" i="0" dirty="0">
                <a:solidFill>
                  <a:srgbClr val="333333"/>
                </a:solidFill>
                <a:effectLst/>
                <a:latin typeface="Muli"/>
              </a:rPr>
              <a:t> màu trắng </a:t>
            </a:r>
          </a:p>
          <a:p>
            <a:r>
              <a:rPr lang="vi-VN" sz="2000" dirty="0">
                <a:solidFill>
                  <a:srgbClr val="333333"/>
                </a:solidFill>
                <a:latin typeface="Muli"/>
              </a:rPr>
              <a:t>- C</a:t>
            </a:r>
            <a:r>
              <a:rPr lang="vi-VN" sz="2000" b="0" i="0" dirty="0">
                <a:solidFill>
                  <a:srgbClr val="333333"/>
                </a:solidFill>
                <a:effectLst/>
                <a:latin typeface="Muli"/>
              </a:rPr>
              <a:t>ốc nước lạnh do có nhiệt độ thấp nên đã làm ngưng tụ hơi nước trong không khí, làm cho xung quanh cốc có các giọt nước nhỏ.</a:t>
            </a:r>
            <a:endParaRPr lang="vi-VN" sz="2000" dirty="0"/>
          </a:p>
        </p:txBody>
      </p:sp>
    </p:spTree>
    <p:extLst>
      <p:ext uri="{BB962C8B-B14F-4D97-AF65-F5344CB8AC3E}">
        <p14:creationId xmlns:p14="http://schemas.microsoft.com/office/powerpoint/2010/main" val="1928492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randombar(horizontal)">
                                      <p:cBhvr>
                                        <p:cTn id="16" dur="500"/>
                                        <p:tgtEl>
                                          <p:spTgt spid="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Effect transition="in" filter="randombar(horizontal)">
                                      <p:cBhvr>
                                        <p:cTn id="21"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72" name="Google Shape;472;p45"/>
          <p:cNvSpPr txBox="1">
            <a:spLocks noGrp="1"/>
          </p:cNvSpPr>
          <p:nvPr>
            <p:ph type="title"/>
          </p:nvPr>
        </p:nvSpPr>
        <p:spPr>
          <a:xfrm>
            <a:off x="819000" y="400200"/>
            <a:ext cx="7506000" cy="578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dirty="0"/>
              <a:t>Kết luận</a:t>
            </a:r>
            <a:endParaRPr dirty="0"/>
          </a:p>
        </p:txBody>
      </p:sp>
      <p:graphicFrame>
        <p:nvGraphicFramePr>
          <p:cNvPr id="4" name="Chart 3">
            <a:extLst>
              <a:ext uri="{FF2B5EF4-FFF2-40B4-BE49-F238E27FC236}">
                <a16:creationId xmlns:a16="http://schemas.microsoft.com/office/drawing/2014/main" id="{348E8636-A476-4F60-A83D-73452B2611E0}"/>
              </a:ext>
            </a:extLst>
          </p:cNvPr>
          <p:cNvGraphicFramePr/>
          <p:nvPr>
            <p:extLst>
              <p:ext uri="{D42A27DB-BD31-4B8C-83A1-F6EECF244321}">
                <p14:modId xmlns:p14="http://schemas.microsoft.com/office/powerpoint/2010/main" val="1024396051"/>
              </p:ext>
            </p:extLst>
          </p:nvPr>
        </p:nvGraphicFramePr>
        <p:xfrm>
          <a:off x="1991661" y="1035815"/>
          <a:ext cx="5634064" cy="2944910"/>
        </p:xfrm>
        <a:graphic>
          <a:graphicData uri="http://schemas.openxmlformats.org/drawingml/2006/chart">
            <c:chart xmlns:c="http://schemas.openxmlformats.org/drawingml/2006/chart" xmlns:r="http://schemas.openxmlformats.org/officeDocument/2006/relationships" r:id="rId3"/>
          </a:graphicData>
        </a:graphic>
      </p:graphicFrame>
      <p:sp>
        <p:nvSpPr>
          <p:cNvPr id="30" name="Google Shape;473;p45">
            <a:extLst>
              <a:ext uri="{FF2B5EF4-FFF2-40B4-BE49-F238E27FC236}">
                <a16:creationId xmlns:a16="http://schemas.microsoft.com/office/drawing/2014/main" id="{8D058114-F85A-4F60-BC52-2F5220F0EFC4}"/>
              </a:ext>
            </a:extLst>
          </p:cNvPr>
          <p:cNvSpPr txBox="1">
            <a:spLocks/>
          </p:cNvSpPr>
          <p:nvPr/>
        </p:nvSpPr>
        <p:spPr>
          <a:xfrm>
            <a:off x="522713" y="1474588"/>
            <a:ext cx="1507200" cy="332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1pPr>
            <a:lvl2pPr marL="914400" marR="0" lvl="1" indent="-317500" algn="l" rtl="0">
              <a:lnSpc>
                <a:spcPct val="115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2pPr>
            <a:lvl3pPr marL="1371600" marR="0" lvl="2" indent="-317500" algn="l" rtl="0">
              <a:lnSpc>
                <a:spcPct val="115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3pPr>
            <a:lvl4pPr marL="1828800" marR="0" lvl="3" indent="-317500" algn="l" rtl="0">
              <a:lnSpc>
                <a:spcPct val="115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4pPr>
            <a:lvl5pPr marL="2286000" marR="0" lvl="4" indent="-317500" algn="l" rtl="0">
              <a:lnSpc>
                <a:spcPct val="115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5pPr>
            <a:lvl6pPr marL="2743200" marR="0" lvl="5" indent="-317500" algn="l" rtl="0">
              <a:lnSpc>
                <a:spcPct val="115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6pPr>
            <a:lvl7pPr marL="3200400" marR="0" lvl="6" indent="-317500" algn="l" rtl="0">
              <a:lnSpc>
                <a:spcPct val="115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7pPr>
            <a:lvl8pPr marL="3657600" marR="0" lvl="7" indent="-317500" algn="l" rtl="0">
              <a:lnSpc>
                <a:spcPct val="115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8pPr>
            <a:lvl9pPr marL="4114800" marR="0" lvl="8" indent="-317500" algn="l" rtl="0">
              <a:lnSpc>
                <a:spcPct val="115000"/>
              </a:lnSpc>
              <a:spcBef>
                <a:spcPts val="1600"/>
              </a:spcBef>
              <a:spcAft>
                <a:spcPts val="160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9pPr>
          </a:lstStyle>
          <a:p>
            <a:pPr marL="0" indent="0" algn="r">
              <a:lnSpc>
                <a:spcPct val="100000"/>
              </a:lnSpc>
              <a:buFont typeface="Poppins"/>
              <a:buNone/>
            </a:pPr>
            <a:r>
              <a:rPr lang="vi-VN" dirty="0"/>
              <a:t>21</a:t>
            </a:r>
            <a:r>
              <a:rPr lang="en" dirty="0"/>
              <a:t>%</a:t>
            </a:r>
          </a:p>
        </p:txBody>
      </p:sp>
      <p:sp>
        <p:nvSpPr>
          <p:cNvPr id="31" name="Google Shape;474;p45">
            <a:extLst>
              <a:ext uri="{FF2B5EF4-FFF2-40B4-BE49-F238E27FC236}">
                <a16:creationId xmlns:a16="http://schemas.microsoft.com/office/drawing/2014/main" id="{306CC1C5-1AC0-432C-845D-D065DEE704B9}"/>
              </a:ext>
            </a:extLst>
          </p:cNvPr>
          <p:cNvSpPr txBox="1">
            <a:spLocks/>
          </p:cNvSpPr>
          <p:nvPr/>
        </p:nvSpPr>
        <p:spPr>
          <a:xfrm>
            <a:off x="675892" y="1162775"/>
            <a:ext cx="1507200" cy="332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1pPr>
            <a:lvl2pPr marL="914400" marR="0" lvl="1" indent="-317500" algn="l" rtl="0">
              <a:lnSpc>
                <a:spcPct val="115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2pPr>
            <a:lvl3pPr marL="1371600" marR="0" lvl="2" indent="-317500" algn="l" rtl="0">
              <a:lnSpc>
                <a:spcPct val="115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3pPr>
            <a:lvl4pPr marL="1828800" marR="0" lvl="3" indent="-317500" algn="l" rtl="0">
              <a:lnSpc>
                <a:spcPct val="115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4pPr>
            <a:lvl5pPr marL="2286000" marR="0" lvl="4" indent="-317500" algn="l" rtl="0">
              <a:lnSpc>
                <a:spcPct val="115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5pPr>
            <a:lvl6pPr marL="2743200" marR="0" lvl="5" indent="-317500" algn="l" rtl="0">
              <a:lnSpc>
                <a:spcPct val="115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6pPr>
            <a:lvl7pPr marL="3200400" marR="0" lvl="6" indent="-317500" algn="l" rtl="0">
              <a:lnSpc>
                <a:spcPct val="115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7pPr>
            <a:lvl8pPr marL="3657600" marR="0" lvl="7" indent="-317500" algn="l" rtl="0">
              <a:lnSpc>
                <a:spcPct val="115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8pPr>
            <a:lvl9pPr marL="4114800" marR="0" lvl="8" indent="-317500" algn="l" rtl="0">
              <a:lnSpc>
                <a:spcPct val="115000"/>
              </a:lnSpc>
              <a:spcBef>
                <a:spcPts val="1600"/>
              </a:spcBef>
              <a:spcAft>
                <a:spcPts val="160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9pPr>
          </a:lstStyle>
          <a:p>
            <a:pPr marL="0" indent="0" algn="r">
              <a:lnSpc>
                <a:spcPct val="100000"/>
              </a:lnSpc>
              <a:buFont typeface="Poppins"/>
              <a:buNone/>
            </a:pPr>
            <a:r>
              <a:rPr lang="vi-VN" sz="1600" dirty="0">
                <a:latin typeface="Lilita One"/>
                <a:ea typeface="Lilita One"/>
                <a:cs typeface="Lilita One"/>
                <a:sym typeface="Lilita One"/>
              </a:rPr>
              <a:t>Khí oxi</a:t>
            </a:r>
          </a:p>
        </p:txBody>
      </p:sp>
      <p:sp>
        <p:nvSpPr>
          <p:cNvPr id="32" name="Google Shape;479;p45">
            <a:extLst>
              <a:ext uri="{FF2B5EF4-FFF2-40B4-BE49-F238E27FC236}">
                <a16:creationId xmlns:a16="http://schemas.microsoft.com/office/drawing/2014/main" id="{AAE3E8E5-64F3-4C19-8C34-F6D19DF745B0}"/>
              </a:ext>
            </a:extLst>
          </p:cNvPr>
          <p:cNvSpPr txBox="1">
            <a:spLocks/>
          </p:cNvSpPr>
          <p:nvPr/>
        </p:nvSpPr>
        <p:spPr>
          <a:xfrm>
            <a:off x="7170710" y="951027"/>
            <a:ext cx="1507200" cy="332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1pPr>
            <a:lvl2pPr marL="914400" marR="0" lvl="1" indent="-317500" algn="l" rtl="0">
              <a:lnSpc>
                <a:spcPct val="115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2pPr>
            <a:lvl3pPr marL="1371600" marR="0" lvl="2" indent="-317500" algn="l" rtl="0">
              <a:lnSpc>
                <a:spcPct val="115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3pPr>
            <a:lvl4pPr marL="1828800" marR="0" lvl="3" indent="-317500" algn="l" rtl="0">
              <a:lnSpc>
                <a:spcPct val="115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4pPr>
            <a:lvl5pPr marL="2286000" marR="0" lvl="4" indent="-317500" algn="l" rtl="0">
              <a:lnSpc>
                <a:spcPct val="115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5pPr>
            <a:lvl6pPr marL="2743200" marR="0" lvl="5" indent="-317500" algn="l" rtl="0">
              <a:lnSpc>
                <a:spcPct val="115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6pPr>
            <a:lvl7pPr marL="3200400" marR="0" lvl="6" indent="-317500" algn="l" rtl="0">
              <a:lnSpc>
                <a:spcPct val="115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7pPr>
            <a:lvl8pPr marL="3657600" marR="0" lvl="7" indent="-317500" algn="l" rtl="0">
              <a:lnSpc>
                <a:spcPct val="115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8pPr>
            <a:lvl9pPr marL="4114800" marR="0" lvl="8" indent="-317500" algn="l" rtl="0">
              <a:lnSpc>
                <a:spcPct val="115000"/>
              </a:lnSpc>
              <a:spcBef>
                <a:spcPts val="1600"/>
              </a:spcBef>
              <a:spcAft>
                <a:spcPts val="160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9pPr>
          </a:lstStyle>
          <a:p>
            <a:pPr marL="0" indent="0">
              <a:lnSpc>
                <a:spcPct val="100000"/>
              </a:lnSpc>
              <a:buFont typeface="Poppins"/>
              <a:buNone/>
            </a:pPr>
            <a:r>
              <a:rPr lang="en" dirty="0"/>
              <a:t>1%</a:t>
            </a:r>
          </a:p>
        </p:txBody>
      </p:sp>
      <p:sp>
        <p:nvSpPr>
          <p:cNvPr id="33" name="Google Shape;480;p45">
            <a:extLst>
              <a:ext uri="{FF2B5EF4-FFF2-40B4-BE49-F238E27FC236}">
                <a16:creationId xmlns:a16="http://schemas.microsoft.com/office/drawing/2014/main" id="{482A8414-8288-45A3-AC04-FD7584D20173}"/>
              </a:ext>
            </a:extLst>
          </p:cNvPr>
          <p:cNvSpPr txBox="1">
            <a:spLocks/>
          </p:cNvSpPr>
          <p:nvPr/>
        </p:nvSpPr>
        <p:spPr>
          <a:xfrm>
            <a:off x="6458464" y="574791"/>
            <a:ext cx="2511436" cy="332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1pPr>
            <a:lvl2pPr marL="914400" marR="0" lvl="1" indent="-317500" algn="l" rtl="0">
              <a:lnSpc>
                <a:spcPct val="115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2pPr>
            <a:lvl3pPr marL="1371600" marR="0" lvl="2" indent="-317500" algn="l" rtl="0">
              <a:lnSpc>
                <a:spcPct val="115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3pPr>
            <a:lvl4pPr marL="1828800" marR="0" lvl="3" indent="-317500" algn="l" rtl="0">
              <a:lnSpc>
                <a:spcPct val="115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4pPr>
            <a:lvl5pPr marL="2286000" marR="0" lvl="4" indent="-317500" algn="l" rtl="0">
              <a:lnSpc>
                <a:spcPct val="115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5pPr>
            <a:lvl6pPr marL="2743200" marR="0" lvl="5" indent="-317500" algn="l" rtl="0">
              <a:lnSpc>
                <a:spcPct val="115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6pPr>
            <a:lvl7pPr marL="3200400" marR="0" lvl="6" indent="-317500" algn="l" rtl="0">
              <a:lnSpc>
                <a:spcPct val="115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7pPr>
            <a:lvl8pPr marL="3657600" marR="0" lvl="7" indent="-317500" algn="l" rtl="0">
              <a:lnSpc>
                <a:spcPct val="115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8pPr>
            <a:lvl9pPr marL="4114800" marR="0" lvl="8" indent="-317500" algn="l" rtl="0">
              <a:lnSpc>
                <a:spcPct val="115000"/>
              </a:lnSpc>
              <a:spcBef>
                <a:spcPts val="1600"/>
              </a:spcBef>
              <a:spcAft>
                <a:spcPts val="160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9pPr>
          </a:lstStyle>
          <a:p>
            <a:pPr marL="0" indent="0">
              <a:lnSpc>
                <a:spcPct val="100000"/>
              </a:lnSpc>
              <a:buFont typeface="Poppins"/>
              <a:buNone/>
            </a:pPr>
            <a:r>
              <a:rPr lang="vi-VN" sz="1600" dirty="0">
                <a:latin typeface="Lilita One"/>
                <a:ea typeface="Lilita One"/>
                <a:cs typeface="Lilita One"/>
                <a:sym typeface="Lilita One"/>
              </a:rPr>
              <a:t>Các khí khác</a:t>
            </a:r>
            <a:r>
              <a:rPr lang="vi-VN" sz="2000" b="0" i="0" dirty="0">
                <a:solidFill>
                  <a:srgbClr val="333333"/>
                </a:solidFill>
                <a:effectLst/>
                <a:latin typeface="Muli"/>
              </a:rPr>
              <a:t> </a:t>
            </a:r>
            <a:r>
              <a:rPr lang="vi-VN" sz="1600" b="0" i="0" dirty="0">
                <a:solidFill>
                  <a:schemeClr val="tx1"/>
                </a:solidFill>
                <a:effectLst/>
                <a:latin typeface="Muli"/>
              </a:rPr>
              <a:t>(CO</a:t>
            </a:r>
            <a:r>
              <a:rPr lang="vi-VN" sz="1600" b="0" i="0" baseline="-25000" dirty="0">
                <a:solidFill>
                  <a:schemeClr val="tx1"/>
                </a:solidFill>
                <a:effectLst/>
                <a:latin typeface="Muli"/>
              </a:rPr>
              <a:t>2</a:t>
            </a:r>
            <a:r>
              <a:rPr lang="vi-VN" sz="1600" b="0" i="0" dirty="0">
                <a:solidFill>
                  <a:schemeClr val="tx1"/>
                </a:solidFill>
                <a:effectLst/>
                <a:latin typeface="Muli"/>
              </a:rPr>
              <a:t>, hơi H</a:t>
            </a:r>
            <a:r>
              <a:rPr lang="vi-VN" sz="1600" b="0" i="0" baseline="-25000" dirty="0">
                <a:solidFill>
                  <a:schemeClr val="tx1"/>
                </a:solidFill>
                <a:effectLst/>
                <a:latin typeface="Muli"/>
              </a:rPr>
              <a:t>2</a:t>
            </a:r>
            <a:r>
              <a:rPr lang="vi-VN" sz="1600" b="0" i="0" dirty="0">
                <a:solidFill>
                  <a:schemeClr val="tx1"/>
                </a:solidFill>
                <a:effectLst/>
                <a:latin typeface="Muli"/>
              </a:rPr>
              <a:t>O, Ne, Ar, khói bụi..)</a:t>
            </a:r>
            <a:endParaRPr lang="vi-VN" sz="1600" dirty="0">
              <a:solidFill>
                <a:schemeClr val="tx1"/>
              </a:solidFill>
              <a:latin typeface="Lilita One"/>
              <a:ea typeface="Lilita One"/>
              <a:cs typeface="Lilita One"/>
              <a:sym typeface="Lilita One"/>
            </a:endParaRPr>
          </a:p>
        </p:txBody>
      </p:sp>
      <p:sp>
        <p:nvSpPr>
          <p:cNvPr id="34" name="Google Shape;481;p45">
            <a:extLst>
              <a:ext uri="{FF2B5EF4-FFF2-40B4-BE49-F238E27FC236}">
                <a16:creationId xmlns:a16="http://schemas.microsoft.com/office/drawing/2014/main" id="{AEB7ED13-3075-47B3-8886-D958536E2A7E}"/>
              </a:ext>
            </a:extLst>
          </p:cNvPr>
          <p:cNvSpPr txBox="1">
            <a:spLocks/>
          </p:cNvSpPr>
          <p:nvPr/>
        </p:nvSpPr>
        <p:spPr>
          <a:xfrm>
            <a:off x="7519175" y="3021698"/>
            <a:ext cx="1507200" cy="332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1pPr>
            <a:lvl2pPr marL="914400" marR="0" lvl="1" indent="-317500" algn="l" rtl="0">
              <a:lnSpc>
                <a:spcPct val="115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2pPr>
            <a:lvl3pPr marL="1371600" marR="0" lvl="2" indent="-317500" algn="l" rtl="0">
              <a:lnSpc>
                <a:spcPct val="115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3pPr>
            <a:lvl4pPr marL="1828800" marR="0" lvl="3" indent="-317500" algn="l" rtl="0">
              <a:lnSpc>
                <a:spcPct val="115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4pPr>
            <a:lvl5pPr marL="2286000" marR="0" lvl="4" indent="-317500" algn="l" rtl="0">
              <a:lnSpc>
                <a:spcPct val="115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5pPr>
            <a:lvl6pPr marL="2743200" marR="0" lvl="5" indent="-317500" algn="l" rtl="0">
              <a:lnSpc>
                <a:spcPct val="115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6pPr>
            <a:lvl7pPr marL="3200400" marR="0" lvl="6" indent="-317500" algn="l" rtl="0">
              <a:lnSpc>
                <a:spcPct val="115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7pPr>
            <a:lvl8pPr marL="3657600" marR="0" lvl="7" indent="-317500" algn="l" rtl="0">
              <a:lnSpc>
                <a:spcPct val="115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8pPr>
            <a:lvl9pPr marL="4114800" marR="0" lvl="8" indent="-317500" algn="l" rtl="0">
              <a:lnSpc>
                <a:spcPct val="115000"/>
              </a:lnSpc>
              <a:spcBef>
                <a:spcPts val="1600"/>
              </a:spcBef>
              <a:spcAft>
                <a:spcPts val="160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9pPr>
          </a:lstStyle>
          <a:p>
            <a:pPr marL="0" indent="0">
              <a:lnSpc>
                <a:spcPct val="100000"/>
              </a:lnSpc>
              <a:buFont typeface="Poppins"/>
              <a:buNone/>
            </a:pPr>
            <a:r>
              <a:rPr lang="vi-VN" dirty="0"/>
              <a:t>78</a:t>
            </a:r>
            <a:r>
              <a:rPr lang="en" dirty="0"/>
              <a:t>%</a:t>
            </a:r>
          </a:p>
        </p:txBody>
      </p:sp>
      <p:sp>
        <p:nvSpPr>
          <p:cNvPr id="35" name="Google Shape;482;p45">
            <a:extLst>
              <a:ext uri="{FF2B5EF4-FFF2-40B4-BE49-F238E27FC236}">
                <a16:creationId xmlns:a16="http://schemas.microsoft.com/office/drawing/2014/main" id="{57A6A9BA-DCA8-446C-AB82-2CA482C4F914}"/>
              </a:ext>
            </a:extLst>
          </p:cNvPr>
          <p:cNvSpPr txBox="1">
            <a:spLocks/>
          </p:cNvSpPr>
          <p:nvPr/>
        </p:nvSpPr>
        <p:spPr>
          <a:xfrm>
            <a:off x="7462700" y="2727471"/>
            <a:ext cx="1507200" cy="332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1pPr>
            <a:lvl2pPr marL="914400" marR="0" lvl="1" indent="-317500" algn="l" rtl="0">
              <a:lnSpc>
                <a:spcPct val="115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2pPr>
            <a:lvl3pPr marL="1371600" marR="0" lvl="2" indent="-317500" algn="l" rtl="0">
              <a:lnSpc>
                <a:spcPct val="115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3pPr>
            <a:lvl4pPr marL="1828800" marR="0" lvl="3" indent="-317500" algn="l" rtl="0">
              <a:lnSpc>
                <a:spcPct val="115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4pPr>
            <a:lvl5pPr marL="2286000" marR="0" lvl="4" indent="-317500" algn="l" rtl="0">
              <a:lnSpc>
                <a:spcPct val="115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5pPr>
            <a:lvl6pPr marL="2743200" marR="0" lvl="5" indent="-317500" algn="l" rtl="0">
              <a:lnSpc>
                <a:spcPct val="115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6pPr>
            <a:lvl7pPr marL="3200400" marR="0" lvl="6" indent="-317500" algn="l" rtl="0">
              <a:lnSpc>
                <a:spcPct val="115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7pPr>
            <a:lvl8pPr marL="3657600" marR="0" lvl="7" indent="-317500" algn="l" rtl="0">
              <a:lnSpc>
                <a:spcPct val="115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8pPr>
            <a:lvl9pPr marL="4114800" marR="0" lvl="8" indent="-317500" algn="l" rtl="0">
              <a:lnSpc>
                <a:spcPct val="115000"/>
              </a:lnSpc>
              <a:spcBef>
                <a:spcPts val="1600"/>
              </a:spcBef>
              <a:spcAft>
                <a:spcPts val="160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9pPr>
          </a:lstStyle>
          <a:p>
            <a:pPr marL="0" indent="0">
              <a:lnSpc>
                <a:spcPct val="100000"/>
              </a:lnSpc>
              <a:buFont typeface="Poppins"/>
              <a:buNone/>
            </a:pPr>
            <a:r>
              <a:rPr lang="vi-VN" sz="1600" dirty="0">
                <a:latin typeface="Lilita One"/>
                <a:ea typeface="Lilita One"/>
                <a:cs typeface="Lilita One"/>
                <a:sym typeface="Lilita One"/>
              </a:rPr>
              <a:t>Khí Nitơ</a:t>
            </a:r>
          </a:p>
        </p:txBody>
      </p:sp>
      <p:cxnSp>
        <p:nvCxnSpPr>
          <p:cNvPr id="36" name="Google Shape;488;p45">
            <a:extLst>
              <a:ext uri="{FF2B5EF4-FFF2-40B4-BE49-F238E27FC236}">
                <a16:creationId xmlns:a16="http://schemas.microsoft.com/office/drawing/2014/main" id="{D41C99FC-19D4-4CF0-9B7D-E0235FF2E9EA}"/>
              </a:ext>
            </a:extLst>
          </p:cNvPr>
          <p:cNvCxnSpPr>
            <a:cxnSpLocks/>
          </p:cNvCxnSpPr>
          <p:nvPr/>
        </p:nvCxnSpPr>
        <p:spPr>
          <a:xfrm flipH="1">
            <a:off x="4633133" y="928473"/>
            <a:ext cx="1825332" cy="437534"/>
          </a:xfrm>
          <a:prstGeom prst="straightConnector1">
            <a:avLst/>
          </a:prstGeom>
          <a:noFill/>
          <a:ln w="19050" cap="flat" cmpd="sng">
            <a:solidFill>
              <a:schemeClr val="lt2"/>
            </a:solidFill>
            <a:prstDash val="solid"/>
            <a:round/>
            <a:headEnd type="none" w="med" len="med"/>
            <a:tailEnd type="oval" w="med" len="med"/>
          </a:ln>
          <a:effectLst>
            <a:outerShdw blurRad="57150" dist="19050" dir="5400000" algn="bl" rotWithShape="0">
              <a:srgbClr val="000000">
                <a:alpha val="50000"/>
              </a:srgbClr>
            </a:outerShdw>
          </a:effectLst>
        </p:spPr>
      </p:cxnSp>
      <p:cxnSp>
        <p:nvCxnSpPr>
          <p:cNvPr id="37" name="Google Shape;485;p45">
            <a:extLst>
              <a:ext uri="{FF2B5EF4-FFF2-40B4-BE49-F238E27FC236}">
                <a16:creationId xmlns:a16="http://schemas.microsoft.com/office/drawing/2014/main" id="{F961AC01-1216-4F2D-AC2C-3E075412B094}"/>
              </a:ext>
            </a:extLst>
          </p:cNvPr>
          <p:cNvCxnSpPr>
            <a:cxnSpLocks/>
          </p:cNvCxnSpPr>
          <p:nvPr/>
        </p:nvCxnSpPr>
        <p:spPr>
          <a:xfrm>
            <a:off x="2130068" y="1387832"/>
            <a:ext cx="965952" cy="86756"/>
          </a:xfrm>
          <a:prstGeom prst="straightConnector1">
            <a:avLst/>
          </a:prstGeom>
          <a:noFill/>
          <a:ln w="19050" cap="flat" cmpd="sng">
            <a:solidFill>
              <a:schemeClr val="lt2"/>
            </a:solidFill>
            <a:prstDash val="solid"/>
            <a:round/>
            <a:headEnd type="none" w="med" len="med"/>
            <a:tailEnd type="oval" w="med" len="med"/>
          </a:ln>
          <a:effectLst>
            <a:outerShdw blurRad="57150" dist="19050" dir="5400000" algn="bl" rotWithShape="0">
              <a:srgbClr val="000000">
                <a:alpha val="50000"/>
              </a:srgbClr>
            </a:outerShdw>
          </a:effectLst>
        </p:spPr>
      </p:cxnSp>
      <p:cxnSp>
        <p:nvCxnSpPr>
          <p:cNvPr id="38" name="Google Shape;489;p45">
            <a:extLst>
              <a:ext uri="{FF2B5EF4-FFF2-40B4-BE49-F238E27FC236}">
                <a16:creationId xmlns:a16="http://schemas.microsoft.com/office/drawing/2014/main" id="{345B8099-567C-45A8-92E3-7357C9F0CE7E}"/>
              </a:ext>
            </a:extLst>
          </p:cNvPr>
          <p:cNvCxnSpPr>
            <a:cxnSpLocks/>
          </p:cNvCxnSpPr>
          <p:nvPr/>
        </p:nvCxnSpPr>
        <p:spPr>
          <a:xfrm flipH="1" flipV="1">
            <a:off x="6244281" y="2571750"/>
            <a:ext cx="1218419" cy="321921"/>
          </a:xfrm>
          <a:prstGeom prst="straightConnector1">
            <a:avLst/>
          </a:prstGeom>
          <a:noFill/>
          <a:ln w="19050" cap="flat" cmpd="sng">
            <a:solidFill>
              <a:schemeClr val="lt2"/>
            </a:solidFill>
            <a:prstDash val="solid"/>
            <a:round/>
            <a:headEnd type="none" w="med" len="med"/>
            <a:tailEnd type="oval" w="med" len="med"/>
          </a:ln>
          <a:effectLst>
            <a:outerShdw blurRad="57150" dist="19050" dir="5400000" algn="bl" rotWithShape="0">
              <a:srgbClr val="000000">
                <a:alpha val="50000"/>
              </a:srgbClr>
            </a:outerShdw>
          </a:effectLst>
        </p:spPr>
      </p:cxnSp>
      <p:sp>
        <p:nvSpPr>
          <p:cNvPr id="47" name="TextBox 46">
            <a:extLst>
              <a:ext uri="{FF2B5EF4-FFF2-40B4-BE49-F238E27FC236}">
                <a16:creationId xmlns:a16="http://schemas.microsoft.com/office/drawing/2014/main" id="{B6BD01B0-B330-4330-B949-88BAC6665DFB}"/>
              </a:ext>
            </a:extLst>
          </p:cNvPr>
          <p:cNvSpPr txBox="1"/>
          <p:nvPr/>
        </p:nvSpPr>
        <p:spPr>
          <a:xfrm>
            <a:off x="522713" y="3739422"/>
            <a:ext cx="8246628" cy="1200329"/>
          </a:xfrm>
          <a:custGeom>
            <a:avLst/>
            <a:gdLst>
              <a:gd name="connsiteX0" fmla="*/ 0 w 8246628"/>
              <a:gd name="connsiteY0" fmla="*/ 0 h 1200329"/>
              <a:gd name="connsiteX1" fmla="*/ 8246628 w 8246628"/>
              <a:gd name="connsiteY1" fmla="*/ 0 h 1200329"/>
              <a:gd name="connsiteX2" fmla="*/ 8246628 w 8246628"/>
              <a:gd name="connsiteY2" fmla="*/ 1200329 h 1200329"/>
              <a:gd name="connsiteX3" fmla="*/ 0 w 8246628"/>
              <a:gd name="connsiteY3" fmla="*/ 1200329 h 1200329"/>
              <a:gd name="connsiteX4" fmla="*/ 0 w 8246628"/>
              <a:gd name="connsiteY4" fmla="*/ 0 h 1200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6628" h="1200329" fill="none" extrusionOk="0">
                <a:moveTo>
                  <a:pt x="0" y="0"/>
                </a:moveTo>
                <a:cubicBezTo>
                  <a:pt x="2146325" y="-137480"/>
                  <a:pt x="4799433" y="1421"/>
                  <a:pt x="8246628" y="0"/>
                </a:cubicBezTo>
                <a:cubicBezTo>
                  <a:pt x="8182087" y="524293"/>
                  <a:pt x="8289628" y="1024233"/>
                  <a:pt x="8246628" y="1200329"/>
                </a:cubicBezTo>
                <a:cubicBezTo>
                  <a:pt x="4375773" y="1302935"/>
                  <a:pt x="3482140" y="1266413"/>
                  <a:pt x="0" y="1200329"/>
                </a:cubicBezTo>
                <a:cubicBezTo>
                  <a:pt x="-80807" y="1065532"/>
                  <a:pt x="-34825" y="416900"/>
                  <a:pt x="0" y="0"/>
                </a:cubicBezTo>
                <a:close/>
              </a:path>
              <a:path w="8246628" h="1200329" stroke="0" extrusionOk="0">
                <a:moveTo>
                  <a:pt x="0" y="0"/>
                </a:moveTo>
                <a:cubicBezTo>
                  <a:pt x="836024" y="-165224"/>
                  <a:pt x="6775243" y="-147573"/>
                  <a:pt x="8246628" y="0"/>
                </a:cubicBezTo>
                <a:cubicBezTo>
                  <a:pt x="8160484" y="527741"/>
                  <a:pt x="8176509" y="617172"/>
                  <a:pt x="8246628" y="1200329"/>
                </a:cubicBezTo>
                <a:cubicBezTo>
                  <a:pt x="7002854" y="1235755"/>
                  <a:pt x="1380449" y="1258602"/>
                  <a:pt x="0" y="1200329"/>
                </a:cubicBezTo>
                <a:cubicBezTo>
                  <a:pt x="-82385" y="980831"/>
                  <a:pt x="-30991" y="581442"/>
                  <a:pt x="0" y="0"/>
                </a:cubicBezTo>
                <a:close/>
              </a:path>
            </a:pathLst>
          </a:custGeom>
          <a:ln>
            <a:solidFill>
              <a:srgbClr val="00B050"/>
            </a:solidFill>
            <a:extLst>
              <a:ext uri="{C807C97D-BFC1-408E-A445-0C87EB9F89A2}">
                <ask:lineSketchStyleProps xmlns:ask="http://schemas.microsoft.com/office/drawing/2018/sketchyshapes" sd="1198331444">
                  <a:prstGeom prst="rect">
                    <a:avLst/>
                  </a:prstGeom>
                  <ask:type>
                    <ask:lineSketchCurved/>
                  </ask:type>
                </ask:lineSketchStyleProps>
              </a:ext>
            </a:extLst>
          </a:ln>
        </p:spPr>
        <p:style>
          <a:lnRef idx="3">
            <a:schemeClr val="lt1"/>
          </a:lnRef>
          <a:fillRef idx="1">
            <a:schemeClr val="accent6"/>
          </a:fillRef>
          <a:effectRef idx="1">
            <a:schemeClr val="accent6"/>
          </a:effectRef>
          <a:fontRef idx="minor">
            <a:schemeClr val="lt1"/>
          </a:fontRef>
        </p:style>
        <p:txBody>
          <a:bodyPr wrap="square">
            <a:spAutoFit/>
          </a:bodyPr>
          <a:lstStyle/>
          <a:p>
            <a:r>
              <a:rPr lang="vi-VN" sz="2400" dirty="0">
                <a:solidFill>
                  <a:srgbClr val="333333"/>
                </a:solidFill>
                <a:latin typeface="Muli"/>
              </a:rPr>
              <a:t>K</a:t>
            </a:r>
            <a:r>
              <a:rPr lang="vi-VN" sz="2400" b="0" i="0">
                <a:solidFill>
                  <a:srgbClr val="333333"/>
                </a:solidFill>
                <a:effectLst/>
                <a:latin typeface="Muli"/>
              </a:rPr>
              <a:t>hông </a:t>
            </a:r>
            <a:r>
              <a:rPr lang="vi-VN" sz="2400" b="0" i="0" dirty="0">
                <a:solidFill>
                  <a:srgbClr val="333333"/>
                </a:solidFill>
                <a:effectLst/>
                <a:latin typeface="Muli"/>
              </a:rPr>
              <a:t>khí là </a:t>
            </a:r>
            <a:r>
              <a:rPr lang="vi-VN" sz="2400" b="0" i="1" dirty="0">
                <a:solidFill>
                  <a:srgbClr val="333333"/>
                </a:solidFill>
                <a:effectLst/>
                <a:latin typeface="Muli"/>
              </a:rPr>
              <a:t>một hỗn hợp khí</a:t>
            </a:r>
            <a:r>
              <a:rPr lang="vi-VN" sz="2400" b="0" i="0" dirty="0">
                <a:solidFill>
                  <a:srgbClr val="333333"/>
                </a:solidFill>
                <a:effectLst/>
                <a:latin typeface="Muli"/>
              </a:rPr>
              <a:t> trong đó khí oxi chiếm khoảng 1/5 </a:t>
            </a:r>
            <a:r>
              <a:rPr lang="vi-VN" sz="2400" b="0" i="0">
                <a:solidFill>
                  <a:srgbClr val="333333"/>
                </a:solidFill>
                <a:effectLst/>
                <a:latin typeface="Muli"/>
              </a:rPr>
              <a:t>thể tích, chính xác hơn là </a:t>
            </a:r>
            <a:r>
              <a:rPr lang="vi-VN" sz="2400" b="0" i="1">
                <a:solidFill>
                  <a:srgbClr val="333333"/>
                </a:solidFill>
                <a:effectLst/>
                <a:latin typeface="Muli"/>
              </a:rPr>
              <a:t>khí</a:t>
            </a:r>
            <a:r>
              <a:rPr lang="vi-VN" sz="2400" b="0" i="0">
                <a:solidFill>
                  <a:srgbClr val="333333"/>
                </a:solidFill>
                <a:effectLst/>
                <a:latin typeface="Muli"/>
              </a:rPr>
              <a:t> </a:t>
            </a:r>
            <a:r>
              <a:rPr lang="vi-VN" sz="2400" b="0" i="1" dirty="0">
                <a:solidFill>
                  <a:srgbClr val="333333"/>
                </a:solidFill>
                <a:effectLst/>
                <a:latin typeface="Muli"/>
              </a:rPr>
              <a:t>oxi chiếm 21% thể tích không khí, phần còn </a:t>
            </a:r>
            <a:r>
              <a:rPr lang="vi-VN" sz="2400" b="0" i="1">
                <a:solidFill>
                  <a:srgbClr val="333333"/>
                </a:solidFill>
                <a:effectLst/>
                <a:latin typeface="Muli"/>
              </a:rPr>
              <a:t>lại </a:t>
            </a:r>
            <a:r>
              <a:rPr lang="en-US" sz="2400" b="0" i="1">
                <a:solidFill>
                  <a:srgbClr val="333333"/>
                </a:solidFill>
                <a:effectLst/>
                <a:latin typeface="Muli"/>
              </a:rPr>
              <a:t>là </a:t>
            </a:r>
            <a:r>
              <a:rPr lang="vi-VN" sz="2400" b="0" i="1">
                <a:solidFill>
                  <a:srgbClr val="333333"/>
                </a:solidFill>
                <a:effectLst/>
                <a:latin typeface="Muli"/>
              </a:rPr>
              <a:t>khí nitơ</a:t>
            </a:r>
            <a:r>
              <a:rPr lang="en-US" sz="2400" b="0" i="1">
                <a:solidFill>
                  <a:srgbClr val="333333"/>
                </a:solidFill>
                <a:effectLst/>
                <a:latin typeface="Muli"/>
              </a:rPr>
              <a:t> (78%) và 1% là các khí khác</a:t>
            </a:r>
            <a:endParaRPr lang="vi-VN" sz="2400" dirty="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1" presetClass="entr" presetSubtype="1"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heel(1)">
                                      <p:cBhvr>
                                        <p:cTn id="12" dur="2000"/>
                                        <p:tgtEl>
                                          <p:spTgt spid="31"/>
                                        </p:tgtEl>
                                      </p:cBhvr>
                                    </p:animEffect>
                                  </p:childTnLst>
                                </p:cTn>
                              </p:par>
                            </p:childTnLst>
                          </p:cTn>
                        </p:par>
                        <p:par>
                          <p:cTn id="13" fill="hold">
                            <p:stCondLst>
                              <p:cond delay="2500"/>
                            </p:stCondLst>
                            <p:childTnLst>
                              <p:par>
                                <p:cTn id="14" presetID="21" presetClass="entr" presetSubtype="1"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wheel(1)">
                                      <p:cBhvr>
                                        <p:cTn id="16" dur="2000"/>
                                        <p:tgtEl>
                                          <p:spTgt spid="30"/>
                                        </p:tgtEl>
                                      </p:cBhvr>
                                    </p:animEffect>
                                  </p:childTnLst>
                                </p:cTn>
                              </p:par>
                            </p:childTnLst>
                          </p:cTn>
                        </p:par>
                        <p:par>
                          <p:cTn id="17" fill="hold">
                            <p:stCondLst>
                              <p:cond delay="4500"/>
                            </p:stCondLst>
                            <p:childTnLst>
                              <p:par>
                                <p:cTn id="18" presetID="21" presetClass="entr" presetSubtype="1"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wheel(1)">
                                      <p:cBhvr>
                                        <p:cTn id="20" dur="2000"/>
                                        <p:tgtEl>
                                          <p:spTgt spid="33"/>
                                        </p:tgtEl>
                                      </p:cBhvr>
                                    </p:animEffect>
                                  </p:childTnLst>
                                </p:cTn>
                              </p:par>
                            </p:childTnLst>
                          </p:cTn>
                        </p:par>
                        <p:par>
                          <p:cTn id="21" fill="hold">
                            <p:stCondLst>
                              <p:cond delay="6500"/>
                            </p:stCondLst>
                            <p:childTnLst>
                              <p:par>
                                <p:cTn id="22" presetID="21" presetClass="entr" presetSubtype="1"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heel(1)">
                                      <p:cBhvr>
                                        <p:cTn id="24" dur="2000"/>
                                        <p:tgtEl>
                                          <p:spTgt spid="32"/>
                                        </p:tgtEl>
                                      </p:cBhvr>
                                    </p:animEffect>
                                  </p:childTnLst>
                                </p:cTn>
                              </p:par>
                            </p:childTnLst>
                          </p:cTn>
                        </p:par>
                        <p:par>
                          <p:cTn id="25" fill="hold">
                            <p:stCondLst>
                              <p:cond delay="8500"/>
                            </p:stCondLst>
                            <p:childTnLst>
                              <p:par>
                                <p:cTn id="26" presetID="21" presetClass="entr" presetSubtype="1" fill="hold" grpId="0" nodeType="after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wheel(1)">
                                      <p:cBhvr>
                                        <p:cTn id="28" dur="2000"/>
                                        <p:tgtEl>
                                          <p:spTgt spid="35"/>
                                        </p:tgtEl>
                                      </p:cBhvr>
                                    </p:animEffect>
                                  </p:childTnLst>
                                </p:cTn>
                              </p:par>
                            </p:childTnLst>
                          </p:cTn>
                        </p:par>
                        <p:par>
                          <p:cTn id="29" fill="hold">
                            <p:stCondLst>
                              <p:cond delay="10500"/>
                            </p:stCondLst>
                            <p:childTnLst>
                              <p:par>
                                <p:cTn id="30" presetID="21" presetClass="entr" presetSubtype="1"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heel(1)">
                                      <p:cBhvr>
                                        <p:cTn id="32" dur="2000"/>
                                        <p:tgtEl>
                                          <p:spTgt spid="34"/>
                                        </p:tgtEl>
                                      </p:cBhvr>
                                    </p:animEffect>
                                  </p:childTnLst>
                                </p:cTn>
                              </p:par>
                            </p:childTnLst>
                          </p:cTn>
                        </p:par>
                        <p:par>
                          <p:cTn id="33" fill="hold">
                            <p:stCondLst>
                              <p:cond delay="12500"/>
                            </p:stCondLst>
                            <p:childTnLst>
                              <p:par>
                                <p:cTn id="34" presetID="21" presetClass="entr" presetSubtype="1" fill="hold"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heel(1)">
                                      <p:cBhvr>
                                        <p:cTn id="36" dur="2000"/>
                                        <p:tgtEl>
                                          <p:spTgt spid="38"/>
                                        </p:tgtEl>
                                      </p:cBhvr>
                                    </p:animEffect>
                                  </p:childTnLst>
                                </p:cTn>
                              </p:par>
                            </p:childTnLst>
                          </p:cTn>
                        </p:par>
                        <p:par>
                          <p:cTn id="37" fill="hold">
                            <p:stCondLst>
                              <p:cond delay="14500"/>
                            </p:stCondLst>
                            <p:childTnLst>
                              <p:par>
                                <p:cTn id="38" presetID="21" presetClass="entr" presetSubtype="1"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heel(1)">
                                      <p:cBhvr>
                                        <p:cTn id="40" dur="2000"/>
                                        <p:tgtEl>
                                          <p:spTgt spid="36"/>
                                        </p:tgtEl>
                                      </p:cBhvr>
                                    </p:animEffect>
                                  </p:childTnLst>
                                </p:cTn>
                              </p:par>
                            </p:childTnLst>
                          </p:cTn>
                        </p:par>
                        <p:par>
                          <p:cTn id="41" fill="hold">
                            <p:stCondLst>
                              <p:cond delay="16500"/>
                            </p:stCondLst>
                            <p:childTnLst>
                              <p:par>
                                <p:cTn id="42" presetID="21" presetClass="entr" presetSubtype="1" fill="hold" nodeType="after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wheel(1)">
                                      <p:cBhvr>
                                        <p:cTn id="44" dur="2000"/>
                                        <p:tgtEl>
                                          <p:spTgt spid="37"/>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1" nodeType="click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1000" fill="hold"/>
                                        <p:tgtEl>
                                          <p:spTgt spid="47"/>
                                        </p:tgtEl>
                                        <p:attrNameLst>
                                          <p:attrName>ppt_w</p:attrName>
                                        </p:attrNameLst>
                                      </p:cBhvr>
                                      <p:tavLst>
                                        <p:tav tm="0">
                                          <p:val>
                                            <p:fltVal val="0"/>
                                          </p:val>
                                        </p:tav>
                                        <p:tav tm="100000">
                                          <p:val>
                                            <p:strVal val="#ppt_w"/>
                                          </p:val>
                                        </p:tav>
                                      </p:tavLst>
                                    </p:anim>
                                    <p:anim calcmode="lin" valueType="num">
                                      <p:cBhvr>
                                        <p:cTn id="50" dur="1000" fill="hold"/>
                                        <p:tgtEl>
                                          <p:spTgt spid="47"/>
                                        </p:tgtEl>
                                        <p:attrNameLst>
                                          <p:attrName>ppt_h</p:attrName>
                                        </p:attrNameLst>
                                      </p:cBhvr>
                                      <p:tavLst>
                                        <p:tav tm="0">
                                          <p:val>
                                            <p:fltVal val="0"/>
                                          </p:val>
                                        </p:tav>
                                        <p:tav tm="100000">
                                          <p:val>
                                            <p:strVal val="#ppt_h"/>
                                          </p:val>
                                        </p:tav>
                                      </p:tavLst>
                                    </p:anim>
                                    <p:anim calcmode="lin" valueType="num">
                                      <p:cBhvr>
                                        <p:cTn id="51" dur="1000" fill="hold"/>
                                        <p:tgtEl>
                                          <p:spTgt spid="47"/>
                                        </p:tgtEl>
                                        <p:attrNameLst>
                                          <p:attrName>style.rotation</p:attrName>
                                        </p:attrNameLst>
                                      </p:cBhvr>
                                      <p:tavLst>
                                        <p:tav tm="0">
                                          <p:val>
                                            <p:fltVal val="90"/>
                                          </p:val>
                                        </p:tav>
                                        <p:tav tm="100000">
                                          <p:val>
                                            <p:fltVal val="0"/>
                                          </p:val>
                                        </p:tav>
                                      </p:tavLst>
                                    </p:anim>
                                    <p:animEffect transition="in" filter="fade">
                                      <p:cBhvr>
                                        <p:cTn id="52" dur="1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30" grpId="0"/>
      <p:bldP spid="31" grpId="0"/>
      <p:bldP spid="32" grpId="0"/>
      <p:bldP spid="33" grpId="0"/>
      <p:bldP spid="34" grpId="0"/>
      <p:bldP spid="35" grpId="0"/>
      <p:bldP spid="47"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6"/>
        <p:cNvGrpSpPr/>
        <p:nvPr/>
      </p:nvGrpSpPr>
      <p:grpSpPr>
        <a:xfrm>
          <a:off x="0" y="0"/>
          <a:ext cx="0" cy="0"/>
          <a:chOff x="0" y="0"/>
          <a:chExt cx="0" cy="0"/>
        </a:xfrm>
      </p:grpSpPr>
      <p:pic>
        <p:nvPicPr>
          <p:cNvPr id="1087" name="Google Shape;1087;p57"/>
          <p:cNvPicPr preferRelativeResize="0"/>
          <p:nvPr/>
        </p:nvPicPr>
        <p:blipFill rotWithShape="1">
          <a:blip r:embed="rId3">
            <a:alphaModFix/>
          </a:blip>
          <a:srcRect t="20751" b="20745"/>
          <a:stretch/>
        </p:blipFill>
        <p:spPr>
          <a:xfrm>
            <a:off x="0" y="-4574"/>
            <a:ext cx="9144000" cy="3009074"/>
          </a:xfrm>
          <a:prstGeom prst="rect">
            <a:avLst/>
          </a:prstGeom>
          <a:noFill/>
          <a:ln>
            <a:noFill/>
          </a:ln>
        </p:spPr>
      </p:pic>
      <p:sp>
        <p:nvSpPr>
          <p:cNvPr id="1088" name="Google Shape;1088;p57"/>
          <p:cNvSpPr/>
          <p:nvPr/>
        </p:nvSpPr>
        <p:spPr>
          <a:xfrm rot="2834202" flipH="1">
            <a:off x="-810665" y="262753"/>
            <a:ext cx="12353837" cy="8640573"/>
          </a:xfrm>
          <a:custGeom>
            <a:avLst/>
            <a:gdLst/>
            <a:ahLst/>
            <a:cxnLst/>
            <a:rect l="l" t="t" r="r" b="b"/>
            <a:pathLst>
              <a:path w="124653" h="84534" extrusionOk="0">
                <a:moveTo>
                  <a:pt x="38538" y="0"/>
                </a:moveTo>
                <a:cubicBezTo>
                  <a:pt x="31277" y="0"/>
                  <a:pt x="23914" y="1651"/>
                  <a:pt x="17782" y="5121"/>
                </a:cubicBezTo>
                <a:cubicBezTo>
                  <a:pt x="5137" y="12295"/>
                  <a:pt x="0" y="25881"/>
                  <a:pt x="2797" y="37401"/>
                </a:cubicBezTo>
                <a:cubicBezTo>
                  <a:pt x="5654" y="48891"/>
                  <a:pt x="15168" y="58374"/>
                  <a:pt x="26444" y="65548"/>
                </a:cubicBezTo>
                <a:cubicBezTo>
                  <a:pt x="40974" y="74788"/>
                  <a:pt x="58694" y="80806"/>
                  <a:pt x="77509" y="83025"/>
                </a:cubicBezTo>
                <a:cubicBezTo>
                  <a:pt x="82402" y="83614"/>
                  <a:pt x="89834" y="84534"/>
                  <a:pt x="97300" y="84534"/>
                </a:cubicBezTo>
                <a:cubicBezTo>
                  <a:pt x="108339" y="84534"/>
                  <a:pt x="119455" y="82522"/>
                  <a:pt x="122556" y="74454"/>
                </a:cubicBezTo>
                <a:cubicBezTo>
                  <a:pt x="124653" y="69013"/>
                  <a:pt x="119911" y="63694"/>
                  <a:pt x="114136" y="60836"/>
                </a:cubicBezTo>
                <a:cubicBezTo>
                  <a:pt x="108361" y="58010"/>
                  <a:pt x="101491" y="56551"/>
                  <a:pt x="96051" y="53329"/>
                </a:cubicBezTo>
                <a:cubicBezTo>
                  <a:pt x="84014" y="46064"/>
                  <a:pt x="82433" y="32265"/>
                  <a:pt x="76172" y="21261"/>
                </a:cubicBezTo>
                <a:cubicBezTo>
                  <a:pt x="71400" y="12781"/>
                  <a:pt x="63193" y="5516"/>
                  <a:pt x="52311" y="2082"/>
                </a:cubicBezTo>
                <a:cubicBezTo>
                  <a:pt x="48014" y="710"/>
                  <a:pt x="43298" y="0"/>
                  <a:pt x="385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vi-VN"/>
          </a:p>
        </p:txBody>
      </p:sp>
      <p:sp>
        <p:nvSpPr>
          <p:cNvPr id="1089" name="Google Shape;1089;p57"/>
          <p:cNvSpPr txBox="1">
            <a:spLocks noGrp="1"/>
          </p:cNvSpPr>
          <p:nvPr>
            <p:ph type="title"/>
          </p:nvPr>
        </p:nvSpPr>
        <p:spPr>
          <a:xfrm>
            <a:off x="819010" y="3155113"/>
            <a:ext cx="5803500" cy="801144"/>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vi-VN" dirty="0"/>
              <a:t>Bảo vệ không khí trong lành, tránh ô nhiễm</a:t>
            </a:r>
            <a:endParaRPr dirty="0"/>
          </a:p>
        </p:txBody>
      </p:sp>
      <p:grpSp>
        <p:nvGrpSpPr>
          <p:cNvPr id="1091" name="Google Shape;1091;p57"/>
          <p:cNvGrpSpPr/>
          <p:nvPr/>
        </p:nvGrpSpPr>
        <p:grpSpPr>
          <a:xfrm>
            <a:off x="6872764" y="2737115"/>
            <a:ext cx="1452226" cy="1561380"/>
            <a:chOff x="516775" y="2808425"/>
            <a:chExt cx="1566925" cy="1684700"/>
          </a:xfrm>
        </p:grpSpPr>
        <p:sp>
          <p:nvSpPr>
            <p:cNvPr id="1092" name="Google Shape;1092;p57"/>
            <p:cNvSpPr/>
            <p:nvPr/>
          </p:nvSpPr>
          <p:spPr>
            <a:xfrm>
              <a:off x="516775" y="2808425"/>
              <a:ext cx="1566925" cy="1684700"/>
            </a:xfrm>
            <a:custGeom>
              <a:avLst/>
              <a:gdLst/>
              <a:ahLst/>
              <a:cxnLst/>
              <a:rect l="l" t="t" r="r" b="b"/>
              <a:pathLst>
                <a:path w="62677" h="67388" extrusionOk="0">
                  <a:moveTo>
                    <a:pt x="43405" y="1"/>
                  </a:moveTo>
                  <a:cubicBezTo>
                    <a:pt x="42858" y="31"/>
                    <a:pt x="42372" y="61"/>
                    <a:pt x="41855" y="153"/>
                  </a:cubicBezTo>
                  <a:cubicBezTo>
                    <a:pt x="40366" y="244"/>
                    <a:pt x="38846" y="396"/>
                    <a:pt x="37448" y="639"/>
                  </a:cubicBezTo>
                  <a:cubicBezTo>
                    <a:pt x="37387" y="639"/>
                    <a:pt x="37357" y="639"/>
                    <a:pt x="37326" y="669"/>
                  </a:cubicBezTo>
                  <a:cubicBezTo>
                    <a:pt x="35168" y="1125"/>
                    <a:pt x="33132" y="1855"/>
                    <a:pt x="31399" y="2797"/>
                  </a:cubicBezTo>
                  <a:cubicBezTo>
                    <a:pt x="30092" y="2128"/>
                    <a:pt x="28663" y="1551"/>
                    <a:pt x="27144" y="1125"/>
                  </a:cubicBezTo>
                  <a:cubicBezTo>
                    <a:pt x="27113" y="1125"/>
                    <a:pt x="27052" y="1095"/>
                    <a:pt x="27022" y="1095"/>
                  </a:cubicBezTo>
                  <a:cubicBezTo>
                    <a:pt x="25654" y="761"/>
                    <a:pt x="24134" y="517"/>
                    <a:pt x="22645" y="305"/>
                  </a:cubicBezTo>
                  <a:cubicBezTo>
                    <a:pt x="22128" y="213"/>
                    <a:pt x="21642" y="153"/>
                    <a:pt x="21095" y="61"/>
                  </a:cubicBezTo>
                  <a:cubicBezTo>
                    <a:pt x="20912" y="31"/>
                    <a:pt x="20730" y="31"/>
                    <a:pt x="20578" y="31"/>
                  </a:cubicBezTo>
                  <a:cubicBezTo>
                    <a:pt x="19241" y="31"/>
                    <a:pt x="17995" y="821"/>
                    <a:pt x="17478" y="2128"/>
                  </a:cubicBezTo>
                  <a:cubicBezTo>
                    <a:pt x="17326" y="2493"/>
                    <a:pt x="17265" y="2919"/>
                    <a:pt x="17265" y="3283"/>
                  </a:cubicBezTo>
                  <a:cubicBezTo>
                    <a:pt x="16080" y="1976"/>
                    <a:pt x="14590" y="1216"/>
                    <a:pt x="13131" y="1216"/>
                  </a:cubicBezTo>
                  <a:cubicBezTo>
                    <a:pt x="12523" y="1216"/>
                    <a:pt x="11915" y="1308"/>
                    <a:pt x="11338" y="1581"/>
                  </a:cubicBezTo>
                  <a:cubicBezTo>
                    <a:pt x="10730" y="1855"/>
                    <a:pt x="10244" y="2280"/>
                    <a:pt x="9818" y="2736"/>
                  </a:cubicBezTo>
                  <a:cubicBezTo>
                    <a:pt x="9393" y="2523"/>
                    <a:pt x="8937" y="2372"/>
                    <a:pt x="8481" y="2280"/>
                  </a:cubicBezTo>
                  <a:cubicBezTo>
                    <a:pt x="7660" y="2037"/>
                    <a:pt x="6778" y="1916"/>
                    <a:pt x="5927" y="1916"/>
                  </a:cubicBezTo>
                  <a:cubicBezTo>
                    <a:pt x="2645" y="1916"/>
                    <a:pt x="1003" y="3709"/>
                    <a:pt x="547" y="5381"/>
                  </a:cubicBezTo>
                  <a:cubicBezTo>
                    <a:pt x="0" y="7448"/>
                    <a:pt x="1003" y="9454"/>
                    <a:pt x="3040" y="10791"/>
                  </a:cubicBezTo>
                  <a:cubicBezTo>
                    <a:pt x="2827" y="11581"/>
                    <a:pt x="2857" y="12402"/>
                    <a:pt x="3131" y="13253"/>
                  </a:cubicBezTo>
                  <a:cubicBezTo>
                    <a:pt x="3769" y="15138"/>
                    <a:pt x="5563" y="16293"/>
                    <a:pt x="7903" y="16353"/>
                  </a:cubicBezTo>
                  <a:cubicBezTo>
                    <a:pt x="8055" y="16627"/>
                    <a:pt x="8268" y="16901"/>
                    <a:pt x="8481" y="17113"/>
                  </a:cubicBezTo>
                  <a:cubicBezTo>
                    <a:pt x="6839" y="18177"/>
                    <a:pt x="5745" y="20001"/>
                    <a:pt x="5745" y="22098"/>
                  </a:cubicBezTo>
                  <a:cubicBezTo>
                    <a:pt x="5745" y="23740"/>
                    <a:pt x="6383" y="25229"/>
                    <a:pt x="7508" y="26323"/>
                  </a:cubicBezTo>
                  <a:cubicBezTo>
                    <a:pt x="6171" y="26718"/>
                    <a:pt x="5168" y="27995"/>
                    <a:pt x="5168" y="29454"/>
                  </a:cubicBezTo>
                  <a:lnTo>
                    <a:pt x="5168" y="42737"/>
                  </a:lnTo>
                  <a:cubicBezTo>
                    <a:pt x="5168" y="44561"/>
                    <a:pt x="6657" y="46050"/>
                    <a:pt x="8481" y="46050"/>
                  </a:cubicBezTo>
                  <a:lnTo>
                    <a:pt x="9362" y="46050"/>
                  </a:lnTo>
                  <a:lnTo>
                    <a:pt x="9727" y="55533"/>
                  </a:lnTo>
                  <a:cubicBezTo>
                    <a:pt x="9788" y="56415"/>
                    <a:pt x="10152" y="57236"/>
                    <a:pt x="10791" y="57813"/>
                  </a:cubicBezTo>
                  <a:cubicBezTo>
                    <a:pt x="11064" y="58087"/>
                    <a:pt x="11368" y="58269"/>
                    <a:pt x="11703" y="58421"/>
                  </a:cubicBezTo>
                  <a:lnTo>
                    <a:pt x="12371" y="64409"/>
                  </a:lnTo>
                  <a:cubicBezTo>
                    <a:pt x="12554" y="66111"/>
                    <a:pt x="13952" y="67388"/>
                    <a:pt x="15624" y="67388"/>
                  </a:cubicBezTo>
                  <a:lnTo>
                    <a:pt x="47782" y="67388"/>
                  </a:lnTo>
                  <a:cubicBezTo>
                    <a:pt x="49454" y="67388"/>
                    <a:pt x="50883" y="66141"/>
                    <a:pt x="51035" y="64409"/>
                  </a:cubicBezTo>
                  <a:lnTo>
                    <a:pt x="52038" y="55412"/>
                  </a:lnTo>
                  <a:cubicBezTo>
                    <a:pt x="52250" y="54925"/>
                    <a:pt x="52372" y="54378"/>
                    <a:pt x="52372" y="53831"/>
                  </a:cubicBezTo>
                  <a:lnTo>
                    <a:pt x="52342" y="52707"/>
                  </a:lnTo>
                  <a:lnTo>
                    <a:pt x="53041" y="45989"/>
                  </a:lnTo>
                  <a:lnTo>
                    <a:pt x="53102" y="45989"/>
                  </a:lnTo>
                  <a:cubicBezTo>
                    <a:pt x="54925" y="45989"/>
                    <a:pt x="56384" y="44500"/>
                    <a:pt x="56384" y="42676"/>
                  </a:cubicBezTo>
                  <a:lnTo>
                    <a:pt x="56384" y="29424"/>
                  </a:lnTo>
                  <a:cubicBezTo>
                    <a:pt x="56384" y="28390"/>
                    <a:pt x="55928" y="27478"/>
                    <a:pt x="55229" y="26870"/>
                  </a:cubicBezTo>
                  <a:cubicBezTo>
                    <a:pt x="56749" y="25806"/>
                    <a:pt x="57691" y="24044"/>
                    <a:pt x="57691" y="22068"/>
                  </a:cubicBezTo>
                  <a:cubicBezTo>
                    <a:pt x="57691" y="19575"/>
                    <a:pt x="56172" y="17508"/>
                    <a:pt x="54044" y="16597"/>
                  </a:cubicBezTo>
                  <a:cubicBezTo>
                    <a:pt x="54348" y="16323"/>
                    <a:pt x="54561" y="15989"/>
                    <a:pt x="54773" y="15685"/>
                  </a:cubicBezTo>
                  <a:cubicBezTo>
                    <a:pt x="57114" y="15594"/>
                    <a:pt x="58907" y="14469"/>
                    <a:pt x="59545" y="12554"/>
                  </a:cubicBezTo>
                  <a:cubicBezTo>
                    <a:pt x="59819" y="11733"/>
                    <a:pt x="59849" y="10882"/>
                    <a:pt x="59637" y="10092"/>
                  </a:cubicBezTo>
                  <a:cubicBezTo>
                    <a:pt x="61673" y="8724"/>
                    <a:pt x="62676" y="6718"/>
                    <a:pt x="62129" y="4682"/>
                  </a:cubicBezTo>
                  <a:cubicBezTo>
                    <a:pt x="61856" y="3040"/>
                    <a:pt x="60245" y="1247"/>
                    <a:pt x="56931" y="1247"/>
                  </a:cubicBezTo>
                  <a:cubicBezTo>
                    <a:pt x="56080" y="1247"/>
                    <a:pt x="55260" y="1368"/>
                    <a:pt x="54378" y="1581"/>
                  </a:cubicBezTo>
                  <a:cubicBezTo>
                    <a:pt x="53922" y="1703"/>
                    <a:pt x="53466" y="1855"/>
                    <a:pt x="53041" y="2037"/>
                  </a:cubicBezTo>
                  <a:cubicBezTo>
                    <a:pt x="52646" y="1551"/>
                    <a:pt x="52129" y="1156"/>
                    <a:pt x="51521" y="913"/>
                  </a:cubicBezTo>
                  <a:cubicBezTo>
                    <a:pt x="50974" y="639"/>
                    <a:pt x="50396" y="517"/>
                    <a:pt x="49758" y="517"/>
                  </a:cubicBezTo>
                  <a:cubicBezTo>
                    <a:pt x="48633" y="517"/>
                    <a:pt x="47570" y="943"/>
                    <a:pt x="46597" y="1703"/>
                  </a:cubicBezTo>
                  <a:cubicBezTo>
                    <a:pt x="46019" y="669"/>
                    <a:pt x="44925" y="1"/>
                    <a:pt x="43709"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3" name="Google Shape;1093;p57"/>
            <p:cNvGrpSpPr/>
            <p:nvPr/>
          </p:nvGrpSpPr>
          <p:grpSpPr>
            <a:xfrm>
              <a:off x="607200" y="2882150"/>
              <a:ext cx="1393650" cy="1519800"/>
              <a:chOff x="607200" y="2882150"/>
              <a:chExt cx="1393650" cy="1519800"/>
            </a:xfrm>
          </p:grpSpPr>
          <p:sp>
            <p:nvSpPr>
              <p:cNvPr id="1094" name="Google Shape;1094;p57"/>
              <p:cNvSpPr/>
              <p:nvPr/>
            </p:nvSpPr>
            <p:spPr>
              <a:xfrm>
                <a:off x="740175" y="2981550"/>
                <a:ext cx="448350" cy="763850"/>
              </a:xfrm>
              <a:custGeom>
                <a:avLst/>
                <a:gdLst/>
                <a:ahLst/>
                <a:cxnLst/>
                <a:rect l="l" t="t" r="r" b="b"/>
                <a:pathLst>
                  <a:path w="17934" h="30554" extrusionOk="0">
                    <a:moveTo>
                      <a:pt x="396" y="0"/>
                    </a:moveTo>
                    <a:cubicBezTo>
                      <a:pt x="259" y="0"/>
                      <a:pt x="110" y="86"/>
                      <a:pt x="31" y="219"/>
                    </a:cubicBezTo>
                    <a:cubicBezTo>
                      <a:pt x="1" y="371"/>
                      <a:pt x="61" y="553"/>
                      <a:pt x="244" y="614"/>
                    </a:cubicBezTo>
                    <a:cubicBezTo>
                      <a:pt x="16414" y="7210"/>
                      <a:pt x="17265" y="30037"/>
                      <a:pt x="17265" y="30249"/>
                    </a:cubicBezTo>
                    <a:cubicBezTo>
                      <a:pt x="17296" y="30401"/>
                      <a:pt x="17417" y="30553"/>
                      <a:pt x="17600" y="30553"/>
                    </a:cubicBezTo>
                    <a:cubicBezTo>
                      <a:pt x="17782" y="30553"/>
                      <a:pt x="17934" y="30401"/>
                      <a:pt x="17904" y="30249"/>
                    </a:cubicBezTo>
                    <a:cubicBezTo>
                      <a:pt x="17904" y="30006"/>
                      <a:pt x="17053" y="6754"/>
                      <a:pt x="457" y="6"/>
                    </a:cubicBezTo>
                    <a:cubicBezTo>
                      <a:pt x="437" y="2"/>
                      <a:pt x="417" y="0"/>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57"/>
              <p:cNvSpPr/>
              <p:nvPr/>
            </p:nvSpPr>
            <p:spPr>
              <a:xfrm>
                <a:off x="668750" y="3027800"/>
                <a:ext cx="183925" cy="99300"/>
              </a:xfrm>
              <a:custGeom>
                <a:avLst/>
                <a:gdLst/>
                <a:ahLst/>
                <a:cxnLst/>
                <a:rect l="l" t="t" r="r" b="b"/>
                <a:pathLst>
                  <a:path w="7357" h="3972" extrusionOk="0">
                    <a:moveTo>
                      <a:pt x="5136" y="0"/>
                    </a:moveTo>
                    <a:cubicBezTo>
                      <a:pt x="4531" y="0"/>
                      <a:pt x="3838" y="113"/>
                      <a:pt x="3131" y="344"/>
                    </a:cubicBezTo>
                    <a:cubicBezTo>
                      <a:pt x="1277" y="983"/>
                      <a:pt x="0" y="2198"/>
                      <a:pt x="304" y="3110"/>
                    </a:cubicBezTo>
                    <a:cubicBezTo>
                      <a:pt x="492" y="3675"/>
                      <a:pt x="1239" y="3971"/>
                      <a:pt x="2221" y="3971"/>
                    </a:cubicBezTo>
                    <a:cubicBezTo>
                      <a:pt x="2825" y="3971"/>
                      <a:pt x="3519" y="3859"/>
                      <a:pt x="4225" y="3627"/>
                    </a:cubicBezTo>
                    <a:cubicBezTo>
                      <a:pt x="6080" y="2989"/>
                      <a:pt x="7356" y="1773"/>
                      <a:pt x="7052" y="861"/>
                    </a:cubicBezTo>
                    <a:cubicBezTo>
                      <a:pt x="6864" y="297"/>
                      <a:pt x="6117" y="0"/>
                      <a:pt x="51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57"/>
              <p:cNvSpPr/>
              <p:nvPr/>
            </p:nvSpPr>
            <p:spPr>
              <a:xfrm>
                <a:off x="607200" y="2930525"/>
                <a:ext cx="183900" cy="96275"/>
              </a:xfrm>
              <a:custGeom>
                <a:avLst/>
                <a:gdLst/>
                <a:ahLst/>
                <a:cxnLst/>
                <a:rect l="l" t="t" r="r" b="b"/>
                <a:pathLst>
                  <a:path w="7356" h="3851" extrusionOk="0">
                    <a:moveTo>
                      <a:pt x="2462" y="0"/>
                    </a:moveTo>
                    <a:cubicBezTo>
                      <a:pt x="1317" y="0"/>
                      <a:pt x="442" y="354"/>
                      <a:pt x="274" y="983"/>
                    </a:cubicBezTo>
                    <a:cubicBezTo>
                      <a:pt x="0" y="1956"/>
                      <a:pt x="1338" y="3111"/>
                      <a:pt x="3222" y="3627"/>
                    </a:cubicBezTo>
                    <a:cubicBezTo>
                      <a:pt x="3817" y="3778"/>
                      <a:pt x="4391" y="3850"/>
                      <a:pt x="4909" y="3850"/>
                    </a:cubicBezTo>
                    <a:cubicBezTo>
                      <a:pt x="6057" y="3850"/>
                      <a:pt x="6924" y="3496"/>
                      <a:pt x="7113" y="2868"/>
                    </a:cubicBezTo>
                    <a:cubicBezTo>
                      <a:pt x="7356" y="1895"/>
                      <a:pt x="6049" y="770"/>
                      <a:pt x="4134" y="223"/>
                    </a:cubicBezTo>
                    <a:cubicBezTo>
                      <a:pt x="3549" y="72"/>
                      <a:pt x="2978" y="0"/>
                      <a:pt x="2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57"/>
              <p:cNvSpPr/>
              <p:nvPr/>
            </p:nvSpPr>
            <p:spPr>
              <a:xfrm>
                <a:off x="814650" y="2912525"/>
                <a:ext cx="119325" cy="164900"/>
              </a:xfrm>
              <a:custGeom>
                <a:avLst/>
                <a:gdLst/>
                <a:ahLst/>
                <a:cxnLst/>
                <a:rect l="l" t="t" r="r" b="b"/>
                <a:pathLst>
                  <a:path w="4773" h="6596" extrusionOk="0">
                    <a:moveTo>
                      <a:pt x="1314" y="0"/>
                    </a:moveTo>
                    <a:cubicBezTo>
                      <a:pt x="1171" y="0"/>
                      <a:pt x="1036" y="30"/>
                      <a:pt x="912" y="92"/>
                    </a:cubicBezTo>
                    <a:cubicBezTo>
                      <a:pt x="31" y="457"/>
                      <a:pt x="0" y="2250"/>
                      <a:pt x="791" y="4043"/>
                    </a:cubicBezTo>
                    <a:cubicBezTo>
                      <a:pt x="1494" y="5554"/>
                      <a:pt x="2598" y="6596"/>
                      <a:pt x="3455" y="6596"/>
                    </a:cubicBezTo>
                    <a:cubicBezTo>
                      <a:pt x="3598" y="6596"/>
                      <a:pt x="3734" y="6566"/>
                      <a:pt x="3861" y="6505"/>
                    </a:cubicBezTo>
                    <a:cubicBezTo>
                      <a:pt x="4742" y="6080"/>
                      <a:pt x="4772" y="4347"/>
                      <a:pt x="3982" y="2554"/>
                    </a:cubicBezTo>
                    <a:cubicBezTo>
                      <a:pt x="3255" y="1022"/>
                      <a:pt x="2151" y="0"/>
                      <a:pt x="13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57"/>
              <p:cNvSpPr/>
              <p:nvPr/>
            </p:nvSpPr>
            <p:spPr>
              <a:xfrm>
                <a:off x="785000" y="3109150"/>
                <a:ext cx="178600" cy="87700"/>
              </a:xfrm>
              <a:custGeom>
                <a:avLst/>
                <a:gdLst/>
                <a:ahLst/>
                <a:cxnLst/>
                <a:rect l="l" t="t" r="r" b="b"/>
                <a:pathLst>
                  <a:path w="7144" h="3508" extrusionOk="0">
                    <a:moveTo>
                      <a:pt x="3843" y="1"/>
                    </a:moveTo>
                    <a:cubicBezTo>
                      <a:pt x="3739" y="1"/>
                      <a:pt x="3633" y="3"/>
                      <a:pt x="3527" y="8"/>
                    </a:cubicBezTo>
                    <a:cubicBezTo>
                      <a:pt x="1582" y="69"/>
                      <a:pt x="1" y="890"/>
                      <a:pt x="31" y="1862"/>
                    </a:cubicBezTo>
                    <a:cubicBezTo>
                      <a:pt x="31" y="2769"/>
                      <a:pt x="1552" y="3507"/>
                      <a:pt x="3400" y="3507"/>
                    </a:cubicBezTo>
                    <a:cubicBezTo>
                      <a:pt x="3472" y="3507"/>
                      <a:pt x="3545" y="3506"/>
                      <a:pt x="3618" y="3504"/>
                    </a:cubicBezTo>
                    <a:cubicBezTo>
                      <a:pt x="5533" y="3413"/>
                      <a:pt x="7144" y="2622"/>
                      <a:pt x="7114" y="1650"/>
                    </a:cubicBezTo>
                    <a:cubicBezTo>
                      <a:pt x="7056" y="730"/>
                      <a:pt x="5641" y="1"/>
                      <a:pt x="38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57"/>
              <p:cNvSpPr/>
              <p:nvPr/>
            </p:nvSpPr>
            <p:spPr>
              <a:xfrm>
                <a:off x="956750" y="3019400"/>
                <a:ext cx="99575" cy="175350"/>
              </a:xfrm>
              <a:custGeom>
                <a:avLst/>
                <a:gdLst/>
                <a:ahLst/>
                <a:cxnLst/>
                <a:rect l="l" t="t" r="r" b="b"/>
                <a:pathLst>
                  <a:path w="3983" h="7014" extrusionOk="0">
                    <a:moveTo>
                      <a:pt x="1654" y="1"/>
                    </a:moveTo>
                    <a:cubicBezTo>
                      <a:pt x="1609" y="1"/>
                      <a:pt x="1565" y="4"/>
                      <a:pt x="1520" y="12"/>
                    </a:cubicBezTo>
                    <a:cubicBezTo>
                      <a:pt x="578" y="133"/>
                      <a:pt x="0" y="1805"/>
                      <a:pt x="274" y="3750"/>
                    </a:cubicBezTo>
                    <a:cubicBezTo>
                      <a:pt x="505" y="5602"/>
                      <a:pt x="1426" y="7013"/>
                      <a:pt x="2326" y="7013"/>
                    </a:cubicBezTo>
                    <a:cubicBezTo>
                      <a:pt x="2372" y="7013"/>
                      <a:pt x="2417" y="7010"/>
                      <a:pt x="2462" y="7003"/>
                    </a:cubicBezTo>
                    <a:cubicBezTo>
                      <a:pt x="3435" y="6911"/>
                      <a:pt x="3982" y="5240"/>
                      <a:pt x="3739" y="3294"/>
                    </a:cubicBezTo>
                    <a:cubicBezTo>
                      <a:pt x="3478" y="1441"/>
                      <a:pt x="2555" y="1"/>
                      <a:pt x="16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57"/>
              <p:cNvSpPr/>
              <p:nvPr/>
            </p:nvSpPr>
            <p:spPr>
              <a:xfrm>
                <a:off x="876200" y="3229400"/>
                <a:ext cx="183150" cy="91975"/>
              </a:xfrm>
              <a:custGeom>
                <a:avLst/>
                <a:gdLst/>
                <a:ahLst/>
                <a:cxnLst/>
                <a:rect l="l" t="t" r="r" b="b"/>
                <a:pathLst>
                  <a:path w="7326" h="3679" extrusionOk="0">
                    <a:moveTo>
                      <a:pt x="2713" y="1"/>
                    </a:moveTo>
                    <a:cubicBezTo>
                      <a:pt x="1354" y="1"/>
                      <a:pt x="324" y="451"/>
                      <a:pt x="183" y="1156"/>
                    </a:cubicBezTo>
                    <a:cubicBezTo>
                      <a:pt x="0" y="2098"/>
                      <a:pt x="1399" y="3162"/>
                      <a:pt x="3344" y="3557"/>
                    </a:cubicBezTo>
                    <a:cubicBezTo>
                      <a:pt x="3786" y="3640"/>
                      <a:pt x="4214" y="3679"/>
                      <a:pt x="4613" y="3679"/>
                    </a:cubicBezTo>
                    <a:cubicBezTo>
                      <a:pt x="5972" y="3679"/>
                      <a:pt x="7002" y="3228"/>
                      <a:pt x="7143" y="2524"/>
                    </a:cubicBezTo>
                    <a:cubicBezTo>
                      <a:pt x="7326" y="1581"/>
                      <a:pt x="5928" y="518"/>
                      <a:pt x="3982" y="122"/>
                    </a:cubicBezTo>
                    <a:cubicBezTo>
                      <a:pt x="3540" y="40"/>
                      <a:pt x="3112" y="1"/>
                      <a:pt x="27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57"/>
              <p:cNvSpPr/>
              <p:nvPr/>
            </p:nvSpPr>
            <p:spPr>
              <a:xfrm>
                <a:off x="1060100" y="3171600"/>
                <a:ext cx="95000" cy="177175"/>
              </a:xfrm>
              <a:custGeom>
                <a:avLst/>
                <a:gdLst/>
                <a:ahLst/>
                <a:cxnLst/>
                <a:rect l="l" t="t" r="r" b="b"/>
                <a:pathLst>
                  <a:path w="3800" h="7087" extrusionOk="0">
                    <a:moveTo>
                      <a:pt x="2164" y="1"/>
                    </a:moveTo>
                    <a:cubicBezTo>
                      <a:pt x="1239" y="1"/>
                      <a:pt x="301" y="1499"/>
                      <a:pt x="152" y="3407"/>
                    </a:cubicBezTo>
                    <a:cubicBezTo>
                      <a:pt x="0" y="5322"/>
                      <a:pt x="608" y="6994"/>
                      <a:pt x="1611" y="7085"/>
                    </a:cubicBezTo>
                    <a:cubicBezTo>
                      <a:pt x="1629" y="7086"/>
                      <a:pt x="1648" y="7087"/>
                      <a:pt x="1666" y="7087"/>
                    </a:cubicBezTo>
                    <a:cubicBezTo>
                      <a:pt x="2588" y="7087"/>
                      <a:pt x="3469" y="5589"/>
                      <a:pt x="3648" y="3711"/>
                    </a:cubicBezTo>
                    <a:cubicBezTo>
                      <a:pt x="3800" y="1766"/>
                      <a:pt x="3161" y="94"/>
                      <a:pt x="2219" y="3"/>
                    </a:cubicBezTo>
                    <a:cubicBezTo>
                      <a:pt x="2201" y="2"/>
                      <a:pt x="2183" y="1"/>
                      <a:pt x="21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57"/>
              <p:cNvSpPr/>
              <p:nvPr/>
            </p:nvSpPr>
            <p:spPr>
              <a:xfrm>
                <a:off x="949150" y="3366875"/>
                <a:ext cx="182400" cy="105025"/>
              </a:xfrm>
              <a:custGeom>
                <a:avLst/>
                <a:gdLst/>
                <a:ahLst/>
                <a:cxnLst/>
                <a:rect l="l" t="t" r="r" b="b"/>
                <a:pathLst>
                  <a:path w="7296" h="4201" extrusionOk="0">
                    <a:moveTo>
                      <a:pt x="2058" y="1"/>
                    </a:moveTo>
                    <a:cubicBezTo>
                      <a:pt x="1207" y="1"/>
                      <a:pt x="558" y="266"/>
                      <a:pt x="335" y="763"/>
                    </a:cubicBezTo>
                    <a:cubicBezTo>
                      <a:pt x="0" y="1614"/>
                      <a:pt x="1155" y="2952"/>
                      <a:pt x="2979" y="3712"/>
                    </a:cubicBezTo>
                    <a:cubicBezTo>
                      <a:pt x="3774" y="4043"/>
                      <a:pt x="4551" y="4201"/>
                      <a:pt x="5208" y="4201"/>
                    </a:cubicBezTo>
                    <a:cubicBezTo>
                      <a:pt x="6059" y="4201"/>
                      <a:pt x="6708" y="3936"/>
                      <a:pt x="6931" y="3438"/>
                    </a:cubicBezTo>
                    <a:cubicBezTo>
                      <a:pt x="7295" y="2526"/>
                      <a:pt x="6110" y="1250"/>
                      <a:pt x="4286" y="490"/>
                    </a:cubicBezTo>
                    <a:cubicBezTo>
                      <a:pt x="3492" y="159"/>
                      <a:pt x="2714" y="1"/>
                      <a:pt x="20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57"/>
              <p:cNvSpPr/>
              <p:nvPr/>
            </p:nvSpPr>
            <p:spPr>
              <a:xfrm>
                <a:off x="1124675" y="3345100"/>
                <a:ext cx="110225" cy="171725"/>
              </a:xfrm>
              <a:custGeom>
                <a:avLst/>
                <a:gdLst/>
                <a:ahLst/>
                <a:cxnLst/>
                <a:rect l="l" t="t" r="r" b="b"/>
                <a:pathLst>
                  <a:path w="4409" h="6869" extrusionOk="0">
                    <a:moveTo>
                      <a:pt x="2988" y="0"/>
                    </a:moveTo>
                    <a:cubicBezTo>
                      <a:pt x="2107" y="0"/>
                      <a:pt x="1027" y="1223"/>
                      <a:pt x="548" y="2941"/>
                    </a:cubicBezTo>
                    <a:cubicBezTo>
                      <a:pt x="1" y="4826"/>
                      <a:pt x="305" y="6558"/>
                      <a:pt x="1217" y="6832"/>
                    </a:cubicBezTo>
                    <a:cubicBezTo>
                      <a:pt x="1298" y="6856"/>
                      <a:pt x="1381" y="6868"/>
                      <a:pt x="1467" y="6868"/>
                    </a:cubicBezTo>
                    <a:cubicBezTo>
                      <a:pt x="2340" y="6868"/>
                      <a:pt x="3393" y="5631"/>
                      <a:pt x="3891" y="3914"/>
                    </a:cubicBezTo>
                    <a:cubicBezTo>
                      <a:pt x="4408" y="2029"/>
                      <a:pt x="4104" y="297"/>
                      <a:pt x="3192" y="23"/>
                    </a:cubicBezTo>
                    <a:cubicBezTo>
                      <a:pt x="3126" y="8"/>
                      <a:pt x="3057" y="0"/>
                      <a:pt x="29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57"/>
              <p:cNvSpPr/>
              <p:nvPr/>
            </p:nvSpPr>
            <p:spPr>
              <a:xfrm>
                <a:off x="993975" y="3527975"/>
                <a:ext cx="178600" cy="115175"/>
              </a:xfrm>
              <a:custGeom>
                <a:avLst/>
                <a:gdLst/>
                <a:ahLst/>
                <a:cxnLst/>
                <a:rect l="l" t="t" r="r" b="b"/>
                <a:pathLst>
                  <a:path w="7144" h="4607" extrusionOk="0">
                    <a:moveTo>
                      <a:pt x="1824" y="0"/>
                    </a:moveTo>
                    <a:cubicBezTo>
                      <a:pt x="1174" y="0"/>
                      <a:pt x="669" y="200"/>
                      <a:pt x="457" y="611"/>
                    </a:cubicBezTo>
                    <a:cubicBezTo>
                      <a:pt x="1" y="1462"/>
                      <a:pt x="1034" y="2891"/>
                      <a:pt x="2736" y="3833"/>
                    </a:cubicBezTo>
                    <a:cubicBezTo>
                      <a:pt x="3636" y="4347"/>
                      <a:pt x="4562" y="4607"/>
                      <a:pt x="5301" y="4607"/>
                    </a:cubicBezTo>
                    <a:cubicBezTo>
                      <a:pt x="5961" y="4607"/>
                      <a:pt x="6473" y="4401"/>
                      <a:pt x="6688" y="3985"/>
                    </a:cubicBezTo>
                    <a:cubicBezTo>
                      <a:pt x="7144" y="3164"/>
                      <a:pt x="6110" y="1705"/>
                      <a:pt x="4408" y="763"/>
                    </a:cubicBezTo>
                    <a:cubicBezTo>
                      <a:pt x="3500" y="261"/>
                      <a:pt x="2567" y="0"/>
                      <a:pt x="18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57"/>
              <p:cNvSpPr/>
              <p:nvPr/>
            </p:nvSpPr>
            <p:spPr>
              <a:xfrm>
                <a:off x="1161925" y="3530150"/>
                <a:ext cx="118550" cy="167000"/>
              </a:xfrm>
              <a:custGeom>
                <a:avLst/>
                <a:gdLst/>
                <a:ahLst/>
                <a:cxnLst/>
                <a:rect l="l" t="t" r="r" b="b"/>
                <a:pathLst>
                  <a:path w="4742" h="6680" extrusionOk="0">
                    <a:moveTo>
                      <a:pt x="3390" y="1"/>
                    </a:moveTo>
                    <a:cubicBezTo>
                      <a:pt x="2533" y="1"/>
                      <a:pt x="1425" y="1082"/>
                      <a:pt x="760" y="2652"/>
                    </a:cubicBezTo>
                    <a:cubicBezTo>
                      <a:pt x="0" y="4476"/>
                      <a:pt x="122" y="6239"/>
                      <a:pt x="1034" y="6603"/>
                    </a:cubicBezTo>
                    <a:cubicBezTo>
                      <a:pt x="1148" y="6655"/>
                      <a:pt x="1271" y="6679"/>
                      <a:pt x="1400" y="6679"/>
                    </a:cubicBezTo>
                    <a:cubicBezTo>
                      <a:pt x="2260" y="6679"/>
                      <a:pt x="3374" y="5579"/>
                      <a:pt x="3982" y="4020"/>
                    </a:cubicBezTo>
                    <a:cubicBezTo>
                      <a:pt x="4742" y="2196"/>
                      <a:pt x="4651" y="463"/>
                      <a:pt x="3739" y="68"/>
                    </a:cubicBezTo>
                    <a:cubicBezTo>
                      <a:pt x="3629" y="23"/>
                      <a:pt x="3512" y="1"/>
                      <a:pt x="33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57"/>
              <p:cNvSpPr/>
              <p:nvPr/>
            </p:nvSpPr>
            <p:spPr>
              <a:xfrm>
                <a:off x="1420275" y="2964775"/>
                <a:ext cx="448375" cy="763900"/>
              </a:xfrm>
              <a:custGeom>
                <a:avLst/>
                <a:gdLst/>
                <a:ahLst/>
                <a:cxnLst/>
                <a:rect l="l" t="t" r="r" b="b"/>
                <a:pathLst>
                  <a:path w="17935" h="30556" extrusionOk="0">
                    <a:moveTo>
                      <a:pt x="17556" y="1"/>
                    </a:moveTo>
                    <a:cubicBezTo>
                      <a:pt x="17530" y="1"/>
                      <a:pt x="17504" y="3"/>
                      <a:pt x="17478" y="8"/>
                    </a:cubicBezTo>
                    <a:cubicBezTo>
                      <a:pt x="882" y="6726"/>
                      <a:pt x="31" y="29978"/>
                      <a:pt x="31" y="30252"/>
                    </a:cubicBezTo>
                    <a:cubicBezTo>
                      <a:pt x="1" y="30404"/>
                      <a:pt x="153" y="30556"/>
                      <a:pt x="335" y="30556"/>
                    </a:cubicBezTo>
                    <a:cubicBezTo>
                      <a:pt x="548" y="30556"/>
                      <a:pt x="639" y="30404"/>
                      <a:pt x="700" y="30252"/>
                    </a:cubicBezTo>
                    <a:cubicBezTo>
                      <a:pt x="700" y="30009"/>
                      <a:pt x="1521" y="7181"/>
                      <a:pt x="17721" y="616"/>
                    </a:cubicBezTo>
                    <a:cubicBezTo>
                      <a:pt x="17873" y="525"/>
                      <a:pt x="17934" y="342"/>
                      <a:pt x="17904" y="191"/>
                    </a:cubicBezTo>
                    <a:cubicBezTo>
                      <a:pt x="17828" y="64"/>
                      <a:pt x="17689" y="1"/>
                      <a:pt x="175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57"/>
              <p:cNvSpPr/>
              <p:nvPr/>
            </p:nvSpPr>
            <p:spPr>
              <a:xfrm>
                <a:off x="1756925" y="3011325"/>
                <a:ext cx="183150" cy="99775"/>
              </a:xfrm>
              <a:custGeom>
                <a:avLst/>
                <a:gdLst/>
                <a:ahLst/>
                <a:cxnLst/>
                <a:rect l="l" t="t" r="r" b="b"/>
                <a:pathLst>
                  <a:path w="7326" h="3991" extrusionOk="0">
                    <a:moveTo>
                      <a:pt x="2243" y="0"/>
                    </a:moveTo>
                    <a:cubicBezTo>
                      <a:pt x="1249" y="0"/>
                      <a:pt x="495" y="309"/>
                      <a:pt x="304" y="882"/>
                    </a:cubicBezTo>
                    <a:cubicBezTo>
                      <a:pt x="0" y="1794"/>
                      <a:pt x="1246" y="3009"/>
                      <a:pt x="3100" y="3648"/>
                    </a:cubicBezTo>
                    <a:cubicBezTo>
                      <a:pt x="3790" y="3878"/>
                      <a:pt x="4476" y="3990"/>
                      <a:pt x="5078" y="3990"/>
                    </a:cubicBezTo>
                    <a:cubicBezTo>
                      <a:pt x="6068" y="3990"/>
                      <a:pt x="6832" y="3686"/>
                      <a:pt x="7021" y="3101"/>
                    </a:cubicBezTo>
                    <a:cubicBezTo>
                      <a:pt x="7325" y="2219"/>
                      <a:pt x="6079" y="943"/>
                      <a:pt x="4195" y="335"/>
                    </a:cubicBezTo>
                    <a:cubicBezTo>
                      <a:pt x="3505" y="108"/>
                      <a:pt x="2832" y="0"/>
                      <a:pt x="22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57"/>
              <p:cNvSpPr/>
              <p:nvPr/>
            </p:nvSpPr>
            <p:spPr>
              <a:xfrm>
                <a:off x="1817700" y="2914550"/>
                <a:ext cx="183150" cy="95875"/>
              </a:xfrm>
              <a:custGeom>
                <a:avLst/>
                <a:gdLst/>
                <a:ahLst/>
                <a:cxnLst/>
                <a:rect l="l" t="t" r="r" b="b"/>
                <a:pathLst>
                  <a:path w="7326" h="3835" extrusionOk="0">
                    <a:moveTo>
                      <a:pt x="4895" y="1"/>
                    </a:moveTo>
                    <a:cubicBezTo>
                      <a:pt x="4379" y="1"/>
                      <a:pt x="3808" y="73"/>
                      <a:pt x="3223" y="224"/>
                    </a:cubicBezTo>
                    <a:cubicBezTo>
                      <a:pt x="1308" y="771"/>
                      <a:pt x="1" y="1896"/>
                      <a:pt x="244" y="2838"/>
                    </a:cubicBezTo>
                    <a:cubicBezTo>
                      <a:pt x="432" y="3466"/>
                      <a:pt x="1298" y="3834"/>
                      <a:pt x="2444" y="3834"/>
                    </a:cubicBezTo>
                    <a:cubicBezTo>
                      <a:pt x="2962" y="3834"/>
                      <a:pt x="3538" y="3759"/>
                      <a:pt x="4135" y="3598"/>
                    </a:cubicBezTo>
                    <a:cubicBezTo>
                      <a:pt x="5989" y="3111"/>
                      <a:pt x="7326" y="1926"/>
                      <a:pt x="7083" y="984"/>
                    </a:cubicBezTo>
                    <a:cubicBezTo>
                      <a:pt x="6915" y="355"/>
                      <a:pt x="6040" y="1"/>
                      <a:pt x="48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57"/>
              <p:cNvSpPr/>
              <p:nvPr/>
            </p:nvSpPr>
            <p:spPr>
              <a:xfrm>
                <a:off x="1674075" y="2895075"/>
                <a:ext cx="120850" cy="164925"/>
              </a:xfrm>
              <a:custGeom>
                <a:avLst/>
                <a:gdLst/>
                <a:ahLst/>
                <a:cxnLst/>
                <a:rect l="l" t="t" r="r" b="b"/>
                <a:pathLst>
                  <a:path w="4834" h="6597" extrusionOk="0">
                    <a:moveTo>
                      <a:pt x="3467" y="1"/>
                    </a:moveTo>
                    <a:cubicBezTo>
                      <a:pt x="2629" y="1"/>
                      <a:pt x="1520" y="1043"/>
                      <a:pt x="791" y="2553"/>
                    </a:cubicBezTo>
                    <a:cubicBezTo>
                      <a:pt x="1" y="4346"/>
                      <a:pt x="31" y="6109"/>
                      <a:pt x="913" y="6504"/>
                    </a:cubicBezTo>
                    <a:cubicBezTo>
                      <a:pt x="1041" y="6566"/>
                      <a:pt x="1180" y="6596"/>
                      <a:pt x="1326" y="6596"/>
                    </a:cubicBezTo>
                    <a:cubicBezTo>
                      <a:pt x="2181" y="6596"/>
                      <a:pt x="3282" y="5574"/>
                      <a:pt x="3983" y="4042"/>
                    </a:cubicBezTo>
                    <a:cubicBezTo>
                      <a:pt x="4834" y="2310"/>
                      <a:pt x="4743" y="516"/>
                      <a:pt x="3861" y="91"/>
                    </a:cubicBezTo>
                    <a:cubicBezTo>
                      <a:pt x="3739" y="30"/>
                      <a:pt x="3607" y="1"/>
                      <a:pt x="34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57"/>
              <p:cNvSpPr/>
              <p:nvPr/>
            </p:nvSpPr>
            <p:spPr>
              <a:xfrm>
                <a:off x="1644450" y="3093200"/>
                <a:ext cx="178600" cy="87625"/>
              </a:xfrm>
              <a:custGeom>
                <a:avLst/>
                <a:gdLst/>
                <a:ahLst/>
                <a:cxnLst/>
                <a:rect l="l" t="t" r="r" b="b"/>
                <a:pathLst>
                  <a:path w="7144" h="3505" extrusionOk="0">
                    <a:moveTo>
                      <a:pt x="3302" y="1"/>
                    </a:moveTo>
                    <a:cubicBezTo>
                      <a:pt x="1504" y="1"/>
                      <a:pt x="88" y="728"/>
                      <a:pt x="31" y="1619"/>
                    </a:cubicBezTo>
                    <a:cubicBezTo>
                      <a:pt x="0" y="2622"/>
                      <a:pt x="1611" y="3412"/>
                      <a:pt x="3526" y="3503"/>
                    </a:cubicBezTo>
                    <a:cubicBezTo>
                      <a:pt x="3566" y="3504"/>
                      <a:pt x="3606" y="3504"/>
                      <a:pt x="3645" y="3504"/>
                    </a:cubicBezTo>
                    <a:cubicBezTo>
                      <a:pt x="5566" y="3504"/>
                      <a:pt x="7113" y="2785"/>
                      <a:pt x="7113" y="1862"/>
                    </a:cubicBezTo>
                    <a:cubicBezTo>
                      <a:pt x="7143" y="859"/>
                      <a:pt x="5563" y="69"/>
                      <a:pt x="3618" y="8"/>
                    </a:cubicBezTo>
                    <a:cubicBezTo>
                      <a:pt x="3511" y="3"/>
                      <a:pt x="3406" y="1"/>
                      <a:pt x="33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57"/>
              <p:cNvSpPr/>
              <p:nvPr/>
            </p:nvSpPr>
            <p:spPr>
              <a:xfrm>
                <a:off x="1551750" y="3003450"/>
                <a:ext cx="99550" cy="175325"/>
              </a:xfrm>
              <a:custGeom>
                <a:avLst/>
                <a:gdLst/>
                <a:ahLst/>
                <a:cxnLst/>
                <a:rect l="l" t="t" r="r" b="b"/>
                <a:pathLst>
                  <a:path w="3982" h="7013" extrusionOk="0">
                    <a:moveTo>
                      <a:pt x="2329" y="1"/>
                    </a:moveTo>
                    <a:cubicBezTo>
                      <a:pt x="1427" y="1"/>
                      <a:pt x="504" y="1440"/>
                      <a:pt x="243" y="3294"/>
                    </a:cubicBezTo>
                    <a:cubicBezTo>
                      <a:pt x="0" y="5209"/>
                      <a:pt x="547" y="6881"/>
                      <a:pt x="1520" y="7002"/>
                    </a:cubicBezTo>
                    <a:cubicBezTo>
                      <a:pt x="1564" y="7009"/>
                      <a:pt x="1609" y="7013"/>
                      <a:pt x="1653" y="7013"/>
                    </a:cubicBezTo>
                    <a:cubicBezTo>
                      <a:pt x="2552" y="7013"/>
                      <a:pt x="3448" y="5575"/>
                      <a:pt x="3708" y="3750"/>
                    </a:cubicBezTo>
                    <a:cubicBezTo>
                      <a:pt x="3982" y="1805"/>
                      <a:pt x="3405" y="133"/>
                      <a:pt x="2462" y="11"/>
                    </a:cubicBezTo>
                    <a:cubicBezTo>
                      <a:pt x="2418" y="4"/>
                      <a:pt x="2373" y="1"/>
                      <a:pt x="23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57"/>
              <p:cNvSpPr/>
              <p:nvPr/>
            </p:nvSpPr>
            <p:spPr>
              <a:xfrm>
                <a:off x="1549475" y="3213450"/>
                <a:ext cx="182375" cy="91975"/>
              </a:xfrm>
              <a:custGeom>
                <a:avLst/>
                <a:gdLst/>
                <a:ahLst/>
                <a:cxnLst/>
                <a:rect l="l" t="t" r="r" b="b"/>
                <a:pathLst>
                  <a:path w="7295" h="3679" extrusionOk="0">
                    <a:moveTo>
                      <a:pt x="4613" y="0"/>
                    </a:moveTo>
                    <a:cubicBezTo>
                      <a:pt x="4213" y="0"/>
                      <a:pt x="3785" y="39"/>
                      <a:pt x="3344" y="122"/>
                    </a:cubicBezTo>
                    <a:cubicBezTo>
                      <a:pt x="1398" y="517"/>
                      <a:pt x="0" y="1581"/>
                      <a:pt x="182" y="2523"/>
                    </a:cubicBezTo>
                    <a:cubicBezTo>
                      <a:pt x="347" y="3228"/>
                      <a:pt x="1383" y="3679"/>
                      <a:pt x="2729" y="3679"/>
                    </a:cubicBezTo>
                    <a:cubicBezTo>
                      <a:pt x="3124" y="3679"/>
                      <a:pt x="3547" y="3640"/>
                      <a:pt x="3982" y="3557"/>
                    </a:cubicBezTo>
                    <a:cubicBezTo>
                      <a:pt x="5897" y="3162"/>
                      <a:pt x="7295" y="2098"/>
                      <a:pt x="7143" y="1156"/>
                    </a:cubicBezTo>
                    <a:cubicBezTo>
                      <a:pt x="7002" y="451"/>
                      <a:pt x="5972" y="0"/>
                      <a:pt x="46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57"/>
              <p:cNvSpPr/>
              <p:nvPr/>
            </p:nvSpPr>
            <p:spPr>
              <a:xfrm>
                <a:off x="1453725" y="3154850"/>
                <a:ext cx="95000" cy="176500"/>
              </a:xfrm>
              <a:custGeom>
                <a:avLst/>
                <a:gdLst/>
                <a:ahLst/>
                <a:cxnLst/>
                <a:rect l="l" t="t" r="r" b="b"/>
                <a:pathLst>
                  <a:path w="3800" h="7060" extrusionOk="0">
                    <a:moveTo>
                      <a:pt x="1664" y="0"/>
                    </a:moveTo>
                    <a:cubicBezTo>
                      <a:pt x="1636" y="0"/>
                      <a:pt x="1609" y="1"/>
                      <a:pt x="1581" y="4"/>
                    </a:cubicBezTo>
                    <a:cubicBezTo>
                      <a:pt x="638" y="65"/>
                      <a:pt x="0" y="1737"/>
                      <a:pt x="152" y="3682"/>
                    </a:cubicBezTo>
                    <a:cubicBezTo>
                      <a:pt x="329" y="5572"/>
                      <a:pt x="1195" y="7060"/>
                      <a:pt x="2108" y="7060"/>
                    </a:cubicBezTo>
                    <a:cubicBezTo>
                      <a:pt x="2135" y="7060"/>
                      <a:pt x="2162" y="7058"/>
                      <a:pt x="2189" y="7056"/>
                    </a:cubicBezTo>
                    <a:cubicBezTo>
                      <a:pt x="3192" y="6995"/>
                      <a:pt x="3800" y="5323"/>
                      <a:pt x="3648" y="3378"/>
                    </a:cubicBezTo>
                    <a:cubicBezTo>
                      <a:pt x="3470" y="1488"/>
                      <a:pt x="2605" y="0"/>
                      <a:pt x="16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57"/>
              <p:cNvSpPr/>
              <p:nvPr/>
            </p:nvSpPr>
            <p:spPr>
              <a:xfrm>
                <a:off x="1477275" y="3349400"/>
                <a:ext cx="182400" cy="105775"/>
              </a:xfrm>
              <a:custGeom>
                <a:avLst/>
                <a:gdLst/>
                <a:ahLst/>
                <a:cxnLst/>
                <a:rect l="l" t="t" r="r" b="b"/>
                <a:pathLst>
                  <a:path w="7296" h="4231" extrusionOk="0">
                    <a:moveTo>
                      <a:pt x="5238" y="1"/>
                    </a:moveTo>
                    <a:cubicBezTo>
                      <a:pt x="4581" y="1"/>
                      <a:pt x="3804" y="159"/>
                      <a:pt x="3010" y="490"/>
                    </a:cubicBezTo>
                    <a:cubicBezTo>
                      <a:pt x="1186" y="1250"/>
                      <a:pt x="0" y="2557"/>
                      <a:pt x="396" y="3468"/>
                    </a:cubicBezTo>
                    <a:cubicBezTo>
                      <a:pt x="601" y="3966"/>
                      <a:pt x="1243" y="4231"/>
                      <a:pt x="2096" y="4231"/>
                    </a:cubicBezTo>
                    <a:cubicBezTo>
                      <a:pt x="2755" y="4231"/>
                      <a:pt x="3539" y="4073"/>
                      <a:pt x="4347" y="3742"/>
                    </a:cubicBezTo>
                    <a:cubicBezTo>
                      <a:pt x="6110" y="3012"/>
                      <a:pt x="7295" y="1675"/>
                      <a:pt x="6961" y="763"/>
                    </a:cubicBezTo>
                    <a:cubicBezTo>
                      <a:pt x="6738" y="266"/>
                      <a:pt x="6089" y="1"/>
                      <a:pt x="52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57"/>
              <p:cNvSpPr/>
              <p:nvPr/>
            </p:nvSpPr>
            <p:spPr>
              <a:xfrm>
                <a:off x="1373925" y="3328800"/>
                <a:ext cx="110200" cy="171900"/>
              </a:xfrm>
              <a:custGeom>
                <a:avLst/>
                <a:gdLst/>
                <a:ahLst/>
                <a:cxnLst/>
                <a:rect l="l" t="t" r="r" b="b"/>
                <a:pathLst>
                  <a:path w="4408" h="6876" extrusionOk="0">
                    <a:moveTo>
                      <a:pt x="1467" y="1"/>
                    </a:moveTo>
                    <a:cubicBezTo>
                      <a:pt x="1381" y="1"/>
                      <a:pt x="1298" y="13"/>
                      <a:pt x="1216" y="37"/>
                    </a:cubicBezTo>
                    <a:cubicBezTo>
                      <a:pt x="305" y="311"/>
                      <a:pt x="1" y="2043"/>
                      <a:pt x="517" y="3897"/>
                    </a:cubicBezTo>
                    <a:cubicBezTo>
                      <a:pt x="1020" y="5655"/>
                      <a:pt x="2086" y="6875"/>
                      <a:pt x="2962" y="6875"/>
                    </a:cubicBezTo>
                    <a:cubicBezTo>
                      <a:pt x="3041" y="6875"/>
                      <a:pt x="3117" y="6866"/>
                      <a:pt x="3192" y="6846"/>
                    </a:cubicBezTo>
                    <a:cubicBezTo>
                      <a:pt x="4104" y="6572"/>
                      <a:pt x="4408" y="4809"/>
                      <a:pt x="3861" y="2955"/>
                    </a:cubicBezTo>
                    <a:cubicBezTo>
                      <a:pt x="3390" y="1238"/>
                      <a:pt x="2339" y="1"/>
                      <a:pt x="14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57"/>
              <p:cNvSpPr/>
              <p:nvPr/>
            </p:nvSpPr>
            <p:spPr>
              <a:xfrm>
                <a:off x="1435475" y="3512000"/>
                <a:ext cx="178600" cy="114925"/>
              </a:xfrm>
              <a:custGeom>
                <a:avLst/>
                <a:gdLst/>
                <a:ahLst/>
                <a:cxnLst/>
                <a:rect l="l" t="t" r="r" b="b"/>
                <a:pathLst>
                  <a:path w="7144" h="4597" extrusionOk="0">
                    <a:moveTo>
                      <a:pt x="5321" y="1"/>
                    </a:moveTo>
                    <a:cubicBezTo>
                      <a:pt x="4578" y="1"/>
                      <a:pt x="3644" y="261"/>
                      <a:pt x="2736" y="764"/>
                    </a:cubicBezTo>
                    <a:cubicBezTo>
                      <a:pt x="1034" y="1706"/>
                      <a:pt x="1" y="3165"/>
                      <a:pt x="457" y="3986"/>
                    </a:cubicBezTo>
                    <a:cubicBezTo>
                      <a:pt x="669" y="4397"/>
                      <a:pt x="1174" y="4597"/>
                      <a:pt x="1824" y="4597"/>
                    </a:cubicBezTo>
                    <a:cubicBezTo>
                      <a:pt x="2567" y="4597"/>
                      <a:pt x="3500" y="4336"/>
                      <a:pt x="4408" y="3834"/>
                    </a:cubicBezTo>
                    <a:cubicBezTo>
                      <a:pt x="6171" y="2892"/>
                      <a:pt x="7144" y="1433"/>
                      <a:pt x="6688" y="612"/>
                    </a:cubicBezTo>
                    <a:cubicBezTo>
                      <a:pt x="6475" y="200"/>
                      <a:pt x="5971" y="1"/>
                      <a:pt x="53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57"/>
              <p:cNvSpPr/>
              <p:nvPr/>
            </p:nvSpPr>
            <p:spPr>
              <a:xfrm>
                <a:off x="1328325" y="3513950"/>
                <a:ext cx="118575" cy="167025"/>
              </a:xfrm>
              <a:custGeom>
                <a:avLst/>
                <a:gdLst/>
                <a:ahLst/>
                <a:cxnLst/>
                <a:rect l="l" t="t" r="r" b="b"/>
                <a:pathLst>
                  <a:path w="4743" h="6681" extrusionOk="0">
                    <a:moveTo>
                      <a:pt x="1396" y="0"/>
                    </a:moveTo>
                    <a:cubicBezTo>
                      <a:pt x="1268" y="0"/>
                      <a:pt x="1147" y="26"/>
                      <a:pt x="1034" y="78"/>
                    </a:cubicBezTo>
                    <a:cubicBezTo>
                      <a:pt x="122" y="443"/>
                      <a:pt x="1" y="2206"/>
                      <a:pt x="761" y="4029"/>
                    </a:cubicBezTo>
                    <a:cubicBezTo>
                      <a:pt x="1399" y="5599"/>
                      <a:pt x="2527" y="6680"/>
                      <a:pt x="3369" y="6680"/>
                    </a:cubicBezTo>
                    <a:cubicBezTo>
                      <a:pt x="3489" y="6680"/>
                      <a:pt x="3603" y="6658"/>
                      <a:pt x="3709" y="6613"/>
                    </a:cubicBezTo>
                    <a:cubicBezTo>
                      <a:pt x="4621" y="6218"/>
                      <a:pt x="4743" y="4485"/>
                      <a:pt x="3983" y="2662"/>
                    </a:cubicBezTo>
                    <a:cubicBezTo>
                      <a:pt x="3323" y="1079"/>
                      <a:pt x="2230" y="0"/>
                      <a:pt x="1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57"/>
              <p:cNvSpPr/>
              <p:nvPr/>
            </p:nvSpPr>
            <p:spPr>
              <a:xfrm>
                <a:off x="866325" y="3178575"/>
                <a:ext cx="884525" cy="372300"/>
              </a:xfrm>
              <a:custGeom>
                <a:avLst/>
                <a:gdLst/>
                <a:ahLst/>
                <a:cxnLst/>
                <a:rect l="l" t="t" r="r" b="b"/>
                <a:pathLst>
                  <a:path w="35381" h="14892" extrusionOk="0">
                    <a:moveTo>
                      <a:pt x="17931" y="0"/>
                    </a:moveTo>
                    <a:cubicBezTo>
                      <a:pt x="17649" y="0"/>
                      <a:pt x="17356" y="9"/>
                      <a:pt x="17052" y="28"/>
                    </a:cubicBezTo>
                    <a:cubicBezTo>
                      <a:pt x="11733" y="392"/>
                      <a:pt x="10213" y="6380"/>
                      <a:pt x="6414" y="9450"/>
                    </a:cubicBezTo>
                    <a:cubicBezTo>
                      <a:pt x="5927" y="9754"/>
                      <a:pt x="5532" y="10119"/>
                      <a:pt x="5076" y="10453"/>
                    </a:cubicBezTo>
                    <a:cubicBezTo>
                      <a:pt x="4833" y="10636"/>
                      <a:pt x="4620" y="10788"/>
                      <a:pt x="4377" y="10940"/>
                    </a:cubicBezTo>
                    <a:cubicBezTo>
                      <a:pt x="2888" y="12125"/>
                      <a:pt x="0" y="14891"/>
                      <a:pt x="6171" y="14891"/>
                    </a:cubicBezTo>
                    <a:lnTo>
                      <a:pt x="31825" y="14891"/>
                    </a:lnTo>
                    <a:cubicBezTo>
                      <a:pt x="31825" y="14891"/>
                      <a:pt x="35381" y="14587"/>
                      <a:pt x="31825" y="10970"/>
                    </a:cubicBezTo>
                    <a:cubicBezTo>
                      <a:pt x="30457" y="9572"/>
                      <a:pt x="28451" y="8022"/>
                      <a:pt x="27508" y="6715"/>
                    </a:cubicBezTo>
                    <a:cubicBezTo>
                      <a:pt x="24608" y="2666"/>
                      <a:pt x="22766" y="0"/>
                      <a:pt x="179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57"/>
              <p:cNvSpPr/>
              <p:nvPr/>
            </p:nvSpPr>
            <p:spPr>
              <a:xfrm>
                <a:off x="1190800" y="2882150"/>
                <a:ext cx="419475" cy="364750"/>
              </a:xfrm>
              <a:custGeom>
                <a:avLst/>
                <a:gdLst/>
                <a:ahLst/>
                <a:cxnLst/>
                <a:rect l="l" t="t" r="r" b="b"/>
                <a:pathLst>
                  <a:path w="16779" h="14590" extrusionOk="0">
                    <a:moveTo>
                      <a:pt x="16779" y="0"/>
                    </a:moveTo>
                    <a:lnTo>
                      <a:pt x="16779" y="0"/>
                    </a:lnTo>
                    <a:cubicBezTo>
                      <a:pt x="14833" y="182"/>
                      <a:pt x="12797" y="304"/>
                      <a:pt x="11034" y="608"/>
                    </a:cubicBezTo>
                    <a:cubicBezTo>
                      <a:pt x="8815" y="1064"/>
                      <a:pt x="6596" y="1915"/>
                      <a:pt x="4772" y="3192"/>
                    </a:cubicBezTo>
                    <a:cubicBezTo>
                      <a:pt x="669" y="6018"/>
                      <a:pt x="0" y="11794"/>
                      <a:pt x="4651" y="14590"/>
                    </a:cubicBezTo>
                    <a:cubicBezTo>
                      <a:pt x="6566" y="13769"/>
                      <a:pt x="8845" y="11854"/>
                      <a:pt x="9940" y="9970"/>
                    </a:cubicBezTo>
                    <a:cubicBezTo>
                      <a:pt x="11125" y="7751"/>
                      <a:pt x="11703" y="5471"/>
                      <a:pt x="13162" y="3435"/>
                    </a:cubicBezTo>
                    <a:cubicBezTo>
                      <a:pt x="13921" y="2310"/>
                      <a:pt x="14955" y="1064"/>
                      <a:pt x="16779" y="0"/>
                    </a:cubicBezTo>
                    <a:close/>
                  </a:path>
                </a:pathLst>
              </a:custGeom>
              <a:solidFill>
                <a:srgbClr val="E5A4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57"/>
              <p:cNvSpPr/>
              <p:nvPr/>
            </p:nvSpPr>
            <p:spPr>
              <a:xfrm>
                <a:off x="1032725" y="2882150"/>
                <a:ext cx="398975" cy="386025"/>
              </a:xfrm>
              <a:custGeom>
                <a:avLst/>
                <a:gdLst/>
                <a:ahLst/>
                <a:cxnLst/>
                <a:rect l="l" t="t" r="r" b="b"/>
                <a:pathLst>
                  <a:path w="15959" h="15441" extrusionOk="0">
                    <a:moveTo>
                      <a:pt x="1" y="0"/>
                    </a:moveTo>
                    <a:lnTo>
                      <a:pt x="1" y="0"/>
                    </a:lnTo>
                    <a:cubicBezTo>
                      <a:pt x="1733" y="1155"/>
                      <a:pt x="2706" y="2462"/>
                      <a:pt x="3375" y="3647"/>
                    </a:cubicBezTo>
                    <a:cubicBezTo>
                      <a:pt x="4743" y="5806"/>
                      <a:pt x="5168" y="8146"/>
                      <a:pt x="6171" y="10426"/>
                    </a:cubicBezTo>
                    <a:cubicBezTo>
                      <a:pt x="7114" y="12401"/>
                      <a:pt x="9241" y="14438"/>
                      <a:pt x="11095" y="15441"/>
                    </a:cubicBezTo>
                    <a:cubicBezTo>
                      <a:pt x="15959" y="12918"/>
                      <a:pt x="15655" y="7143"/>
                      <a:pt x="11734" y="4043"/>
                    </a:cubicBezTo>
                    <a:cubicBezTo>
                      <a:pt x="10001" y="2584"/>
                      <a:pt x="7873" y="1611"/>
                      <a:pt x="5655" y="1003"/>
                    </a:cubicBezTo>
                    <a:cubicBezTo>
                      <a:pt x="3983" y="578"/>
                      <a:pt x="1885" y="304"/>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57"/>
              <p:cNvSpPr/>
              <p:nvPr/>
            </p:nvSpPr>
            <p:spPr>
              <a:xfrm>
                <a:off x="797925" y="3353275"/>
                <a:ext cx="1031200" cy="1048675"/>
              </a:xfrm>
              <a:custGeom>
                <a:avLst/>
                <a:gdLst/>
                <a:ahLst/>
                <a:cxnLst/>
                <a:rect l="l" t="t" r="r" b="b"/>
                <a:pathLst>
                  <a:path w="41248" h="41947" extrusionOk="0">
                    <a:moveTo>
                      <a:pt x="1" y="0"/>
                    </a:moveTo>
                    <a:lnTo>
                      <a:pt x="4560" y="41946"/>
                    </a:lnTo>
                    <a:lnTo>
                      <a:pt x="36719" y="41946"/>
                    </a:lnTo>
                    <a:lnTo>
                      <a:pt x="412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57"/>
              <p:cNvSpPr/>
              <p:nvPr/>
            </p:nvSpPr>
            <p:spPr>
              <a:xfrm>
                <a:off x="747025" y="3287925"/>
                <a:ext cx="1133775" cy="130725"/>
              </a:xfrm>
              <a:custGeom>
                <a:avLst/>
                <a:gdLst/>
                <a:ahLst/>
                <a:cxnLst/>
                <a:rect l="l" t="t" r="r" b="b"/>
                <a:pathLst>
                  <a:path w="45351" h="5229" extrusionOk="0">
                    <a:moveTo>
                      <a:pt x="2614" y="0"/>
                    </a:moveTo>
                    <a:cubicBezTo>
                      <a:pt x="1186" y="0"/>
                      <a:pt x="0" y="1186"/>
                      <a:pt x="0" y="2614"/>
                    </a:cubicBezTo>
                    <a:cubicBezTo>
                      <a:pt x="0" y="4073"/>
                      <a:pt x="1186" y="5228"/>
                      <a:pt x="2614" y="5228"/>
                    </a:cubicBezTo>
                    <a:lnTo>
                      <a:pt x="42737" y="5228"/>
                    </a:lnTo>
                    <a:cubicBezTo>
                      <a:pt x="44196" y="5228"/>
                      <a:pt x="45351" y="4073"/>
                      <a:pt x="45351" y="2614"/>
                    </a:cubicBezTo>
                    <a:cubicBezTo>
                      <a:pt x="45351" y="1186"/>
                      <a:pt x="44196" y="0"/>
                      <a:pt x="427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57"/>
              <p:cNvSpPr/>
              <p:nvPr/>
            </p:nvSpPr>
            <p:spPr>
              <a:xfrm>
                <a:off x="732575" y="3537925"/>
                <a:ext cx="1116300" cy="331325"/>
              </a:xfrm>
              <a:custGeom>
                <a:avLst/>
                <a:gdLst/>
                <a:ahLst/>
                <a:cxnLst/>
                <a:rect l="l" t="t" r="r" b="b"/>
                <a:pathLst>
                  <a:path w="44652" h="13253" extrusionOk="0">
                    <a:moveTo>
                      <a:pt x="1" y="0"/>
                    </a:moveTo>
                    <a:lnTo>
                      <a:pt x="1" y="13253"/>
                    </a:lnTo>
                    <a:lnTo>
                      <a:pt x="44652" y="13253"/>
                    </a:lnTo>
                    <a:lnTo>
                      <a:pt x="4465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57"/>
              <p:cNvSpPr/>
              <p:nvPr/>
            </p:nvSpPr>
            <p:spPr>
              <a:xfrm>
                <a:off x="961300" y="3602525"/>
                <a:ext cx="134525" cy="179350"/>
              </a:xfrm>
              <a:custGeom>
                <a:avLst/>
                <a:gdLst/>
                <a:ahLst/>
                <a:cxnLst/>
                <a:rect l="l" t="t" r="r" b="b"/>
                <a:pathLst>
                  <a:path w="5381" h="7174" extrusionOk="0">
                    <a:moveTo>
                      <a:pt x="274" y="0"/>
                    </a:moveTo>
                    <a:lnTo>
                      <a:pt x="274" y="1915"/>
                    </a:lnTo>
                    <a:lnTo>
                      <a:pt x="2736" y="1915"/>
                    </a:lnTo>
                    <a:lnTo>
                      <a:pt x="1" y="5258"/>
                    </a:lnTo>
                    <a:lnTo>
                      <a:pt x="1" y="7173"/>
                    </a:lnTo>
                    <a:lnTo>
                      <a:pt x="5259" y="7173"/>
                    </a:lnTo>
                    <a:lnTo>
                      <a:pt x="5259" y="5228"/>
                    </a:lnTo>
                    <a:lnTo>
                      <a:pt x="2676" y="5228"/>
                    </a:lnTo>
                    <a:lnTo>
                      <a:pt x="5381" y="1885"/>
                    </a:lnTo>
                    <a:lnTo>
                      <a:pt x="538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57"/>
              <p:cNvSpPr/>
              <p:nvPr/>
            </p:nvSpPr>
            <p:spPr>
              <a:xfrm>
                <a:off x="1126200" y="3599475"/>
                <a:ext cx="129200" cy="180125"/>
              </a:xfrm>
              <a:custGeom>
                <a:avLst/>
                <a:gdLst/>
                <a:ahLst/>
                <a:cxnLst/>
                <a:rect l="l" t="t" r="r" b="b"/>
                <a:pathLst>
                  <a:path w="5168" h="7205" extrusionOk="0">
                    <a:moveTo>
                      <a:pt x="4925" y="0"/>
                    </a:moveTo>
                    <a:lnTo>
                      <a:pt x="1" y="183"/>
                    </a:lnTo>
                    <a:lnTo>
                      <a:pt x="213" y="7204"/>
                    </a:lnTo>
                    <a:lnTo>
                      <a:pt x="5168" y="7204"/>
                    </a:lnTo>
                    <a:lnTo>
                      <a:pt x="5168" y="5228"/>
                    </a:lnTo>
                    <a:lnTo>
                      <a:pt x="2128" y="5350"/>
                    </a:lnTo>
                    <a:lnTo>
                      <a:pt x="2068" y="4469"/>
                    </a:lnTo>
                    <a:lnTo>
                      <a:pt x="4621" y="4286"/>
                    </a:lnTo>
                    <a:lnTo>
                      <a:pt x="4560" y="2493"/>
                    </a:lnTo>
                    <a:lnTo>
                      <a:pt x="2007" y="2706"/>
                    </a:lnTo>
                    <a:lnTo>
                      <a:pt x="1916" y="1885"/>
                    </a:lnTo>
                    <a:lnTo>
                      <a:pt x="5046" y="1885"/>
                    </a:lnTo>
                    <a:lnTo>
                      <a:pt x="49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57"/>
              <p:cNvSpPr/>
              <p:nvPr/>
            </p:nvSpPr>
            <p:spPr>
              <a:xfrm>
                <a:off x="1288050" y="3600225"/>
                <a:ext cx="135300" cy="196075"/>
              </a:xfrm>
              <a:custGeom>
                <a:avLst/>
                <a:gdLst/>
                <a:ahLst/>
                <a:cxnLst/>
                <a:rect l="l" t="t" r="r" b="b"/>
                <a:pathLst>
                  <a:path w="5412" h="7843" extrusionOk="0">
                    <a:moveTo>
                      <a:pt x="2585" y="1825"/>
                    </a:moveTo>
                    <a:cubicBezTo>
                      <a:pt x="3101" y="1825"/>
                      <a:pt x="3466" y="2159"/>
                      <a:pt x="3466" y="2676"/>
                    </a:cubicBezTo>
                    <a:cubicBezTo>
                      <a:pt x="3466" y="3162"/>
                      <a:pt x="3040" y="3466"/>
                      <a:pt x="2493" y="3466"/>
                    </a:cubicBezTo>
                    <a:cubicBezTo>
                      <a:pt x="2341" y="3466"/>
                      <a:pt x="2220" y="3436"/>
                      <a:pt x="2098" y="3375"/>
                    </a:cubicBezTo>
                    <a:lnTo>
                      <a:pt x="2220" y="1916"/>
                    </a:lnTo>
                    <a:cubicBezTo>
                      <a:pt x="2372" y="1825"/>
                      <a:pt x="2463" y="1825"/>
                      <a:pt x="2585" y="1825"/>
                    </a:cubicBezTo>
                    <a:close/>
                    <a:moveTo>
                      <a:pt x="2068" y="1"/>
                    </a:moveTo>
                    <a:cubicBezTo>
                      <a:pt x="1460" y="1"/>
                      <a:pt x="700" y="153"/>
                      <a:pt x="122" y="396"/>
                    </a:cubicBezTo>
                    <a:lnTo>
                      <a:pt x="1" y="7113"/>
                    </a:lnTo>
                    <a:lnTo>
                      <a:pt x="2037" y="7113"/>
                    </a:lnTo>
                    <a:lnTo>
                      <a:pt x="2037" y="5290"/>
                    </a:lnTo>
                    <a:lnTo>
                      <a:pt x="2129" y="5290"/>
                    </a:lnTo>
                    <a:cubicBezTo>
                      <a:pt x="2493" y="6718"/>
                      <a:pt x="3770" y="7843"/>
                      <a:pt x="5168" y="7843"/>
                    </a:cubicBezTo>
                    <a:lnTo>
                      <a:pt x="5381" y="7843"/>
                    </a:lnTo>
                    <a:lnTo>
                      <a:pt x="5381" y="5867"/>
                    </a:lnTo>
                    <a:cubicBezTo>
                      <a:pt x="4803" y="5867"/>
                      <a:pt x="4347" y="5502"/>
                      <a:pt x="4104" y="4955"/>
                    </a:cubicBezTo>
                    <a:cubicBezTo>
                      <a:pt x="4925" y="4530"/>
                      <a:pt x="5411" y="3648"/>
                      <a:pt x="5320" y="2706"/>
                    </a:cubicBezTo>
                    <a:cubicBezTo>
                      <a:pt x="5320" y="1186"/>
                      <a:pt x="3892" y="1"/>
                      <a:pt x="20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57"/>
              <p:cNvSpPr/>
              <p:nvPr/>
            </p:nvSpPr>
            <p:spPr>
              <a:xfrm>
                <a:off x="1454475" y="3601000"/>
                <a:ext cx="183150" cy="180100"/>
              </a:xfrm>
              <a:custGeom>
                <a:avLst/>
                <a:gdLst/>
                <a:ahLst/>
                <a:cxnLst/>
                <a:rect l="l" t="t" r="r" b="b"/>
                <a:pathLst>
                  <a:path w="7326" h="7204" extrusionOk="0">
                    <a:moveTo>
                      <a:pt x="3587" y="2067"/>
                    </a:moveTo>
                    <a:cubicBezTo>
                      <a:pt x="4378" y="2067"/>
                      <a:pt x="5107" y="2797"/>
                      <a:pt x="5107" y="3587"/>
                    </a:cubicBezTo>
                    <a:cubicBezTo>
                      <a:pt x="5107" y="4361"/>
                      <a:pt x="4436" y="5077"/>
                      <a:pt x="3637" y="5077"/>
                    </a:cubicBezTo>
                    <a:cubicBezTo>
                      <a:pt x="3620" y="5077"/>
                      <a:pt x="3604" y="5077"/>
                      <a:pt x="3587" y="5076"/>
                    </a:cubicBezTo>
                    <a:cubicBezTo>
                      <a:pt x="2767" y="5076"/>
                      <a:pt x="2067" y="4316"/>
                      <a:pt x="2067" y="3557"/>
                    </a:cubicBezTo>
                    <a:cubicBezTo>
                      <a:pt x="2067" y="2797"/>
                      <a:pt x="2767" y="2067"/>
                      <a:pt x="3587" y="2067"/>
                    </a:cubicBezTo>
                    <a:close/>
                    <a:moveTo>
                      <a:pt x="3678" y="0"/>
                    </a:moveTo>
                    <a:cubicBezTo>
                      <a:pt x="1703" y="0"/>
                      <a:pt x="1" y="1672"/>
                      <a:pt x="1" y="3587"/>
                    </a:cubicBezTo>
                    <a:cubicBezTo>
                      <a:pt x="1" y="5532"/>
                      <a:pt x="1703" y="7204"/>
                      <a:pt x="3678" y="7204"/>
                    </a:cubicBezTo>
                    <a:cubicBezTo>
                      <a:pt x="5624" y="7204"/>
                      <a:pt x="7326" y="5532"/>
                      <a:pt x="7296" y="3587"/>
                    </a:cubicBezTo>
                    <a:cubicBezTo>
                      <a:pt x="7296" y="1642"/>
                      <a:pt x="5624" y="0"/>
                      <a:pt x="36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57"/>
              <p:cNvSpPr/>
              <p:nvPr/>
            </p:nvSpPr>
            <p:spPr>
              <a:xfrm>
                <a:off x="832875" y="3817550"/>
                <a:ext cx="914950" cy="367050"/>
              </a:xfrm>
              <a:custGeom>
                <a:avLst/>
                <a:gdLst/>
                <a:ahLst/>
                <a:cxnLst/>
                <a:rect l="l" t="t" r="r" b="b"/>
                <a:pathLst>
                  <a:path w="36598" h="14682" extrusionOk="0">
                    <a:moveTo>
                      <a:pt x="36081" y="1"/>
                    </a:moveTo>
                    <a:lnTo>
                      <a:pt x="1" y="1430"/>
                    </a:lnTo>
                    <a:lnTo>
                      <a:pt x="548" y="14682"/>
                    </a:lnTo>
                    <a:lnTo>
                      <a:pt x="36597" y="13253"/>
                    </a:lnTo>
                    <a:lnTo>
                      <a:pt x="3608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57"/>
              <p:cNvSpPr/>
              <p:nvPr/>
            </p:nvSpPr>
            <p:spPr>
              <a:xfrm>
                <a:off x="904325" y="3927750"/>
                <a:ext cx="239375" cy="174025"/>
              </a:xfrm>
              <a:custGeom>
                <a:avLst/>
                <a:gdLst/>
                <a:ahLst/>
                <a:cxnLst/>
                <a:rect l="l" t="t" r="r" b="b"/>
                <a:pathLst>
                  <a:path w="9575" h="6961" extrusionOk="0">
                    <a:moveTo>
                      <a:pt x="7569" y="0"/>
                    </a:moveTo>
                    <a:lnTo>
                      <a:pt x="6444" y="4195"/>
                    </a:lnTo>
                    <a:lnTo>
                      <a:pt x="5471" y="426"/>
                    </a:lnTo>
                    <a:lnTo>
                      <a:pt x="3921" y="517"/>
                    </a:lnTo>
                    <a:lnTo>
                      <a:pt x="3040" y="4043"/>
                    </a:lnTo>
                    <a:lnTo>
                      <a:pt x="1885" y="426"/>
                    </a:lnTo>
                    <a:lnTo>
                      <a:pt x="0" y="1125"/>
                    </a:lnTo>
                    <a:lnTo>
                      <a:pt x="2067" y="6931"/>
                    </a:lnTo>
                    <a:lnTo>
                      <a:pt x="4195" y="6839"/>
                    </a:lnTo>
                    <a:lnTo>
                      <a:pt x="4772" y="3800"/>
                    </a:lnTo>
                    <a:lnTo>
                      <a:pt x="5562" y="6961"/>
                    </a:lnTo>
                    <a:lnTo>
                      <a:pt x="7599" y="6900"/>
                    </a:lnTo>
                    <a:lnTo>
                      <a:pt x="9575" y="973"/>
                    </a:lnTo>
                    <a:lnTo>
                      <a:pt x="756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57"/>
              <p:cNvSpPr/>
              <p:nvPr/>
            </p:nvSpPr>
            <p:spPr>
              <a:xfrm>
                <a:off x="1111775" y="3934575"/>
                <a:ext cx="170225" cy="162650"/>
              </a:xfrm>
              <a:custGeom>
                <a:avLst/>
                <a:gdLst/>
                <a:ahLst/>
                <a:cxnLst/>
                <a:rect l="l" t="t" r="r" b="b"/>
                <a:pathLst>
                  <a:path w="6809" h="6506" extrusionOk="0">
                    <a:moveTo>
                      <a:pt x="3496" y="2098"/>
                    </a:moveTo>
                    <a:lnTo>
                      <a:pt x="3860" y="3436"/>
                    </a:lnTo>
                    <a:lnTo>
                      <a:pt x="3009" y="3466"/>
                    </a:lnTo>
                    <a:lnTo>
                      <a:pt x="3496" y="2098"/>
                    </a:lnTo>
                    <a:close/>
                    <a:moveTo>
                      <a:pt x="4468" y="1"/>
                    </a:moveTo>
                    <a:lnTo>
                      <a:pt x="2493" y="92"/>
                    </a:lnTo>
                    <a:lnTo>
                      <a:pt x="0" y="5898"/>
                    </a:lnTo>
                    <a:lnTo>
                      <a:pt x="1885" y="6506"/>
                    </a:lnTo>
                    <a:lnTo>
                      <a:pt x="2553" y="5016"/>
                    </a:lnTo>
                    <a:lnTo>
                      <a:pt x="4255" y="4955"/>
                    </a:lnTo>
                    <a:lnTo>
                      <a:pt x="4924" y="6475"/>
                    </a:lnTo>
                    <a:lnTo>
                      <a:pt x="6809" y="5958"/>
                    </a:lnTo>
                    <a:cubicBezTo>
                      <a:pt x="6079" y="3952"/>
                      <a:pt x="5167" y="2007"/>
                      <a:pt x="44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57"/>
              <p:cNvSpPr/>
              <p:nvPr/>
            </p:nvSpPr>
            <p:spPr>
              <a:xfrm>
                <a:off x="1280450" y="3925300"/>
                <a:ext cx="129225" cy="164375"/>
              </a:xfrm>
              <a:custGeom>
                <a:avLst/>
                <a:gdLst/>
                <a:ahLst/>
                <a:cxnLst/>
                <a:rect l="l" t="t" r="r" b="b"/>
                <a:pathLst>
                  <a:path w="5169" h="6575" extrusionOk="0">
                    <a:moveTo>
                      <a:pt x="2679" y="1"/>
                    </a:moveTo>
                    <a:cubicBezTo>
                      <a:pt x="2617" y="1"/>
                      <a:pt x="2555" y="3"/>
                      <a:pt x="2493" y="7"/>
                    </a:cubicBezTo>
                    <a:cubicBezTo>
                      <a:pt x="1126" y="68"/>
                      <a:pt x="92" y="980"/>
                      <a:pt x="123" y="2196"/>
                    </a:cubicBezTo>
                    <a:cubicBezTo>
                      <a:pt x="212" y="3388"/>
                      <a:pt x="1237" y="4142"/>
                      <a:pt x="2595" y="4142"/>
                    </a:cubicBezTo>
                    <a:cubicBezTo>
                      <a:pt x="2622" y="4142"/>
                      <a:pt x="2649" y="4142"/>
                      <a:pt x="2676" y="4141"/>
                    </a:cubicBezTo>
                    <a:cubicBezTo>
                      <a:pt x="2740" y="4137"/>
                      <a:pt x="2801" y="4135"/>
                      <a:pt x="2858" y="4135"/>
                    </a:cubicBezTo>
                    <a:cubicBezTo>
                      <a:pt x="3257" y="4135"/>
                      <a:pt x="3466" y="4228"/>
                      <a:pt x="3466" y="4415"/>
                    </a:cubicBezTo>
                    <a:cubicBezTo>
                      <a:pt x="3466" y="4658"/>
                      <a:pt x="3010" y="4901"/>
                      <a:pt x="2554" y="4901"/>
                    </a:cubicBezTo>
                    <a:cubicBezTo>
                      <a:pt x="2037" y="4901"/>
                      <a:pt x="1490" y="4658"/>
                      <a:pt x="1126" y="4293"/>
                    </a:cubicBezTo>
                    <a:lnTo>
                      <a:pt x="1" y="5570"/>
                    </a:lnTo>
                    <a:cubicBezTo>
                      <a:pt x="588" y="6157"/>
                      <a:pt x="1573" y="6574"/>
                      <a:pt x="2489" y="6574"/>
                    </a:cubicBezTo>
                    <a:cubicBezTo>
                      <a:pt x="2521" y="6574"/>
                      <a:pt x="2553" y="6574"/>
                      <a:pt x="2585" y="6573"/>
                    </a:cubicBezTo>
                    <a:cubicBezTo>
                      <a:pt x="4044" y="6481"/>
                      <a:pt x="5168" y="5418"/>
                      <a:pt x="5138" y="4202"/>
                    </a:cubicBezTo>
                    <a:cubicBezTo>
                      <a:pt x="5108" y="3128"/>
                      <a:pt x="4141" y="2347"/>
                      <a:pt x="3042" y="2347"/>
                    </a:cubicBezTo>
                    <a:cubicBezTo>
                      <a:pt x="3022" y="2347"/>
                      <a:pt x="3001" y="2347"/>
                      <a:pt x="2980" y="2348"/>
                    </a:cubicBezTo>
                    <a:cubicBezTo>
                      <a:pt x="2815" y="2348"/>
                      <a:pt x="2587" y="2374"/>
                      <a:pt x="2377" y="2374"/>
                    </a:cubicBezTo>
                    <a:cubicBezTo>
                      <a:pt x="2083" y="2374"/>
                      <a:pt x="1825" y="2322"/>
                      <a:pt x="1825" y="2074"/>
                    </a:cubicBezTo>
                    <a:cubicBezTo>
                      <a:pt x="1825" y="1861"/>
                      <a:pt x="2098" y="1679"/>
                      <a:pt x="2524" y="1679"/>
                    </a:cubicBezTo>
                    <a:cubicBezTo>
                      <a:pt x="3010" y="1679"/>
                      <a:pt x="3496" y="1831"/>
                      <a:pt x="4074" y="2196"/>
                    </a:cubicBezTo>
                    <a:lnTo>
                      <a:pt x="4955" y="919"/>
                    </a:lnTo>
                    <a:cubicBezTo>
                      <a:pt x="4307" y="355"/>
                      <a:pt x="3476" y="1"/>
                      <a:pt x="26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57"/>
              <p:cNvSpPr/>
              <p:nvPr/>
            </p:nvSpPr>
            <p:spPr>
              <a:xfrm>
                <a:off x="1412675" y="3914825"/>
                <a:ext cx="139100" cy="171000"/>
              </a:xfrm>
              <a:custGeom>
                <a:avLst/>
                <a:gdLst/>
                <a:ahLst/>
                <a:cxnLst/>
                <a:rect l="l" t="t" r="r" b="b"/>
                <a:pathLst>
                  <a:path w="5564" h="6840" extrusionOk="0">
                    <a:moveTo>
                      <a:pt x="5320" y="1"/>
                    </a:moveTo>
                    <a:lnTo>
                      <a:pt x="1" y="426"/>
                    </a:lnTo>
                    <a:lnTo>
                      <a:pt x="183" y="2250"/>
                    </a:lnTo>
                    <a:lnTo>
                      <a:pt x="1825" y="2098"/>
                    </a:lnTo>
                    <a:lnTo>
                      <a:pt x="1977" y="6840"/>
                    </a:lnTo>
                    <a:lnTo>
                      <a:pt x="4043" y="6566"/>
                    </a:lnTo>
                    <a:lnTo>
                      <a:pt x="3891" y="1976"/>
                    </a:lnTo>
                    <a:lnTo>
                      <a:pt x="5563" y="1824"/>
                    </a:lnTo>
                    <a:lnTo>
                      <a:pt x="532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57"/>
              <p:cNvSpPr/>
              <p:nvPr/>
            </p:nvSpPr>
            <p:spPr>
              <a:xfrm>
                <a:off x="1556300" y="3908000"/>
                <a:ext cx="124650" cy="170225"/>
              </a:xfrm>
              <a:custGeom>
                <a:avLst/>
                <a:gdLst/>
                <a:ahLst/>
                <a:cxnLst/>
                <a:rect l="l" t="t" r="r" b="b"/>
                <a:pathLst>
                  <a:path w="4986" h="6809" extrusionOk="0">
                    <a:moveTo>
                      <a:pt x="4469" y="0"/>
                    </a:moveTo>
                    <a:lnTo>
                      <a:pt x="1" y="395"/>
                    </a:lnTo>
                    <a:lnTo>
                      <a:pt x="487" y="6809"/>
                    </a:lnTo>
                    <a:lnTo>
                      <a:pt x="4985" y="6626"/>
                    </a:lnTo>
                    <a:lnTo>
                      <a:pt x="4894" y="4833"/>
                    </a:lnTo>
                    <a:lnTo>
                      <a:pt x="2159" y="5046"/>
                    </a:lnTo>
                    <a:lnTo>
                      <a:pt x="2037" y="4195"/>
                    </a:lnTo>
                    <a:lnTo>
                      <a:pt x="4347" y="3921"/>
                    </a:lnTo>
                    <a:lnTo>
                      <a:pt x="4195" y="2310"/>
                    </a:lnTo>
                    <a:lnTo>
                      <a:pt x="1885" y="2584"/>
                    </a:lnTo>
                    <a:lnTo>
                      <a:pt x="1824" y="1854"/>
                    </a:lnTo>
                    <a:lnTo>
                      <a:pt x="4651" y="1763"/>
                    </a:lnTo>
                    <a:lnTo>
                      <a:pt x="446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34" name="Google Shape;1134;p57"/>
          <p:cNvSpPr/>
          <p:nvPr/>
        </p:nvSpPr>
        <p:spPr>
          <a:xfrm rot="-5400617" flipH="1">
            <a:off x="7981452" y="-406570"/>
            <a:ext cx="1737040" cy="1214965"/>
          </a:xfrm>
          <a:custGeom>
            <a:avLst/>
            <a:gdLst/>
            <a:ahLst/>
            <a:cxnLst/>
            <a:rect l="l" t="t" r="r" b="b"/>
            <a:pathLst>
              <a:path w="124653" h="84534" extrusionOk="0">
                <a:moveTo>
                  <a:pt x="38538" y="0"/>
                </a:moveTo>
                <a:cubicBezTo>
                  <a:pt x="31277" y="0"/>
                  <a:pt x="23914" y="1651"/>
                  <a:pt x="17782" y="5121"/>
                </a:cubicBezTo>
                <a:cubicBezTo>
                  <a:pt x="5137" y="12295"/>
                  <a:pt x="0" y="25881"/>
                  <a:pt x="2797" y="37401"/>
                </a:cubicBezTo>
                <a:cubicBezTo>
                  <a:pt x="5654" y="48891"/>
                  <a:pt x="15168" y="58374"/>
                  <a:pt x="26444" y="65548"/>
                </a:cubicBezTo>
                <a:cubicBezTo>
                  <a:pt x="40974" y="74788"/>
                  <a:pt x="58694" y="80806"/>
                  <a:pt x="77509" y="83025"/>
                </a:cubicBezTo>
                <a:cubicBezTo>
                  <a:pt x="82402" y="83614"/>
                  <a:pt x="89834" y="84534"/>
                  <a:pt x="97300" y="84534"/>
                </a:cubicBezTo>
                <a:cubicBezTo>
                  <a:pt x="108339" y="84534"/>
                  <a:pt x="119455" y="82522"/>
                  <a:pt x="122556" y="74454"/>
                </a:cubicBezTo>
                <a:cubicBezTo>
                  <a:pt x="124653" y="69013"/>
                  <a:pt x="119911" y="63694"/>
                  <a:pt x="114136" y="60836"/>
                </a:cubicBezTo>
                <a:cubicBezTo>
                  <a:pt x="108361" y="58010"/>
                  <a:pt x="101491" y="56551"/>
                  <a:pt x="96051" y="53329"/>
                </a:cubicBezTo>
                <a:cubicBezTo>
                  <a:pt x="84014" y="46064"/>
                  <a:pt x="82433" y="32265"/>
                  <a:pt x="76172" y="21261"/>
                </a:cubicBezTo>
                <a:cubicBezTo>
                  <a:pt x="71400" y="12781"/>
                  <a:pt x="63193" y="5516"/>
                  <a:pt x="52311" y="2082"/>
                </a:cubicBezTo>
                <a:cubicBezTo>
                  <a:pt x="48014" y="710"/>
                  <a:pt x="43298" y="0"/>
                  <a:pt x="38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Subtitle 2">
            <a:extLst>
              <a:ext uri="{FF2B5EF4-FFF2-40B4-BE49-F238E27FC236}">
                <a16:creationId xmlns:a16="http://schemas.microsoft.com/office/drawing/2014/main" id="{750CFE4F-C58A-47F5-93AE-7D907A06B280}"/>
              </a:ext>
            </a:extLst>
          </p:cNvPr>
          <p:cNvSpPr>
            <a:spLocks noGrp="1"/>
          </p:cNvSpPr>
          <p:nvPr>
            <p:ph type="subTitle" idx="1"/>
          </p:nvPr>
        </p:nvSpPr>
        <p:spPr>
          <a:xfrm>
            <a:off x="828562" y="4013890"/>
            <a:ext cx="5803500" cy="667500"/>
          </a:xfrm>
        </p:spPr>
        <p:txBody>
          <a:bodyPr/>
          <a:lstStyle/>
          <a:p>
            <a:r>
              <a:rPr lang="vi-VN" sz="2000" dirty="0"/>
              <a:t>Chúng ta cần làm gì để bảo vệ môi trường không khí?</a:t>
            </a:r>
          </a:p>
        </p:txBody>
      </p:sp>
      <p:pic>
        <p:nvPicPr>
          <p:cNvPr id="52" name="Graphic 51" descr="Badge Question Mark with solid fill">
            <a:extLst>
              <a:ext uri="{FF2B5EF4-FFF2-40B4-BE49-F238E27FC236}">
                <a16:creationId xmlns:a16="http://schemas.microsoft.com/office/drawing/2014/main" id="{551F3BDF-5CC4-4581-99D2-C2577E4A513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4699" y="4129939"/>
            <a:ext cx="698206" cy="69820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89"/>
                                        </p:tgtEl>
                                        <p:attrNameLst>
                                          <p:attrName>style.visibility</p:attrName>
                                        </p:attrNameLst>
                                      </p:cBhvr>
                                      <p:to>
                                        <p:strVal val="visible"/>
                                      </p:to>
                                    </p:set>
                                    <p:animEffect transition="in" filter="wipe(down)">
                                      <p:cBhvr>
                                        <p:cTn id="7" dur="500"/>
                                        <p:tgtEl>
                                          <p:spTgt spid="1089"/>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nodeType="clickEffect">
                                  <p:stCondLst>
                                    <p:cond delay="0"/>
                                  </p:stCondLst>
                                  <p:childTnLst>
                                    <p:animRot by="120000">
                                      <p:cBhvr>
                                        <p:cTn id="11" dur="100" fill="hold">
                                          <p:stCondLst>
                                            <p:cond delay="0"/>
                                          </p:stCondLst>
                                        </p:cTn>
                                        <p:tgtEl>
                                          <p:spTgt spid="52"/>
                                        </p:tgtEl>
                                        <p:attrNameLst>
                                          <p:attrName>r</p:attrName>
                                        </p:attrNameLst>
                                      </p:cBhvr>
                                    </p:animRot>
                                    <p:animRot by="-240000">
                                      <p:cBhvr>
                                        <p:cTn id="12" dur="200" fill="hold">
                                          <p:stCondLst>
                                            <p:cond delay="200"/>
                                          </p:stCondLst>
                                        </p:cTn>
                                        <p:tgtEl>
                                          <p:spTgt spid="52"/>
                                        </p:tgtEl>
                                        <p:attrNameLst>
                                          <p:attrName>r</p:attrName>
                                        </p:attrNameLst>
                                      </p:cBhvr>
                                    </p:animRot>
                                    <p:animRot by="240000">
                                      <p:cBhvr>
                                        <p:cTn id="13" dur="200" fill="hold">
                                          <p:stCondLst>
                                            <p:cond delay="400"/>
                                          </p:stCondLst>
                                        </p:cTn>
                                        <p:tgtEl>
                                          <p:spTgt spid="52"/>
                                        </p:tgtEl>
                                        <p:attrNameLst>
                                          <p:attrName>r</p:attrName>
                                        </p:attrNameLst>
                                      </p:cBhvr>
                                    </p:animRot>
                                    <p:animRot by="-240000">
                                      <p:cBhvr>
                                        <p:cTn id="14" dur="200" fill="hold">
                                          <p:stCondLst>
                                            <p:cond delay="600"/>
                                          </p:stCondLst>
                                        </p:cTn>
                                        <p:tgtEl>
                                          <p:spTgt spid="52"/>
                                        </p:tgtEl>
                                        <p:attrNameLst>
                                          <p:attrName>r</p:attrName>
                                        </p:attrNameLst>
                                      </p:cBhvr>
                                    </p:animRot>
                                    <p:animRot by="120000">
                                      <p:cBhvr>
                                        <p:cTn id="15" dur="200" fill="hold">
                                          <p:stCondLst>
                                            <p:cond delay="800"/>
                                          </p:stCondLst>
                                        </p:cTn>
                                        <p:tgtEl>
                                          <p:spTgt spid="52"/>
                                        </p:tgtEl>
                                        <p:attrNameLst>
                                          <p:attrName>r</p:attrName>
                                        </p:attrNameLst>
                                      </p:cBhvr>
                                    </p:animRot>
                                  </p:childTnLst>
                                </p:cTn>
                              </p:par>
                              <p:par>
                                <p:cTn id="16" presetID="32" presetClass="emph" presetSubtype="0" fill="hold" grpId="0" nodeType="withEffect">
                                  <p:stCondLst>
                                    <p:cond delay="0"/>
                                  </p:stCondLst>
                                  <p:childTnLst>
                                    <p:animRot by="120000">
                                      <p:cBhvr>
                                        <p:cTn id="17" dur="100" fill="hold">
                                          <p:stCondLst>
                                            <p:cond delay="0"/>
                                          </p:stCondLst>
                                        </p:cTn>
                                        <p:tgtEl>
                                          <p:spTgt spid="3">
                                            <p:txEl>
                                              <p:pRg st="0" end="0"/>
                                            </p:txEl>
                                          </p:spTgt>
                                        </p:tgtEl>
                                        <p:attrNameLst>
                                          <p:attrName>r</p:attrName>
                                        </p:attrNameLst>
                                      </p:cBhvr>
                                    </p:animRot>
                                    <p:animRot by="-240000">
                                      <p:cBhvr>
                                        <p:cTn id="18" dur="200" fill="hold">
                                          <p:stCondLst>
                                            <p:cond delay="200"/>
                                          </p:stCondLst>
                                        </p:cTn>
                                        <p:tgtEl>
                                          <p:spTgt spid="3">
                                            <p:txEl>
                                              <p:pRg st="0" end="0"/>
                                            </p:txEl>
                                          </p:spTgt>
                                        </p:tgtEl>
                                        <p:attrNameLst>
                                          <p:attrName>r</p:attrName>
                                        </p:attrNameLst>
                                      </p:cBhvr>
                                    </p:animRot>
                                    <p:animRot by="240000">
                                      <p:cBhvr>
                                        <p:cTn id="19" dur="200" fill="hold">
                                          <p:stCondLst>
                                            <p:cond delay="400"/>
                                          </p:stCondLst>
                                        </p:cTn>
                                        <p:tgtEl>
                                          <p:spTgt spid="3">
                                            <p:txEl>
                                              <p:pRg st="0" end="0"/>
                                            </p:txEl>
                                          </p:spTgt>
                                        </p:tgtEl>
                                        <p:attrNameLst>
                                          <p:attrName>r</p:attrName>
                                        </p:attrNameLst>
                                      </p:cBhvr>
                                    </p:animRot>
                                    <p:animRot by="-240000">
                                      <p:cBhvr>
                                        <p:cTn id="20" dur="200" fill="hold">
                                          <p:stCondLst>
                                            <p:cond delay="600"/>
                                          </p:stCondLst>
                                        </p:cTn>
                                        <p:tgtEl>
                                          <p:spTgt spid="3">
                                            <p:txEl>
                                              <p:pRg st="0" end="0"/>
                                            </p:txEl>
                                          </p:spTgt>
                                        </p:tgtEl>
                                        <p:attrNameLst>
                                          <p:attrName>r</p:attrName>
                                        </p:attrNameLst>
                                      </p:cBhvr>
                                    </p:animRot>
                                    <p:animRot by="120000">
                                      <p:cBhvr>
                                        <p:cTn id="21" dur="200" fill="hold">
                                          <p:stCondLst>
                                            <p:cond delay="800"/>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9" grpId="0"/>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19961563"/>
</p:tagLst>
</file>

<file path=ppt/theme/theme1.xml><?xml version="1.0" encoding="utf-8"?>
<a:theme xmlns:a="http://schemas.openxmlformats.org/drawingml/2006/main" name="Climate Change by Slidesgo">
  <a:themeElements>
    <a:clrScheme name="Simple Light">
      <a:dk1>
        <a:srgbClr val="057D3A"/>
      </a:dk1>
      <a:lt1>
        <a:srgbClr val="E0ECBF"/>
      </a:lt1>
      <a:dk2>
        <a:srgbClr val="005364"/>
      </a:dk2>
      <a:lt2>
        <a:srgbClr val="FFFFFF"/>
      </a:lt2>
      <a:accent1>
        <a:srgbClr val="9EC96E"/>
      </a:accent1>
      <a:accent2>
        <a:srgbClr val="057D3A"/>
      </a:accent2>
      <a:accent3>
        <a:srgbClr val="00C8CE"/>
      </a:accent3>
      <a:accent4>
        <a:srgbClr val="24749D"/>
      </a:accent4>
      <a:accent5>
        <a:srgbClr val="005364"/>
      </a:accent5>
      <a:accent6>
        <a:srgbClr val="FFCEBB"/>
      </a:accent6>
      <a:hlink>
        <a:srgbClr val="057D3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625</TotalTime>
  <Words>863</Words>
  <Application>Microsoft Office PowerPoint</Application>
  <PresentationFormat>On-screen Show (16:9)</PresentationFormat>
  <Paragraphs>95</Paragraphs>
  <Slides>25</Slides>
  <Notes>18</Notes>
  <HiddenSlides>0</HiddenSlides>
  <MMClips>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25</vt:i4>
      </vt:variant>
    </vt:vector>
  </HeadingPairs>
  <TitlesOfParts>
    <vt:vector size="37" baseType="lpstr">
      <vt:lpstr>Corbel</vt:lpstr>
      <vt:lpstr>Courier New</vt:lpstr>
      <vt:lpstr>Poppins</vt:lpstr>
      <vt:lpstr>Lilita One</vt:lpstr>
      <vt:lpstr>Times New Roman</vt:lpstr>
      <vt:lpstr>SVN-Batman Forever Alternate</vt:lpstr>
      <vt:lpstr>Source Sans Pro SemiBold</vt:lpstr>
      <vt:lpstr>Arial</vt:lpstr>
      <vt:lpstr>Muli</vt:lpstr>
      <vt:lpstr>Bahnschrift SemiBold SemiConden</vt:lpstr>
      <vt:lpstr>Ranchers</vt:lpstr>
      <vt:lpstr>Climate Change by Slidesgo</vt:lpstr>
      <vt:lpstr>Tiết 43-44: Bài 28.   KHÔNG KHÍ – SỰ CHÁY</vt:lpstr>
      <vt:lpstr>Nội dung</vt:lpstr>
      <vt:lpstr>I. THÀNH PHẦN KHÔNG KHÍ</vt:lpstr>
      <vt:lpstr>I – Thành phần không khí</vt:lpstr>
      <vt:lpstr>PowerPoint Presentation</vt:lpstr>
      <vt:lpstr>Nhận xét</vt:lpstr>
      <vt:lpstr>Quan sát 2 hình ảnh và giải thích hiện tượng ?</vt:lpstr>
      <vt:lpstr>Kết luận</vt:lpstr>
      <vt:lpstr>Bảo vệ không khí trong lành, tránh ô nhiễm</vt:lpstr>
      <vt:lpstr>Không khí ô nhiễm?</vt:lpstr>
      <vt:lpstr>Bảo vệ không khí trong sạch là việc của MỖI NGƯỜI,  MỖI QUỐC GIA</vt:lpstr>
      <vt:lpstr>PowerPoint Presentation</vt:lpstr>
      <vt:lpstr>II- SỰ CHÁY –  SỰ OXI HÓA CHẬM</vt:lpstr>
      <vt:lpstr>PowerPoint Presentation</vt:lpstr>
      <vt:lpstr>PowerPoint Presentation</vt:lpstr>
      <vt:lpstr>PowerPoint Presentation</vt:lpstr>
      <vt:lpstr>Điều kiện phát sinh và các biện pháp để dập tắt sự cháy</vt:lpstr>
      <vt:lpstr>Muốn dập tắt đám cháy, cần thực hiện 1 hoặc đồng thời 2 biện pháp sau:</vt:lpstr>
      <vt:lpstr>Muốn dập tắt  ngọn lửa do xăng dầu cháy, người ta thường trùm vải dày hoặc phủ cát lên ngọn lửa, mà không dùng nước? Vì sao?</vt:lpstr>
      <vt:lpstr>Muốn dập tắt  ngọn lửa đèn cồn, người ta thường đậy nắp đèn cồn mà không thổi? Vì sao?</vt:lpstr>
      <vt:lpstr>Tính thành phần phần trăm thể tích của hỗn hợp gồm 3 lít khí O2, 6 lít khí N2 và 1 lít khí CO2.</vt:lpstr>
      <vt:lpstr>Thank You!</vt:lpstr>
      <vt:lpstr>Think Green</vt:lpstr>
      <vt:lpstr>Our Eco Team</vt:lpstr>
      <vt:lpstr>Alternative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28.   KHÔNG KHÍ – SỰ CHÁY</dc:title>
  <dc:creator>Ngọc Văn Lê</dc:creator>
  <cp:lastModifiedBy>Hưng Khúc</cp:lastModifiedBy>
  <cp:revision>5</cp:revision>
  <dcterms:modified xsi:type="dcterms:W3CDTF">2022-02-17T03:49:34Z</dcterms:modified>
</cp:coreProperties>
</file>